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91" r:id="rId3"/>
    <p:sldId id="259" r:id="rId4"/>
    <p:sldId id="282" r:id="rId5"/>
    <p:sldId id="257" r:id="rId6"/>
    <p:sldId id="292" r:id="rId7"/>
    <p:sldId id="293" r:id="rId8"/>
    <p:sldId id="294" r:id="rId9"/>
    <p:sldId id="286" r:id="rId10"/>
    <p:sldId id="263" r:id="rId11"/>
    <p:sldId id="295" r:id="rId12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4"/>
      <p:bold r:id="rId15"/>
      <p:italic r:id="rId16"/>
      <p:boldItalic r:id="rId17"/>
    </p:embeddedFont>
    <p:embeddedFont>
      <p:font typeface="Fira Sans Extra Condensed SemiBold" panose="020B060402020202020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F632E6-9AC9-4669-90C3-E270E1DE8B5C}">
  <a:tblStyle styleId="{F6F632E6-9AC9-4669-90C3-E270E1DE8B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b6e0ac88a1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b6e0ac88a1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b6e0ac88a1_0_1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b6e0ac88a1_0_1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56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e06e75a5b6_0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e06e75a5b6_0_1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07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e06e75a5b6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e06e75a5b6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8" name="Google Shape;2858;gb6e0ac88a1_0_4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9" name="Google Shape;2859;gb6e0ac88a1_0_4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be7b9546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be7b9546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b6e0ac88a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b6e0ac88a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689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b6e0ac88a1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b6e0ac88a1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74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b6e0ac88a1_0_2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b6e0ac88a1_0_2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941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gb6e0ac88a1_0_4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7" name="Google Shape;3307;gb6e0ac88a1_0_4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411475"/>
            <a:ext cx="7080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1338175"/>
            <a:ext cx="22191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ctrTitle"/>
          </p:nvPr>
        </p:nvSpPr>
        <p:spPr>
          <a:xfrm>
            <a:off x="457200" y="411475"/>
            <a:ext cx="7080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Generation Gap</a:t>
            </a:r>
            <a:endParaRPr dirty="0"/>
          </a:p>
        </p:txBody>
      </p:sp>
      <p:sp>
        <p:nvSpPr>
          <p:cNvPr id="51" name="Google Shape;51;p17"/>
          <p:cNvSpPr txBox="1">
            <a:spLocks noGrp="1"/>
          </p:cNvSpPr>
          <p:nvPr>
            <p:ph type="subTitle" idx="1"/>
          </p:nvPr>
        </p:nvSpPr>
        <p:spPr>
          <a:xfrm>
            <a:off x="480453" y="1381360"/>
            <a:ext cx="3635078" cy="1069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"Every generation needs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regeneration"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/>
              <a:t>~ Charles Spurgeon</a:t>
            </a:r>
            <a:endParaRPr sz="700" dirty="0"/>
          </a:p>
        </p:txBody>
      </p:sp>
      <p:grpSp>
        <p:nvGrpSpPr>
          <p:cNvPr id="52" name="Google Shape;52;p17"/>
          <p:cNvGrpSpPr/>
          <p:nvPr/>
        </p:nvGrpSpPr>
        <p:grpSpPr>
          <a:xfrm>
            <a:off x="461125" y="1402693"/>
            <a:ext cx="8227500" cy="3329085"/>
            <a:chOff x="461125" y="1402693"/>
            <a:chExt cx="8227500" cy="3329085"/>
          </a:xfrm>
        </p:grpSpPr>
        <p:grpSp>
          <p:nvGrpSpPr>
            <p:cNvPr id="53" name="Google Shape;53;p17"/>
            <p:cNvGrpSpPr/>
            <p:nvPr/>
          </p:nvGrpSpPr>
          <p:grpSpPr>
            <a:xfrm>
              <a:off x="5238765" y="1652911"/>
              <a:ext cx="1158994" cy="3078864"/>
              <a:chOff x="1998875" y="1532275"/>
              <a:chExt cx="1089075" cy="2893125"/>
            </a:xfrm>
          </p:grpSpPr>
          <p:sp>
            <p:nvSpPr>
              <p:cNvPr id="54" name="Google Shape;54;p17"/>
              <p:cNvSpPr/>
              <p:nvPr/>
            </p:nvSpPr>
            <p:spPr>
              <a:xfrm>
                <a:off x="2584300" y="2212575"/>
                <a:ext cx="503650" cy="701300"/>
              </a:xfrm>
              <a:custGeom>
                <a:avLst/>
                <a:gdLst/>
                <a:ahLst/>
                <a:cxnLst/>
                <a:rect l="l" t="t" r="r" b="b"/>
                <a:pathLst>
                  <a:path w="20146" h="28052" extrusionOk="0">
                    <a:moveTo>
                      <a:pt x="5460" y="0"/>
                    </a:moveTo>
                    <a:lnTo>
                      <a:pt x="5226" y="14"/>
                    </a:lnTo>
                    <a:lnTo>
                      <a:pt x="4979" y="55"/>
                    </a:lnTo>
                    <a:lnTo>
                      <a:pt x="4745" y="110"/>
                    </a:lnTo>
                    <a:lnTo>
                      <a:pt x="4511" y="193"/>
                    </a:lnTo>
                    <a:lnTo>
                      <a:pt x="4277" y="289"/>
                    </a:lnTo>
                    <a:lnTo>
                      <a:pt x="4057" y="413"/>
                    </a:lnTo>
                    <a:lnTo>
                      <a:pt x="3851" y="564"/>
                    </a:lnTo>
                    <a:lnTo>
                      <a:pt x="3659" y="729"/>
                    </a:lnTo>
                    <a:lnTo>
                      <a:pt x="3494" y="922"/>
                    </a:lnTo>
                    <a:lnTo>
                      <a:pt x="3329" y="1128"/>
                    </a:lnTo>
                    <a:lnTo>
                      <a:pt x="3191" y="1348"/>
                    </a:lnTo>
                    <a:lnTo>
                      <a:pt x="3095" y="1582"/>
                    </a:lnTo>
                    <a:lnTo>
                      <a:pt x="2998" y="1816"/>
                    </a:lnTo>
                    <a:lnTo>
                      <a:pt x="2943" y="2063"/>
                    </a:lnTo>
                    <a:lnTo>
                      <a:pt x="2902" y="2297"/>
                    </a:lnTo>
                    <a:lnTo>
                      <a:pt x="2888" y="2544"/>
                    </a:lnTo>
                    <a:lnTo>
                      <a:pt x="2902" y="2792"/>
                    </a:lnTo>
                    <a:lnTo>
                      <a:pt x="2930" y="3039"/>
                    </a:lnTo>
                    <a:lnTo>
                      <a:pt x="2998" y="3273"/>
                    </a:lnTo>
                    <a:lnTo>
                      <a:pt x="3067" y="3507"/>
                    </a:lnTo>
                    <a:lnTo>
                      <a:pt x="3177" y="3727"/>
                    </a:lnTo>
                    <a:lnTo>
                      <a:pt x="3301" y="3947"/>
                    </a:lnTo>
                    <a:lnTo>
                      <a:pt x="3452" y="4153"/>
                    </a:lnTo>
                    <a:lnTo>
                      <a:pt x="3617" y="4346"/>
                    </a:lnTo>
                    <a:lnTo>
                      <a:pt x="3810" y="4524"/>
                    </a:lnTo>
                    <a:lnTo>
                      <a:pt x="4456" y="5074"/>
                    </a:lnTo>
                    <a:lnTo>
                      <a:pt x="5185" y="5748"/>
                    </a:lnTo>
                    <a:lnTo>
                      <a:pt x="5996" y="6532"/>
                    </a:lnTo>
                    <a:lnTo>
                      <a:pt x="6876" y="7398"/>
                    </a:lnTo>
                    <a:lnTo>
                      <a:pt x="7330" y="7866"/>
                    </a:lnTo>
                    <a:lnTo>
                      <a:pt x="7797" y="8361"/>
                    </a:lnTo>
                    <a:lnTo>
                      <a:pt x="8265" y="8870"/>
                    </a:lnTo>
                    <a:lnTo>
                      <a:pt x="8732" y="9392"/>
                    </a:lnTo>
                    <a:lnTo>
                      <a:pt x="9200" y="9928"/>
                    </a:lnTo>
                    <a:lnTo>
                      <a:pt x="9668" y="10492"/>
                    </a:lnTo>
                    <a:lnTo>
                      <a:pt x="10135" y="11056"/>
                    </a:lnTo>
                    <a:lnTo>
                      <a:pt x="10589" y="11633"/>
                    </a:lnTo>
                    <a:lnTo>
                      <a:pt x="11043" y="12225"/>
                    </a:lnTo>
                    <a:lnTo>
                      <a:pt x="11469" y="12830"/>
                    </a:lnTo>
                    <a:lnTo>
                      <a:pt x="11895" y="13435"/>
                    </a:lnTo>
                    <a:lnTo>
                      <a:pt x="12308" y="14054"/>
                    </a:lnTo>
                    <a:lnTo>
                      <a:pt x="12693" y="14672"/>
                    </a:lnTo>
                    <a:lnTo>
                      <a:pt x="13050" y="15291"/>
                    </a:lnTo>
                    <a:lnTo>
                      <a:pt x="13394" y="15924"/>
                    </a:lnTo>
                    <a:lnTo>
                      <a:pt x="13710" y="16542"/>
                    </a:lnTo>
                    <a:lnTo>
                      <a:pt x="13999" y="17161"/>
                    </a:lnTo>
                    <a:lnTo>
                      <a:pt x="14260" y="17794"/>
                    </a:lnTo>
                    <a:lnTo>
                      <a:pt x="14480" y="18412"/>
                    </a:lnTo>
                    <a:lnTo>
                      <a:pt x="14590" y="18715"/>
                    </a:lnTo>
                    <a:lnTo>
                      <a:pt x="14673" y="19017"/>
                    </a:lnTo>
                    <a:lnTo>
                      <a:pt x="14755" y="19334"/>
                    </a:lnTo>
                    <a:lnTo>
                      <a:pt x="14824" y="19636"/>
                    </a:lnTo>
                    <a:lnTo>
                      <a:pt x="14893" y="19939"/>
                    </a:lnTo>
                    <a:lnTo>
                      <a:pt x="14934" y="20228"/>
                    </a:lnTo>
                    <a:lnTo>
                      <a:pt x="14975" y="20530"/>
                    </a:lnTo>
                    <a:lnTo>
                      <a:pt x="15003" y="20833"/>
                    </a:lnTo>
                    <a:lnTo>
                      <a:pt x="15030" y="21121"/>
                    </a:lnTo>
                    <a:lnTo>
                      <a:pt x="15030" y="21410"/>
                    </a:lnTo>
                    <a:lnTo>
                      <a:pt x="15016" y="21589"/>
                    </a:lnTo>
                    <a:lnTo>
                      <a:pt x="15003" y="21671"/>
                    </a:lnTo>
                    <a:lnTo>
                      <a:pt x="14975" y="21726"/>
                    </a:lnTo>
                    <a:lnTo>
                      <a:pt x="14948" y="21781"/>
                    </a:lnTo>
                    <a:lnTo>
                      <a:pt x="14906" y="21836"/>
                    </a:lnTo>
                    <a:lnTo>
                      <a:pt x="14783" y="21946"/>
                    </a:lnTo>
                    <a:lnTo>
                      <a:pt x="14618" y="22070"/>
                    </a:lnTo>
                    <a:lnTo>
                      <a:pt x="14411" y="22194"/>
                    </a:lnTo>
                    <a:lnTo>
                      <a:pt x="14178" y="22304"/>
                    </a:lnTo>
                    <a:lnTo>
                      <a:pt x="13930" y="22400"/>
                    </a:lnTo>
                    <a:lnTo>
                      <a:pt x="13655" y="22496"/>
                    </a:lnTo>
                    <a:lnTo>
                      <a:pt x="13366" y="22579"/>
                    </a:lnTo>
                    <a:lnTo>
                      <a:pt x="13050" y="22648"/>
                    </a:lnTo>
                    <a:lnTo>
                      <a:pt x="12734" y="22716"/>
                    </a:lnTo>
                    <a:lnTo>
                      <a:pt x="12390" y="22771"/>
                    </a:lnTo>
                    <a:lnTo>
                      <a:pt x="12033" y="22813"/>
                    </a:lnTo>
                    <a:lnTo>
                      <a:pt x="11661" y="22854"/>
                    </a:lnTo>
                    <a:lnTo>
                      <a:pt x="11276" y="22881"/>
                    </a:lnTo>
                    <a:lnTo>
                      <a:pt x="10479" y="22923"/>
                    </a:lnTo>
                    <a:lnTo>
                      <a:pt x="9640" y="22936"/>
                    </a:lnTo>
                    <a:lnTo>
                      <a:pt x="8787" y="22923"/>
                    </a:lnTo>
                    <a:lnTo>
                      <a:pt x="7921" y="22881"/>
                    </a:lnTo>
                    <a:lnTo>
                      <a:pt x="7055" y="22826"/>
                    </a:lnTo>
                    <a:lnTo>
                      <a:pt x="6202" y="22744"/>
                    </a:lnTo>
                    <a:lnTo>
                      <a:pt x="5364" y="22648"/>
                    </a:lnTo>
                    <a:lnTo>
                      <a:pt x="4552" y="22538"/>
                    </a:lnTo>
                    <a:lnTo>
                      <a:pt x="3782" y="22414"/>
                    </a:lnTo>
                    <a:lnTo>
                      <a:pt x="3053" y="22290"/>
                    </a:lnTo>
                    <a:lnTo>
                      <a:pt x="2806" y="22249"/>
                    </a:lnTo>
                    <a:lnTo>
                      <a:pt x="2545" y="22235"/>
                    </a:lnTo>
                    <a:lnTo>
                      <a:pt x="2297" y="22249"/>
                    </a:lnTo>
                    <a:lnTo>
                      <a:pt x="2050" y="22290"/>
                    </a:lnTo>
                    <a:lnTo>
                      <a:pt x="1802" y="22359"/>
                    </a:lnTo>
                    <a:lnTo>
                      <a:pt x="1568" y="22441"/>
                    </a:lnTo>
                    <a:lnTo>
                      <a:pt x="1348" y="22551"/>
                    </a:lnTo>
                    <a:lnTo>
                      <a:pt x="1142" y="22675"/>
                    </a:lnTo>
                    <a:lnTo>
                      <a:pt x="950" y="22813"/>
                    </a:lnTo>
                    <a:lnTo>
                      <a:pt x="757" y="22978"/>
                    </a:lnTo>
                    <a:lnTo>
                      <a:pt x="592" y="23170"/>
                    </a:lnTo>
                    <a:lnTo>
                      <a:pt x="441" y="23363"/>
                    </a:lnTo>
                    <a:lnTo>
                      <a:pt x="317" y="23583"/>
                    </a:lnTo>
                    <a:lnTo>
                      <a:pt x="207" y="23803"/>
                    </a:lnTo>
                    <a:lnTo>
                      <a:pt x="125" y="24050"/>
                    </a:lnTo>
                    <a:lnTo>
                      <a:pt x="56" y="24298"/>
                    </a:lnTo>
                    <a:lnTo>
                      <a:pt x="15" y="24559"/>
                    </a:lnTo>
                    <a:lnTo>
                      <a:pt x="1" y="24820"/>
                    </a:lnTo>
                    <a:lnTo>
                      <a:pt x="28" y="25068"/>
                    </a:lnTo>
                    <a:lnTo>
                      <a:pt x="56" y="25315"/>
                    </a:lnTo>
                    <a:lnTo>
                      <a:pt x="125" y="25563"/>
                    </a:lnTo>
                    <a:lnTo>
                      <a:pt x="207" y="25797"/>
                    </a:lnTo>
                    <a:lnTo>
                      <a:pt x="317" y="26017"/>
                    </a:lnTo>
                    <a:lnTo>
                      <a:pt x="441" y="26223"/>
                    </a:lnTo>
                    <a:lnTo>
                      <a:pt x="592" y="26415"/>
                    </a:lnTo>
                    <a:lnTo>
                      <a:pt x="757" y="26608"/>
                    </a:lnTo>
                    <a:lnTo>
                      <a:pt x="936" y="26773"/>
                    </a:lnTo>
                    <a:lnTo>
                      <a:pt x="1128" y="26910"/>
                    </a:lnTo>
                    <a:lnTo>
                      <a:pt x="1348" y="27048"/>
                    </a:lnTo>
                    <a:lnTo>
                      <a:pt x="1568" y="27158"/>
                    </a:lnTo>
                    <a:lnTo>
                      <a:pt x="1816" y="27240"/>
                    </a:lnTo>
                    <a:lnTo>
                      <a:pt x="2077" y="27309"/>
                    </a:lnTo>
                    <a:lnTo>
                      <a:pt x="2545" y="27392"/>
                    </a:lnTo>
                    <a:lnTo>
                      <a:pt x="3191" y="27502"/>
                    </a:lnTo>
                    <a:lnTo>
                      <a:pt x="3989" y="27625"/>
                    </a:lnTo>
                    <a:lnTo>
                      <a:pt x="4924" y="27749"/>
                    </a:lnTo>
                    <a:lnTo>
                      <a:pt x="5969" y="27873"/>
                    </a:lnTo>
                    <a:lnTo>
                      <a:pt x="6519" y="27928"/>
                    </a:lnTo>
                    <a:lnTo>
                      <a:pt x="7096" y="27969"/>
                    </a:lnTo>
                    <a:lnTo>
                      <a:pt x="7687" y="28010"/>
                    </a:lnTo>
                    <a:lnTo>
                      <a:pt x="8292" y="28038"/>
                    </a:lnTo>
                    <a:lnTo>
                      <a:pt x="8911" y="28052"/>
                    </a:lnTo>
                    <a:lnTo>
                      <a:pt x="10121" y="28052"/>
                    </a:lnTo>
                    <a:lnTo>
                      <a:pt x="10713" y="28038"/>
                    </a:lnTo>
                    <a:lnTo>
                      <a:pt x="11304" y="27997"/>
                    </a:lnTo>
                    <a:lnTo>
                      <a:pt x="11895" y="27955"/>
                    </a:lnTo>
                    <a:lnTo>
                      <a:pt x="12486" y="27900"/>
                    </a:lnTo>
                    <a:lnTo>
                      <a:pt x="13064" y="27818"/>
                    </a:lnTo>
                    <a:lnTo>
                      <a:pt x="13628" y="27722"/>
                    </a:lnTo>
                    <a:lnTo>
                      <a:pt x="14191" y="27612"/>
                    </a:lnTo>
                    <a:lnTo>
                      <a:pt x="14741" y="27474"/>
                    </a:lnTo>
                    <a:lnTo>
                      <a:pt x="15278" y="27323"/>
                    </a:lnTo>
                    <a:lnTo>
                      <a:pt x="15786" y="27144"/>
                    </a:lnTo>
                    <a:lnTo>
                      <a:pt x="16282" y="26938"/>
                    </a:lnTo>
                    <a:lnTo>
                      <a:pt x="16763" y="26718"/>
                    </a:lnTo>
                    <a:lnTo>
                      <a:pt x="16997" y="26594"/>
                    </a:lnTo>
                    <a:lnTo>
                      <a:pt x="17217" y="26470"/>
                    </a:lnTo>
                    <a:lnTo>
                      <a:pt x="17437" y="26333"/>
                    </a:lnTo>
                    <a:lnTo>
                      <a:pt x="17643" y="26195"/>
                    </a:lnTo>
                    <a:lnTo>
                      <a:pt x="17849" y="26044"/>
                    </a:lnTo>
                    <a:lnTo>
                      <a:pt x="18042" y="25893"/>
                    </a:lnTo>
                    <a:lnTo>
                      <a:pt x="18289" y="25673"/>
                    </a:lnTo>
                    <a:lnTo>
                      <a:pt x="18523" y="25453"/>
                    </a:lnTo>
                    <a:lnTo>
                      <a:pt x="18743" y="25205"/>
                    </a:lnTo>
                    <a:lnTo>
                      <a:pt x="18949" y="24971"/>
                    </a:lnTo>
                    <a:lnTo>
                      <a:pt x="19142" y="24710"/>
                    </a:lnTo>
                    <a:lnTo>
                      <a:pt x="19320" y="24449"/>
                    </a:lnTo>
                    <a:lnTo>
                      <a:pt x="19472" y="24174"/>
                    </a:lnTo>
                    <a:lnTo>
                      <a:pt x="19609" y="23899"/>
                    </a:lnTo>
                    <a:lnTo>
                      <a:pt x="19733" y="23610"/>
                    </a:lnTo>
                    <a:lnTo>
                      <a:pt x="19843" y="23321"/>
                    </a:lnTo>
                    <a:lnTo>
                      <a:pt x="19939" y="23019"/>
                    </a:lnTo>
                    <a:lnTo>
                      <a:pt x="20008" y="22703"/>
                    </a:lnTo>
                    <a:lnTo>
                      <a:pt x="20077" y="22386"/>
                    </a:lnTo>
                    <a:lnTo>
                      <a:pt x="20118" y="22070"/>
                    </a:lnTo>
                    <a:lnTo>
                      <a:pt x="20145" y="21740"/>
                    </a:lnTo>
                    <a:lnTo>
                      <a:pt x="20145" y="21396"/>
                    </a:lnTo>
                    <a:lnTo>
                      <a:pt x="20145" y="21011"/>
                    </a:lnTo>
                    <a:lnTo>
                      <a:pt x="20118" y="20599"/>
                    </a:lnTo>
                    <a:lnTo>
                      <a:pt x="20090" y="20200"/>
                    </a:lnTo>
                    <a:lnTo>
                      <a:pt x="20035" y="19788"/>
                    </a:lnTo>
                    <a:lnTo>
                      <a:pt x="19980" y="19375"/>
                    </a:lnTo>
                    <a:lnTo>
                      <a:pt x="19912" y="18962"/>
                    </a:lnTo>
                    <a:lnTo>
                      <a:pt x="19829" y="18550"/>
                    </a:lnTo>
                    <a:lnTo>
                      <a:pt x="19719" y="18124"/>
                    </a:lnTo>
                    <a:lnTo>
                      <a:pt x="19609" y="17697"/>
                    </a:lnTo>
                    <a:lnTo>
                      <a:pt x="19485" y="17271"/>
                    </a:lnTo>
                    <a:lnTo>
                      <a:pt x="19348" y="16831"/>
                    </a:lnTo>
                    <a:lnTo>
                      <a:pt x="19197" y="16405"/>
                    </a:lnTo>
                    <a:lnTo>
                      <a:pt x="19032" y="15965"/>
                    </a:lnTo>
                    <a:lnTo>
                      <a:pt x="18867" y="15525"/>
                    </a:lnTo>
                    <a:lnTo>
                      <a:pt x="18674" y="15085"/>
                    </a:lnTo>
                    <a:lnTo>
                      <a:pt x="18468" y="14631"/>
                    </a:lnTo>
                    <a:lnTo>
                      <a:pt x="18248" y="14177"/>
                    </a:lnTo>
                    <a:lnTo>
                      <a:pt x="18028" y="13724"/>
                    </a:lnTo>
                    <a:lnTo>
                      <a:pt x="17780" y="13270"/>
                    </a:lnTo>
                    <a:lnTo>
                      <a:pt x="17533" y="12816"/>
                    </a:lnTo>
                    <a:lnTo>
                      <a:pt x="17258" y="12348"/>
                    </a:lnTo>
                    <a:lnTo>
                      <a:pt x="16983" y="11881"/>
                    </a:lnTo>
                    <a:lnTo>
                      <a:pt x="16694" y="11413"/>
                    </a:lnTo>
                    <a:lnTo>
                      <a:pt x="16378" y="10946"/>
                    </a:lnTo>
                    <a:lnTo>
                      <a:pt x="16062" y="10465"/>
                    </a:lnTo>
                    <a:lnTo>
                      <a:pt x="15731" y="9997"/>
                    </a:lnTo>
                    <a:lnTo>
                      <a:pt x="15388" y="9516"/>
                    </a:lnTo>
                    <a:lnTo>
                      <a:pt x="15030" y="9035"/>
                    </a:lnTo>
                    <a:lnTo>
                      <a:pt x="14659" y="8540"/>
                    </a:lnTo>
                    <a:lnTo>
                      <a:pt x="14274" y="8058"/>
                    </a:lnTo>
                    <a:lnTo>
                      <a:pt x="13476" y="7068"/>
                    </a:lnTo>
                    <a:lnTo>
                      <a:pt x="12885" y="6381"/>
                    </a:lnTo>
                    <a:lnTo>
                      <a:pt x="12308" y="5721"/>
                    </a:lnTo>
                    <a:lnTo>
                      <a:pt x="11730" y="5088"/>
                    </a:lnTo>
                    <a:lnTo>
                      <a:pt x="11166" y="4497"/>
                    </a:lnTo>
                    <a:lnTo>
                      <a:pt x="10630" y="3933"/>
                    </a:lnTo>
                    <a:lnTo>
                      <a:pt x="10108" y="3411"/>
                    </a:lnTo>
                    <a:lnTo>
                      <a:pt x="9159" y="2476"/>
                    </a:lnTo>
                    <a:lnTo>
                      <a:pt x="8334" y="1706"/>
                    </a:lnTo>
                    <a:lnTo>
                      <a:pt x="7701" y="1128"/>
                    </a:lnTo>
                    <a:lnTo>
                      <a:pt x="7082" y="606"/>
                    </a:lnTo>
                    <a:lnTo>
                      <a:pt x="6876" y="441"/>
                    </a:lnTo>
                    <a:lnTo>
                      <a:pt x="6656" y="317"/>
                    </a:lnTo>
                    <a:lnTo>
                      <a:pt x="6436" y="207"/>
                    </a:lnTo>
                    <a:lnTo>
                      <a:pt x="6202" y="110"/>
                    </a:lnTo>
                    <a:lnTo>
                      <a:pt x="5955" y="55"/>
                    </a:lnTo>
                    <a:lnTo>
                      <a:pt x="5707" y="14"/>
                    </a:lnTo>
                    <a:lnTo>
                      <a:pt x="5460" y="0"/>
                    </a:lnTo>
                    <a:close/>
                  </a:path>
                </a:pathLst>
              </a:custGeom>
              <a:solidFill>
                <a:srgbClr val="F2B4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7"/>
              <p:cNvSpPr/>
              <p:nvPr/>
            </p:nvSpPr>
            <p:spPr>
              <a:xfrm>
                <a:off x="1998875" y="2212575"/>
                <a:ext cx="283300" cy="1018950"/>
              </a:xfrm>
              <a:custGeom>
                <a:avLst/>
                <a:gdLst/>
                <a:ahLst/>
                <a:cxnLst/>
                <a:rect l="l" t="t" r="r" b="b"/>
                <a:pathLst>
                  <a:path w="11332" h="40758" extrusionOk="0">
                    <a:moveTo>
                      <a:pt x="8746" y="0"/>
                    </a:moveTo>
                    <a:lnTo>
                      <a:pt x="8485" y="28"/>
                    </a:lnTo>
                    <a:lnTo>
                      <a:pt x="8237" y="69"/>
                    </a:lnTo>
                    <a:lnTo>
                      <a:pt x="7990" y="124"/>
                    </a:lnTo>
                    <a:lnTo>
                      <a:pt x="7756" y="220"/>
                    </a:lnTo>
                    <a:lnTo>
                      <a:pt x="7536" y="331"/>
                    </a:lnTo>
                    <a:lnTo>
                      <a:pt x="7330" y="454"/>
                    </a:lnTo>
                    <a:lnTo>
                      <a:pt x="7137" y="606"/>
                    </a:lnTo>
                    <a:lnTo>
                      <a:pt x="6958" y="771"/>
                    </a:lnTo>
                    <a:lnTo>
                      <a:pt x="6793" y="949"/>
                    </a:lnTo>
                    <a:lnTo>
                      <a:pt x="6642" y="1156"/>
                    </a:lnTo>
                    <a:lnTo>
                      <a:pt x="6518" y="1362"/>
                    </a:lnTo>
                    <a:lnTo>
                      <a:pt x="6408" y="1596"/>
                    </a:lnTo>
                    <a:lnTo>
                      <a:pt x="6326" y="1829"/>
                    </a:lnTo>
                    <a:lnTo>
                      <a:pt x="6271" y="2077"/>
                    </a:lnTo>
                    <a:lnTo>
                      <a:pt x="6230" y="2338"/>
                    </a:lnTo>
                    <a:lnTo>
                      <a:pt x="6120" y="3534"/>
                    </a:lnTo>
                    <a:lnTo>
                      <a:pt x="5982" y="4868"/>
                    </a:lnTo>
                    <a:lnTo>
                      <a:pt x="5803" y="6601"/>
                    </a:lnTo>
                    <a:lnTo>
                      <a:pt x="5583" y="8691"/>
                    </a:lnTo>
                    <a:lnTo>
                      <a:pt x="5295" y="11056"/>
                    </a:lnTo>
                    <a:lnTo>
                      <a:pt x="4978" y="13655"/>
                    </a:lnTo>
                    <a:lnTo>
                      <a:pt x="4607" y="16419"/>
                    </a:lnTo>
                    <a:lnTo>
                      <a:pt x="4415" y="17849"/>
                    </a:lnTo>
                    <a:lnTo>
                      <a:pt x="4195" y="19292"/>
                    </a:lnTo>
                    <a:lnTo>
                      <a:pt x="3975" y="20736"/>
                    </a:lnTo>
                    <a:lnTo>
                      <a:pt x="3755" y="22194"/>
                    </a:lnTo>
                    <a:lnTo>
                      <a:pt x="3507" y="23651"/>
                    </a:lnTo>
                    <a:lnTo>
                      <a:pt x="3260" y="25095"/>
                    </a:lnTo>
                    <a:lnTo>
                      <a:pt x="2985" y="26525"/>
                    </a:lnTo>
                    <a:lnTo>
                      <a:pt x="2723" y="27914"/>
                    </a:lnTo>
                    <a:lnTo>
                      <a:pt x="2435" y="29289"/>
                    </a:lnTo>
                    <a:lnTo>
                      <a:pt x="2146" y="30609"/>
                    </a:lnTo>
                    <a:lnTo>
                      <a:pt x="1843" y="31874"/>
                    </a:lnTo>
                    <a:lnTo>
                      <a:pt x="1527" y="33098"/>
                    </a:lnTo>
                    <a:lnTo>
                      <a:pt x="1211" y="34253"/>
                    </a:lnTo>
                    <a:lnTo>
                      <a:pt x="881" y="35326"/>
                    </a:lnTo>
                    <a:lnTo>
                      <a:pt x="716" y="35834"/>
                    </a:lnTo>
                    <a:lnTo>
                      <a:pt x="537" y="36329"/>
                    </a:lnTo>
                    <a:lnTo>
                      <a:pt x="372" y="36797"/>
                    </a:lnTo>
                    <a:lnTo>
                      <a:pt x="193" y="37237"/>
                    </a:lnTo>
                    <a:lnTo>
                      <a:pt x="111" y="37484"/>
                    </a:lnTo>
                    <a:lnTo>
                      <a:pt x="42" y="37732"/>
                    </a:lnTo>
                    <a:lnTo>
                      <a:pt x="14" y="37993"/>
                    </a:lnTo>
                    <a:lnTo>
                      <a:pt x="1" y="38241"/>
                    </a:lnTo>
                    <a:lnTo>
                      <a:pt x="14" y="38488"/>
                    </a:lnTo>
                    <a:lnTo>
                      <a:pt x="56" y="38736"/>
                    </a:lnTo>
                    <a:lnTo>
                      <a:pt x="124" y="38970"/>
                    </a:lnTo>
                    <a:lnTo>
                      <a:pt x="207" y="39203"/>
                    </a:lnTo>
                    <a:lnTo>
                      <a:pt x="317" y="39423"/>
                    </a:lnTo>
                    <a:lnTo>
                      <a:pt x="441" y="39630"/>
                    </a:lnTo>
                    <a:lnTo>
                      <a:pt x="592" y="39822"/>
                    </a:lnTo>
                    <a:lnTo>
                      <a:pt x="757" y="40015"/>
                    </a:lnTo>
                    <a:lnTo>
                      <a:pt x="936" y="40180"/>
                    </a:lnTo>
                    <a:lnTo>
                      <a:pt x="1142" y="40331"/>
                    </a:lnTo>
                    <a:lnTo>
                      <a:pt x="1362" y="40468"/>
                    </a:lnTo>
                    <a:lnTo>
                      <a:pt x="1596" y="40578"/>
                    </a:lnTo>
                    <a:lnTo>
                      <a:pt x="1843" y="40661"/>
                    </a:lnTo>
                    <a:lnTo>
                      <a:pt x="2077" y="40716"/>
                    </a:lnTo>
                    <a:lnTo>
                      <a:pt x="2325" y="40743"/>
                    </a:lnTo>
                    <a:lnTo>
                      <a:pt x="2558" y="40757"/>
                    </a:lnTo>
                    <a:lnTo>
                      <a:pt x="2751" y="40757"/>
                    </a:lnTo>
                    <a:lnTo>
                      <a:pt x="2943" y="40730"/>
                    </a:lnTo>
                    <a:lnTo>
                      <a:pt x="3122" y="40702"/>
                    </a:lnTo>
                    <a:lnTo>
                      <a:pt x="3301" y="40647"/>
                    </a:lnTo>
                    <a:lnTo>
                      <a:pt x="3480" y="40592"/>
                    </a:lnTo>
                    <a:lnTo>
                      <a:pt x="3645" y="40523"/>
                    </a:lnTo>
                    <a:lnTo>
                      <a:pt x="3810" y="40427"/>
                    </a:lnTo>
                    <a:lnTo>
                      <a:pt x="3975" y="40331"/>
                    </a:lnTo>
                    <a:lnTo>
                      <a:pt x="4126" y="40221"/>
                    </a:lnTo>
                    <a:lnTo>
                      <a:pt x="4277" y="40111"/>
                    </a:lnTo>
                    <a:lnTo>
                      <a:pt x="4401" y="39973"/>
                    </a:lnTo>
                    <a:lnTo>
                      <a:pt x="4538" y="39836"/>
                    </a:lnTo>
                    <a:lnTo>
                      <a:pt x="4648" y="39685"/>
                    </a:lnTo>
                    <a:lnTo>
                      <a:pt x="4758" y="39520"/>
                    </a:lnTo>
                    <a:lnTo>
                      <a:pt x="4855" y="39341"/>
                    </a:lnTo>
                    <a:lnTo>
                      <a:pt x="4937" y="39162"/>
                    </a:lnTo>
                    <a:lnTo>
                      <a:pt x="5116" y="38681"/>
                    </a:lnTo>
                    <a:lnTo>
                      <a:pt x="5308" y="38186"/>
                    </a:lnTo>
                    <a:lnTo>
                      <a:pt x="5487" y="37663"/>
                    </a:lnTo>
                    <a:lnTo>
                      <a:pt x="5666" y="37127"/>
                    </a:lnTo>
                    <a:lnTo>
                      <a:pt x="6023" y="35986"/>
                    </a:lnTo>
                    <a:lnTo>
                      <a:pt x="6367" y="34789"/>
                    </a:lnTo>
                    <a:lnTo>
                      <a:pt x="6697" y="33524"/>
                    </a:lnTo>
                    <a:lnTo>
                      <a:pt x="7013" y="32204"/>
                    </a:lnTo>
                    <a:lnTo>
                      <a:pt x="7330" y="30829"/>
                    </a:lnTo>
                    <a:lnTo>
                      <a:pt x="7619" y="29427"/>
                    </a:lnTo>
                    <a:lnTo>
                      <a:pt x="7907" y="27997"/>
                    </a:lnTo>
                    <a:lnTo>
                      <a:pt x="8182" y="26525"/>
                    </a:lnTo>
                    <a:lnTo>
                      <a:pt x="8457" y="25054"/>
                    </a:lnTo>
                    <a:lnTo>
                      <a:pt x="8705" y="23555"/>
                    </a:lnTo>
                    <a:lnTo>
                      <a:pt x="8952" y="22070"/>
                    </a:lnTo>
                    <a:lnTo>
                      <a:pt x="9186" y="20585"/>
                    </a:lnTo>
                    <a:lnTo>
                      <a:pt x="9406" y="19100"/>
                    </a:lnTo>
                    <a:lnTo>
                      <a:pt x="9612" y="17642"/>
                    </a:lnTo>
                    <a:lnTo>
                      <a:pt x="9997" y="14810"/>
                    </a:lnTo>
                    <a:lnTo>
                      <a:pt x="10327" y="12142"/>
                    </a:lnTo>
                    <a:lnTo>
                      <a:pt x="10616" y="9695"/>
                    </a:lnTo>
                    <a:lnTo>
                      <a:pt x="10864" y="7522"/>
                    </a:lnTo>
                    <a:lnTo>
                      <a:pt x="11042" y="5693"/>
                    </a:lnTo>
                    <a:lnTo>
                      <a:pt x="11194" y="4249"/>
                    </a:lnTo>
                    <a:lnTo>
                      <a:pt x="11331" y="2792"/>
                    </a:lnTo>
                    <a:lnTo>
                      <a:pt x="11331" y="2531"/>
                    </a:lnTo>
                    <a:lnTo>
                      <a:pt x="11317" y="2269"/>
                    </a:lnTo>
                    <a:lnTo>
                      <a:pt x="11276" y="2022"/>
                    </a:lnTo>
                    <a:lnTo>
                      <a:pt x="11207" y="1774"/>
                    </a:lnTo>
                    <a:lnTo>
                      <a:pt x="11125" y="1541"/>
                    </a:lnTo>
                    <a:lnTo>
                      <a:pt x="11015" y="1321"/>
                    </a:lnTo>
                    <a:lnTo>
                      <a:pt x="10891" y="1114"/>
                    </a:lnTo>
                    <a:lnTo>
                      <a:pt x="10740" y="922"/>
                    </a:lnTo>
                    <a:lnTo>
                      <a:pt x="10575" y="743"/>
                    </a:lnTo>
                    <a:lnTo>
                      <a:pt x="10382" y="578"/>
                    </a:lnTo>
                    <a:lnTo>
                      <a:pt x="10190" y="427"/>
                    </a:lnTo>
                    <a:lnTo>
                      <a:pt x="9984" y="303"/>
                    </a:lnTo>
                    <a:lnTo>
                      <a:pt x="9750" y="193"/>
                    </a:lnTo>
                    <a:lnTo>
                      <a:pt x="9516" y="110"/>
                    </a:lnTo>
                    <a:lnTo>
                      <a:pt x="9269" y="55"/>
                    </a:lnTo>
                    <a:lnTo>
                      <a:pt x="9007" y="14"/>
                    </a:lnTo>
                    <a:lnTo>
                      <a:pt x="8746" y="0"/>
                    </a:lnTo>
                    <a:close/>
                  </a:path>
                </a:pathLst>
              </a:custGeom>
              <a:solidFill>
                <a:srgbClr val="F2B4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7"/>
              <p:cNvSpPr/>
              <p:nvPr/>
            </p:nvSpPr>
            <p:spPr>
              <a:xfrm>
                <a:off x="2277325" y="3352150"/>
                <a:ext cx="131350" cy="1063275"/>
              </a:xfrm>
              <a:custGeom>
                <a:avLst/>
                <a:gdLst/>
                <a:ahLst/>
                <a:cxnLst/>
                <a:rect l="l" t="t" r="r" b="b"/>
                <a:pathLst>
                  <a:path w="5254" h="42531" extrusionOk="0">
                    <a:moveTo>
                      <a:pt x="1" y="1"/>
                    </a:moveTo>
                    <a:lnTo>
                      <a:pt x="1" y="42531"/>
                    </a:lnTo>
                    <a:lnTo>
                      <a:pt x="3425" y="42531"/>
                    </a:lnTo>
                    <a:lnTo>
                      <a:pt x="3617" y="42517"/>
                    </a:lnTo>
                    <a:lnTo>
                      <a:pt x="3796" y="42490"/>
                    </a:lnTo>
                    <a:lnTo>
                      <a:pt x="3975" y="42448"/>
                    </a:lnTo>
                    <a:lnTo>
                      <a:pt x="4140" y="42380"/>
                    </a:lnTo>
                    <a:lnTo>
                      <a:pt x="4291" y="42311"/>
                    </a:lnTo>
                    <a:lnTo>
                      <a:pt x="4442" y="42215"/>
                    </a:lnTo>
                    <a:lnTo>
                      <a:pt x="4593" y="42105"/>
                    </a:lnTo>
                    <a:lnTo>
                      <a:pt x="4717" y="41995"/>
                    </a:lnTo>
                    <a:lnTo>
                      <a:pt x="4827" y="41857"/>
                    </a:lnTo>
                    <a:lnTo>
                      <a:pt x="4937" y="41720"/>
                    </a:lnTo>
                    <a:lnTo>
                      <a:pt x="5033" y="41568"/>
                    </a:lnTo>
                    <a:lnTo>
                      <a:pt x="5102" y="41417"/>
                    </a:lnTo>
                    <a:lnTo>
                      <a:pt x="5171" y="41252"/>
                    </a:lnTo>
                    <a:lnTo>
                      <a:pt x="5212" y="41073"/>
                    </a:lnTo>
                    <a:lnTo>
                      <a:pt x="5240" y="40895"/>
                    </a:lnTo>
                    <a:lnTo>
                      <a:pt x="5253" y="40702"/>
                    </a:lnTo>
                    <a:lnTo>
                      <a:pt x="5253" y="1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7"/>
              <p:cNvSpPr/>
              <p:nvPr/>
            </p:nvSpPr>
            <p:spPr>
              <a:xfrm>
                <a:off x="2519000" y="3352150"/>
                <a:ext cx="132025" cy="1063275"/>
              </a:xfrm>
              <a:custGeom>
                <a:avLst/>
                <a:gdLst/>
                <a:ahLst/>
                <a:cxnLst/>
                <a:rect l="l" t="t" r="r" b="b"/>
                <a:pathLst>
                  <a:path w="5281" h="42531" extrusionOk="0">
                    <a:moveTo>
                      <a:pt x="0" y="1"/>
                    </a:moveTo>
                    <a:lnTo>
                      <a:pt x="0" y="40702"/>
                    </a:lnTo>
                    <a:lnTo>
                      <a:pt x="14" y="40895"/>
                    </a:lnTo>
                    <a:lnTo>
                      <a:pt x="42" y="41073"/>
                    </a:lnTo>
                    <a:lnTo>
                      <a:pt x="83" y="41252"/>
                    </a:lnTo>
                    <a:lnTo>
                      <a:pt x="152" y="41417"/>
                    </a:lnTo>
                    <a:lnTo>
                      <a:pt x="220" y="41568"/>
                    </a:lnTo>
                    <a:lnTo>
                      <a:pt x="317" y="41720"/>
                    </a:lnTo>
                    <a:lnTo>
                      <a:pt x="413" y="41857"/>
                    </a:lnTo>
                    <a:lnTo>
                      <a:pt x="537" y="41995"/>
                    </a:lnTo>
                    <a:lnTo>
                      <a:pt x="660" y="42105"/>
                    </a:lnTo>
                    <a:lnTo>
                      <a:pt x="812" y="42215"/>
                    </a:lnTo>
                    <a:lnTo>
                      <a:pt x="963" y="42311"/>
                    </a:lnTo>
                    <a:lnTo>
                      <a:pt x="1114" y="42380"/>
                    </a:lnTo>
                    <a:lnTo>
                      <a:pt x="1279" y="42448"/>
                    </a:lnTo>
                    <a:lnTo>
                      <a:pt x="1458" y="42490"/>
                    </a:lnTo>
                    <a:lnTo>
                      <a:pt x="1637" y="42517"/>
                    </a:lnTo>
                    <a:lnTo>
                      <a:pt x="1829" y="42531"/>
                    </a:lnTo>
                    <a:lnTo>
                      <a:pt x="5280" y="42531"/>
                    </a:lnTo>
                    <a:lnTo>
                      <a:pt x="5280" y="1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7"/>
              <p:cNvSpPr/>
              <p:nvPr/>
            </p:nvSpPr>
            <p:spPr>
              <a:xfrm>
                <a:off x="2409000" y="2134200"/>
                <a:ext cx="116200" cy="137875"/>
              </a:xfrm>
              <a:custGeom>
                <a:avLst/>
                <a:gdLst/>
                <a:ahLst/>
                <a:cxnLst/>
                <a:rect l="l" t="t" r="r" b="b"/>
                <a:pathLst>
                  <a:path w="4648" h="5515" extrusionOk="0">
                    <a:moveTo>
                      <a:pt x="0" y="0"/>
                    </a:moveTo>
                    <a:lnTo>
                      <a:pt x="0" y="3204"/>
                    </a:lnTo>
                    <a:lnTo>
                      <a:pt x="14" y="3438"/>
                    </a:lnTo>
                    <a:lnTo>
                      <a:pt x="55" y="3672"/>
                    </a:lnTo>
                    <a:lnTo>
                      <a:pt x="110" y="3892"/>
                    </a:lnTo>
                    <a:lnTo>
                      <a:pt x="193" y="4098"/>
                    </a:lnTo>
                    <a:lnTo>
                      <a:pt x="289" y="4304"/>
                    </a:lnTo>
                    <a:lnTo>
                      <a:pt x="399" y="4497"/>
                    </a:lnTo>
                    <a:lnTo>
                      <a:pt x="536" y="4676"/>
                    </a:lnTo>
                    <a:lnTo>
                      <a:pt x="688" y="4841"/>
                    </a:lnTo>
                    <a:lnTo>
                      <a:pt x="853" y="4992"/>
                    </a:lnTo>
                    <a:lnTo>
                      <a:pt x="1031" y="5129"/>
                    </a:lnTo>
                    <a:lnTo>
                      <a:pt x="1224" y="5239"/>
                    </a:lnTo>
                    <a:lnTo>
                      <a:pt x="1416" y="5336"/>
                    </a:lnTo>
                    <a:lnTo>
                      <a:pt x="1636" y="5418"/>
                    </a:lnTo>
                    <a:lnTo>
                      <a:pt x="1856" y="5473"/>
                    </a:lnTo>
                    <a:lnTo>
                      <a:pt x="2090" y="5514"/>
                    </a:lnTo>
                    <a:lnTo>
                      <a:pt x="2558" y="5514"/>
                    </a:lnTo>
                    <a:lnTo>
                      <a:pt x="2791" y="5473"/>
                    </a:lnTo>
                    <a:lnTo>
                      <a:pt x="3011" y="5418"/>
                    </a:lnTo>
                    <a:lnTo>
                      <a:pt x="3231" y="5336"/>
                    </a:lnTo>
                    <a:lnTo>
                      <a:pt x="3438" y="5239"/>
                    </a:lnTo>
                    <a:lnTo>
                      <a:pt x="3630" y="5129"/>
                    </a:lnTo>
                    <a:lnTo>
                      <a:pt x="3809" y="4992"/>
                    </a:lnTo>
                    <a:lnTo>
                      <a:pt x="3974" y="4841"/>
                    </a:lnTo>
                    <a:lnTo>
                      <a:pt x="4125" y="4676"/>
                    </a:lnTo>
                    <a:lnTo>
                      <a:pt x="4249" y="4497"/>
                    </a:lnTo>
                    <a:lnTo>
                      <a:pt x="4373" y="4304"/>
                    </a:lnTo>
                    <a:lnTo>
                      <a:pt x="4469" y="4098"/>
                    </a:lnTo>
                    <a:lnTo>
                      <a:pt x="4538" y="3892"/>
                    </a:lnTo>
                    <a:lnTo>
                      <a:pt x="4607" y="3672"/>
                    </a:lnTo>
                    <a:lnTo>
                      <a:pt x="4634" y="3438"/>
                    </a:lnTo>
                    <a:lnTo>
                      <a:pt x="4648" y="3204"/>
                    </a:lnTo>
                    <a:lnTo>
                      <a:pt x="4648" y="0"/>
                    </a:lnTo>
                    <a:close/>
                  </a:path>
                </a:pathLst>
              </a:custGeom>
              <a:solidFill>
                <a:srgbClr val="F2B4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7"/>
              <p:cNvSpPr/>
              <p:nvPr/>
            </p:nvSpPr>
            <p:spPr>
              <a:xfrm>
                <a:off x="2228850" y="1532275"/>
                <a:ext cx="485075" cy="485075"/>
              </a:xfrm>
              <a:custGeom>
                <a:avLst/>
                <a:gdLst/>
                <a:ahLst/>
                <a:cxnLst/>
                <a:rect l="l" t="t" r="r" b="b"/>
                <a:pathLst>
                  <a:path w="19403" h="19403" extrusionOk="0">
                    <a:moveTo>
                      <a:pt x="9695" y="0"/>
                    </a:moveTo>
                    <a:lnTo>
                      <a:pt x="9200" y="14"/>
                    </a:lnTo>
                    <a:lnTo>
                      <a:pt x="8705" y="41"/>
                    </a:lnTo>
                    <a:lnTo>
                      <a:pt x="8224" y="110"/>
                    </a:lnTo>
                    <a:lnTo>
                      <a:pt x="7742" y="193"/>
                    </a:lnTo>
                    <a:lnTo>
                      <a:pt x="7275" y="303"/>
                    </a:lnTo>
                    <a:lnTo>
                      <a:pt x="6821" y="426"/>
                    </a:lnTo>
                    <a:lnTo>
                      <a:pt x="6367" y="591"/>
                    </a:lnTo>
                    <a:lnTo>
                      <a:pt x="5927" y="756"/>
                    </a:lnTo>
                    <a:lnTo>
                      <a:pt x="5487" y="949"/>
                    </a:lnTo>
                    <a:lnTo>
                      <a:pt x="5075" y="1169"/>
                    </a:lnTo>
                    <a:lnTo>
                      <a:pt x="4662" y="1403"/>
                    </a:lnTo>
                    <a:lnTo>
                      <a:pt x="4277" y="1650"/>
                    </a:lnTo>
                    <a:lnTo>
                      <a:pt x="3892" y="1925"/>
                    </a:lnTo>
                    <a:lnTo>
                      <a:pt x="3535" y="2214"/>
                    </a:lnTo>
                    <a:lnTo>
                      <a:pt x="3177" y="2517"/>
                    </a:lnTo>
                    <a:lnTo>
                      <a:pt x="2833" y="2833"/>
                    </a:lnTo>
                    <a:lnTo>
                      <a:pt x="2517" y="3177"/>
                    </a:lnTo>
                    <a:lnTo>
                      <a:pt x="2215" y="3520"/>
                    </a:lnTo>
                    <a:lnTo>
                      <a:pt x="1926" y="3892"/>
                    </a:lnTo>
                    <a:lnTo>
                      <a:pt x="1651" y="4277"/>
                    </a:lnTo>
                    <a:lnTo>
                      <a:pt x="1403" y="4662"/>
                    </a:lnTo>
                    <a:lnTo>
                      <a:pt x="1170" y="5074"/>
                    </a:lnTo>
                    <a:lnTo>
                      <a:pt x="950" y="5487"/>
                    </a:lnTo>
                    <a:lnTo>
                      <a:pt x="757" y="5927"/>
                    </a:lnTo>
                    <a:lnTo>
                      <a:pt x="592" y="6367"/>
                    </a:lnTo>
                    <a:lnTo>
                      <a:pt x="441" y="6807"/>
                    </a:lnTo>
                    <a:lnTo>
                      <a:pt x="303" y="7274"/>
                    </a:lnTo>
                    <a:lnTo>
                      <a:pt x="193" y="7742"/>
                    </a:lnTo>
                    <a:lnTo>
                      <a:pt x="111" y="8223"/>
                    </a:lnTo>
                    <a:lnTo>
                      <a:pt x="42" y="8704"/>
                    </a:lnTo>
                    <a:lnTo>
                      <a:pt x="15" y="9199"/>
                    </a:lnTo>
                    <a:lnTo>
                      <a:pt x="1" y="9694"/>
                    </a:lnTo>
                    <a:lnTo>
                      <a:pt x="15" y="10203"/>
                    </a:lnTo>
                    <a:lnTo>
                      <a:pt x="42" y="10684"/>
                    </a:lnTo>
                    <a:lnTo>
                      <a:pt x="111" y="11179"/>
                    </a:lnTo>
                    <a:lnTo>
                      <a:pt x="193" y="11647"/>
                    </a:lnTo>
                    <a:lnTo>
                      <a:pt x="303" y="12128"/>
                    </a:lnTo>
                    <a:lnTo>
                      <a:pt x="441" y="12582"/>
                    </a:lnTo>
                    <a:lnTo>
                      <a:pt x="592" y="13036"/>
                    </a:lnTo>
                    <a:lnTo>
                      <a:pt x="757" y="13476"/>
                    </a:lnTo>
                    <a:lnTo>
                      <a:pt x="950" y="13902"/>
                    </a:lnTo>
                    <a:lnTo>
                      <a:pt x="1170" y="14328"/>
                    </a:lnTo>
                    <a:lnTo>
                      <a:pt x="1403" y="14727"/>
                    </a:lnTo>
                    <a:lnTo>
                      <a:pt x="1651" y="15126"/>
                    </a:lnTo>
                    <a:lnTo>
                      <a:pt x="1926" y="15497"/>
                    </a:lnTo>
                    <a:lnTo>
                      <a:pt x="2215" y="15868"/>
                    </a:lnTo>
                    <a:lnTo>
                      <a:pt x="2517" y="16226"/>
                    </a:lnTo>
                    <a:lnTo>
                      <a:pt x="2833" y="16556"/>
                    </a:lnTo>
                    <a:lnTo>
                      <a:pt x="3177" y="16872"/>
                    </a:lnTo>
                    <a:lnTo>
                      <a:pt x="3535" y="17188"/>
                    </a:lnTo>
                    <a:lnTo>
                      <a:pt x="3892" y="17477"/>
                    </a:lnTo>
                    <a:lnTo>
                      <a:pt x="4277" y="17738"/>
                    </a:lnTo>
                    <a:lnTo>
                      <a:pt x="4662" y="18000"/>
                    </a:lnTo>
                    <a:lnTo>
                      <a:pt x="5075" y="18233"/>
                    </a:lnTo>
                    <a:lnTo>
                      <a:pt x="5487" y="18440"/>
                    </a:lnTo>
                    <a:lnTo>
                      <a:pt x="5927" y="18632"/>
                    </a:lnTo>
                    <a:lnTo>
                      <a:pt x="6367" y="18811"/>
                    </a:lnTo>
                    <a:lnTo>
                      <a:pt x="6821" y="18962"/>
                    </a:lnTo>
                    <a:lnTo>
                      <a:pt x="7275" y="19100"/>
                    </a:lnTo>
                    <a:lnTo>
                      <a:pt x="7742" y="19196"/>
                    </a:lnTo>
                    <a:lnTo>
                      <a:pt x="8224" y="19292"/>
                    </a:lnTo>
                    <a:lnTo>
                      <a:pt x="8705" y="19347"/>
                    </a:lnTo>
                    <a:lnTo>
                      <a:pt x="9200" y="19388"/>
                    </a:lnTo>
                    <a:lnTo>
                      <a:pt x="9695" y="19402"/>
                    </a:lnTo>
                    <a:lnTo>
                      <a:pt x="10204" y="19388"/>
                    </a:lnTo>
                    <a:lnTo>
                      <a:pt x="10685" y="19347"/>
                    </a:lnTo>
                    <a:lnTo>
                      <a:pt x="11180" y="19292"/>
                    </a:lnTo>
                    <a:lnTo>
                      <a:pt x="11648" y="19196"/>
                    </a:lnTo>
                    <a:lnTo>
                      <a:pt x="12129" y="19100"/>
                    </a:lnTo>
                    <a:lnTo>
                      <a:pt x="12583" y="18962"/>
                    </a:lnTo>
                    <a:lnTo>
                      <a:pt x="13036" y="18811"/>
                    </a:lnTo>
                    <a:lnTo>
                      <a:pt x="13476" y="18632"/>
                    </a:lnTo>
                    <a:lnTo>
                      <a:pt x="13903" y="18440"/>
                    </a:lnTo>
                    <a:lnTo>
                      <a:pt x="14329" y="18233"/>
                    </a:lnTo>
                    <a:lnTo>
                      <a:pt x="14728" y="18000"/>
                    </a:lnTo>
                    <a:lnTo>
                      <a:pt x="15126" y="17738"/>
                    </a:lnTo>
                    <a:lnTo>
                      <a:pt x="15498" y="17477"/>
                    </a:lnTo>
                    <a:lnTo>
                      <a:pt x="15869" y="17188"/>
                    </a:lnTo>
                    <a:lnTo>
                      <a:pt x="16226" y="16872"/>
                    </a:lnTo>
                    <a:lnTo>
                      <a:pt x="16556" y="16556"/>
                    </a:lnTo>
                    <a:lnTo>
                      <a:pt x="16886" y="16226"/>
                    </a:lnTo>
                    <a:lnTo>
                      <a:pt x="17189" y="15868"/>
                    </a:lnTo>
                    <a:lnTo>
                      <a:pt x="17478" y="15497"/>
                    </a:lnTo>
                    <a:lnTo>
                      <a:pt x="17739" y="15126"/>
                    </a:lnTo>
                    <a:lnTo>
                      <a:pt x="18000" y="14727"/>
                    </a:lnTo>
                    <a:lnTo>
                      <a:pt x="18234" y="14328"/>
                    </a:lnTo>
                    <a:lnTo>
                      <a:pt x="18440" y="13902"/>
                    </a:lnTo>
                    <a:lnTo>
                      <a:pt x="18633" y="13476"/>
                    </a:lnTo>
                    <a:lnTo>
                      <a:pt x="18812" y="13036"/>
                    </a:lnTo>
                    <a:lnTo>
                      <a:pt x="18963" y="12582"/>
                    </a:lnTo>
                    <a:lnTo>
                      <a:pt x="19100" y="12128"/>
                    </a:lnTo>
                    <a:lnTo>
                      <a:pt x="19197" y="11647"/>
                    </a:lnTo>
                    <a:lnTo>
                      <a:pt x="19293" y="11179"/>
                    </a:lnTo>
                    <a:lnTo>
                      <a:pt x="19348" y="10684"/>
                    </a:lnTo>
                    <a:lnTo>
                      <a:pt x="19389" y="10203"/>
                    </a:lnTo>
                    <a:lnTo>
                      <a:pt x="19403" y="9694"/>
                    </a:lnTo>
                    <a:lnTo>
                      <a:pt x="19389" y="9199"/>
                    </a:lnTo>
                    <a:lnTo>
                      <a:pt x="19348" y="8704"/>
                    </a:lnTo>
                    <a:lnTo>
                      <a:pt x="19293" y="8223"/>
                    </a:lnTo>
                    <a:lnTo>
                      <a:pt x="19197" y="7742"/>
                    </a:lnTo>
                    <a:lnTo>
                      <a:pt x="19100" y="7274"/>
                    </a:lnTo>
                    <a:lnTo>
                      <a:pt x="18963" y="6807"/>
                    </a:lnTo>
                    <a:lnTo>
                      <a:pt x="18812" y="6367"/>
                    </a:lnTo>
                    <a:lnTo>
                      <a:pt x="18633" y="5927"/>
                    </a:lnTo>
                    <a:lnTo>
                      <a:pt x="18440" y="5487"/>
                    </a:lnTo>
                    <a:lnTo>
                      <a:pt x="18234" y="5074"/>
                    </a:lnTo>
                    <a:lnTo>
                      <a:pt x="18000" y="4662"/>
                    </a:lnTo>
                    <a:lnTo>
                      <a:pt x="17739" y="4277"/>
                    </a:lnTo>
                    <a:lnTo>
                      <a:pt x="17478" y="3892"/>
                    </a:lnTo>
                    <a:lnTo>
                      <a:pt x="17189" y="3520"/>
                    </a:lnTo>
                    <a:lnTo>
                      <a:pt x="16886" y="3177"/>
                    </a:lnTo>
                    <a:lnTo>
                      <a:pt x="16556" y="2833"/>
                    </a:lnTo>
                    <a:lnTo>
                      <a:pt x="16226" y="2517"/>
                    </a:lnTo>
                    <a:lnTo>
                      <a:pt x="15869" y="2214"/>
                    </a:lnTo>
                    <a:lnTo>
                      <a:pt x="15498" y="1925"/>
                    </a:lnTo>
                    <a:lnTo>
                      <a:pt x="15126" y="1650"/>
                    </a:lnTo>
                    <a:lnTo>
                      <a:pt x="14728" y="1403"/>
                    </a:lnTo>
                    <a:lnTo>
                      <a:pt x="14329" y="1169"/>
                    </a:lnTo>
                    <a:lnTo>
                      <a:pt x="13903" y="949"/>
                    </a:lnTo>
                    <a:lnTo>
                      <a:pt x="13476" y="756"/>
                    </a:lnTo>
                    <a:lnTo>
                      <a:pt x="13036" y="591"/>
                    </a:lnTo>
                    <a:lnTo>
                      <a:pt x="12583" y="426"/>
                    </a:lnTo>
                    <a:lnTo>
                      <a:pt x="12129" y="303"/>
                    </a:lnTo>
                    <a:lnTo>
                      <a:pt x="11648" y="193"/>
                    </a:lnTo>
                    <a:lnTo>
                      <a:pt x="11180" y="110"/>
                    </a:lnTo>
                    <a:lnTo>
                      <a:pt x="10685" y="41"/>
                    </a:lnTo>
                    <a:lnTo>
                      <a:pt x="10204" y="14"/>
                    </a:lnTo>
                    <a:lnTo>
                      <a:pt x="96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7"/>
              <p:cNvSpPr/>
              <p:nvPr/>
            </p:nvSpPr>
            <p:spPr>
              <a:xfrm>
                <a:off x="2218200" y="1857800"/>
                <a:ext cx="119650" cy="119675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4787" extrusionOk="0">
                    <a:moveTo>
                      <a:pt x="2393" y="1"/>
                    </a:moveTo>
                    <a:lnTo>
                      <a:pt x="2159" y="15"/>
                    </a:lnTo>
                    <a:lnTo>
                      <a:pt x="1912" y="42"/>
                    </a:lnTo>
                    <a:lnTo>
                      <a:pt x="1692" y="111"/>
                    </a:lnTo>
                    <a:lnTo>
                      <a:pt x="1472" y="180"/>
                    </a:lnTo>
                    <a:lnTo>
                      <a:pt x="1252" y="290"/>
                    </a:lnTo>
                    <a:lnTo>
                      <a:pt x="1059" y="400"/>
                    </a:lnTo>
                    <a:lnTo>
                      <a:pt x="881" y="537"/>
                    </a:lnTo>
                    <a:lnTo>
                      <a:pt x="702" y="702"/>
                    </a:lnTo>
                    <a:lnTo>
                      <a:pt x="551" y="867"/>
                    </a:lnTo>
                    <a:lnTo>
                      <a:pt x="413" y="1046"/>
                    </a:lnTo>
                    <a:lnTo>
                      <a:pt x="289" y="1252"/>
                    </a:lnTo>
                    <a:lnTo>
                      <a:pt x="193" y="1458"/>
                    </a:lnTo>
                    <a:lnTo>
                      <a:pt x="111" y="1678"/>
                    </a:lnTo>
                    <a:lnTo>
                      <a:pt x="56" y="1912"/>
                    </a:lnTo>
                    <a:lnTo>
                      <a:pt x="14" y="2146"/>
                    </a:lnTo>
                    <a:lnTo>
                      <a:pt x="1" y="2394"/>
                    </a:lnTo>
                    <a:lnTo>
                      <a:pt x="14" y="2627"/>
                    </a:lnTo>
                    <a:lnTo>
                      <a:pt x="56" y="2875"/>
                    </a:lnTo>
                    <a:lnTo>
                      <a:pt x="111" y="3095"/>
                    </a:lnTo>
                    <a:lnTo>
                      <a:pt x="193" y="3315"/>
                    </a:lnTo>
                    <a:lnTo>
                      <a:pt x="289" y="3535"/>
                    </a:lnTo>
                    <a:lnTo>
                      <a:pt x="413" y="3727"/>
                    </a:lnTo>
                    <a:lnTo>
                      <a:pt x="551" y="3906"/>
                    </a:lnTo>
                    <a:lnTo>
                      <a:pt x="702" y="4085"/>
                    </a:lnTo>
                    <a:lnTo>
                      <a:pt x="881" y="4236"/>
                    </a:lnTo>
                    <a:lnTo>
                      <a:pt x="1059" y="4374"/>
                    </a:lnTo>
                    <a:lnTo>
                      <a:pt x="1252" y="4497"/>
                    </a:lnTo>
                    <a:lnTo>
                      <a:pt x="1472" y="4594"/>
                    </a:lnTo>
                    <a:lnTo>
                      <a:pt x="1692" y="4676"/>
                    </a:lnTo>
                    <a:lnTo>
                      <a:pt x="1912" y="4731"/>
                    </a:lnTo>
                    <a:lnTo>
                      <a:pt x="2159" y="4772"/>
                    </a:lnTo>
                    <a:lnTo>
                      <a:pt x="2393" y="4786"/>
                    </a:lnTo>
                    <a:lnTo>
                      <a:pt x="2641" y="4772"/>
                    </a:lnTo>
                    <a:lnTo>
                      <a:pt x="2874" y="4731"/>
                    </a:lnTo>
                    <a:lnTo>
                      <a:pt x="3108" y="4676"/>
                    </a:lnTo>
                    <a:lnTo>
                      <a:pt x="3328" y="4594"/>
                    </a:lnTo>
                    <a:lnTo>
                      <a:pt x="3534" y="4497"/>
                    </a:lnTo>
                    <a:lnTo>
                      <a:pt x="3741" y="4374"/>
                    </a:lnTo>
                    <a:lnTo>
                      <a:pt x="3919" y="4236"/>
                    </a:lnTo>
                    <a:lnTo>
                      <a:pt x="4084" y="4085"/>
                    </a:lnTo>
                    <a:lnTo>
                      <a:pt x="4236" y="3906"/>
                    </a:lnTo>
                    <a:lnTo>
                      <a:pt x="4387" y="3727"/>
                    </a:lnTo>
                    <a:lnTo>
                      <a:pt x="4497" y="3535"/>
                    </a:lnTo>
                    <a:lnTo>
                      <a:pt x="4607" y="3315"/>
                    </a:lnTo>
                    <a:lnTo>
                      <a:pt x="4676" y="3095"/>
                    </a:lnTo>
                    <a:lnTo>
                      <a:pt x="4744" y="2875"/>
                    </a:lnTo>
                    <a:lnTo>
                      <a:pt x="4772" y="2627"/>
                    </a:lnTo>
                    <a:lnTo>
                      <a:pt x="4786" y="2394"/>
                    </a:lnTo>
                    <a:lnTo>
                      <a:pt x="4772" y="2146"/>
                    </a:lnTo>
                    <a:lnTo>
                      <a:pt x="4744" y="1912"/>
                    </a:lnTo>
                    <a:lnTo>
                      <a:pt x="4676" y="1678"/>
                    </a:lnTo>
                    <a:lnTo>
                      <a:pt x="4607" y="1458"/>
                    </a:lnTo>
                    <a:lnTo>
                      <a:pt x="4497" y="1252"/>
                    </a:lnTo>
                    <a:lnTo>
                      <a:pt x="4387" y="1046"/>
                    </a:lnTo>
                    <a:lnTo>
                      <a:pt x="4236" y="867"/>
                    </a:lnTo>
                    <a:lnTo>
                      <a:pt x="4084" y="702"/>
                    </a:lnTo>
                    <a:lnTo>
                      <a:pt x="3919" y="537"/>
                    </a:lnTo>
                    <a:lnTo>
                      <a:pt x="3741" y="400"/>
                    </a:lnTo>
                    <a:lnTo>
                      <a:pt x="3534" y="290"/>
                    </a:lnTo>
                    <a:lnTo>
                      <a:pt x="3328" y="180"/>
                    </a:lnTo>
                    <a:lnTo>
                      <a:pt x="3108" y="111"/>
                    </a:lnTo>
                    <a:lnTo>
                      <a:pt x="2874" y="42"/>
                    </a:lnTo>
                    <a:lnTo>
                      <a:pt x="2641" y="15"/>
                    </a:lnTo>
                    <a:lnTo>
                      <a:pt x="2393" y="1"/>
                    </a:lnTo>
                    <a:close/>
                  </a:path>
                </a:pathLst>
              </a:custGeom>
              <a:solidFill>
                <a:srgbClr val="DD9F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7"/>
              <p:cNvSpPr/>
              <p:nvPr/>
            </p:nvSpPr>
            <p:spPr>
              <a:xfrm>
                <a:off x="2593600" y="1857800"/>
                <a:ext cx="119650" cy="119675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4787" extrusionOk="0">
                    <a:moveTo>
                      <a:pt x="2393" y="1"/>
                    </a:moveTo>
                    <a:lnTo>
                      <a:pt x="2145" y="15"/>
                    </a:lnTo>
                    <a:lnTo>
                      <a:pt x="1911" y="42"/>
                    </a:lnTo>
                    <a:lnTo>
                      <a:pt x="1691" y="111"/>
                    </a:lnTo>
                    <a:lnTo>
                      <a:pt x="1471" y="180"/>
                    </a:lnTo>
                    <a:lnTo>
                      <a:pt x="1251" y="290"/>
                    </a:lnTo>
                    <a:lnTo>
                      <a:pt x="1059" y="400"/>
                    </a:lnTo>
                    <a:lnTo>
                      <a:pt x="880" y="537"/>
                    </a:lnTo>
                    <a:lnTo>
                      <a:pt x="701" y="702"/>
                    </a:lnTo>
                    <a:lnTo>
                      <a:pt x="550" y="867"/>
                    </a:lnTo>
                    <a:lnTo>
                      <a:pt x="413" y="1046"/>
                    </a:lnTo>
                    <a:lnTo>
                      <a:pt x="289" y="1252"/>
                    </a:lnTo>
                    <a:lnTo>
                      <a:pt x="193" y="1458"/>
                    </a:lnTo>
                    <a:lnTo>
                      <a:pt x="110" y="1678"/>
                    </a:lnTo>
                    <a:lnTo>
                      <a:pt x="55" y="1912"/>
                    </a:lnTo>
                    <a:lnTo>
                      <a:pt x="14" y="2146"/>
                    </a:lnTo>
                    <a:lnTo>
                      <a:pt x="0" y="2394"/>
                    </a:lnTo>
                    <a:lnTo>
                      <a:pt x="14" y="2627"/>
                    </a:lnTo>
                    <a:lnTo>
                      <a:pt x="55" y="2875"/>
                    </a:lnTo>
                    <a:lnTo>
                      <a:pt x="110" y="3095"/>
                    </a:lnTo>
                    <a:lnTo>
                      <a:pt x="193" y="3315"/>
                    </a:lnTo>
                    <a:lnTo>
                      <a:pt x="289" y="3535"/>
                    </a:lnTo>
                    <a:lnTo>
                      <a:pt x="413" y="3727"/>
                    </a:lnTo>
                    <a:lnTo>
                      <a:pt x="550" y="3906"/>
                    </a:lnTo>
                    <a:lnTo>
                      <a:pt x="701" y="4085"/>
                    </a:lnTo>
                    <a:lnTo>
                      <a:pt x="880" y="4236"/>
                    </a:lnTo>
                    <a:lnTo>
                      <a:pt x="1059" y="4374"/>
                    </a:lnTo>
                    <a:lnTo>
                      <a:pt x="1251" y="4497"/>
                    </a:lnTo>
                    <a:lnTo>
                      <a:pt x="1471" y="4594"/>
                    </a:lnTo>
                    <a:lnTo>
                      <a:pt x="1691" y="4676"/>
                    </a:lnTo>
                    <a:lnTo>
                      <a:pt x="1911" y="4731"/>
                    </a:lnTo>
                    <a:lnTo>
                      <a:pt x="2145" y="4772"/>
                    </a:lnTo>
                    <a:lnTo>
                      <a:pt x="2393" y="4786"/>
                    </a:lnTo>
                    <a:lnTo>
                      <a:pt x="2640" y="4772"/>
                    </a:lnTo>
                    <a:lnTo>
                      <a:pt x="2874" y="4731"/>
                    </a:lnTo>
                    <a:lnTo>
                      <a:pt x="3108" y="4676"/>
                    </a:lnTo>
                    <a:lnTo>
                      <a:pt x="3328" y="4594"/>
                    </a:lnTo>
                    <a:lnTo>
                      <a:pt x="3534" y="4497"/>
                    </a:lnTo>
                    <a:lnTo>
                      <a:pt x="3740" y="4374"/>
                    </a:lnTo>
                    <a:lnTo>
                      <a:pt x="3919" y="4236"/>
                    </a:lnTo>
                    <a:lnTo>
                      <a:pt x="4084" y="4085"/>
                    </a:lnTo>
                    <a:lnTo>
                      <a:pt x="4235" y="3906"/>
                    </a:lnTo>
                    <a:lnTo>
                      <a:pt x="4373" y="3727"/>
                    </a:lnTo>
                    <a:lnTo>
                      <a:pt x="4497" y="3535"/>
                    </a:lnTo>
                    <a:lnTo>
                      <a:pt x="4607" y="3315"/>
                    </a:lnTo>
                    <a:lnTo>
                      <a:pt x="4675" y="3095"/>
                    </a:lnTo>
                    <a:lnTo>
                      <a:pt x="4744" y="2875"/>
                    </a:lnTo>
                    <a:lnTo>
                      <a:pt x="4772" y="2627"/>
                    </a:lnTo>
                    <a:lnTo>
                      <a:pt x="4785" y="2394"/>
                    </a:lnTo>
                    <a:lnTo>
                      <a:pt x="4772" y="2146"/>
                    </a:lnTo>
                    <a:lnTo>
                      <a:pt x="4744" y="1912"/>
                    </a:lnTo>
                    <a:lnTo>
                      <a:pt x="4675" y="1678"/>
                    </a:lnTo>
                    <a:lnTo>
                      <a:pt x="4607" y="1458"/>
                    </a:lnTo>
                    <a:lnTo>
                      <a:pt x="4497" y="1252"/>
                    </a:lnTo>
                    <a:lnTo>
                      <a:pt x="4373" y="1046"/>
                    </a:lnTo>
                    <a:lnTo>
                      <a:pt x="4235" y="867"/>
                    </a:lnTo>
                    <a:lnTo>
                      <a:pt x="4084" y="702"/>
                    </a:lnTo>
                    <a:lnTo>
                      <a:pt x="3919" y="537"/>
                    </a:lnTo>
                    <a:lnTo>
                      <a:pt x="3740" y="400"/>
                    </a:lnTo>
                    <a:lnTo>
                      <a:pt x="3534" y="290"/>
                    </a:lnTo>
                    <a:lnTo>
                      <a:pt x="3328" y="180"/>
                    </a:lnTo>
                    <a:lnTo>
                      <a:pt x="3108" y="111"/>
                    </a:lnTo>
                    <a:lnTo>
                      <a:pt x="2874" y="42"/>
                    </a:lnTo>
                    <a:lnTo>
                      <a:pt x="2640" y="15"/>
                    </a:lnTo>
                    <a:lnTo>
                      <a:pt x="2393" y="1"/>
                    </a:lnTo>
                    <a:close/>
                  </a:path>
                </a:pathLst>
              </a:custGeom>
              <a:solidFill>
                <a:srgbClr val="DD9F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7"/>
              <p:cNvSpPr/>
              <p:nvPr/>
            </p:nvSpPr>
            <p:spPr>
              <a:xfrm>
                <a:off x="2265650" y="1681450"/>
                <a:ext cx="402900" cy="472375"/>
              </a:xfrm>
              <a:custGeom>
                <a:avLst/>
                <a:gdLst/>
                <a:ahLst/>
                <a:cxnLst/>
                <a:rect l="l" t="t" r="r" b="b"/>
                <a:pathLst>
                  <a:path w="16116" h="18895" extrusionOk="0">
                    <a:moveTo>
                      <a:pt x="0" y="1"/>
                    </a:moveTo>
                    <a:lnTo>
                      <a:pt x="0" y="10823"/>
                    </a:lnTo>
                    <a:lnTo>
                      <a:pt x="14" y="11235"/>
                    </a:lnTo>
                    <a:lnTo>
                      <a:pt x="41" y="11648"/>
                    </a:lnTo>
                    <a:lnTo>
                      <a:pt x="96" y="12060"/>
                    </a:lnTo>
                    <a:lnTo>
                      <a:pt x="165" y="12445"/>
                    </a:lnTo>
                    <a:lnTo>
                      <a:pt x="248" y="12844"/>
                    </a:lnTo>
                    <a:lnTo>
                      <a:pt x="358" y="13229"/>
                    </a:lnTo>
                    <a:lnTo>
                      <a:pt x="495" y="13600"/>
                    </a:lnTo>
                    <a:lnTo>
                      <a:pt x="633" y="13958"/>
                    </a:lnTo>
                    <a:lnTo>
                      <a:pt x="798" y="14315"/>
                    </a:lnTo>
                    <a:lnTo>
                      <a:pt x="976" y="14673"/>
                    </a:lnTo>
                    <a:lnTo>
                      <a:pt x="1169" y="15003"/>
                    </a:lnTo>
                    <a:lnTo>
                      <a:pt x="1375" y="15333"/>
                    </a:lnTo>
                    <a:lnTo>
                      <a:pt x="1595" y="15649"/>
                    </a:lnTo>
                    <a:lnTo>
                      <a:pt x="1843" y="15952"/>
                    </a:lnTo>
                    <a:lnTo>
                      <a:pt x="2090" y="16240"/>
                    </a:lnTo>
                    <a:lnTo>
                      <a:pt x="2365" y="16529"/>
                    </a:lnTo>
                    <a:lnTo>
                      <a:pt x="2640" y="16790"/>
                    </a:lnTo>
                    <a:lnTo>
                      <a:pt x="2929" y="17052"/>
                    </a:lnTo>
                    <a:lnTo>
                      <a:pt x="3232" y="17285"/>
                    </a:lnTo>
                    <a:lnTo>
                      <a:pt x="3548" y="17505"/>
                    </a:lnTo>
                    <a:lnTo>
                      <a:pt x="3878" y="17725"/>
                    </a:lnTo>
                    <a:lnTo>
                      <a:pt x="4222" y="17918"/>
                    </a:lnTo>
                    <a:lnTo>
                      <a:pt x="4565" y="18097"/>
                    </a:lnTo>
                    <a:lnTo>
                      <a:pt x="4923" y="18248"/>
                    </a:lnTo>
                    <a:lnTo>
                      <a:pt x="5294" y="18399"/>
                    </a:lnTo>
                    <a:lnTo>
                      <a:pt x="5665" y="18523"/>
                    </a:lnTo>
                    <a:lnTo>
                      <a:pt x="6050" y="18633"/>
                    </a:lnTo>
                    <a:lnTo>
                      <a:pt x="6435" y="18729"/>
                    </a:lnTo>
                    <a:lnTo>
                      <a:pt x="6834" y="18798"/>
                    </a:lnTo>
                    <a:lnTo>
                      <a:pt x="7233" y="18839"/>
                    </a:lnTo>
                    <a:lnTo>
                      <a:pt x="7645" y="18880"/>
                    </a:lnTo>
                    <a:lnTo>
                      <a:pt x="8058" y="18894"/>
                    </a:lnTo>
                    <a:lnTo>
                      <a:pt x="8470" y="18880"/>
                    </a:lnTo>
                    <a:lnTo>
                      <a:pt x="8883" y="18839"/>
                    </a:lnTo>
                    <a:lnTo>
                      <a:pt x="9282" y="18798"/>
                    </a:lnTo>
                    <a:lnTo>
                      <a:pt x="9681" y="18729"/>
                    </a:lnTo>
                    <a:lnTo>
                      <a:pt x="10079" y="18633"/>
                    </a:lnTo>
                    <a:lnTo>
                      <a:pt x="10451" y="18523"/>
                    </a:lnTo>
                    <a:lnTo>
                      <a:pt x="10836" y="18399"/>
                    </a:lnTo>
                    <a:lnTo>
                      <a:pt x="11193" y="18248"/>
                    </a:lnTo>
                    <a:lnTo>
                      <a:pt x="11551" y="18097"/>
                    </a:lnTo>
                    <a:lnTo>
                      <a:pt x="11908" y="17918"/>
                    </a:lnTo>
                    <a:lnTo>
                      <a:pt x="12238" y="17725"/>
                    </a:lnTo>
                    <a:lnTo>
                      <a:pt x="12568" y="17505"/>
                    </a:lnTo>
                    <a:lnTo>
                      <a:pt x="12884" y="17285"/>
                    </a:lnTo>
                    <a:lnTo>
                      <a:pt x="13187" y="17052"/>
                    </a:lnTo>
                    <a:lnTo>
                      <a:pt x="13476" y="16790"/>
                    </a:lnTo>
                    <a:lnTo>
                      <a:pt x="13764" y="16529"/>
                    </a:lnTo>
                    <a:lnTo>
                      <a:pt x="14026" y="16240"/>
                    </a:lnTo>
                    <a:lnTo>
                      <a:pt x="14273" y="15952"/>
                    </a:lnTo>
                    <a:lnTo>
                      <a:pt x="14521" y="15649"/>
                    </a:lnTo>
                    <a:lnTo>
                      <a:pt x="14741" y="15333"/>
                    </a:lnTo>
                    <a:lnTo>
                      <a:pt x="14947" y="15003"/>
                    </a:lnTo>
                    <a:lnTo>
                      <a:pt x="15153" y="14673"/>
                    </a:lnTo>
                    <a:lnTo>
                      <a:pt x="15332" y="14315"/>
                    </a:lnTo>
                    <a:lnTo>
                      <a:pt x="15483" y="13958"/>
                    </a:lnTo>
                    <a:lnTo>
                      <a:pt x="15634" y="13600"/>
                    </a:lnTo>
                    <a:lnTo>
                      <a:pt x="15758" y="13229"/>
                    </a:lnTo>
                    <a:lnTo>
                      <a:pt x="15868" y="12844"/>
                    </a:lnTo>
                    <a:lnTo>
                      <a:pt x="15951" y="12445"/>
                    </a:lnTo>
                    <a:lnTo>
                      <a:pt x="16033" y="12060"/>
                    </a:lnTo>
                    <a:lnTo>
                      <a:pt x="16075" y="11648"/>
                    </a:lnTo>
                    <a:lnTo>
                      <a:pt x="16116" y="11235"/>
                    </a:lnTo>
                    <a:lnTo>
                      <a:pt x="16116" y="10823"/>
                    </a:lnTo>
                    <a:lnTo>
                      <a:pt x="16116" y="1"/>
                    </a:lnTo>
                    <a:close/>
                  </a:path>
                </a:pathLst>
              </a:custGeom>
              <a:solidFill>
                <a:srgbClr val="FFBE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7"/>
              <p:cNvSpPr/>
              <p:nvPr/>
            </p:nvSpPr>
            <p:spPr>
              <a:xfrm>
                <a:off x="2392825" y="1988775"/>
                <a:ext cx="148875" cy="55375"/>
              </a:xfrm>
              <a:custGeom>
                <a:avLst/>
                <a:gdLst/>
                <a:ahLst/>
                <a:cxnLst/>
                <a:rect l="l" t="t" r="r" b="b"/>
                <a:pathLst>
                  <a:path w="5955" h="2215" extrusionOk="0">
                    <a:moveTo>
                      <a:pt x="5597" y="1"/>
                    </a:moveTo>
                    <a:lnTo>
                      <a:pt x="345" y="28"/>
                    </a:lnTo>
                    <a:lnTo>
                      <a:pt x="248" y="42"/>
                    </a:lnTo>
                    <a:lnTo>
                      <a:pt x="166" y="83"/>
                    </a:lnTo>
                    <a:lnTo>
                      <a:pt x="97" y="138"/>
                    </a:lnTo>
                    <a:lnTo>
                      <a:pt x="42" y="207"/>
                    </a:lnTo>
                    <a:lnTo>
                      <a:pt x="15" y="290"/>
                    </a:lnTo>
                    <a:lnTo>
                      <a:pt x="1" y="386"/>
                    </a:lnTo>
                    <a:lnTo>
                      <a:pt x="15" y="482"/>
                    </a:lnTo>
                    <a:lnTo>
                      <a:pt x="56" y="565"/>
                    </a:lnTo>
                    <a:lnTo>
                      <a:pt x="166" y="743"/>
                    </a:lnTo>
                    <a:lnTo>
                      <a:pt x="303" y="922"/>
                    </a:lnTo>
                    <a:lnTo>
                      <a:pt x="441" y="1087"/>
                    </a:lnTo>
                    <a:lnTo>
                      <a:pt x="592" y="1252"/>
                    </a:lnTo>
                    <a:lnTo>
                      <a:pt x="743" y="1390"/>
                    </a:lnTo>
                    <a:lnTo>
                      <a:pt x="908" y="1527"/>
                    </a:lnTo>
                    <a:lnTo>
                      <a:pt x="1087" y="1651"/>
                    </a:lnTo>
                    <a:lnTo>
                      <a:pt x="1280" y="1775"/>
                    </a:lnTo>
                    <a:lnTo>
                      <a:pt x="1472" y="1871"/>
                    </a:lnTo>
                    <a:lnTo>
                      <a:pt x="1665" y="1967"/>
                    </a:lnTo>
                    <a:lnTo>
                      <a:pt x="1871" y="2036"/>
                    </a:lnTo>
                    <a:lnTo>
                      <a:pt x="2077" y="2105"/>
                    </a:lnTo>
                    <a:lnTo>
                      <a:pt x="2297" y="2160"/>
                    </a:lnTo>
                    <a:lnTo>
                      <a:pt x="2517" y="2187"/>
                    </a:lnTo>
                    <a:lnTo>
                      <a:pt x="2751" y="2215"/>
                    </a:lnTo>
                    <a:lnTo>
                      <a:pt x="3218" y="2215"/>
                    </a:lnTo>
                    <a:lnTo>
                      <a:pt x="3438" y="2187"/>
                    </a:lnTo>
                    <a:lnTo>
                      <a:pt x="3658" y="2146"/>
                    </a:lnTo>
                    <a:lnTo>
                      <a:pt x="3878" y="2091"/>
                    </a:lnTo>
                    <a:lnTo>
                      <a:pt x="4085" y="2022"/>
                    </a:lnTo>
                    <a:lnTo>
                      <a:pt x="4291" y="1953"/>
                    </a:lnTo>
                    <a:lnTo>
                      <a:pt x="4497" y="1857"/>
                    </a:lnTo>
                    <a:lnTo>
                      <a:pt x="4690" y="1747"/>
                    </a:lnTo>
                    <a:lnTo>
                      <a:pt x="4869" y="1637"/>
                    </a:lnTo>
                    <a:lnTo>
                      <a:pt x="5047" y="1513"/>
                    </a:lnTo>
                    <a:lnTo>
                      <a:pt x="5212" y="1376"/>
                    </a:lnTo>
                    <a:lnTo>
                      <a:pt x="5364" y="1225"/>
                    </a:lnTo>
                    <a:lnTo>
                      <a:pt x="5515" y="1060"/>
                    </a:lnTo>
                    <a:lnTo>
                      <a:pt x="5652" y="895"/>
                    </a:lnTo>
                    <a:lnTo>
                      <a:pt x="5776" y="716"/>
                    </a:lnTo>
                    <a:lnTo>
                      <a:pt x="5900" y="537"/>
                    </a:lnTo>
                    <a:lnTo>
                      <a:pt x="5941" y="455"/>
                    </a:lnTo>
                    <a:lnTo>
                      <a:pt x="5955" y="358"/>
                    </a:lnTo>
                    <a:lnTo>
                      <a:pt x="5941" y="262"/>
                    </a:lnTo>
                    <a:lnTo>
                      <a:pt x="5900" y="180"/>
                    </a:lnTo>
                    <a:lnTo>
                      <a:pt x="5845" y="111"/>
                    </a:lnTo>
                    <a:lnTo>
                      <a:pt x="5776" y="56"/>
                    </a:lnTo>
                    <a:lnTo>
                      <a:pt x="5694" y="15"/>
                    </a:lnTo>
                    <a:lnTo>
                      <a:pt x="55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7"/>
              <p:cNvSpPr/>
              <p:nvPr/>
            </p:nvSpPr>
            <p:spPr>
              <a:xfrm>
                <a:off x="2340575" y="1882550"/>
                <a:ext cx="82200" cy="30300"/>
              </a:xfrm>
              <a:custGeom>
                <a:avLst/>
                <a:gdLst/>
                <a:ahLst/>
                <a:cxnLst/>
                <a:rect l="l" t="t" r="r" b="b"/>
                <a:pathLst>
                  <a:path w="3288" h="1212" extrusionOk="0">
                    <a:moveTo>
                      <a:pt x="1637" y="1"/>
                    </a:moveTo>
                    <a:lnTo>
                      <a:pt x="1403" y="15"/>
                    </a:lnTo>
                    <a:lnTo>
                      <a:pt x="1170" y="56"/>
                    </a:lnTo>
                    <a:lnTo>
                      <a:pt x="950" y="125"/>
                    </a:lnTo>
                    <a:lnTo>
                      <a:pt x="743" y="207"/>
                    </a:lnTo>
                    <a:lnTo>
                      <a:pt x="537" y="331"/>
                    </a:lnTo>
                    <a:lnTo>
                      <a:pt x="358" y="468"/>
                    </a:lnTo>
                    <a:lnTo>
                      <a:pt x="193" y="633"/>
                    </a:lnTo>
                    <a:lnTo>
                      <a:pt x="42" y="812"/>
                    </a:lnTo>
                    <a:lnTo>
                      <a:pt x="14" y="854"/>
                    </a:lnTo>
                    <a:lnTo>
                      <a:pt x="1" y="909"/>
                    </a:lnTo>
                    <a:lnTo>
                      <a:pt x="1" y="950"/>
                    </a:lnTo>
                    <a:lnTo>
                      <a:pt x="1" y="1005"/>
                    </a:lnTo>
                    <a:lnTo>
                      <a:pt x="14" y="1046"/>
                    </a:lnTo>
                    <a:lnTo>
                      <a:pt x="28" y="1101"/>
                    </a:lnTo>
                    <a:lnTo>
                      <a:pt x="69" y="1129"/>
                    </a:lnTo>
                    <a:lnTo>
                      <a:pt x="97" y="1170"/>
                    </a:lnTo>
                    <a:lnTo>
                      <a:pt x="152" y="1197"/>
                    </a:lnTo>
                    <a:lnTo>
                      <a:pt x="193" y="1211"/>
                    </a:lnTo>
                    <a:lnTo>
                      <a:pt x="290" y="1211"/>
                    </a:lnTo>
                    <a:lnTo>
                      <a:pt x="345" y="1197"/>
                    </a:lnTo>
                    <a:lnTo>
                      <a:pt x="386" y="1184"/>
                    </a:lnTo>
                    <a:lnTo>
                      <a:pt x="427" y="1142"/>
                    </a:lnTo>
                    <a:lnTo>
                      <a:pt x="468" y="1115"/>
                    </a:lnTo>
                    <a:lnTo>
                      <a:pt x="578" y="977"/>
                    </a:lnTo>
                    <a:lnTo>
                      <a:pt x="688" y="854"/>
                    </a:lnTo>
                    <a:lnTo>
                      <a:pt x="826" y="757"/>
                    </a:lnTo>
                    <a:lnTo>
                      <a:pt x="977" y="675"/>
                    </a:lnTo>
                    <a:lnTo>
                      <a:pt x="1128" y="606"/>
                    </a:lnTo>
                    <a:lnTo>
                      <a:pt x="1293" y="551"/>
                    </a:lnTo>
                    <a:lnTo>
                      <a:pt x="1472" y="523"/>
                    </a:lnTo>
                    <a:lnTo>
                      <a:pt x="1637" y="510"/>
                    </a:lnTo>
                    <a:lnTo>
                      <a:pt x="1816" y="523"/>
                    </a:lnTo>
                    <a:lnTo>
                      <a:pt x="1995" y="551"/>
                    </a:lnTo>
                    <a:lnTo>
                      <a:pt x="2160" y="606"/>
                    </a:lnTo>
                    <a:lnTo>
                      <a:pt x="2311" y="675"/>
                    </a:lnTo>
                    <a:lnTo>
                      <a:pt x="2462" y="757"/>
                    </a:lnTo>
                    <a:lnTo>
                      <a:pt x="2586" y="854"/>
                    </a:lnTo>
                    <a:lnTo>
                      <a:pt x="2710" y="977"/>
                    </a:lnTo>
                    <a:lnTo>
                      <a:pt x="2820" y="1115"/>
                    </a:lnTo>
                    <a:lnTo>
                      <a:pt x="2861" y="1156"/>
                    </a:lnTo>
                    <a:lnTo>
                      <a:pt x="2916" y="1184"/>
                    </a:lnTo>
                    <a:lnTo>
                      <a:pt x="2971" y="1211"/>
                    </a:lnTo>
                    <a:lnTo>
                      <a:pt x="3108" y="1211"/>
                    </a:lnTo>
                    <a:lnTo>
                      <a:pt x="3177" y="1170"/>
                    </a:lnTo>
                    <a:lnTo>
                      <a:pt x="3218" y="1129"/>
                    </a:lnTo>
                    <a:lnTo>
                      <a:pt x="3260" y="1101"/>
                    </a:lnTo>
                    <a:lnTo>
                      <a:pt x="3273" y="1046"/>
                    </a:lnTo>
                    <a:lnTo>
                      <a:pt x="3287" y="1005"/>
                    </a:lnTo>
                    <a:lnTo>
                      <a:pt x="3287" y="950"/>
                    </a:lnTo>
                    <a:lnTo>
                      <a:pt x="3287" y="909"/>
                    </a:lnTo>
                    <a:lnTo>
                      <a:pt x="3273" y="854"/>
                    </a:lnTo>
                    <a:lnTo>
                      <a:pt x="3246" y="812"/>
                    </a:lnTo>
                    <a:lnTo>
                      <a:pt x="3095" y="633"/>
                    </a:lnTo>
                    <a:lnTo>
                      <a:pt x="2930" y="468"/>
                    </a:lnTo>
                    <a:lnTo>
                      <a:pt x="2751" y="331"/>
                    </a:lnTo>
                    <a:lnTo>
                      <a:pt x="2545" y="207"/>
                    </a:lnTo>
                    <a:lnTo>
                      <a:pt x="2338" y="125"/>
                    </a:lnTo>
                    <a:lnTo>
                      <a:pt x="2105" y="56"/>
                    </a:lnTo>
                    <a:lnTo>
                      <a:pt x="1885" y="15"/>
                    </a:lnTo>
                    <a:lnTo>
                      <a:pt x="16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7"/>
              <p:cNvSpPr/>
              <p:nvPr/>
            </p:nvSpPr>
            <p:spPr>
              <a:xfrm>
                <a:off x="2511425" y="1882550"/>
                <a:ext cx="82525" cy="30300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1212" extrusionOk="0">
                    <a:moveTo>
                      <a:pt x="1651" y="1"/>
                    </a:moveTo>
                    <a:lnTo>
                      <a:pt x="1417" y="15"/>
                    </a:lnTo>
                    <a:lnTo>
                      <a:pt x="1183" y="56"/>
                    </a:lnTo>
                    <a:lnTo>
                      <a:pt x="963" y="125"/>
                    </a:lnTo>
                    <a:lnTo>
                      <a:pt x="743" y="207"/>
                    </a:lnTo>
                    <a:lnTo>
                      <a:pt x="551" y="331"/>
                    </a:lnTo>
                    <a:lnTo>
                      <a:pt x="358" y="468"/>
                    </a:lnTo>
                    <a:lnTo>
                      <a:pt x="193" y="633"/>
                    </a:lnTo>
                    <a:lnTo>
                      <a:pt x="56" y="812"/>
                    </a:lnTo>
                    <a:lnTo>
                      <a:pt x="28" y="854"/>
                    </a:lnTo>
                    <a:lnTo>
                      <a:pt x="1" y="909"/>
                    </a:lnTo>
                    <a:lnTo>
                      <a:pt x="1" y="950"/>
                    </a:lnTo>
                    <a:lnTo>
                      <a:pt x="1" y="1005"/>
                    </a:lnTo>
                    <a:lnTo>
                      <a:pt x="15" y="1046"/>
                    </a:lnTo>
                    <a:lnTo>
                      <a:pt x="42" y="1101"/>
                    </a:lnTo>
                    <a:lnTo>
                      <a:pt x="70" y="1129"/>
                    </a:lnTo>
                    <a:lnTo>
                      <a:pt x="111" y="1170"/>
                    </a:lnTo>
                    <a:lnTo>
                      <a:pt x="152" y="1197"/>
                    </a:lnTo>
                    <a:lnTo>
                      <a:pt x="207" y="1211"/>
                    </a:lnTo>
                    <a:lnTo>
                      <a:pt x="303" y="1211"/>
                    </a:lnTo>
                    <a:lnTo>
                      <a:pt x="345" y="1197"/>
                    </a:lnTo>
                    <a:lnTo>
                      <a:pt x="400" y="1184"/>
                    </a:lnTo>
                    <a:lnTo>
                      <a:pt x="441" y="1142"/>
                    </a:lnTo>
                    <a:lnTo>
                      <a:pt x="468" y="1115"/>
                    </a:lnTo>
                    <a:lnTo>
                      <a:pt x="578" y="977"/>
                    </a:lnTo>
                    <a:lnTo>
                      <a:pt x="702" y="854"/>
                    </a:lnTo>
                    <a:lnTo>
                      <a:pt x="840" y="757"/>
                    </a:lnTo>
                    <a:lnTo>
                      <a:pt x="977" y="675"/>
                    </a:lnTo>
                    <a:lnTo>
                      <a:pt x="1142" y="606"/>
                    </a:lnTo>
                    <a:lnTo>
                      <a:pt x="1307" y="551"/>
                    </a:lnTo>
                    <a:lnTo>
                      <a:pt x="1472" y="523"/>
                    </a:lnTo>
                    <a:lnTo>
                      <a:pt x="1651" y="510"/>
                    </a:lnTo>
                    <a:lnTo>
                      <a:pt x="1830" y="523"/>
                    </a:lnTo>
                    <a:lnTo>
                      <a:pt x="1995" y="551"/>
                    </a:lnTo>
                    <a:lnTo>
                      <a:pt x="2160" y="606"/>
                    </a:lnTo>
                    <a:lnTo>
                      <a:pt x="2311" y="675"/>
                    </a:lnTo>
                    <a:lnTo>
                      <a:pt x="2462" y="757"/>
                    </a:lnTo>
                    <a:lnTo>
                      <a:pt x="2600" y="854"/>
                    </a:lnTo>
                    <a:lnTo>
                      <a:pt x="2723" y="977"/>
                    </a:lnTo>
                    <a:lnTo>
                      <a:pt x="2833" y="1115"/>
                    </a:lnTo>
                    <a:lnTo>
                      <a:pt x="2875" y="1156"/>
                    </a:lnTo>
                    <a:lnTo>
                      <a:pt x="2930" y="1184"/>
                    </a:lnTo>
                    <a:lnTo>
                      <a:pt x="2985" y="1211"/>
                    </a:lnTo>
                    <a:lnTo>
                      <a:pt x="3122" y="1211"/>
                    </a:lnTo>
                    <a:lnTo>
                      <a:pt x="3191" y="1170"/>
                    </a:lnTo>
                    <a:lnTo>
                      <a:pt x="3232" y="1129"/>
                    </a:lnTo>
                    <a:lnTo>
                      <a:pt x="3260" y="1101"/>
                    </a:lnTo>
                    <a:lnTo>
                      <a:pt x="3287" y="1046"/>
                    </a:lnTo>
                    <a:lnTo>
                      <a:pt x="3301" y="1005"/>
                    </a:lnTo>
                    <a:lnTo>
                      <a:pt x="3301" y="950"/>
                    </a:lnTo>
                    <a:lnTo>
                      <a:pt x="3287" y="909"/>
                    </a:lnTo>
                    <a:lnTo>
                      <a:pt x="3273" y="854"/>
                    </a:lnTo>
                    <a:lnTo>
                      <a:pt x="3246" y="812"/>
                    </a:lnTo>
                    <a:lnTo>
                      <a:pt x="3108" y="633"/>
                    </a:lnTo>
                    <a:lnTo>
                      <a:pt x="2930" y="468"/>
                    </a:lnTo>
                    <a:lnTo>
                      <a:pt x="2751" y="331"/>
                    </a:lnTo>
                    <a:lnTo>
                      <a:pt x="2558" y="207"/>
                    </a:lnTo>
                    <a:lnTo>
                      <a:pt x="2338" y="125"/>
                    </a:lnTo>
                    <a:lnTo>
                      <a:pt x="2118" y="56"/>
                    </a:lnTo>
                    <a:lnTo>
                      <a:pt x="1885" y="15"/>
                    </a:lnTo>
                    <a:lnTo>
                      <a:pt x="16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7"/>
              <p:cNvSpPr/>
              <p:nvPr/>
            </p:nvSpPr>
            <p:spPr>
              <a:xfrm>
                <a:off x="2215100" y="2212925"/>
                <a:ext cx="499875" cy="358575"/>
              </a:xfrm>
              <a:custGeom>
                <a:avLst/>
                <a:gdLst/>
                <a:ahLst/>
                <a:cxnLst/>
                <a:rect l="l" t="t" r="r" b="b"/>
                <a:pathLst>
                  <a:path w="19995" h="14343" extrusionOk="0">
                    <a:moveTo>
                      <a:pt x="1" y="0"/>
                    </a:moveTo>
                    <a:lnTo>
                      <a:pt x="592" y="14342"/>
                    </a:lnTo>
                    <a:lnTo>
                      <a:pt x="702" y="14328"/>
                    </a:lnTo>
                    <a:lnTo>
                      <a:pt x="826" y="14315"/>
                    </a:lnTo>
                    <a:lnTo>
                      <a:pt x="19403" y="14315"/>
                    </a:lnTo>
                    <a:lnTo>
                      <a:pt x="19994" y="0"/>
                    </a:lnTo>
                    <a:close/>
                  </a:path>
                </a:pathLst>
              </a:custGeom>
              <a:solidFill>
                <a:srgbClr val="F2B4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7"/>
              <p:cNvSpPr/>
              <p:nvPr/>
            </p:nvSpPr>
            <p:spPr>
              <a:xfrm>
                <a:off x="2215100" y="2212925"/>
                <a:ext cx="499875" cy="358575"/>
              </a:xfrm>
              <a:custGeom>
                <a:avLst/>
                <a:gdLst/>
                <a:ahLst/>
                <a:cxnLst/>
                <a:rect l="l" t="t" r="r" b="b"/>
                <a:pathLst>
                  <a:path w="19995" h="14343" extrusionOk="0">
                    <a:moveTo>
                      <a:pt x="1" y="0"/>
                    </a:moveTo>
                    <a:lnTo>
                      <a:pt x="592" y="14342"/>
                    </a:lnTo>
                    <a:lnTo>
                      <a:pt x="702" y="14328"/>
                    </a:lnTo>
                    <a:lnTo>
                      <a:pt x="826" y="14315"/>
                    </a:lnTo>
                    <a:lnTo>
                      <a:pt x="19403" y="14315"/>
                    </a:lnTo>
                    <a:lnTo>
                      <a:pt x="19994" y="0"/>
                    </a:lnTo>
                    <a:lnTo>
                      <a:pt x="13738" y="0"/>
                    </a:lnTo>
                    <a:lnTo>
                      <a:pt x="13710" y="372"/>
                    </a:lnTo>
                    <a:lnTo>
                      <a:pt x="13669" y="743"/>
                    </a:lnTo>
                    <a:lnTo>
                      <a:pt x="13586" y="1100"/>
                    </a:lnTo>
                    <a:lnTo>
                      <a:pt x="13476" y="1444"/>
                    </a:lnTo>
                    <a:lnTo>
                      <a:pt x="13325" y="1788"/>
                    </a:lnTo>
                    <a:lnTo>
                      <a:pt x="13243" y="1953"/>
                    </a:lnTo>
                    <a:lnTo>
                      <a:pt x="13160" y="2118"/>
                    </a:lnTo>
                    <a:lnTo>
                      <a:pt x="13064" y="2269"/>
                    </a:lnTo>
                    <a:lnTo>
                      <a:pt x="12954" y="2420"/>
                    </a:lnTo>
                    <a:lnTo>
                      <a:pt x="12844" y="2572"/>
                    </a:lnTo>
                    <a:lnTo>
                      <a:pt x="12734" y="2709"/>
                    </a:lnTo>
                    <a:lnTo>
                      <a:pt x="12610" y="2847"/>
                    </a:lnTo>
                    <a:lnTo>
                      <a:pt x="12473" y="2970"/>
                    </a:lnTo>
                    <a:lnTo>
                      <a:pt x="12335" y="3094"/>
                    </a:lnTo>
                    <a:lnTo>
                      <a:pt x="12184" y="3204"/>
                    </a:lnTo>
                    <a:lnTo>
                      <a:pt x="12033" y="3314"/>
                    </a:lnTo>
                    <a:lnTo>
                      <a:pt x="11868" y="3424"/>
                    </a:lnTo>
                    <a:lnTo>
                      <a:pt x="11703" y="3507"/>
                    </a:lnTo>
                    <a:lnTo>
                      <a:pt x="11524" y="3589"/>
                    </a:lnTo>
                    <a:lnTo>
                      <a:pt x="11331" y="3672"/>
                    </a:lnTo>
                    <a:lnTo>
                      <a:pt x="11152" y="3740"/>
                    </a:lnTo>
                    <a:lnTo>
                      <a:pt x="10946" y="3795"/>
                    </a:lnTo>
                    <a:lnTo>
                      <a:pt x="10740" y="3837"/>
                    </a:lnTo>
                    <a:lnTo>
                      <a:pt x="10534" y="3878"/>
                    </a:lnTo>
                    <a:lnTo>
                      <a:pt x="10300" y="3905"/>
                    </a:lnTo>
                    <a:lnTo>
                      <a:pt x="10080" y="3919"/>
                    </a:lnTo>
                    <a:lnTo>
                      <a:pt x="9846" y="3933"/>
                    </a:lnTo>
                    <a:lnTo>
                      <a:pt x="9612" y="3919"/>
                    </a:lnTo>
                    <a:lnTo>
                      <a:pt x="9379" y="3905"/>
                    </a:lnTo>
                    <a:lnTo>
                      <a:pt x="9159" y="3878"/>
                    </a:lnTo>
                    <a:lnTo>
                      <a:pt x="8939" y="3837"/>
                    </a:lnTo>
                    <a:lnTo>
                      <a:pt x="8732" y="3795"/>
                    </a:lnTo>
                    <a:lnTo>
                      <a:pt x="8540" y="3740"/>
                    </a:lnTo>
                    <a:lnTo>
                      <a:pt x="8347" y="3672"/>
                    </a:lnTo>
                    <a:lnTo>
                      <a:pt x="8155" y="3589"/>
                    </a:lnTo>
                    <a:lnTo>
                      <a:pt x="7990" y="3507"/>
                    </a:lnTo>
                    <a:lnTo>
                      <a:pt x="7811" y="3424"/>
                    </a:lnTo>
                    <a:lnTo>
                      <a:pt x="7646" y="3314"/>
                    </a:lnTo>
                    <a:lnTo>
                      <a:pt x="7495" y="3204"/>
                    </a:lnTo>
                    <a:lnTo>
                      <a:pt x="7344" y="3094"/>
                    </a:lnTo>
                    <a:lnTo>
                      <a:pt x="7206" y="2970"/>
                    </a:lnTo>
                    <a:lnTo>
                      <a:pt x="7082" y="2847"/>
                    </a:lnTo>
                    <a:lnTo>
                      <a:pt x="6945" y="2709"/>
                    </a:lnTo>
                    <a:lnTo>
                      <a:pt x="6835" y="2572"/>
                    </a:lnTo>
                    <a:lnTo>
                      <a:pt x="6725" y="2420"/>
                    </a:lnTo>
                    <a:lnTo>
                      <a:pt x="6615" y="2269"/>
                    </a:lnTo>
                    <a:lnTo>
                      <a:pt x="6519" y="2118"/>
                    </a:lnTo>
                    <a:lnTo>
                      <a:pt x="6436" y="1953"/>
                    </a:lnTo>
                    <a:lnTo>
                      <a:pt x="6354" y="1788"/>
                    </a:lnTo>
                    <a:lnTo>
                      <a:pt x="6216" y="1444"/>
                    </a:lnTo>
                    <a:lnTo>
                      <a:pt x="6106" y="1100"/>
                    </a:lnTo>
                    <a:lnTo>
                      <a:pt x="6024" y="743"/>
                    </a:lnTo>
                    <a:lnTo>
                      <a:pt x="5969" y="372"/>
                    </a:lnTo>
                    <a:lnTo>
                      <a:pt x="594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7"/>
              <p:cNvSpPr/>
              <p:nvPr/>
            </p:nvSpPr>
            <p:spPr>
              <a:xfrm>
                <a:off x="2260475" y="2593125"/>
                <a:ext cx="416000" cy="407375"/>
              </a:xfrm>
              <a:custGeom>
                <a:avLst/>
                <a:gdLst/>
                <a:ahLst/>
                <a:cxnLst/>
                <a:rect l="l" t="t" r="r" b="b"/>
                <a:pathLst>
                  <a:path w="16640" h="16295" extrusionOk="0">
                    <a:moveTo>
                      <a:pt x="1" y="0"/>
                    </a:moveTo>
                    <a:lnTo>
                      <a:pt x="1" y="16295"/>
                    </a:lnTo>
                    <a:lnTo>
                      <a:pt x="16639" y="1629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rgbClr val="504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7"/>
              <p:cNvSpPr/>
              <p:nvPr/>
            </p:nvSpPr>
            <p:spPr>
              <a:xfrm>
                <a:off x="2226100" y="2432925"/>
                <a:ext cx="474075" cy="247875"/>
              </a:xfrm>
              <a:custGeom>
                <a:avLst/>
                <a:gdLst/>
                <a:ahLst/>
                <a:cxnLst/>
                <a:rect l="l" t="t" r="r" b="b"/>
                <a:pathLst>
                  <a:path w="18963" h="9915" extrusionOk="0">
                    <a:moveTo>
                      <a:pt x="13889" y="1"/>
                    </a:moveTo>
                    <a:lnTo>
                      <a:pt x="13696" y="14"/>
                    </a:lnTo>
                    <a:lnTo>
                      <a:pt x="13298" y="69"/>
                    </a:lnTo>
                    <a:lnTo>
                      <a:pt x="12913" y="138"/>
                    </a:lnTo>
                    <a:lnTo>
                      <a:pt x="12541" y="248"/>
                    </a:lnTo>
                    <a:lnTo>
                      <a:pt x="12184" y="386"/>
                    </a:lnTo>
                    <a:lnTo>
                      <a:pt x="11826" y="551"/>
                    </a:lnTo>
                    <a:lnTo>
                      <a:pt x="11496" y="743"/>
                    </a:lnTo>
                    <a:lnTo>
                      <a:pt x="11194" y="963"/>
                    </a:lnTo>
                    <a:lnTo>
                      <a:pt x="10891" y="1197"/>
                    </a:lnTo>
                    <a:lnTo>
                      <a:pt x="10616" y="1458"/>
                    </a:lnTo>
                    <a:lnTo>
                      <a:pt x="10369" y="1747"/>
                    </a:lnTo>
                    <a:lnTo>
                      <a:pt x="10135" y="2036"/>
                    </a:lnTo>
                    <a:lnTo>
                      <a:pt x="9929" y="2352"/>
                    </a:lnTo>
                    <a:lnTo>
                      <a:pt x="9736" y="2696"/>
                    </a:lnTo>
                    <a:lnTo>
                      <a:pt x="9585" y="3039"/>
                    </a:lnTo>
                    <a:lnTo>
                      <a:pt x="9447" y="3411"/>
                    </a:lnTo>
                    <a:lnTo>
                      <a:pt x="9310" y="3053"/>
                    </a:lnTo>
                    <a:lnTo>
                      <a:pt x="9145" y="2723"/>
                    </a:lnTo>
                    <a:lnTo>
                      <a:pt x="8952" y="2407"/>
                    </a:lnTo>
                    <a:lnTo>
                      <a:pt x="8746" y="2104"/>
                    </a:lnTo>
                    <a:lnTo>
                      <a:pt x="8512" y="1816"/>
                    </a:lnTo>
                    <a:lnTo>
                      <a:pt x="8265" y="1554"/>
                    </a:lnTo>
                    <a:lnTo>
                      <a:pt x="7990" y="1307"/>
                    </a:lnTo>
                    <a:lnTo>
                      <a:pt x="7701" y="1087"/>
                    </a:lnTo>
                    <a:lnTo>
                      <a:pt x="7385" y="881"/>
                    </a:lnTo>
                    <a:lnTo>
                      <a:pt x="7069" y="702"/>
                    </a:lnTo>
                    <a:lnTo>
                      <a:pt x="6725" y="551"/>
                    </a:lnTo>
                    <a:lnTo>
                      <a:pt x="6381" y="413"/>
                    </a:lnTo>
                    <a:lnTo>
                      <a:pt x="6010" y="317"/>
                    </a:lnTo>
                    <a:lnTo>
                      <a:pt x="5639" y="234"/>
                    </a:lnTo>
                    <a:lnTo>
                      <a:pt x="5254" y="193"/>
                    </a:lnTo>
                    <a:lnTo>
                      <a:pt x="4869" y="179"/>
                    </a:lnTo>
                    <a:lnTo>
                      <a:pt x="4621" y="179"/>
                    </a:lnTo>
                    <a:lnTo>
                      <a:pt x="4373" y="207"/>
                    </a:lnTo>
                    <a:lnTo>
                      <a:pt x="4126" y="234"/>
                    </a:lnTo>
                    <a:lnTo>
                      <a:pt x="3878" y="276"/>
                    </a:lnTo>
                    <a:lnTo>
                      <a:pt x="3645" y="331"/>
                    </a:lnTo>
                    <a:lnTo>
                      <a:pt x="3411" y="399"/>
                    </a:lnTo>
                    <a:lnTo>
                      <a:pt x="3191" y="468"/>
                    </a:lnTo>
                    <a:lnTo>
                      <a:pt x="2971" y="564"/>
                    </a:lnTo>
                    <a:lnTo>
                      <a:pt x="2751" y="661"/>
                    </a:lnTo>
                    <a:lnTo>
                      <a:pt x="2545" y="757"/>
                    </a:lnTo>
                    <a:lnTo>
                      <a:pt x="2338" y="881"/>
                    </a:lnTo>
                    <a:lnTo>
                      <a:pt x="2146" y="1004"/>
                    </a:lnTo>
                    <a:lnTo>
                      <a:pt x="1953" y="1142"/>
                    </a:lnTo>
                    <a:lnTo>
                      <a:pt x="1761" y="1293"/>
                    </a:lnTo>
                    <a:lnTo>
                      <a:pt x="1596" y="1444"/>
                    </a:lnTo>
                    <a:lnTo>
                      <a:pt x="1417" y="1596"/>
                    </a:lnTo>
                    <a:lnTo>
                      <a:pt x="1266" y="1774"/>
                    </a:lnTo>
                    <a:lnTo>
                      <a:pt x="1101" y="1953"/>
                    </a:lnTo>
                    <a:lnTo>
                      <a:pt x="963" y="2132"/>
                    </a:lnTo>
                    <a:lnTo>
                      <a:pt x="826" y="2324"/>
                    </a:lnTo>
                    <a:lnTo>
                      <a:pt x="702" y="2517"/>
                    </a:lnTo>
                    <a:lnTo>
                      <a:pt x="578" y="2723"/>
                    </a:lnTo>
                    <a:lnTo>
                      <a:pt x="482" y="2929"/>
                    </a:lnTo>
                    <a:lnTo>
                      <a:pt x="372" y="3149"/>
                    </a:lnTo>
                    <a:lnTo>
                      <a:pt x="290" y="3369"/>
                    </a:lnTo>
                    <a:lnTo>
                      <a:pt x="221" y="3603"/>
                    </a:lnTo>
                    <a:lnTo>
                      <a:pt x="152" y="3823"/>
                    </a:lnTo>
                    <a:lnTo>
                      <a:pt x="97" y="4071"/>
                    </a:lnTo>
                    <a:lnTo>
                      <a:pt x="56" y="4305"/>
                    </a:lnTo>
                    <a:lnTo>
                      <a:pt x="15" y="4552"/>
                    </a:lnTo>
                    <a:lnTo>
                      <a:pt x="1" y="4800"/>
                    </a:lnTo>
                    <a:lnTo>
                      <a:pt x="1" y="5047"/>
                    </a:lnTo>
                    <a:lnTo>
                      <a:pt x="1" y="5295"/>
                    </a:lnTo>
                    <a:lnTo>
                      <a:pt x="15" y="5542"/>
                    </a:lnTo>
                    <a:lnTo>
                      <a:pt x="56" y="5790"/>
                    </a:lnTo>
                    <a:lnTo>
                      <a:pt x="97" y="6023"/>
                    </a:lnTo>
                    <a:lnTo>
                      <a:pt x="152" y="6257"/>
                    </a:lnTo>
                    <a:lnTo>
                      <a:pt x="221" y="6491"/>
                    </a:lnTo>
                    <a:lnTo>
                      <a:pt x="290" y="6725"/>
                    </a:lnTo>
                    <a:lnTo>
                      <a:pt x="372" y="6945"/>
                    </a:lnTo>
                    <a:lnTo>
                      <a:pt x="482" y="7151"/>
                    </a:lnTo>
                    <a:lnTo>
                      <a:pt x="578" y="7371"/>
                    </a:lnTo>
                    <a:lnTo>
                      <a:pt x="702" y="7577"/>
                    </a:lnTo>
                    <a:lnTo>
                      <a:pt x="826" y="7770"/>
                    </a:lnTo>
                    <a:lnTo>
                      <a:pt x="963" y="7962"/>
                    </a:lnTo>
                    <a:lnTo>
                      <a:pt x="1101" y="8141"/>
                    </a:lnTo>
                    <a:lnTo>
                      <a:pt x="1266" y="8320"/>
                    </a:lnTo>
                    <a:lnTo>
                      <a:pt x="1417" y="8485"/>
                    </a:lnTo>
                    <a:lnTo>
                      <a:pt x="1596" y="8650"/>
                    </a:lnTo>
                    <a:lnTo>
                      <a:pt x="1761" y="8801"/>
                    </a:lnTo>
                    <a:lnTo>
                      <a:pt x="1953" y="8952"/>
                    </a:lnTo>
                    <a:lnTo>
                      <a:pt x="2146" y="9090"/>
                    </a:lnTo>
                    <a:lnTo>
                      <a:pt x="2338" y="9213"/>
                    </a:lnTo>
                    <a:lnTo>
                      <a:pt x="2545" y="9323"/>
                    </a:lnTo>
                    <a:lnTo>
                      <a:pt x="2751" y="9433"/>
                    </a:lnTo>
                    <a:lnTo>
                      <a:pt x="2971" y="9530"/>
                    </a:lnTo>
                    <a:lnTo>
                      <a:pt x="3191" y="9626"/>
                    </a:lnTo>
                    <a:lnTo>
                      <a:pt x="3411" y="9695"/>
                    </a:lnTo>
                    <a:lnTo>
                      <a:pt x="3645" y="9763"/>
                    </a:lnTo>
                    <a:lnTo>
                      <a:pt x="3878" y="9818"/>
                    </a:lnTo>
                    <a:lnTo>
                      <a:pt x="4126" y="9860"/>
                    </a:lnTo>
                    <a:lnTo>
                      <a:pt x="4373" y="9887"/>
                    </a:lnTo>
                    <a:lnTo>
                      <a:pt x="4621" y="9915"/>
                    </a:lnTo>
                    <a:lnTo>
                      <a:pt x="5075" y="9915"/>
                    </a:lnTo>
                    <a:lnTo>
                      <a:pt x="5267" y="9901"/>
                    </a:lnTo>
                    <a:lnTo>
                      <a:pt x="5666" y="9846"/>
                    </a:lnTo>
                    <a:lnTo>
                      <a:pt x="6051" y="9763"/>
                    </a:lnTo>
                    <a:lnTo>
                      <a:pt x="6422" y="9667"/>
                    </a:lnTo>
                    <a:lnTo>
                      <a:pt x="6780" y="9516"/>
                    </a:lnTo>
                    <a:lnTo>
                      <a:pt x="7124" y="9365"/>
                    </a:lnTo>
                    <a:lnTo>
                      <a:pt x="7454" y="9172"/>
                    </a:lnTo>
                    <a:lnTo>
                      <a:pt x="7770" y="8952"/>
                    </a:lnTo>
                    <a:lnTo>
                      <a:pt x="8072" y="8718"/>
                    </a:lnTo>
                    <a:lnTo>
                      <a:pt x="8347" y="8457"/>
                    </a:lnTo>
                    <a:lnTo>
                      <a:pt x="8595" y="8168"/>
                    </a:lnTo>
                    <a:lnTo>
                      <a:pt x="8829" y="7880"/>
                    </a:lnTo>
                    <a:lnTo>
                      <a:pt x="9035" y="7563"/>
                    </a:lnTo>
                    <a:lnTo>
                      <a:pt x="9227" y="7220"/>
                    </a:lnTo>
                    <a:lnTo>
                      <a:pt x="9379" y="6876"/>
                    </a:lnTo>
                    <a:lnTo>
                      <a:pt x="9516" y="6505"/>
                    </a:lnTo>
                    <a:lnTo>
                      <a:pt x="9654" y="6862"/>
                    </a:lnTo>
                    <a:lnTo>
                      <a:pt x="9819" y="7192"/>
                    </a:lnTo>
                    <a:lnTo>
                      <a:pt x="9997" y="7508"/>
                    </a:lnTo>
                    <a:lnTo>
                      <a:pt x="10217" y="7811"/>
                    </a:lnTo>
                    <a:lnTo>
                      <a:pt x="10451" y="8086"/>
                    </a:lnTo>
                    <a:lnTo>
                      <a:pt x="10699" y="8361"/>
                    </a:lnTo>
                    <a:lnTo>
                      <a:pt x="10974" y="8608"/>
                    </a:lnTo>
                    <a:lnTo>
                      <a:pt x="11263" y="8828"/>
                    </a:lnTo>
                    <a:lnTo>
                      <a:pt x="11565" y="9035"/>
                    </a:lnTo>
                    <a:lnTo>
                      <a:pt x="11895" y="9213"/>
                    </a:lnTo>
                    <a:lnTo>
                      <a:pt x="12225" y="9365"/>
                    </a:lnTo>
                    <a:lnTo>
                      <a:pt x="12583" y="9502"/>
                    </a:lnTo>
                    <a:lnTo>
                      <a:pt x="12940" y="9598"/>
                    </a:lnTo>
                    <a:lnTo>
                      <a:pt x="13325" y="9681"/>
                    </a:lnTo>
                    <a:lnTo>
                      <a:pt x="13710" y="9722"/>
                    </a:lnTo>
                    <a:lnTo>
                      <a:pt x="14095" y="9736"/>
                    </a:lnTo>
                    <a:lnTo>
                      <a:pt x="14343" y="9736"/>
                    </a:lnTo>
                    <a:lnTo>
                      <a:pt x="14590" y="9708"/>
                    </a:lnTo>
                    <a:lnTo>
                      <a:pt x="14838" y="9681"/>
                    </a:lnTo>
                    <a:lnTo>
                      <a:pt x="15071" y="9640"/>
                    </a:lnTo>
                    <a:lnTo>
                      <a:pt x="15319" y="9585"/>
                    </a:lnTo>
                    <a:lnTo>
                      <a:pt x="15539" y="9516"/>
                    </a:lnTo>
                    <a:lnTo>
                      <a:pt x="15773" y="9447"/>
                    </a:lnTo>
                    <a:lnTo>
                      <a:pt x="15993" y="9351"/>
                    </a:lnTo>
                    <a:lnTo>
                      <a:pt x="16213" y="9255"/>
                    </a:lnTo>
                    <a:lnTo>
                      <a:pt x="16419" y="9145"/>
                    </a:lnTo>
                    <a:lnTo>
                      <a:pt x="16625" y="9035"/>
                    </a:lnTo>
                    <a:lnTo>
                      <a:pt x="16818" y="8911"/>
                    </a:lnTo>
                    <a:lnTo>
                      <a:pt x="17010" y="8773"/>
                    </a:lnTo>
                    <a:lnTo>
                      <a:pt x="17189" y="8622"/>
                    </a:lnTo>
                    <a:lnTo>
                      <a:pt x="17368" y="8471"/>
                    </a:lnTo>
                    <a:lnTo>
                      <a:pt x="17547" y="8306"/>
                    </a:lnTo>
                    <a:lnTo>
                      <a:pt x="17698" y="8141"/>
                    </a:lnTo>
                    <a:lnTo>
                      <a:pt x="17849" y="7962"/>
                    </a:lnTo>
                    <a:lnTo>
                      <a:pt x="18000" y="7783"/>
                    </a:lnTo>
                    <a:lnTo>
                      <a:pt x="18138" y="7591"/>
                    </a:lnTo>
                    <a:lnTo>
                      <a:pt x="18262" y="7398"/>
                    </a:lnTo>
                    <a:lnTo>
                      <a:pt x="18372" y="7192"/>
                    </a:lnTo>
                    <a:lnTo>
                      <a:pt x="18482" y="6986"/>
                    </a:lnTo>
                    <a:lnTo>
                      <a:pt x="18578" y="6766"/>
                    </a:lnTo>
                    <a:lnTo>
                      <a:pt x="18674" y="6546"/>
                    </a:lnTo>
                    <a:lnTo>
                      <a:pt x="18743" y="6312"/>
                    </a:lnTo>
                    <a:lnTo>
                      <a:pt x="18812" y="6092"/>
                    </a:lnTo>
                    <a:lnTo>
                      <a:pt x="18867" y="5845"/>
                    </a:lnTo>
                    <a:lnTo>
                      <a:pt x="18908" y="5611"/>
                    </a:lnTo>
                    <a:lnTo>
                      <a:pt x="18935" y="5363"/>
                    </a:lnTo>
                    <a:lnTo>
                      <a:pt x="18963" y="5116"/>
                    </a:lnTo>
                    <a:lnTo>
                      <a:pt x="18963" y="4868"/>
                    </a:lnTo>
                    <a:lnTo>
                      <a:pt x="18963" y="4621"/>
                    </a:lnTo>
                    <a:lnTo>
                      <a:pt x="18935" y="4373"/>
                    </a:lnTo>
                    <a:lnTo>
                      <a:pt x="18908" y="4126"/>
                    </a:lnTo>
                    <a:lnTo>
                      <a:pt x="18867" y="3892"/>
                    </a:lnTo>
                    <a:lnTo>
                      <a:pt x="18812" y="3658"/>
                    </a:lnTo>
                    <a:lnTo>
                      <a:pt x="18743" y="3424"/>
                    </a:lnTo>
                    <a:lnTo>
                      <a:pt x="18674" y="3191"/>
                    </a:lnTo>
                    <a:lnTo>
                      <a:pt x="18578" y="2971"/>
                    </a:lnTo>
                    <a:lnTo>
                      <a:pt x="18482" y="2751"/>
                    </a:lnTo>
                    <a:lnTo>
                      <a:pt x="18372" y="2544"/>
                    </a:lnTo>
                    <a:lnTo>
                      <a:pt x="18262" y="2338"/>
                    </a:lnTo>
                    <a:lnTo>
                      <a:pt x="18138" y="2146"/>
                    </a:lnTo>
                    <a:lnTo>
                      <a:pt x="18000" y="1953"/>
                    </a:lnTo>
                    <a:lnTo>
                      <a:pt x="17849" y="1774"/>
                    </a:lnTo>
                    <a:lnTo>
                      <a:pt x="17698" y="1596"/>
                    </a:lnTo>
                    <a:lnTo>
                      <a:pt x="17547" y="1431"/>
                    </a:lnTo>
                    <a:lnTo>
                      <a:pt x="17368" y="1266"/>
                    </a:lnTo>
                    <a:lnTo>
                      <a:pt x="17189" y="1114"/>
                    </a:lnTo>
                    <a:lnTo>
                      <a:pt x="17010" y="963"/>
                    </a:lnTo>
                    <a:lnTo>
                      <a:pt x="16818" y="826"/>
                    </a:lnTo>
                    <a:lnTo>
                      <a:pt x="16625" y="702"/>
                    </a:lnTo>
                    <a:lnTo>
                      <a:pt x="16419" y="592"/>
                    </a:lnTo>
                    <a:lnTo>
                      <a:pt x="16213" y="482"/>
                    </a:lnTo>
                    <a:lnTo>
                      <a:pt x="15993" y="386"/>
                    </a:lnTo>
                    <a:lnTo>
                      <a:pt x="15773" y="289"/>
                    </a:lnTo>
                    <a:lnTo>
                      <a:pt x="15539" y="221"/>
                    </a:lnTo>
                    <a:lnTo>
                      <a:pt x="15319" y="152"/>
                    </a:lnTo>
                    <a:lnTo>
                      <a:pt x="15071" y="97"/>
                    </a:lnTo>
                    <a:lnTo>
                      <a:pt x="14838" y="56"/>
                    </a:lnTo>
                    <a:lnTo>
                      <a:pt x="14590" y="28"/>
                    </a:lnTo>
                    <a:lnTo>
                      <a:pt x="14343" y="1"/>
                    </a:lnTo>
                    <a:close/>
                  </a:path>
                </a:pathLst>
              </a:custGeom>
              <a:solidFill>
                <a:srgbClr val="5046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7"/>
              <p:cNvSpPr/>
              <p:nvPr/>
            </p:nvSpPr>
            <p:spPr>
              <a:xfrm>
                <a:off x="2133975" y="4357325"/>
                <a:ext cx="143375" cy="68075"/>
              </a:xfrm>
              <a:custGeom>
                <a:avLst/>
                <a:gdLst/>
                <a:ahLst/>
                <a:cxnLst/>
                <a:rect l="l" t="t" r="r" b="b"/>
                <a:pathLst>
                  <a:path w="5735" h="2723" extrusionOk="0">
                    <a:moveTo>
                      <a:pt x="2682" y="0"/>
                    </a:moveTo>
                    <a:lnTo>
                      <a:pt x="2407" y="14"/>
                    </a:lnTo>
                    <a:lnTo>
                      <a:pt x="2146" y="55"/>
                    </a:lnTo>
                    <a:lnTo>
                      <a:pt x="1884" y="124"/>
                    </a:lnTo>
                    <a:lnTo>
                      <a:pt x="1637" y="220"/>
                    </a:lnTo>
                    <a:lnTo>
                      <a:pt x="1403" y="330"/>
                    </a:lnTo>
                    <a:lnTo>
                      <a:pt x="1183" y="468"/>
                    </a:lnTo>
                    <a:lnTo>
                      <a:pt x="977" y="619"/>
                    </a:lnTo>
                    <a:lnTo>
                      <a:pt x="784" y="798"/>
                    </a:lnTo>
                    <a:lnTo>
                      <a:pt x="606" y="976"/>
                    </a:lnTo>
                    <a:lnTo>
                      <a:pt x="454" y="1183"/>
                    </a:lnTo>
                    <a:lnTo>
                      <a:pt x="317" y="1416"/>
                    </a:lnTo>
                    <a:lnTo>
                      <a:pt x="207" y="1650"/>
                    </a:lnTo>
                    <a:lnTo>
                      <a:pt x="111" y="1898"/>
                    </a:lnTo>
                    <a:lnTo>
                      <a:pt x="56" y="2145"/>
                    </a:lnTo>
                    <a:lnTo>
                      <a:pt x="14" y="2420"/>
                    </a:lnTo>
                    <a:lnTo>
                      <a:pt x="1" y="2695"/>
                    </a:lnTo>
                    <a:lnTo>
                      <a:pt x="1" y="2723"/>
                    </a:lnTo>
                    <a:lnTo>
                      <a:pt x="5735" y="2723"/>
                    </a:lnTo>
                    <a:lnTo>
                      <a:pt x="57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7"/>
              <p:cNvSpPr/>
              <p:nvPr/>
            </p:nvSpPr>
            <p:spPr>
              <a:xfrm>
                <a:off x="2651000" y="4357325"/>
                <a:ext cx="143375" cy="68075"/>
              </a:xfrm>
              <a:custGeom>
                <a:avLst/>
                <a:gdLst/>
                <a:ahLst/>
                <a:cxnLst/>
                <a:rect l="l" t="t" r="r" b="b"/>
                <a:pathLst>
                  <a:path w="5735" h="2723" extrusionOk="0">
                    <a:moveTo>
                      <a:pt x="0" y="0"/>
                    </a:moveTo>
                    <a:lnTo>
                      <a:pt x="0" y="2723"/>
                    </a:lnTo>
                    <a:lnTo>
                      <a:pt x="5734" y="2723"/>
                    </a:lnTo>
                    <a:lnTo>
                      <a:pt x="5734" y="2695"/>
                    </a:lnTo>
                    <a:lnTo>
                      <a:pt x="5721" y="2420"/>
                    </a:lnTo>
                    <a:lnTo>
                      <a:pt x="5679" y="2145"/>
                    </a:lnTo>
                    <a:lnTo>
                      <a:pt x="5611" y="1898"/>
                    </a:lnTo>
                    <a:lnTo>
                      <a:pt x="5528" y="1650"/>
                    </a:lnTo>
                    <a:lnTo>
                      <a:pt x="5418" y="1416"/>
                    </a:lnTo>
                    <a:lnTo>
                      <a:pt x="5281" y="1183"/>
                    </a:lnTo>
                    <a:lnTo>
                      <a:pt x="5129" y="976"/>
                    </a:lnTo>
                    <a:lnTo>
                      <a:pt x="4951" y="798"/>
                    </a:lnTo>
                    <a:lnTo>
                      <a:pt x="4758" y="619"/>
                    </a:lnTo>
                    <a:lnTo>
                      <a:pt x="4552" y="468"/>
                    </a:lnTo>
                    <a:lnTo>
                      <a:pt x="4332" y="330"/>
                    </a:lnTo>
                    <a:lnTo>
                      <a:pt x="4098" y="220"/>
                    </a:lnTo>
                    <a:lnTo>
                      <a:pt x="3851" y="124"/>
                    </a:lnTo>
                    <a:lnTo>
                      <a:pt x="3589" y="55"/>
                    </a:lnTo>
                    <a:lnTo>
                      <a:pt x="3328" y="14"/>
                    </a:lnTo>
                    <a:lnTo>
                      <a:pt x="30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7"/>
              <p:cNvSpPr/>
              <p:nvPr/>
            </p:nvSpPr>
            <p:spPr>
              <a:xfrm>
                <a:off x="2212700" y="2912825"/>
                <a:ext cx="501225" cy="379525"/>
              </a:xfrm>
              <a:custGeom>
                <a:avLst/>
                <a:gdLst/>
                <a:ahLst/>
                <a:cxnLst/>
                <a:rect l="l" t="t" r="r" b="b"/>
                <a:pathLst>
                  <a:path w="20049" h="15181" extrusionOk="0">
                    <a:moveTo>
                      <a:pt x="3878" y="0"/>
                    </a:moveTo>
                    <a:lnTo>
                      <a:pt x="3672" y="14"/>
                    </a:lnTo>
                    <a:lnTo>
                      <a:pt x="3466" y="42"/>
                    </a:lnTo>
                    <a:lnTo>
                      <a:pt x="3273" y="83"/>
                    </a:lnTo>
                    <a:lnTo>
                      <a:pt x="3067" y="124"/>
                    </a:lnTo>
                    <a:lnTo>
                      <a:pt x="2874" y="179"/>
                    </a:lnTo>
                    <a:lnTo>
                      <a:pt x="2682" y="248"/>
                    </a:lnTo>
                    <a:lnTo>
                      <a:pt x="2503" y="317"/>
                    </a:lnTo>
                    <a:lnTo>
                      <a:pt x="2311" y="399"/>
                    </a:lnTo>
                    <a:lnTo>
                      <a:pt x="2146" y="495"/>
                    </a:lnTo>
                    <a:lnTo>
                      <a:pt x="1967" y="592"/>
                    </a:lnTo>
                    <a:lnTo>
                      <a:pt x="1802" y="702"/>
                    </a:lnTo>
                    <a:lnTo>
                      <a:pt x="1637" y="812"/>
                    </a:lnTo>
                    <a:lnTo>
                      <a:pt x="1486" y="935"/>
                    </a:lnTo>
                    <a:lnTo>
                      <a:pt x="1334" y="1059"/>
                    </a:lnTo>
                    <a:lnTo>
                      <a:pt x="1197" y="1197"/>
                    </a:lnTo>
                    <a:lnTo>
                      <a:pt x="1059" y="1348"/>
                    </a:lnTo>
                    <a:lnTo>
                      <a:pt x="936" y="1485"/>
                    </a:lnTo>
                    <a:lnTo>
                      <a:pt x="812" y="1650"/>
                    </a:lnTo>
                    <a:lnTo>
                      <a:pt x="702" y="1802"/>
                    </a:lnTo>
                    <a:lnTo>
                      <a:pt x="592" y="1967"/>
                    </a:lnTo>
                    <a:lnTo>
                      <a:pt x="496" y="2145"/>
                    </a:lnTo>
                    <a:lnTo>
                      <a:pt x="399" y="2324"/>
                    </a:lnTo>
                    <a:lnTo>
                      <a:pt x="317" y="2503"/>
                    </a:lnTo>
                    <a:lnTo>
                      <a:pt x="248" y="2682"/>
                    </a:lnTo>
                    <a:lnTo>
                      <a:pt x="179" y="2874"/>
                    </a:lnTo>
                    <a:lnTo>
                      <a:pt x="124" y="3067"/>
                    </a:lnTo>
                    <a:lnTo>
                      <a:pt x="83" y="3273"/>
                    </a:lnTo>
                    <a:lnTo>
                      <a:pt x="42" y="3479"/>
                    </a:lnTo>
                    <a:lnTo>
                      <a:pt x="14" y="3672"/>
                    </a:lnTo>
                    <a:lnTo>
                      <a:pt x="1" y="3892"/>
                    </a:lnTo>
                    <a:lnTo>
                      <a:pt x="1" y="4098"/>
                    </a:lnTo>
                    <a:lnTo>
                      <a:pt x="1" y="15181"/>
                    </a:lnTo>
                    <a:lnTo>
                      <a:pt x="20049" y="15181"/>
                    </a:lnTo>
                    <a:lnTo>
                      <a:pt x="20049" y="4098"/>
                    </a:lnTo>
                    <a:lnTo>
                      <a:pt x="20035" y="3892"/>
                    </a:lnTo>
                    <a:lnTo>
                      <a:pt x="20021" y="3672"/>
                    </a:lnTo>
                    <a:lnTo>
                      <a:pt x="19994" y="3479"/>
                    </a:lnTo>
                    <a:lnTo>
                      <a:pt x="19966" y="3273"/>
                    </a:lnTo>
                    <a:lnTo>
                      <a:pt x="19911" y="3067"/>
                    </a:lnTo>
                    <a:lnTo>
                      <a:pt x="19856" y="2874"/>
                    </a:lnTo>
                    <a:lnTo>
                      <a:pt x="19801" y="2682"/>
                    </a:lnTo>
                    <a:lnTo>
                      <a:pt x="19719" y="2503"/>
                    </a:lnTo>
                    <a:lnTo>
                      <a:pt x="19636" y="2324"/>
                    </a:lnTo>
                    <a:lnTo>
                      <a:pt x="19554" y="2145"/>
                    </a:lnTo>
                    <a:lnTo>
                      <a:pt x="19458" y="1967"/>
                    </a:lnTo>
                    <a:lnTo>
                      <a:pt x="19348" y="1802"/>
                    </a:lnTo>
                    <a:lnTo>
                      <a:pt x="19238" y="1650"/>
                    </a:lnTo>
                    <a:lnTo>
                      <a:pt x="19114" y="1485"/>
                    </a:lnTo>
                    <a:lnTo>
                      <a:pt x="18976" y="1348"/>
                    </a:lnTo>
                    <a:lnTo>
                      <a:pt x="18853" y="1197"/>
                    </a:lnTo>
                    <a:lnTo>
                      <a:pt x="18701" y="1059"/>
                    </a:lnTo>
                    <a:lnTo>
                      <a:pt x="18550" y="935"/>
                    </a:lnTo>
                    <a:lnTo>
                      <a:pt x="18399" y="812"/>
                    </a:lnTo>
                    <a:lnTo>
                      <a:pt x="18234" y="702"/>
                    </a:lnTo>
                    <a:lnTo>
                      <a:pt x="18069" y="592"/>
                    </a:lnTo>
                    <a:lnTo>
                      <a:pt x="17904" y="495"/>
                    </a:lnTo>
                    <a:lnTo>
                      <a:pt x="17725" y="399"/>
                    </a:lnTo>
                    <a:lnTo>
                      <a:pt x="17546" y="317"/>
                    </a:lnTo>
                    <a:lnTo>
                      <a:pt x="17354" y="248"/>
                    </a:lnTo>
                    <a:lnTo>
                      <a:pt x="17161" y="179"/>
                    </a:lnTo>
                    <a:lnTo>
                      <a:pt x="16969" y="124"/>
                    </a:lnTo>
                    <a:lnTo>
                      <a:pt x="16776" y="83"/>
                    </a:lnTo>
                    <a:lnTo>
                      <a:pt x="16570" y="42"/>
                    </a:lnTo>
                    <a:lnTo>
                      <a:pt x="16364" y="14"/>
                    </a:lnTo>
                    <a:lnTo>
                      <a:pt x="16157" y="0"/>
                    </a:lnTo>
                    <a:close/>
                  </a:path>
                </a:pathLst>
              </a:custGeom>
              <a:solidFill>
                <a:srgbClr val="FFD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7"/>
              <p:cNvSpPr/>
              <p:nvPr/>
            </p:nvSpPr>
            <p:spPr>
              <a:xfrm>
                <a:off x="2212700" y="2827575"/>
                <a:ext cx="501225" cy="298050"/>
              </a:xfrm>
              <a:custGeom>
                <a:avLst/>
                <a:gdLst/>
                <a:ahLst/>
                <a:cxnLst/>
                <a:rect l="l" t="t" r="r" b="b"/>
                <a:pathLst>
                  <a:path w="20049" h="11922" extrusionOk="0">
                    <a:moveTo>
                      <a:pt x="1912" y="0"/>
                    </a:moveTo>
                    <a:lnTo>
                      <a:pt x="1912" y="3617"/>
                    </a:lnTo>
                    <a:lnTo>
                      <a:pt x="1706" y="3713"/>
                    </a:lnTo>
                    <a:lnTo>
                      <a:pt x="1499" y="3823"/>
                    </a:lnTo>
                    <a:lnTo>
                      <a:pt x="1321" y="3933"/>
                    </a:lnTo>
                    <a:lnTo>
                      <a:pt x="1142" y="4070"/>
                    </a:lnTo>
                    <a:lnTo>
                      <a:pt x="963" y="4222"/>
                    </a:lnTo>
                    <a:lnTo>
                      <a:pt x="812" y="4373"/>
                    </a:lnTo>
                    <a:lnTo>
                      <a:pt x="661" y="4552"/>
                    </a:lnTo>
                    <a:lnTo>
                      <a:pt x="537" y="4730"/>
                    </a:lnTo>
                    <a:lnTo>
                      <a:pt x="413" y="4923"/>
                    </a:lnTo>
                    <a:lnTo>
                      <a:pt x="303" y="5115"/>
                    </a:lnTo>
                    <a:lnTo>
                      <a:pt x="207" y="5322"/>
                    </a:lnTo>
                    <a:lnTo>
                      <a:pt x="138" y="5542"/>
                    </a:lnTo>
                    <a:lnTo>
                      <a:pt x="69" y="5762"/>
                    </a:lnTo>
                    <a:lnTo>
                      <a:pt x="28" y="5995"/>
                    </a:lnTo>
                    <a:lnTo>
                      <a:pt x="1" y="6215"/>
                    </a:lnTo>
                    <a:lnTo>
                      <a:pt x="1" y="6463"/>
                    </a:lnTo>
                    <a:lnTo>
                      <a:pt x="1" y="11894"/>
                    </a:lnTo>
                    <a:lnTo>
                      <a:pt x="221" y="11894"/>
                    </a:lnTo>
                    <a:lnTo>
                      <a:pt x="427" y="11867"/>
                    </a:lnTo>
                    <a:lnTo>
                      <a:pt x="647" y="11839"/>
                    </a:lnTo>
                    <a:lnTo>
                      <a:pt x="853" y="11812"/>
                    </a:lnTo>
                    <a:lnTo>
                      <a:pt x="1073" y="11757"/>
                    </a:lnTo>
                    <a:lnTo>
                      <a:pt x="1266" y="11702"/>
                    </a:lnTo>
                    <a:lnTo>
                      <a:pt x="1472" y="11633"/>
                    </a:lnTo>
                    <a:lnTo>
                      <a:pt x="1664" y="11551"/>
                    </a:lnTo>
                    <a:lnTo>
                      <a:pt x="1857" y="11468"/>
                    </a:lnTo>
                    <a:lnTo>
                      <a:pt x="2036" y="11372"/>
                    </a:lnTo>
                    <a:lnTo>
                      <a:pt x="2214" y="11276"/>
                    </a:lnTo>
                    <a:lnTo>
                      <a:pt x="2393" y="11166"/>
                    </a:lnTo>
                    <a:lnTo>
                      <a:pt x="2558" y="11042"/>
                    </a:lnTo>
                    <a:lnTo>
                      <a:pt x="2723" y="10918"/>
                    </a:lnTo>
                    <a:lnTo>
                      <a:pt x="2874" y="10781"/>
                    </a:lnTo>
                    <a:lnTo>
                      <a:pt x="3026" y="10643"/>
                    </a:lnTo>
                    <a:lnTo>
                      <a:pt x="3177" y="10492"/>
                    </a:lnTo>
                    <a:lnTo>
                      <a:pt x="3301" y="10327"/>
                    </a:lnTo>
                    <a:lnTo>
                      <a:pt x="3438" y="10176"/>
                    </a:lnTo>
                    <a:lnTo>
                      <a:pt x="3548" y="9997"/>
                    </a:lnTo>
                    <a:lnTo>
                      <a:pt x="3658" y="9832"/>
                    </a:lnTo>
                    <a:lnTo>
                      <a:pt x="3768" y="9653"/>
                    </a:lnTo>
                    <a:lnTo>
                      <a:pt x="3864" y="9461"/>
                    </a:lnTo>
                    <a:lnTo>
                      <a:pt x="3947" y="9268"/>
                    </a:lnTo>
                    <a:lnTo>
                      <a:pt x="4029" y="9076"/>
                    </a:lnTo>
                    <a:lnTo>
                      <a:pt x="4098" y="8883"/>
                    </a:lnTo>
                    <a:lnTo>
                      <a:pt x="4153" y="8677"/>
                    </a:lnTo>
                    <a:lnTo>
                      <a:pt x="4194" y="8471"/>
                    </a:lnTo>
                    <a:lnTo>
                      <a:pt x="4236" y="8264"/>
                    </a:lnTo>
                    <a:lnTo>
                      <a:pt x="4263" y="8044"/>
                    </a:lnTo>
                    <a:lnTo>
                      <a:pt x="4277" y="7824"/>
                    </a:lnTo>
                    <a:lnTo>
                      <a:pt x="4291" y="7604"/>
                    </a:lnTo>
                    <a:lnTo>
                      <a:pt x="4291" y="6917"/>
                    </a:lnTo>
                    <a:lnTo>
                      <a:pt x="15759" y="6917"/>
                    </a:lnTo>
                    <a:lnTo>
                      <a:pt x="15759" y="7632"/>
                    </a:lnTo>
                    <a:lnTo>
                      <a:pt x="15759" y="7852"/>
                    </a:lnTo>
                    <a:lnTo>
                      <a:pt x="15772" y="8072"/>
                    </a:lnTo>
                    <a:lnTo>
                      <a:pt x="15800" y="8292"/>
                    </a:lnTo>
                    <a:lnTo>
                      <a:pt x="15841" y="8498"/>
                    </a:lnTo>
                    <a:lnTo>
                      <a:pt x="15896" y="8704"/>
                    </a:lnTo>
                    <a:lnTo>
                      <a:pt x="15951" y="8911"/>
                    </a:lnTo>
                    <a:lnTo>
                      <a:pt x="16020" y="9103"/>
                    </a:lnTo>
                    <a:lnTo>
                      <a:pt x="16089" y="9296"/>
                    </a:lnTo>
                    <a:lnTo>
                      <a:pt x="16185" y="9488"/>
                    </a:lnTo>
                    <a:lnTo>
                      <a:pt x="16281" y="9681"/>
                    </a:lnTo>
                    <a:lnTo>
                      <a:pt x="16377" y="9859"/>
                    </a:lnTo>
                    <a:lnTo>
                      <a:pt x="16487" y="10024"/>
                    </a:lnTo>
                    <a:lnTo>
                      <a:pt x="16611" y="10203"/>
                    </a:lnTo>
                    <a:lnTo>
                      <a:pt x="16735" y="10354"/>
                    </a:lnTo>
                    <a:lnTo>
                      <a:pt x="16872" y="10519"/>
                    </a:lnTo>
                    <a:lnTo>
                      <a:pt x="17010" y="10671"/>
                    </a:lnTo>
                    <a:lnTo>
                      <a:pt x="17161" y="10808"/>
                    </a:lnTo>
                    <a:lnTo>
                      <a:pt x="17312" y="10946"/>
                    </a:lnTo>
                    <a:lnTo>
                      <a:pt x="17477" y="11069"/>
                    </a:lnTo>
                    <a:lnTo>
                      <a:pt x="17642" y="11193"/>
                    </a:lnTo>
                    <a:lnTo>
                      <a:pt x="17821" y="11303"/>
                    </a:lnTo>
                    <a:lnTo>
                      <a:pt x="18000" y="11399"/>
                    </a:lnTo>
                    <a:lnTo>
                      <a:pt x="18193" y="11496"/>
                    </a:lnTo>
                    <a:lnTo>
                      <a:pt x="18371" y="11578"/>
                    </a:lnTo>
                    <a:lnTo>
                      <a:pt x="18578" y="11661"/>
                    </a:lnTo>
                    <a:lnTo>
                      <a:pt x="18770" y="11729"/>
                    </a:lnTo>
                    <a:lnTo>
                      <a:pt x="18976" y="11784"/>
                    </a:lnTo>
                    <a:lnTo>
                      <a:pt x="19183" y="11839"/>
                    </a:lnTo>
                    <a:lnTo>
                      <a:pt x="19389" y="11867"/>
                    </a:lnTo>
                    <a:lnTo>
                      <a:pt x="19609" y="11894"/>
                    </a:lnTo>
                    <a:lnTo>
                      <a:pt x="19829" y="11922"/>
                    </a:lnTo>
                    <a:lnTo>
                      <a:pt x="20049" y="11922"/>
                    </a:lnTo>
                    <a:lnTo>
                      <a:pt x="20049" y="6518"/>
                    </a:lnTo>
                    <a:lnTo>
                      <a:pt x="20035" y="6312"/>
                    </a:lnTo>
                    <a:lnTo>
                      <a:pt x="20021" y="6105"/>
                    </a:lnTo>
                    <a:lnTo>
                      <a:pt x="19980" y="5913"/>
                    </a:lnTo>
                    <a:lnTo>
                      <a:pt x="19939" y="5707"/>
                    </a:lnTo>
                    <a:lnTo>
                      <a:pt x="19884" y="5514"/>
                    </a:lnTo>
                    <a:lnTo>
                      <a:pt x="19815" y="5335"/>
                    </a:lnTo>
                    <a:lnTo>
                      <a:pt x="19733" y="5157"/>
                    </a:lnTo>
                    <a:lnTo>
                      <a:pt x="19636" y="4978"/>
                    </a:lnTo>
                    <a:lnTo>
                      <a:pt x="19526" y="4813"/>
                    </a:lnTo>
                    <a:lnTo>
                      <a:pt x="19416" y="4648"/>
                    </a:lnTo>
                    <a:lnTo>
                      <a:pt x="19293" y="4497"/>
                    </a:lnTo>
                    <a:lnTo>
                      <a:pt x="19169" y="4345"/>
                    </a:lnTo>
                    <a:lnTo>
                      <a:pt x="19018" y="4222"/>
                    </a:lnTo>
                    <a:lnTo>
                      <a:pt x="18880" y="4084"/>
                    </a:lnTo>
                    <a:lnTo>
                      <a:pt x="18715" y="3974"/>
                    </a:lnTo>
                    <a:lnTo>
                      <a:pt x="18550" y="3864"/>
                    </a:lnTo>
                    <a:lnTo>
                      <a:pt x="18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7"/>
              <p:cNvSpPr/>
              <p:nvPr/>
            </p:nvSpPr>
            <p:spPr>
              <a:xfrm>
                <a:off x="2212700" y="1532275"/>
                <a:ext cx="508450" cy="544200"/>
              </a:xfrm>
              <a:custGeom>
                <a:avLst/>
                <a:gdLst/>
                <a:ahLst/>
                <a:cxnLst/>
                <a:rect l="l" t="t" r="r" b="b"/>
                <a:pathLst>
                  <a:path w="20338" h="21768" extrusionOk="0">
                    <a:moveTo>
                      <a:pt x="10025" y="0"/>
                    </a:moveTo>
                    <a:lnTo>
                      <a:pt x="9695" y="14"/>
                    </a:lnTo>
                    <a:lnTo>
                      <a:pt x="9378" y="41"/>
                    </a:lnTo>
                    <a:lnTo>
                      <a:pt x="9062" y="83"/>
                    </a:lnTo>
                    <a:lnTo>
                      <a:pt x="8746" y="124"/>
                    </a:lnTo>
                    <a:lnTo>
                      <a:pt x="8443" y="179"/>
                    </a:lnTo>
                    <a:lnTo>
                      <a:pt x="8141" y="248"/>
                    </a:lnTo>
                    <a:lnTo>
                      <a:pt x="7838" y="330"/>
                    </a:lnTo>
                    <a:lnTo>
                      <a:pt x="7536" y="413"/>
                    </a:lnTo>
                    <a:lnTo>
                      <a:pt x="7247" y="509"/>
                    </a:lnTo>
                    <a:lnTo>
                      <a:pt x="6958" y="619"/>
                    </a:lnTo>
                    <a:lnTo>
                      <a:pt x="6670" y="729"/>
                    </a:lnTo>
                    <a:lnTo>
                      <a:pt x="6381" y="853"/>
                    </a:lnTo>
                    <a:lnTo>
                      <a:pt x="6106" y="976"/>
                    </a:lnTo>
                    <a:lnTo>
                      <a:pt x="5831" y="1114"/>
                    </a:lnTo>
                    <a:lnTo>
                      <a:pt x="5570" y="1265"/>
                    </a:lnTo>
                    <a:lnTo>
                      <a:pt x="5501" y="1774"/>
                    </a:lnTo>
                    <a:lnTo>
                      <a:pt x="5460" y="2297"/>
                    </a:lnTo>
                    <a:lnTo>
                      <a:pt x="5446" y="2805"/>
                    </a:lnTo>
                    <a:lnTo>
                      <a:pt x="5460" y="3314"/>
                    </a:lnTo>
                    <a:lnTo>
                      <a:pt x="5253" y="2957"/>
                    </a:lnTo>
                    <a:lnTo>
                      <a:pt x="5019" y="2627"/>
                    </a:lnTo>
                    <a:lnTo>
                      <a:pt x="4758" y="2297"/>
                    </a:lnTo>
                    <a:lnTo>
                      <a:pt x="4469" y="1994"/>
                    </a:lnTo>
                    <a:lnTo>
                      <a:pt x="4043" y="2338"/>
                    </a:lnTo>
                    <a:lnTo>
                      <a:pt x="3644" y="2695"/>
                    </a:lnTo>
                    <a:lnTo>
                      <a:pt x="3259" y="3094"/>
                    </a:lnTo>
                    <a:lnTo>
                      <a:pt x="2888" y="3493"/>
                    </a:lnTo>
                    <a:lnTo>
                      <a:pt x="2558" y="3933"/>
                    </a:lnTo>
                    <a:lnTo>
                      <a:pt x="2242" y="4373"/>
                    </a:lnTo>
                    <a:lnTo>
                      <a:pt x="1953" y="4840"/>
                    </a:lnTo>
                    <a:lnTo>
                      <a:pt x="1692" y="5322"/>
                    </a:lnTo>
                    <a:lnTo>
                      <a:pt x="1444" y="5830"/>
                    </a:lnTo>
                    <a:lnTo>
                      <a:pt x="1238" y="6339"/>
                    </a:lnTo>
                    <a:lnTo>
                      <a:pt x="1059" y="6875"/>
                    </a:lnTo>
                    <a:lnTo>
                      <a:pt x="991" y="7137"/>
                    </a:lnTo>
                    <a:lnTo>
                      <a:pt x="922" y="7412"/>
                    </a:lnTo>
                    <a:lnTo>
                      <a:pt x="853" y="7687"/>
                    </a:lnTo>
                    <a:lnTo>
                      <a:pt x="798" y="7975"/>
                    </a:lnTo>
                    <a:lnTo>
                      <a:pt x="757" y="8250"/>
                    </a:lnTo>
                    <a:lnTo>
                      <a:pt x="716" y="8539"/>
                    </a:lnTo>
                    <a:lnTo>
                      <a:pt x="688" y="8828"/>
                    </a:lnTo>
                    <a:lnTo>
                      <a:pt x="661" y="9117"/>
                    </a:lnTo>
                    <a:lnTo>
                      <a:pt x="647" y="9406"/>
                    </a:lnTo>
                    <a:lnTo>
                      <a:pt x="647" y="9694"/>
                    </a:lnTo>
                    <a:lnTo>
                      <a:pt x="661" y="10244"/>
                    </a:lnTo>
                    <a:lnTo>
                      <a:pt x="702" y="10781"/>
                    </a:lnTo>
                    <a:lnTo>
                      <a:pt x="784" y="11303"/>
                    </a:lnTo>
                    <a:lnTo>
                      <a:pt x="881" y="11812"/>
                    </a:lnTo>
                    <a:lnTo>
                      <a:pt x="1197" y="11757"/>
                    </a:lnTo>
                    <a:lnTo>
                      <a:pt x="1513" y="11674"/>
                    </a:lnTo>
                    <a:lnTo>
                      <a:pt x="1816" y="11578"/>
                    </a:lnTo>
                    <a:lnTo>
                      <a:pt x="2104" y="11468"/>
                    </a:lnTo>
                    <a:lnTo>
                      <a:pt x="2104" y="19911"/>
                    </a:lnTo>
                    <a:lnTo>
                      <a:pt x="1" y="21217"/>
                    </a:lnTo>
                    <a:lnTo>
                      <a:pt x="69" y="21314"/>
                    </a:lnTo>
                    <a:lnTo>
                      <a:pt x="138" y="21410"/>
                    </a:lnTo>
                    <a:lnTo>
                      <a:pt x="221" y="21479"/>
                    </a:lnTo>
                    <a:lnTo>
                      <a:pt x="317" y="21561"/>
                    </a:lnTo>
                    <a:lnTo>
                      <a:pt x="413" y="21616"/>
                    </a:lnTo>
                    <a:lnTo>
                      <a:pt x="509" y="21671"/>
                    </a:lnTo>
                    <a:lnTo>
                      <a:pt x="619" y="21712"/>
                    </a:lnTo>
                    <a:lnTo>
                      <a:pt x="716" y="21740"/>
                    </a:lnTo>
                    <a:lnTo>
                      <a:pt x="826" y="21767"/>
                    </a:lnTo>
                    <a:lnTo>
                      <a:pt x="1059" y="21767"/>
                    </a:lnTo>
                    <a:lnTo>
                      <a:pt x="1169" y="21754"/>
                    </a:lnTo>
                    <a:lnTo>
                      <a:pt x="1279" y="21740"/>
                    </a:lnTo>
                    <a:lnTo>
                      <a:pt x="1389" y="21699"/>
                    </a:lnTo>
                    <a:lnTo>
                      <a:pt x="1499" y="21657"/>
                    </a:lnTo>
                    <a:lnTo>
                      <a:pt x="1609" y="21602"/>
                    </a:lnTo>
                    <a:lnTo>
                      <a:pt x="2998" y="20736"/>
                    </a:lnTo>
                    <a:lnTo>
                      <a:pt x="3067" y="20695"/>
                    </a:lnTo>
                    <a:lnTo>
                      <a:pt x="3122" y="20653"/>
                    </a:lnTo>
                    <a:lnTo>
                      <a:pt x="3163" y="20585"/>
                    </a:lnTo>
                    <a:lnTo>
                      <a:pt x="3204" y="20530"/>
                    </a:lnTo>
                    <a:lnTo>
                      <a:pt x="3232" y="20461"/>
                    </a:lnTo>
                    <a:lnTo>
                      <a:pt x="3259" y="20392"/>
                    </a:lnTo>
                    <a:lnTo>
                      <a:pt x="3273" y="20323"/>
                    </a:lnTo>
                    <a:lnTo>
                      <a:pt x="3273" y="20241"/>
                    </a:lnTo>
                    <a:lnTo>
                      <a:pt x="3273" y="10891"/>
                    </a:lnTo>
                    <a:lnTo>
                      <a:pt x="3576" y="10698"/>
                    </a:lnTo>
                    <a:lnTo>
                      <a:pt x="3864" y="10478"/>
                    </a:lnTo>
                    <a:lnTo>
                      <a:pt x="4139" y="10258"/>
                    </a:lnTo>
                    <a:lnTo>
                      <a:pt x="4401" y="10011"/>
                    </a:lnTo>
                    <a:lnTo>
                      <a:pt x="4648" y="9763"/>
                    </a:lnTo>
                    <a:lnTo>
                      <a:pt x="4868" y="9502"/>
                    </a:lnTo>
                    <a:lnTo>
                      <a:pt x="5088" y="9213"/>
                    </a:lnTo>
                    <a:lnTo>
                      <a:pt x="5281" y="8924"/>
                    </a:lnTo>
                    <a:lnTo>
                      <a:pt x="5460" y="8636"/>
                    </a:lnTo>
                    <a:lnTo>
                      <a:pt x="5611" y="8319"/>
                    </a:lnTo>
                    <a:lnTo>
                      <a:pt x="5748" y="8003"/>
                    </a:lnTo>
                    <a:lnTo>
                      <a:pt x="5872" y="7673"/>
                    </a:lnTo>
                    <a:lnTo>
                      <a:pt x="5968" y="7343"/>
                    </a:lnTo>
                    <a:lnTo>
                      <a:pt x="6051" y="6999"/>
                    </a:lnTo>
                    <a:lnTo>
                      <a:pt x="6106" y="6642"/>
                    </a:lnTo>
                    <a:lnTo>
                      <a:pt x="6133" y="6284"/>
                    </a:lnTo>
                    <a:lnTo>
                      <a:pt x="6353" y="6779"/>
                    </a:lnTo>
                    <a:lnTo>
                      <a:pt x="6587" y="7247"/>
                    </a:lnTo>
                    <a:lnTo>
                      <a:pt x="6862" y="7700"/>
                    </a:lnTo>
                    <a:lnTo>
                      <a:pt x="7013" y="7934"/>
                    </a:lnTo>
                    <a:lnTo>
                      <a:pt x="7165" y="8154"/>
                    </a:lnTo>
                    <a:lnTo>
                      <a:pt x="7330" y="8360"/>
                    </a:lnTo>
                    <a:lnTo>
                      <a:pt x="7495" y="8567"/>
                    </a:lnTo>
                    <a:lnTo>
                      <a:pt x="7673" y="8773"/>
                    </a:lnTo>
                    <a:lnTo>
                      <a:pt x="7852" y="8979"/>
                    </a:lnTo>
                    <a:lnTo>
                      <a:pt x="8045" y="9172"/>
                    </a:lnTo>
                    <a:lnTo>
                      <a:pt x="8237" y="9364"/>
                    </a:lnTo>
                    <a:lnTo>
                      <a:pt x="8443" y="9543"/>
                    </a:lnTo>
                    <a:lnTo>
                      <a:pt x="8663" y="9722"/>
                    </a:lnTo>
                    <a:lnTo>
                      <a:pt x="8883" y="9901"/>
                    </a:lnTo>
                    <a:lnTo>
                      <a:pt x="9117" y="10066"/>
                    </a:lnTo>
                    <a:lnTo>
                      <a:pt x="9351" y="10217"/>
                    </a:lnTo>
                    <a:lnTo>
                      <a:pt x="9585" y="10368"/>
                    </a:lnTo>
                    <a:lnTo>
                      <a:pt x="9818" y="10506"/>
                    </a:lnTo>
                    <a:lnTo>
                      <a:pt x="10066" y="10643"/>
                    </a:lnTo>
                    <a:lnTo>
                      <a:pt x="10313" y="10767"/>
                    </a:lnTo>
                    <a:lnTo>
                      <a:pt x="10561" y="10877"/>
                    </a:lnTo>
                    <a:lnTo>
                      <a:pt x="10822" y="10987"/>
                    </a:lnTo>
                    <a:lnTo>
                      <a:pt x="11083" y="11083"/>
                    </a:lnTo>
                    <a:lnTo>
                      <a:pt x="11331" y="11179"/>
                    </a:lnTo>
                    <a:lnTo>
                      <a:pt x="11592" y="11262"/>
                    </a:lnTo>
                    <a:lnTo>
                      <a:pt x="11867" y="11331"/>
                    </a:lnTo>
                    <a:lnTo>
                      <a:pt x="12129" y="11399"/>
                    </a:lnTo>
                    <a:lnTo>
                      <a:pt x="12404" y="11454"/>
                    </a:lnTo>
                    <a:lnTo>
                      <a:pt x="12665" y="11496"/>
                    </a:lnTo>
                    <a:lnTo>
                      <a:pt x="12940" y="11537"/>
                    </a:lnTo>
                    <a:lnTo>
                      <a:pt x="13215" y="11564"/>
                    </a:lnTo>
                    <a:lnTo>
                      <a:pt x="13490" y="11592"/>
                    </a:lnTo>
                    <a:lnTo>
                      <a:pt x="13765" y="11606"/>
                    </a:lnTo>
                    <a:lnTo>
                      <a:pt x="14315" y="11606"/>
                    </a:lnTo>
                    <a:lnTo>
                      <a:pt x="14865" y="11578"/>
                    </a:lnTo>
                    <a:lnTo>
                      <a:pt x="15415" y="11523"/>
                    </a:lnTo>
                    <a:lnTo>
                      <a:pt x="15965" y="11427"/>
                    </a:lnTo>
                    <a:lnTo>
                      <a:pt x="16515" y="11303"/>
                    </a:lnTo>
                    <a:lnTo>
                      <a:pt x="17051" y="11152"/>
                    </a:lnTo>
                    <a:lnTo>
                      <a:pt x="17051" y="18453"/>
                    </a:lnTo>
                    <a:lnTo>
                      <a:pt x="17065" y="18522"/>
                    </a:lnTo>
                    <a:lnTo>
                      <a:pt x="17079" y="18605"/>
                    </a:lnTo>
                    <a:lnTo>
                      <a:pt x="17106" y="18673"/>
                    </a:lnTo>
                    <a:lnTo>
                      <a:pt x="17134" y="18742"/>
                    </a:lnTo>
                    <a:lnTo>
                      <a:pt x="17175" y="18797"/>
                    </a:lnTo>
                    <a:lnTo>
                      <a:pt x="17216" y="18852"/>
                    </a:lnTo>
                    <a:lnTo>
                      <a:pt x="17271" y="18907"/>
                    </a:lnTo>
                    <a:lnTo>
                      <a:pt x="17340" y="18948"/>
                    </a:lnTo>
                    <a:lnTo>
                      <a:pt x="18729" y="19801"/>
                    </a:lnTo>
                    <a:lnTo>
                      <a:pt x="18839" y="19870"/>
                    </a:lnTo>
                    <a:lnTo>
                      <a:pt x="18949" y="19911"/>
                    </a:lnTo>
                    <a:lnTo>
                      <a:pt x="19059" y="19938"/>
                    </a:lnTo>
                    <a:lnTo>
                      <a:pt x="19169" y="19966"/>
                    </a:lnTo>
                    <a:lnTo>
                      <a:pt x="19279" y="19980"/>
                    </a:lnTo>
                    <a:lnTo>
                      <a:pt x="19389" y="19980"/>
                    </a:lnTo>
                    <a:lnTo>
                      <a:pt x="19499" y="19966"/>
                    </a:lnTo>
                    <a:lnTo>
                      <a:pt x="19609" y="19952"/>
                    </a:lnTo>
                    <a:lnTo>
                      <a:pt x="19719" y="19911"/>
                    </a:lnTo>
                    <a:lnTo>
                      <a:pt x="19829" y="19870"/>
                    </a:lnTo>
                    <a:lnTo>
                      <a:pt x="19925" y="19828"/>
                    </a:lnTo>
                    <a:lnTo>
                      <a:pt x="20021" y="19760"/>
                    </a:lnTo>
                    <a:lnTo>
                      <a:pt x="20118" y="19691"/>
                    </a:lnTo>
                    <a:lnTo>
                      <a:pt x="20200" y="19608"/>
                    </a:lnTo>
                    <a:lnTo>
                      <a:pt x="20269" y="19526"/>
                    </a:lnTo>
                    <a:lnTo>
                      <a:pt x="20338" y="19430"/>
                    </a:lnTo>
                    <a:lnTo>
                      <a:pt x="18234" y="18123"/>
                    </a:lnTo>
                    <a:lnTo>
                      <a:pt x="18234" y="10698"/>
                    </a:lnTo>
                    <a:lnTo>
                      <a:pt x="18701" y="10464"/>
                    </a:lnTo>
                    <a:lnTo>
                      <a:pt x="19155" y="10217"/>
                    </a:lnTo>
                    <a:lnTo>
                      <a:pt x="19609" y="9942"/>
                    </a:lnTo>
                    <a:lnTo>
                      <a:pt x="20049" y="9653"/>
                    </a:lnTo>
                    <a:lnTo>
                      <a:pt x="20035" y="9144"/>
                    </a:lnTo>
                    <a:lnTo>
                      <a:pt x="19994" y="8663"/>
                    </a:lnTo>
                    <a:lnTo>
                      <a:pt x="19925" y="8182"/>
                    </a:lnTo>
                    <a:lnTo>
                      <a:pt x="19843" y="7700"/>
                    </a:lnTo>
                    <a:lnTo>
                      <a:pt x="19733" y="7233"/>
                    </a:lnTo>
                    <a:lnTo>
                      <a:pt x="19595" y="6779"/>
                    </a:lnTo>
                    <a:lnTo>
                      <a:pt x="19444" y="6325"/>
                    </a:lnTo>
                    <a:lnTo>
                      <a:pt x="19265" y="5885"/>
                    </a:lnTo>
                    <a:lnTo>
                      <a:pt x="19073" y="5459"/>
                    </a:lnTo>
                    <a:lnTo>
                      <a:pt x="18853" y="5047"/>
                    </a:lnTo>
                    <a:lnTo>
                      <a:pt x="18619" y="4634"/>
                    </a:lnTo>
                    <a:lnTo>
                      <a:pt x="18371" y="4249"/>
                    </a:lnTo>
                    <a:lnTo>
                      <a:pt x="18096" y="3878"/>
                    </a:lnTo>
                    <a:lnTo>
                      <a:pt x="17807" y="3507"/>
                    </a:lnTo>
                    <a:lnTo>
                      <a:pt x="17505" y="3163"/>
                    </a:lnTo>
                    <a:lnTo>
                      <a:pt x="17189" y="2819"/>
                    </a:lnTo>
                    <a:lnTo>
                      <a:pt x="16845" y="2503"/>
                    </a:lnTo>
                    <a:lnTo>
                      <a:pt x="16501" y="2200"/>
                    </a:lnTo>
                    <a:lnTo>
                      <a:pt x="16130" y="1911"/>
                    </a:lnTo>
                    <a:lnTo>
                      <a:pt x="15759" y="1650"/>
                    </a:lnTo>
                    <a:lnTo>
                      <a:pt x="15360" y="1389"/>
                    </a:lnTo>
                    <a:lnTo>
                      <a:pt x="14961" y="1155"/>
                    </a:lnTo>
                    <a:lnTo>
                      <a:pt x="14535" y="949"/>
                    </a:lnTo>
                    <a:lnTo>
                      <a:pt x="14109" y="756"/>
                    </a:lnTo>
                    <a:lnTo>
                      <a:pt x="13669" y="578"/>
                    </a:lnTo>
                    <a:lnTo>
                      <a:pt x="13215" y="426"/>
                    </a:lnTo>
                    <a:lnTo>
                      <a:pt x="12761" y="303"/>
                    </a:lnTo>
                    <a:lnTo>
                      <a:pt x="12294" y="193"/>
                    </a:lnTo>
                    <a:lnTo>
                      <a:pt x="11812" y="110"/>
                    </a:lnTo>
                    <a:lnTo>
                      <a:pt x="11331" y="41"/>
                    </a:lnTo>
                    <a:lnTo>
                      <a:pt x="10836" y="14"/>
                    </a:lnTo>
                    <a:lnTo>
                      <a:pt x="10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7"/>
              <p:cNvSpPr/>
              <p:nvPr/>
            </p:nvSpPr>
            <p:spPr>
              <a:xfrm>
                <a:off x="2501450" y="4415400"/>
                <a:ext cx="22622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9049" h="400" extrusionOk="0">
                    <a:moveTo>
                      <a:pt x="1" y="1"/>
                    </a:moveTo>
                    <a:lnTo>
                      <a:pt x="1" y="400"/>
                    </a:lnTo>
                    <a:lnTo>
                      <a:pt x="9049" y="400"/>
                    </a:lnTo>
                    <a:lnTo>
                      <a:pt x="904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7"/>
              <p:cNvSpPr/>
              <p:nvPr/>
            </p:nvSpPr>
            <p:spPr>
              <a:xfrm>
                <a:off x="2226800" y="4415400"/>
                <a:ext cx="2086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8347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8347" y="400"/>
                    </a:lnTo>
                    <a:lnTo>
                      <a:pt x="83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7"/>
              <p:cNvSpPr/>
              <p:nvPr/>
            </p:nvSpPr>
            <p:spPr>
              <a:xfrm>
                <a:off x="2147725" y="3292325"/>
                <a:ext cx="6435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25742" h="3810" extrusionOk="0">
                    <a:moveTo>
                      <a:pt x="2600" y="1"/>
                    </a:moveTo>
                    <a:lnTo>
                      <a:pt x="1" y="3329"/>
                    </a:lnTo>
                    <a:lnTo>
                      <a:pt x="124" y="3439"/>
                    </a:lnTo>
                    <a:lnTo>
                      <a:pt x="262" y="3535"/>
                    </a:lnTo>
                    <a:lnTo>
                      <a:pt x="399" y="3631"/>
                    </a:lnTo>
                    <a:lnTo>
                      <a:pt x="551" y="3686"/>
                    </a:lnTo>
                    <a:lnTo>
                      <a:pt x="702" y="3741"/>
                    </a:lnTo>
                    <a:lnTo>
                      <a:pt x="853" y="3782"/>
                    </a:lnTo>
                    <a:lnTo>
                      <a:pt x="1018" y="3810"/>
                    </a:lnTo>
                    <a:lnTo>
                      <a:pt x="1334" y="3810"/>
                    </a:lnTo>
                    <a:lnTo>
                      <a:pt x="1486" y="3782"/>
                    </a:lnTo>
                    <a:lnTo>
                      <a:pt x="1651" y="3741"/>
                    </a:lnTo>
                    <a:lnTo>
                      <a:pt x="1802" y="3686"/>
                    </a:lnTo>
                    <a:lnTo>
                      <a:pt x="1940" y="3631"/>
                    </a:lnTo>
                    <a:lnTo>
                      <a:pt x="2077" y="3535"/>
                    </a:lnTo>
                    <a:lnTo>
                      <a:pt x="2215" y="3439"/>
                    </a:lnTo>
                    <a:lnTo>
                      <a:pt x="2338" y="3329"/>
                    </a:lnTo>
                    <a:lnTo>
                      <a:pt x="2462" y="3219"/>
                    </a:lnTo>
                    <a:lnTo>
                      <a:pt x="2600" y="3122"/>
                    </a:lnTo>
                    <a:lnTo>
                      <a:pt x="2737" y="3040"/>
                    </a:lnTo>
                    <a:lnTo>
                      <a:pt x="2888" y="2971"/>
                    </a:lnTo>
                    <a:lnTo>
                      <a:pt x="3040" y="2916"/>
                    </a:lnTo>
                    <a:lnTo>
                      <a:pt x="3191" y="2875"/>
                    </a:lnTo>
                    <a:lnTo>
                      <a:pt x="3356" y="2847"/>
                    </a:lnTo>
                    <a:lnTo>
                      <a:pt x="3672" y="2847"/>
                    </a:lnTo>
                    <a:lnTo>
                      <a:pt x="3823" y="2875"/>
                    </a:lnTo>
                    <a:lnTo>
                      <a:pt x="3988" y="2916"/>
                    </a:lnTo>
                    <a:lnTo>
                      <a:pt x="4140" y="2971"/>
                    </a:lnTo>
                    <a:lnTo>
                      <a:pt x="4277" y="3040"/>
                    </a:lnTo>
                    <a:lnTo>
                      <a:pt x="4428" y="3122"/>
                    </a:lnTo>
                    <a:lnTo>
                      <a:pt x="4552" y="3219"/>
                    </a:lnTo>
                    <a:lnTo>
                      <a:pt x="4676" y="3329"/>
                    </a:lnTo>
                    <a:lnTo>
                      <a:pt x="4813" y="3439"/>
                    </a:lnTo>
                    <a:lnTo>
                      <a:pt x="4937" y="3535"/>
                    </a:lnTo>
                    <a:lnTo>
                      <a:pt x="5088" y="3631"/>
                    </a:lnTo>
                    <a:lnTo>
                      <a:pt x="5226" y="3686"/>
                    </a:lnTo>
                    <a:lnTo>
                      <a:pt x="5377" y="3741"/>
                    </a:lnTo>
                    <a:lnTo>
                      <a:pt x="5542" y="3782"/>
                    </a:lnTo>
                    <a:lnTo>
                      <a:pt x="5693" y="3810"/>
                    </a:lnTo>
                    <a:lnTo>
                      <a:pt x="6010" y="3810"/>
                    </a:lnTo>
                    <a:lnTo>
                      <a:pt x="6161" y="3782"/>
                    </a:lnTo>
                    <a:lnTo>
                      <a:pt x="6326" y="3741"/>
                    </a:lnTo>
                    <a:lnTo>
                      <a:pt x="6477" y="3686"/>
                    </a:lnTo>
                    <a:lnTo>
                      <a:pt x="6615" y="3631"/>
                    </a:lnTo>
                    <a:lnTo>
                      <a:pt x="6766" y="3535"/>
                    </a:lnTo>
                    <a:lnTo>
                      <a:pt x="6890" y="3439"/>
                    </a:lnTo>
                    <a:lnTo>
                      <a:pt x="7027" y="3329"/>
                    </a:lnTo>
                    <a:lnTo>
                      <a:pt x="7151" y="3219"/>
                    </a:lnTo>
                    <a:lnTo>
                      <a:pt x="7275" y="3122"/>
                    </a:lnTo>
                    <a:lnTo>
                      <a:pt x="7426" y="3040"/>
                    </a:lnTo>
                    <a:lnTo>
                      <a:pt x="7563" y="2971"/>
                    </a:lnTo>
                    <a:lnTo>
                      <a:pt x="7715" y="2916"/>
                    </a:lnTo>
                    <a:lnTo>
                      <a:pt x="7880" y="2875"/>
                    </a:lnTo>
                    <a:lnTo>
                      <a:pt x="8031" y="2847"/>
                    </a:lnTo>
                    <a:lnTo>
                      <a:pt x="8347" y="2847"/>
                    </a:lnTo>
                    <a:lnTo>
                      <a:pt x="8512" y="2875"/>
                    </a:lnTo>
                    <a:lnTo>
                      <a:pt x="8664" y="2916"/>
                    </a:lnTo>
                    <a:lnTo>
                      <a:pt x="8815" y="2971"/>
                    </a:lnTo>
                    <a:lnTo>
                      <a:pt x="8966" y="3040"/>
                    </a:lnTo>
                    <a:lnTo>
                      <a:pt x="9104" y="3122"/>
                    </a:lnTo>
                    <a:lnTo>
                      <a:pt x="9241" y="3219"/>
                    </a:lnTo>
                    <a:lnTo>
                      <a:pt x="9365" y="3329"/>
                    </a:lnTo>
                    <a:lnTo>
                      <a:pt x="9489" y="3439"/>
                    </a:lnTo>
                    <a:lnTo>
                      <a:pt x="9626" y="3535"/>
                    </a:lnTo>
                    <a:lnTo>
                      <a:pt x="9764" y="3631"/>
                    </a:lnTo>
                    <a:lnTo>
                      <a:pt x="9901" y="3686"/>
                    </a:lnTo>
                    <a:lnTo>
                      <a:pt x="10066" y="3741"/>
                    </a:lnTo>
                    <a:lnTo>
                      <a:pt x="10217" y="3782"/>
                    </a:lnTo>
                    <a:lnTo>
                      <a:pt x="10369" y="3810"/>
                    </a:lnTo>
                    <a:lnTo>
                      <a:pt x="10685" y="3810"/>
                    </a:lnTo>
                    <a:lnTo>
                      <a:pt x="10850" y="3782"/>
                    </a:lnTo>
                    <a:lnTo>
                      <a:pt x="11001" y="3741"/>
                    </a:lnTo>
                    <a:lnTo>
                      <a:pt x="11152" y="3686"/>
                    </a:lnTo>
                    <a:lnTo>
                      <a:pt x="11304" y="3631"/>
                    </a:lnTo>
                    <a:lnTo>
                      <a:pt x="11441" y="3535"/>
                    </a:lnTo>
                    <a:lnTo>
                      <a:pt x="11579" y="3439"/>
                    </a:lnTo>
                    <a:lnTo>
                      <a:pt x="11702" y="3329"/>
                    </a:lnTo>
                    <a:lnTo>
                      <a:pt x="11826" y="3219"/>
                    </a:lnTo>
                    <a:lnTo>
                      <a:pt x="11964" y="3122"/>
                    </a:lnTo>
                    <a:lnTo>
                      <a:pt x="12101" y="3040"/>
                    </a:lnTo>
                    <a:lnTo>
                      <a:pt x="12252" y="2971"/>
                    </a:lnTo>
                    <a:lnTo>
                      <a:pt x="12404" y="2916"/>
                    </a:lnTo>
                    <a:lnTo>
                      <a:pt x="12555" y="2875"/>
                    </a:lnTo>
                    <a:lnTo>
                      <a:pt x="12706" y="2847"/>
                    </a:lnTo>
                    <a:lnTo>
                      <a:pt x="13022" y="2847"/>
                    </a:lnTo>
                    <a:lnTo>
                      <a:pt x="13187" y="2875"/>
                    </a:lnTo>
                    <a:lnTo>
                      <a:pt x="13339" y="2916"/>
                    </a:lnTo>
                    <a:lnTo>
                      <a:pt x="13490" y="2971"/>
                    </a:lnTo>
                    <a:lnTo>
                      <a:pt x="13641" y="3040"/>
                    </a:lnTo>
                    <a:lnTo>
                      <a:pt x="13779" y="3122"/>
                    </a:lnTo>
                    <a:lnTo>
                      <a:pt x="13916" y="3219"/>
                    </a:lnTo>
                    <a:lnTo>
                      <a:pt x="14040" y="3329"/>
                    </a:lnTo>
                    <a:lnTo>
                      <a:pt x="14164" y="3439"/>
                    </a:lnTo>
                    <a:lnTo>
                      <a:pt x="14301" y="3535"/>
                    </a:lnTo>
                    <a:lnTo>
                      <a:pt x="14439" y="3631"/>
                    </a:lnTo>
                    <a:lnTo>
                      <a:pt x="14590" y="3686"/>
                    </a:lnTo>
                    <a:lnTo>
                      <a:pt x="14741" y="3741"/>
                    </a:lnTo>
                    <a:lnTo>
                      <a:pt x="14893" y="3782"/>
                    </a:lnTo>
                    <a:lnTo>
                      <a:pt x="15044" y="3810"/>
                    </a:lnTo>
                    <a:lnTo>
                      <a:pt x="15374" y="3810"/>
                    </a:lnTo>
                    <a:lnTo>
                      <a:pt x="15525" y="3782"/>
                    </a:lnTo>
                    <a:lnTo>
                      <a:pt x="15676" y="3741"/>
                    </a:lnTo>
                    <a:lnTo>
                      <a:pt x="15828" y="3686"/>
                    </a:lnTo>
                    <a:lnTo>
                      <a:pt x="15979" y="3631"/>
                    </a:lnTo>
                    <a:lnTo>
                      <a:pt x="16116" y="3535"/>
                    </a:lnTo>
                    <a:lnTo>
                      <a:pt x="16254" y="3439"/>
                    </a:lnTo>
                    <a:lnTo>
                      <a:pt x="16378" y="3329"/>
                    </a:lnTo>
                    <a:lnTo>
                      <a:pt x="16501" y="3219"/>
                    </a:lnTo>
                    <a:lnTo>
                      <a:pt x="16639" y="3122"/>
                    </a:lnTo>
                    <a:lnTo>
                      <a:pt x="16776" y="3040"/>
                    </a:lnTo>
                    <a:lnTo>
                      <a:pt x="16928" y="2971"/>
                    </a:lnTo>
                    <a:lnTo>
                      <a:pt x="17079" y="2916"/>
                    </a:lnTo>
                    <a:lnTo>
                      <a:pt x="17230" y="2875"/>
                    </a:lnTo>
                    <a:lnTo>
                      <a:pt x="17395" y="2847"/>
                    </a:lnTo>
                    <a:lnTo>
                      <a:pt x="17711" y="2847"/>
                    </a:lnTo>
                    <a:lnTo>
                      <a:pt x="17863" y="2875"/>
                    </a:lnTo>
                    <a:lnTo>
                      <a:pt x="18014" y="2916"/>
                    </a:lnTo>
                    <a:lnTo>
                      <a:pt x="18165" y="2971"/>
                    </a:lnTo>
                    <a:lnTo>
                      <a:pt x="18316" y="3040"/>
                    </a:lnTo>
                    <a:lnTo>
                      <a:pt x="18454" y="3122"/>
                    </a:lnTo>
                    <a:lnTo>
                      <a:pt x="18591" y="3219"/>
                    </a:lnTo>
                    <a:lnTo>
                      <a:pt x="18715" y="3329"/>
                    </a:lnTo>
                    <a:lnTo>
                      <a:pt x="18839" y="3439"/>
                    </a:lnTo>
                    <a:lnTo>
                      <a:pt x="18976" y="3535"/>
                    </a:lnTo>
                    <a:lnTo>
                      <a:pt x="19114" y="3631"/>
                    </a:lnTo>
                    <a:lnTo>
                      <a:pt x="19265" y="3686"/>
                    </a:lnTo>
                    <a:lnTo>
                      <a:pt x="19416" y="3741"/>
                    </a:lnTo>
                    <a:lnTo>
                      <a:pt x="19568" y="3782"/>
                    </a:lnTo>
                    <a:lnTo>
                      <a:pt x="19733" y="3810"/>
                    </a:lnTo>
                    <a:lnTo>
                      <a:pt x="20049" y="3810"/>
                    </a:lnTo>
                    <a:lnTo>
                      <a:pt x="20200" y="3782"/>
                    </a:lnTo>
                    <a:lnTo>
                      <a:pt x="20351" y="3741"/>
                    </a:lnTo>
                    <a:lnTo>
                      <a:pt x="20503" y="3686"/>
                    </a:lnTo>
                    <a:lnTo>
                      <a:pt x="20654" y="3631"/>
                    </a:lnTo>
                    <a:lnTo>
                      <a:pt x="20792" y="3535"/>
                    </a:lnTo>
                    <a:lnTo>
                      <a:pt x="20929" y="3439"/>
                    </a:lnTo>
                    <a:lnTo>
                      <a:pt x="21053" y="3329"/>
                    </a:lnTo>
                    <a:lnTo>
                      <a:pt x="21177" y="3219"/>
                    </a:lnTo>
                    <a:lnTo>
                      <a:pt x="21314" y="3122"/>
                    </a:lnTo>
                    <a:lnTo>
                      <a:pt x="21452" y="3040"/>
                    </a:lnTo>
                    <a:lnTo>
                      <a:pt x="21603" y="2971"/>
                    </a:lnTo>
                    <a:lnTo>
                      <a:pt x="21754" y="2916"/>
                    </a:lnTo>
                    <a:lnTo>
                      <a:pt x="21905" y="2875"/>
                    </a:lnTo>
                    <a:lnTo>
                      <a:pt x="22070" y="2847"/>
                    </a:lnTo>
                    <a:lnTo>
                      <a:pt x="22387" y="2847"/>
                    </a:lnTo>
                    <a:lnTo>
                      <a:pt x="22538" y="2875"/>
                    </a:lnTo>
                    <a:lnTo>
                      <a:pt x="22703" y="2916"/>
                    </a:lnTo>
                    <a:lnTo>
                      <a:pt x="22854" y="2971"/>
                    </a:lnTo>
                    <a:lnTo>
                      <a:pt x="22992" y="3040"/>
                    </a:lnTo>
                    <a:lnTo>
                      <a:pt x="23143" y="3122"/>
                    </a:lnTo>
                    <a:lnTo>
                      <a:pt x="23267" y="3219"/>
                    </a:lnTo>
                    <a:lnTo>
                      <a:pt x="23390" y="3329"/>
                    </a:lnTo>
                    <a:lnTo>
                      <a:pt x="23528" y="3439"/>
                    </a:lnTo>
                    <a:lnTo>
                      <a:pt x="23652" y="3535"/>
                    </a:lnTo>
                    <a:lnTo>
                      <a:pt x="23803" y="3631"/>
                    </a:lnTo>
                    <a:lnTo>
                      <a:pt x="23940" y="3686"/>
                    </a:lnTo>
                    <a:lnTo>
                      <a:pt x="24092" y="3741"/>
                    </a:lnTo>
                    <a:lnTo>
                      <a:pt x="24243" y="3782"/>
                    </a:lnTo>
                    <a:lnTo>
                      <a:pt x="24408" y="3810"/>
                    </a:lnTo>
                    <a:lnTo>
                      <a:pt x="24724" y="3810"/>
                    </a:lnTo>
                    <a:lnTo>
                      <a:pt x="24875" y="3782"/>
                    </a:lnTo>
                    <a:lnTo>
                      <a:pt x="25040" y="3741"/>
                    </a:lnTo>
                    <a:lnTo>
                      <a:pt x="25192" y="3686"/>
                    </a:lnTo>
                    <a:lnTo>
                      <a:pt x="25329" y="3631"/>
                    </a:lnTo>
                    <a:lnTo>
                      <a:pt x="25480" y="3535"/>
                    </a:lnTo>
                    <a:lnTo>
                      <a:pt x="25604" y="3439"/>
                    </a:lnTo>
                    <a:lnTo>
                      <a:pt x="25742" y="3329"/>
                    </a:lnTo>
                    <a:lnTo>
                      <a:pt x="2264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17"/>
            <p:cNvGrpSpPr/>
            <p:nvPr/>
          </p:nvGrpSpPr>
          <p:grpSpPr>
            <a:xfrm>
              <a:off x="4424347" y="2126297"/>
              <a:ext cx="774498" cy="2605481"/>
              <a:chOff x="2195850" y="1931375"/>
              <a:chExt cx="727775" cy="2448300"/>
            </a:xfrm>
          </p:grpSpPr>
          <p:sp>
            <p:nvSpPr>
              <p:cNvPr id="79" name="Google Shape;79;p17"/>
              <p:cNvSpPr/>
              <p:nvPr/>
            </p:nvSpPr>
            <p:spPr>
              <a:xfrm>
                <a:off x="2716300" y="2583150"/>
                <a:ext cx="207325" cy="678625"/>
              </a:xfrm>
              <a:custGeom>
                <a:avLst/>
                <a:gdLst/>
                <a:ahLst/>
                <a:cxnLst/>
                <a:rect l="l" t="t" r="r" b="b"/>
                <a:pathLst>
                  <a:path w="8293" h="27145" extrusionOk="0">
                    <a:moveTo>
                      <a:pt x="2682" y="1"/>
                    </a:moveTo>
                    <a:lnTo>
                      <a:pt x="2393" y="14"/>
                    </a:lnTo>
                    <a:lnTo>
                      <a:pt x="2104" y="56"/>
                    </a:lnTo>
                    <a:lnTo>
                      <a:pt x="1816" y="124"/>
                    </a:lnTo>
                    <a:lnTo>
                      <a:pt x="1541" y="234"/>
                    </a:lnTo>
                    <a:lnTo>
                      <a:pt x="1403" y="303"/>
                    </a:lnTo>
                    <a:lnTo>
                      <a:pt x="1275" y="367"/>
                    </a:lnTo>
                    <a:lnTo>
                      <a:pt x="1275" y="367"/>
                    </a:lnTo>
                    <a:lnTo>
                      <a:pt x="1912" y="1"/>
                    </a:lnTo>
                    <a:lnTo>
                      <a:pt x="1912" y="1"/>
                    </a:lnTo>
                    <a:lnTo>
                      <a:pt x="1" y="1087"/>
                    </a:lnTo>
                    <a:lnTo>
                      <a:pt x="7" y="1097"/>
                    </a:lnTo>
                    <a:lnTo>
                      <a:pt x="7" y="1097"/>
                    </a:lnTo>
                    <a:lnTo>
                      <a:pt x="1" y="1101"/>
                    </a:lnTo>
                    <a:lnTo>
                      <a:pt x="1" y="1101"/>
                    </a:lnTo>
                    <a:lnTo>
                      <a:pt x="7" y="1097"/>
                    </a:lnTo>
                    <a:lnTo>
                      <a:pt x="7" y="1097"/>
                    </a:lnTo>
                    <a:lnTo>
                      <a:pt x="111" y="1279"/>
                    </a:lnTo>
                    <a:lnTo>
                      <a:pt x="372" y="1788"/>
                    </a:lnTo>
                    <a:lnTo>
                      <a:pt x="743" y="2572"/>
                    </a:lnTo>
                    <a:lnTo>
                      <a:pt x="977" y="3067"/>
                    </a:lnTo>
                    <a:lnTo>
                      <a:pt x="1211" y="3617"/>
                    </a:lnTo>
                    <a:lnTo>
                      <a:pt x="1472" y="4208"/>
                    </a:lnTo>
                    <a:lnTo>
                      <a:pt x="1733" y="4868"/>
                    </a:lnTo>
                    <a:lnTo>
                      <a:pt x="1994" y="5556"/>
                    </a:lnTo>
                    <a:lnTo>
                      <a:pt x="2256" y="6298"/>
                    </a:lnTo>
                    <a:lnTo>
                      <a:pt x="2517" y="7082"/>
                    </a:lnTo>
                    <a:lnTo>
                      <a:pt x="2765" y="7893"/>
                    </a:lnTo>
                    <a:lnTo>
                      <a:pt x="2998" y="8746"/>
                    </a:lnTo>
                    <a:lnTo>
                      <a:pt x="3205" y="9612"/>
                    </a:lnTo>
                    <a:lnTo>
                      <a:pt x="3397" y="10506"/>
                    </a:lnTo>
                    <a:lnTo>
                      <a:pt x="3480" y="10960"/>
                    </a:lnTo>
                    <a:lnTo>
                      <a:pt x="3562" y="11414"/>
                    </a:lnTo>
                    <a:lnTo>
                      <a:pt x="3631" y="11881"/>
                    </a:lnTo>
                    <a:lnTo>
                      <a:pt x="3686" y="12349"/>
                    </a:lnTo>
                    <a:lnTo>
                      <a:pt x="3741" y="12816"/>
                    </a:lnTo>
                    <a:lnTo>
                      <a:pt x="3782" y="13284"/>
                    </a:lnTo>
                    <a:lnTo>
                      <a:pt x="3810" y="13765"/>
                    </a:lnTo>
                    <a:lnTo>
                      <a:pt x="3837" y="14232"/>
                    </a:lnTo>
                    <a:lnTo>
                      <a:pt x="3837" y="14714"/>
                    </a:lnTo>
                    <a:lnTo>
                      <a:pt x="3837" y="15181"/>
                    </a:lnTo>
                    <a:lnTo>
                      <a:pt x="3823" y="15662"/>
                    </a:lnTo>
                    <a:lnTo>
                      <a:pt x="3782" y="16130"/>
                    </a:lnTo>
                    <a:lnTo>
                      <a:pt x="3741" y="16611"/>
                    </a:lnTo>
                    <a:lnTo>
                      <a:pt x="3686" y="17079"/>
                    </a:lnTo>
                    <a:lnTo>
                      <a:pt x="3617" y="17546"/>
                    </a:lnTo>
                    <a:lnTo>
                      <a:pt x="3521" y="18014"/>
                    </a:lnTo>
                    <a:lnTo>
                      <a:pt x="3425" y="18481"/>
                    </a:lnTo>
                    <a:lnTo>
                      <a:pt x="3301" y="18949"/>
                    </a:lnTo>
                    <a:lnTo>
                      <a:pt x="3163" y="19403"/>
                    </a:lnTo>
                    <a:lnTo>
                      <a:pt x="3012" y="19856"/>
                    </a:lnTo>
                    <a:lnTo>
                      <a:pt x="2833" y="20296"/>
                    </a:lnTo>
                    <a:lnTo>
                      <a:pt x="2641" y="20736"/>
                    </a:lnTo>
                    <a:lnTo>
                      <a:pt x="2435" y="21176"/>
                    </a:lnTo>
                    <a:lnTo>
                      <a:pt x="2201" y="21603"/>
                    </a:lnTo>
                    <a:lnTo>
                      <a:pt x="1939" y="22029"/>
                    </a:lnTo>
                    <a:lnTo>
                      <a:pt x="1664" y="22441"/>
                    </a:lnTo>
                    <a:lnTo>
                      <a:pt x="1376" y="22854"/>
                    </a:lnTo>
                    <a:lnTo>
                      <a:pt x="1059" y="23253"/>
                    </a:lnTo>
                    <a:lnTo>
                      <a:pt x="716" y="23638"/>
                    </a:lnTo>
                    <a:lnTo>
                      <a:pt x="358" y="24009"/>
                    </a:lnTo>
                    <a:lnTo>
                      <a:pt x="3480" y="27144"/>
                    </a:lnTo>
                    <a:lnTo>
                      <a:pt x="3851" y="26759"/>
                    </a:lnTo>
                    <a:lnTo>
                      <a:pt x="4195" y="26374"/>
                    </a:lnTo>
                    <a:lnTo>
                      <a:pt x="4538" y="25989"/>
                    </a:lnTo>
                    <a:lnTo>
                      <a:pt x="4855" y="25590"/>
                    </a:lnTo>
                    <a:lnTo>
                      <a:pt x="5143" y="25192"/>
                    </a:lnTo>
                    <a:lnTo>
                      <a:pt x="5432" y="24793"/>
                    </a:lnTo>
                    <a:lnTo>
                      <a:pt x="5707" y="24380"/>
                    </a:lnTo>
                    <a:lnTo>
                      <a:pt x="5955" y="23968"/>
                    </a:lnTo>
                    <a:lnTo>
                      <a:pt x="6202" y="23541"/>
                    </a:lnTo>
                    <a:lnTo>
                      <a:pt x="6422" y="23129"/>
                    </a:lnTo>
                    <a:lnTo>
                      <a:pt x="6628" y="22703"/>
                    </a:lnTo>
                    <a:lnTo>
                      <a:pt x="6821" y="22276"/>
                    </a:lnTo>
                    <a:lnTo>
                      <a:pt x="7000" y="21836"/>
                    </a:lnTo>
                    <a:lnTo>
                      <a:pt x="7178" y="21410"/>
                    </a:lnTo>
                    <a:lnTo>
                      <a:pt x="7330" y="20970"/>
                    </a:lnTo>
                    <a:lnTo>
                      <a:pt x="7467" y="20530"/>
                    </a:lnTo>
                    <a:lnTo>
                      <a:pt x="7605" y="20090"/>
                    </a:lnTo>
                    <a:lnTo>
                      <a:pt x="7715" y="19650"/>
                    </a:lnTo>
                    <a:lnTo>
                      <a:pt x="7825" y="19210"/>
                    </a:lnTo>
                    <a:lnTo>
                      <a:pt x="7921" y="18770"/>
                    </a:lnTo>
                    <a:lnTo>
                      <a:pt x="8003" y="18316"/>
                    </a:lnTo>
                    <a:lnTo>
                      <a:pt x="8072" y="17876"/>
                    </a:lnTo>
                    <a:lnTo>
                      <a:pt x="8127" y="17423"/>
                    </a:lnTo>
                    <a:lnTo>
                      <a:pt x="8182" y="16982"/>
                    </a:lnTo>
                    <a:lnTo>
                      <a:pt x="8223" y="16529"/>
                    </a:lnTo>
                    <a:lnTo>
                      <a:pt x="8251" y="16089"/>
                    </a:lnTo>
                    <a:lnTo>
                      <a:pt x="8278" y="15635"/>
                    </a:lnTo>
                    <a:lnTo>
                      <a:pt x="8292" y="15195"/>
                    </a:lnTo>
                    <a:lnTo>
                      <a:pt x="8292" y="14741"/>
                    </a:lnTo>
                    <a:lnTo>
                      <a:pt x="8278" y="14301"/>
                    </a:lnTo>
                    <a:lnTo>
                      <a:pt x="8251" y="13421"/>
                    </a:lnTo>
                    <a:lnTo>
                      <a:pt x="8182" y="12541"/>
                    </a:lnTo>
                    <a:lnTo>
                      <a:pt x="8086" y="11675"/>
                    </a:lnTo>
                    <a:lnTo>
                      <a:pt x="7962" y="10822"/>
                    </a:lnTo>
                    <a:lnTo>
                      <a:pt x="7825" y="9983"/>
                    </a:lnTo>
                    <a:lnTo>
                      <a:pt x="7660" y="9158"/>
                    </a:lnTo>
                    <a:lnTo>
                      <a:pt x="7481" y="8347"/>
                    </a:lnTo>
                    <a:lnTo>
                      <a:pt x="7275" y="7563"/>
                    </a:lnTo>
                    <a:lnTo>
                      <a:pt x="7068" y="6793"/>
                    </a:lnTo>
                    <a:lnTo>
                      <a:pt x="6848" y="6051"/>
                    </a:lnTo>
                    <a:lnTo>
                      <a:pt x="6615" y="5336"/>
                    </a:lnTo>
                    <a:lnTo>
                      <a:pt x="6381" y="4648"/>
                    </a:lnTo>
                    <a:lnTo>
                      <a:pt x="6147" y="3988"/>
                    </a:lnTo>
                    <a:lnTo>
                      <a:pt x="5900" y="3356"/>
                    </a:lnTo>
                    <a:lnTo>
                      <a:pt x="5666" y="2751"/>
                    </a:lnTo>
                    <a:lnTo>
                      <a:pt x="5432" y="2187"/>
                    </a:lnTo>
                    <a:lnTo>
                      <a:pt x="5198" y="1664"/>
                    </a:lnTo>
                    <a:lnTo>
                      <a:pt x="5143" y="1527"/>
                    </a:lnTo>
                    <a:lnTo>
                      <a:pt x="5061" y="1389"/>
                    </a:lnTo>
                    <a:lnTo>
                      <a:pt x="4896" y="1142"/>
                    </a:lnTo>
                    <a:lnTo>
                      <a:pt x="4717" y="908"/>
                    </a:lnTo>
                    <a:lnTo>
                      <a:pt x="4511" y="716"/>
                    </a:lnTo>
                    <a:lnTo>
                      <a:pt x="4277" y="523"/>
                    </a:lnTo>
                    <a:lnTo>
                      <a:pt x="4043" y="372"/>
                    </a:lnTo>
                    <a:lnTo>
                      <a:pt x="3782" y="248"/>
                    </a:lnTo>
                    <a:lnTo>
                      <a:pt x="3521" y="138"/>
                    </a:lnTo>
                    <a:lnTo>
                      <a:pt x="3246" y="69"/>
                    </a:lnTo>
                    <a:lnTo>
                      <a:pt x="2971" y="14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rgbClr val="F2B4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7"/>
              <p:cNvSpPr/>
              <p:nvPr/>
            </p:nvSpPr>
            <p:spPr>
              <a:xfrm>
                <a:off x="2668875" y="3183375"/>
                <a:ext cx="134425" cy="126525"/>
              </a:xfrm>
              <a:custGeom>
                <a:avLst/>
                <a:gdLst/>
                <a:ahLst/>
                <a:cxnLst/>
                <a:rect l="l" t="t" r="r" b="b"/>
                <a:pathLst>
                  <a:path w="5377" h="5061" extrusionOk="0">
                    <a:moveTo>
                      <a:pt x="2255" y="0"/>
                    </a:moveTo>
                    <a:lnTo>
                      <a:pt x="0" y="2131"/>
                    </a:lnTo>
                    <a:lnTo>
                      <a:pt x="3135" y="5060"/>
                    </a:lnTo>
                    <a:lnTo>
                      <a:pt x="5377" y="3135"/>
                    </a:lnTo>
                    <a:lnTo>
                      <a:pt x="2255" y="0"/>
                    </a:lnTo>
                    <a:close/>
                  </a:path>
                </a:pathLst>
              </a:custGeom>
              <a:solidFill>
                <a:srgbClr val="F2B4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7"/>
              <p:cNvSpPr/>
              <p:nvPr/>
            </p:nvSpPr>
            <p:spPr>
              <a:xfrm>
                <a:off x="2195850" y="2583150"/>
                <a:ext cx="207300" cy="678625"/>
              </a:xfrm>
              <a:custGeom>
                <a:avLst/>
                <a:gdLst/>
                <a:ahLst/>
                <a:cxnLst/>
                <a:rect l="l" t="t" r="r" b="b"/>
                <a:pathLst>
                  <a:path w="8292" h="27145" extrusionOk="0">
                    <a:moveTo>
                      <a:pt x="5611" y="1"/>
                    </a:moveTo>
                    <a:lnTo>
                      <a:pt x="5322" y="14"/>
                    </a:lnTo>
                    <a:lnTo>
                      <a:pt x="5047" y="69"/>
                    </a:lnTo>
                    <a:lnTo>
                      <a:pt x="4772" y="138"/>
                    </a:lnTo>
                    <a:lnTo>
                      <a:pt x="4497" y="248"/>
                    </a:lnTo>
                    <a:lnTo>
                      <a:pt x="4249" y="372"/>
                    </a:lnTo>
                    <a:lnTo>
                      <a:pt x="4002" y="523"/>
                    </a:lnTo>
                    <a:lnTo>
                      <a:pt x="3782" y="716"/>
                    </a:lnTo>
                    <a:lnTo>
                      <a:pt x="3575" y="908"/>
                    </a:lnTo>
                    <a:lnTo>
                      <a:pt x="3383" y="1142"/>
                    </a:lnTo>
                    <a:lnTo>
                      <a:pt x="3218" y="1389"/>
                    </a:lnTo>
                    <a:lnTo>
                      <a:pt x="3149" y="1527"/>
                    </a:lnTo>
                    <a:lnTo>
                      <a:pt x="3080" y="1664"/>
                    </a:lnTo>
                    <a:lnTo>
                      <a:pt x="2860" y="2187"/>
                    </a:lnTo>
                    <a:lnTo>
                      <a:pt x="2627" y="2751"/>
                    </a:lnTo>
                    <a:lnTo>
                      <a:pt x="2379" y="3356"/>
                    </a:lnTo>
                    <a:lnTo>
                      <a:pt x="2145" y="3988"/>
                    </a:lnTo>
                    <a:lnTo>
                      <a:pt x="1912" y="4648"/>
                    </a:lnTo>
                    <a:lnTo>
                      <a:pt x="1664" y="5336"/>
                    </a:lnTo>
                    <a:lnTo>
                      <a:pt x="1444" y="6051"/>
                    </a:lnTo>
                    <a:lnTo>
                      <a:pt x="1224" y="6793"/>
                    </a:lnTo>
                    <a:lnTo>
                      <a:pt x="1004" y="7563"/>
                    </a:lnTo>
                    <a:lnTo>
                      <a:pt x="812" y="8347"/>
                    </a:lnTo>
                    <a:lnTo>
                      <a:pt x="633" y="9158"/>
                    </a:lnTo>
                    <a:lnTo>
                      <a:pt x="468" y="9983"/>
                    </a:lnTo>
                    <a:lnTo>
                      <a:pt x="317" y="10822"/>
                    </a:lnTo>
                    <a:lnTo>
                      <a:pt x="207" y="11675"/>
                    </a:lnTo>
                    <a:lnTo>
                      <a:pt x="110" y="12541"/>
                    </a:lnTo>
                    <a:lnTo>
                      <a:pt x="42" y="13421"/>
                    </a:lnTo>
                    <a:lnTo>
                      <a:pt x="0" y="14301"/>
                    </a:lnTo>
                    <a:lnTo>
                      <a:pt x="0" y="14741"/>
                    </a:lnTo>
                    <a:lnTo>
                      <a:pt x="0" y="15195"/>
                    </a:lnTo>
                    <a:lnTo>
                      <a:pt x="14" y="15635"/>
                    </a:lnTo>
                    <a:lnTo>
                      <a:pt x="42" y="16089"/>
                    </a:lnTo>
                    <a:lnTo>
                      <a:pt x="69" y="16529"/>
                    </a:lnTo>
                    <a:lnTo>
                      <a:pt x="110" y="16982"/>
                    </a:lnTo>
                    <a:lnTo>
                      <a:pt x="152" y="17423"/>
                    </a:lnTo>
                    <a:lnTo>
                      <a:pt x="220" y="17876"/>
                    </a:lnTo>
                    <a:lnTo>
                      <a:pt x="289" y="18316"/>
                    </a:lnTo>
                    <a:lnTo>
                      <a:pt x="372" y="18770"/>
                    </a:lnTo>
                    <a:lnTo>
                      <a:pt x="468" y="19210"/>
                    </a:lnTo>
                    <a:lnTo>
                      <a:pt x="564" y="19650"/>
                    </a:lnTo>
                    <a:lnTo>
                      <a:pt x="688" y="20090"/>
                    </a:lnTo>
                    <a:lnTo>
                      <a:pt x="812" y="20530"/>
                    </a:lnTo>
                    <a:lnTo>
                      <a:pt x="963" y="20970"/>
                    </a:lnTo>
                    <a:lnTo>
                      <a:pt x="1114" y="21410"/>
                    </a:lnTo>
                    <a:lnTo>
                      <a:pt x="1279" y="21836"/>
                    </a:lnTo>
                    <a:lnTo>
                      <a:pt x="1458" y="22276"/>
                    </a:lnTo>
                    <a:lnTo>
                      <a:pt x="1664" y="22703"/>
                    </a:lnTo>
                    <a:lnTo>
                      <a:pt x="1870" y="23129"/>
                    </a:lnTo>
                    <a:lnTo>
                      <a:pt x="2090" y="23541"/>
                    </a:lnTo>
                    <a:lnTo>
                      <a:pt x="2338" y="23968"/>
                    </a:lnTo>
                    <a:lnTo>
                      <a:pt x="2585" y="24380"/>
                    </a:lnTo>
                    <a:lnTo>
                      <a:pt x="2860" y="24793"/>
                    </a:lnTo>
                    <a:lnTo>
                      <a:pt x="3135" y="25192"/>
                    </a:lnTo>
                    <a:lnTo>
                      <a:pt x="3438" y="25590"/>
                    </a:lnTo>
                    <a:lnTo>
                      <a:pt x="3754" y="25989"/>
                    </a:lnTo>
                    <a:lnTo>
                      <a:pt x="4084" y="26374"/>
                    </a:lnTo>
                    <a:lnTo>
                      <a:pt x="4442" y="26759"/>
                    </a:lnTo>
                    <a:lnTo>
                      <a:pt x="4813" y="27144"/>
                    </a:lnTo>
                    <a:lnTo>
                      <a:pt x="7934" y="24009"/>
                    </a:lnTo>
                    <a:lnTo>
                      <a:pt x="7563" y="23638"/>
                    </a:lnTo>
                    <a:lnTo>
                      <a:pt x="7233" y="23253"/>
                    </a:lnTo>
                    <a:lnTo>
                      <a:pt x="6917" y="22854"/>
                    </a:lnTo>
                    <a:lnTo>
                      <a:pt x="6614" y="22441"/>
                    </a:lnTo>
                    <a:lnTo>
                      <a:pt x="6339" y="22029"/>
                    </a:lnTo>
                    <a:lnTo>
                      <a:pt x="6092" y="21603"/>
                    </a:lnTo>
                    <a:lnTo>
                      <a:pt x="5858" y="21176"/>
                    </a:lnTo>
                    <a:lnTo>
                      <a:pt x="5652" y="20736"/>
                    </a:lnTo>
                    <a:lnTo>
                      <a:pt x="5459" y="20296"/>
                    </a:lnTo>
                    <a:lnTo>
                      <a:pt x="5281" y="19856"/>
                    </a:lnTo>
                    <a:lnTo>
                      <a:pt x="5129" y="19403"/>
                    </a:lnTo>
                    <a:lnTo>
                      <a:pt x="4992" y="18949"/>
                    </a:lnTo>
                    <a:lnTo>
                      <a:pt x="4868" y="18481"/>
                    </a:lnTo>
                    <a:lnTo>
                      <a:pt x="4758" y="18014"/>
                    </a:lnTo>
                    <a:lnTo>
                      <a:pt x="4676" y="17546"/>
                    </a:lnTo>
                    <a:lnTo>
                      <a:pt x="4607" y="17079"/>
                    </a:lnTo>
                    <a:lnTo>
                      <a:pt x="4538" y="16611"/>
                    </a:lnTo>
                    <a:lnTo>
                      <a:pt x="4497" y="16130"/>
                    </a:lnTo>
                    <a:lnTo>
                      <a:pt x="4469" y="15662"/>
                    </a:lnTo>
                    <a:lnTo>
                      <a:pt x="4456" y="15181"/>
                    </a:lnTo>
                    <a:lnTo>
                      <a:pt x="4456" y="14714"/>
                    </a:lnTo>
                    <a:lnTo>
                      <a:pt x="4456" y="14232"/>
                    </a:lnTo>
                    <a:lnTo>
                      <a:pt x="4483" y="13765"/>
                    </a:lnTo>
                    <a:lnTo>
                      <a:pt x="4511" y="13284"/>
                    </a:lnTo>
                    <a:lnTo>
                      <a:pt x="4552" y="12816"/>
                    </a:lnTo>
                    <a:lnTo>
                      <a:pt x="4593" y="12349"/>
                    </a:lnTo>
                    <a:lnTo>
                      <a:pt x="4662" y="11881"/>
                    </a:lnTo>
                    <a:lnTo>
                      <a:pt x="4731" y="11414"/>
                    </a:lnTo>
                    <a:lnTo>
                      <a:pt x="4799" y="10960"/>
                    </a:lnTo>
                    <a:lnTo>
                      <a:pt x="4896" y="10506"/>
                    </a:lnTo>
                    <a:lnTo>
                      <a:pt x="5074" y="9612"/>
                    </a:lnTo>
                    <a:lnTo>
                      <a:pt x="5294" y="8746"/>
                    </a:lnTo>
                    <a:lnTo>
                      <a:pt x="5528" y="7893"/>
                    </a:lnTo>
                    <a:lnTo>
                      <a:pt x="5776" y="7082"/>
                    </a:lnTo>
                    <a:lnTo>
                      <a:pt x="6037" y="6298"/>
                    </a:lnTo>
                    <a:lnTo>
                      <a:pt x="6298" y="5556"/>
                    </a:lnTo>
                    <a:lnTo>
                      <a:pt x="6559" y="4868"/>
                    </a:lnTo>
                    <a:lnTo>
                      <a:pt x="6821" y="4208"/>
                    </a:lnTo>
                    <a:lnTo>
                      <a:pt x="7068" y="3617"/>
                    </a:lnTo>
                    <a:lnTo>
                      <a:pt x="7316" y="3067"/>
                    </a:lnTo>
                    <a:lnTo>
                      <a:pt x="7536" y="2572"/>
                    </a:lnTo>
                    <a:lnTo>
                      <a:pt x="7921" y="1788"/>
                    </a:lnTo>
                    <a:lnTo>
                      <a:pt x="8182" y="1279"/>
                    </a:lnTo>
                    <a:lnTo>
                      <a:pt x="8286" y="1097"/>
                    </a:lnTo>
                    <a:lnTo>
                      <a:pt x="8286" y="1097"/>
                    </a:lnTo>
                    <a:lnTo>
                      <a:pt x="8292" y="1101"/>
                    </a:lnTo>
                    <a:lnTo>
                      <a:pt x="8286" y="1097"/>
                    </a:lnTo>
                    <a:lnTo>
                      <a:pt x="8286" y="1097"/>
                    </a:lnTo>
                    <a:lnTo>
                      <a:pt x="8292" y="1087"/>
                    </a:lnTo>
                    <a:lnTo>
                      <a:pt x="7127" y="429"/>
                    </a:lnTo>
                    <a:lnTo>
                      <a:pt x="7127" y="429"/>
                    </a:lnTo>
                    <a:lnTo>
                      <a:pt x="7027" y="372"/>
                    </a:lnTo>
                    <a:lnTo>
                      <a:pt x="7009" y="363"/>
                    </a:lnTo>
                    <a:lnTo>
                      <a:pt x="6367" y="1"/>
                    </a:lnTo>
                    <a:lnTo>
                      <a:pt x="6944" y="331"/>
                    </a:lnTo>
                    <a:lnTo>
                      <a:pt x="6944" y="331"/>
                    </a:lnTo>
                    <a:lnTo>
                      <a:pt x="6889" y="303"/>
                    </a:lnTo>
                    <a:lnTo>
                      <a:pt x="6752" y="234"/>
                    </a:lnTo>
                    <a:lnTo>
                      <a:pt x="6477" y="124"/>
                    </a:lnTo>
                    <a:lnTo>
                      <a:pt x="6188" y="56"/>
                    </a:lnTo>
                    <a:lnTo>
                      <a:pt x="5899" y="14"/>
                    </a:lnTo>
                    <a:lnTo>
                      <a:pt x="5611" y="1"/>
                    </a:lnTo>
                    <a:close/>
                  </a:path>
                </a:pathLst>
              </a:custGeom>
              <a:solidFill>
                <a:srgbClr val="F2B4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7"/>
              <p:cNvSpPr/>
              <p:nvPr/>
            </p:nvSpPr>
            <p:spPr>
              <a:xfrm>
                <a:off x="2716300" y="2583150"/>
                <a:ext cx="199750" cy="274350"/>
              </a:xfrm>
              <a:custGeom>
                <a:avLst/>
                <a:gdLst/>
                <a:ahLst/>
                <a:cxnLst/>
                <a:rect l="l" t="t" r="r" b="b"/>
                <a:pathLst>
                  <a:path w="7990" h="10974" extrusionOk="0">
                    <a:moveTo>
                      <a:pt x="1912" y="1"/>
                    </a:moveTo>
                    <a:lnTo>
                      <a:pt x="1" y="1087"/>
                    </a:lnTo>
                    <a:lnTo>
                      <a:pt x="124" y="1321"/>
                    </a:lnTo>
                    <a:lnTo>
                      <a:pt x="427" y="1926"/>
                    </a:lnTo>
                    <a:lnTo>
                      <a:pt x="633" y="2352"/>
                    </a:lnTo>
                    <a:lnTo>
                      <a:pt x="867" y="2847"/>
                    </a:lnTo>
                    <a:lnTo>
                      <a:pt x="1128" y="3424"/>
                    </a:lnTo>
                    <a:lnTo>
                      <a:pt x="1403" y="4071"/>
                    </a:lnTo>
                    <a:lnTo>
                      <a:pt x="1692" y="4772"/>
                    </a:lnTo>
                    <a:lnTo>
                      <a:pt x="1981" y="5528"/>
                    </a:lnTo>
                    <a:lnTo>
                      <a:pt x="2269" y="6340"/>
                    </a:lnTo>
                    <a:lnTo>
                      <a:pt x="2545" y="7192"/>
                    </a:lnTo>
                    <a:lnTo>
                      <a:pt x="2820" y="8086"/>
                    </a:lnTo>
                    <a:lnTo>
                      <a:pt x="3067" y="9021"/>
                    </a:lnTo>
                    <a:lnTo>
                      <a:pt x="3177" y="9502"/>
                    </a:lnTo>
                    <a:lnTo>
                      <a:pt x="3287" y="9983"/>
                    </a:lnTo>
                    <a:lnTo>
                      <a:pt x="3383" y="10478"/>
                    </a:lnTo>
                    <a:lnTo>
                      <a:pt x="3480" y="10974"/>
                    </a:lnTo>
                    <a:lnTo>
                      <a:pt x="7990" y="10974"/>
                    </a:lnTo>
                    <a:lnTo>
                      <a:pt x="7880" y="10286"/>
                    </a:lnTo>
                    <a:lnTo>
                      <a:pt x="7742" y="9598"/>
                    </a:lnTo>
                    <a:lnTo>
                      <a:pt x="7605" y="8925"/>
                    </a:lnTo>
                    <a:lnTo>
                      <a:pt x="7453" y="8265"/>
                    </a:lnTo>
                    <a:lnTo>
                      <a:pt x="7288" y="7618"/>
                    </a:lnTo>
                    <a:lnTo>
                      <a:pt x="7123" y="6972"/>
                    </a:lnTo>
                    <a:lnTo>
                      <a:pt x="6945" y="6353"/>
                    </a:lnTo>
                    <a:lnTo>
                      <a:pt x="6752" y="5762"/>
                    </a:lnTo>
                    <a:lnTo>
                      <a:pt x="6560" y="5171"/>
                    </a:lnTo>
                    <a:lnTo>
                      <a:pt x="6367" y="4607"/>
                    </a:lnTo>
                    <a:lnTo>
                      <a:pt x="6175" y="4057"/>
                    </a:lnTo>
                    <a:lnTo>
                      <a:pt x="5968" y="3534"/>
                    </a:lnTo>
                    <a:lnTo>
                      <a:pt x="5583" y="2558"/>
                    </a:lnTo>
                    <a:lnTo>
                      <a:pt x="5198" y="1664"/>
                    </a:lnTo>
                    <a:lnTo>
                      <a:pt x="5143" y="1527"/>
                    </a:lnTo>
                    <a:lnTo>
                      <a:pt x="5061" y="1389"/>
                    </a:lnTo>
                    <a:lnTo>
                      <a:pt x="4896" y="1142"/>
                    </a:lnTo>
                    <a:lnTo>
                      <a:pt x="4717" y="908"/>
                    </a:lnTo>
                    <a:lnTo>
                      <a:pt x="4511" y="716"/>
                    </a:lnTo>
                    <a:lnTo>
                      <a:pt x="4277" y="523"/>
                    </a:lnTo>
                    <a:lnTo>
                      <a:pt x="4043" y="372"/>
                    </a:lnTo>
                    <a:lnTo>
                      <a:pt x="3782" y="248"/>
                    </a:lnTo>
                    <a:lnTo>
                      <a:pt x="3521" y="138"/>
                    </a:lnTo>
                    <a:lnTo>
                      <a:pt x="3246" y="69"/>
                    </a:lnTo>
                    <a:lnTo>
                      <a:pt x="2971" y="14"/>
                    </a:lnTo>
                    <a:lnTo>
                      <a:pt x="2682" y="1"/>
                    </a:lnTo>
                    <a:lnTo>
                      <a:pt x="2393" y="14"/>
                    </a:lnTo>
                    <a:lnTo>
                      <a:pt x="2104" y="56"/>
                    </a:lnTo>
                    <a:lnTo>
                      <a:pt x="1816" y="124"/>
                    </a:lnTo>
                    <a:lnTo>
                      <a:pt x="1541" y="234"/>
                    </a:lnTo>
                    <a:lnTo>
                      <a:pt x="1403" y="303"/>
                    </a:lnTo>
                    <a:lnTo>
                      <a:pt x="1266" y="372"/>
                    </a:lnTo>
                    <a:lnTo>
                      <a:pt x="19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7"/>
              <p:cNvSpPr/>
              <p:nvPr/>
            </p:nvSpPr>
            <p:spPr>
              <a:xfrm>
                <a:off x="2203400" y="2583150"/>
                <a:ext cx="199750" cy="274350"/>
              </a:xfrm>
              <a:custGeom>
                <a:avLst/>
                <a:gdLst/>
                <a:ahLst/>
                <a:cxnLst/>
                <a:rect l="l" t="t" r="r" b="b"/>
                <a:pathLst>
                  <a:path w="7990" h="10974" extrusionOk="0">
                    <a:moveTo>
                      <a:pt x="5309" y="1"/>
                    </a:moveTo>
                    <a:lnTo>
                      <a:pt x="5020" y="14"/>
                    </a:lnTo>
                    <a:lnTo>
                      <a:pt x="4745" y="69"/>
                    </a:lnTo>
                    <a:lnTo>
                      <a:pt x="4470" y="138"/>
                    </a:lnTo>
                    <a:lnTo>
                      <a:pt x="4195" y="248"/>
                    </a:lnTo>
                    <a:lnTo>
                      <a:pt x="3947" y="372"/>
                    </a:lnTo>
                    <a:lnTo>
                      <a:pt x="3700" y="523"/>
                    </a:lnTo>
                    <a:lnTo>
                      <a:pt x="3480" y="716"/>
                    </a:lnTo>
                    <a:lnTo>
                      <a:pt x="3273" y="908"/>
                    </a:lnTo>
                    <a:lnTo>
                      <a:pt x="3081" y="1142"/>
                    </a:lnTo>
                    <a:lnTo>
                      <a:pt x="2916" y="1389"/>
                    </a:lnTo>
                    <a:lnTo>
                      <a:pt x="2847" y="1527"/>
                    </a:lnTo>
                    <a:lnTo>
                      <a:pt x="2778" y="1664"/>
                    </a:lnTo>
                    <a:lnTo>
                      <a:pt x="2407" y="2558"/>
                    </a:lnTo>
                    <a:lnTo>
                      <a:pt x="2008" y="3534"/>
                    </a:lnTo>
                    <a:lnTo>
                      <a:pt x="1816" y="4057"/>
                    </a:lnTo>
                    <a:lnTo>
                      <a:pt x="1623" y="4607"/>
                    </a:lnTo>
                    <a:lnTo>
                      <a:pt x="1417" y="5171"/>
                    </a:lnTo>
                    <a:lnTo>
                      <a:pt x="1238" y="5762"/>
                    </a:lnTo>
                    <a:lnTo>
                      <a:pt x="1046" y="6353"/>
                    </a:lnTo>
                    <a:lnTo>
                      <a:pt x="867" y="6972"/>
                    </a:lnTo>
                    <a:lnTo>
                      <a:pt x="688" y="7618"/>
                    </a:lnTo>
                    <a:lnTo>
                      <a:pt x="537" y="8265"/>
                    </a:lnTo>
                    <a:lnTo>
                      <a:pt x="386" y="8925"/>
                    </a:lnTo>
                    <a:lnTo>
                      <a:pt x="235" y="9598"/>
                    </a:lnTo>
                    <a:lnTo>
                      <a:pt x="111" y="10286"/>
                    </a:lnTo>
                    <a:lnTo>
                      <a:pt x="1" y="10974"/>
                    </a:lnTo>
                    <a:lnTo>
                      <a:pt x="4511" y="10974"/>
                    </a:lnTo>
                    <a:lnTo>
                      <a:pt x="4594" y="10478"/>
                    </a:lnTo>
                    <a:lnTo>
                      <a:pt x="4704" y="9983"/>
                    </a:lnTo>
                    <a:lnTo>
                      <a:pt x="4814" y="9502"/>
                    </a:lnTo>
                    <a:lnTo>
                      <a:pt x="4924" y="9021"/>
                    </a:lnTo>
                    <a:lnTo>
                      <a:pt x="5171" y="8086"/>
                    </a:lnTo>
                    <a:lnTo>
                      <a:pt x="5432" y="7192"/>
                    </a:lnTo>
                    <a:lnTo>
                      <a:pt x="5721" y="6340"/>
                    </a:lnTo>
                    <a:lnTo>
                      <a:pt x="6010" y="5528"/>
                    </a:lnTo>
                    <a:lnTo>
                      <a:pt x="6299" y="4772"/>
                    </a:lnTo>
                    <a:lnTo>
                      <a:pt x="6587" y="4071"/>
                    </a:lnTo>
                    <a:lnTo>
                      <a:pt x="6849" y="3424"/>
                    </a:lnTo>
                    <a:lnTo>
                      <a:pt x="7110" y="2847"/>
                    </a:lnTo>
                    <a:lnTo>
                      <a:pt x="7344" y="2352"/>
                    </a:lnTo>
                    <a:lnTo>
                      <a:pt x="7550" y="1926"/>
                    </a:lnTo>
                    <a:lnTo>
                      <a:pt x="7866" y="1321"/>
                    </a:lnTo>
                    <a:lnTo>
                      <a:pt x="7984" y="1097"/>
                    </a:lnTo>
                    <a:lnTo>
                      <a:pt x="7990" y="1101"/>
                    </a:lnTo>
                    <a:lnTo>
                      <a:pt x="7984" y="1097"/>
                    </a:lnTo>
                    <a:lnTo>
                      <a:pt x="7990" y="1087"/>
                    </a:lnTo>
                    <a:lnTo>
                      <a:pt x="6825" y="429"/>
                    </a:lnTo>
                    <a:lnTo>
                      <a:pt x="6825" y="429"/>
                    </a:lnTo>
                    <a:lnTo>
                      <a:pt x="6725" y="372"/>
                    </a:lnTo>
                    <a:lnTo>
                      <a:pt x="6707" y="363"/>
                    </a:lnTo>
                    <a:lnTo>
                      <a:pt x="6065" y="1"/>
                    </a:lnTo>
                    <a:lnTo>
                      <a:pt x="6642" y="331"/>
                    </a:lnTo>
                    <a:lnTo>
                      <a:pt x="6642" y="331"/>
                    </a:lnTo>
                    <a:lnTo>
                      <a:pt x="6587" y="303"/>
                    </a:lnTo>
                    <a:lnTo>
                      <a:pt x="6450" y="234"/>
                    </a:lnTo>
                    <a:lnTo>
                      <a:pt x="6175" y="124"/>
                    </a:lnTo>
                    <a:lnTo>
                      <a:pt x="5886" y="56"/>
                    </a:lnTo>
                    <a:lnTo>
                      <a:pt x="5597" y="14"/>
                    </a:lnTo>
                    <a:lnTo>
                      <a:pt x="53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7"/>
              <p:cNvSpPr/>
              <p:nvPr/>
            </p:nvSpPr>
            <p:spPr>
              <a:xfrm>
                <a:off x="2316175" y="3183375"/>
                <a:ext cx="134425" cy="126525"/>
              </a:xfrm>
              <a:custGeom>
                <a:avLst/>
                <a:gdLst/>
                <a:ahLst/>
                <a:cxnLst/>
                <a:rect l="l" t="t" r="r" b="b"/>
                <a:pathLst>
                  <a:path w="5377" h="5061" extrusionOk="0">
                    <a:moveTo>
                      <a:pt x="3121" y="0"/>
                    </a:moveTo>
                    <a:lnTo>
                      <a:pt x="0" y="3135"/>
                    </a:lnTo>
                    <a:lnTo>
                      <a:pt x="2241" y="5060"/>
                    </a:lnTo>
                    <a:lnTo>
                      <a:pt x="5376" y="2131"/>
                    </a:lnTo>
                    <a:lnTo>
                      <a:pt x="3121" y="0"/>
                    </a:lnTo>
                    <a:close/>
                  </a:path>
                </a:pathLst>
              </a:custGeom>
              <a:solidFill>
                <a:srgbClr val="F2B4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7"/>
              <p:cNvSpPr/>
              <p:nvPr/>
            </p:nvSpPr>
            <p:spPr>
              <a:xfrm>
                <a:off x="2355350" y="2583150"/>
                <a:ext cx="411850" cy="738075"/>
              </a:xfrm>
              <a:custGeom>
                <a:avLst/>
                <a:gdLst/>
                <a:ahLst/>
                <a:cxnLst/>
                <a:rect l="l" t="t" r="r" b="b"/>
                <a:pathLst>
                  <a:path w="16474" h="29523" extrusionOk="0">
                    <a:moveTo>
                      <a:pt x="1" y="1"/>
                    </a:moveTo>
                    <a:lnTo>
                      <a:pt x="1" y="29523"/>
                    </a:lnTo>
                    <a:lnTo>
                      <a:pt x="16212" y="29523"/>
                    </a:lnTo>
                    <a:lnTo>
                      <a:pt x="16281" y="29495"/>
                    </a:lnTo>
                    <a:lnTo>
                      <a:pt x="16336" y="29468"/>
                    </a:lnTo>
                    <a:lnTo>
                      <a:pt x="16377" y="29427"/>
                    </a:lnTo>
                    <a:lnTo>
                      <a:pt x="16419" y="29385"/>
                    </a:lnTo>
                    <a:lnTo>
                      <a:pt x="16446" y="29330"/>
                    </a:lnTo>
                    <a:lnTo>
                      <a:pt x="16460" y="29262"/>
                    </a:lnTo>
                    <a:lnTo>
                      <a:pt x="16474" y="29207"/>
                    </a:lnTo>
                    <a:lnTo>
                      <a:pt x="164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7"/>
              <p:cNvSpPr/>
              <p:nvPr/>
            </p:nvSpPr>
            <p:spPr>
              <a:xfrm>
                <a:off x="2622125" y="3853350"/>
                <a:ext cx="97650" cy="469950"/>
              </a:xfrm>
              <a:custGeom>
                <a:avLst/>
                <a:gdLst/>
                <a:ahLst/>
                <a:cxnLst/>
                <a:rect l="l" t="t" r="r" b="b"/>
                <a:pathLst>
                  <a:path w="3906" h="18798" extrusionOk="0">
                    <a:moveTo>
                      <a:pt x="0" y="1"/>
                    </a:moveTo>
                    <a:lnTo>
                      <a:pt x="0" y="18798"/>
                    </a:lnTo>
                    <a:lnTo>
                      <a:pt x="3905" y="18798"/>
                    </a:lnTo>
                    <a:lnTo>
                      <a:pt x="3905" y="1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7"/>
              <p:cNvSpPr/>
              <p:nvPr/>
            </p:nvSpPr>
            <p:spPr>
              <a:xfrm>
                <a:off x="2417575" y="3853350"/>
                <a:ext cx="97650" cy="469950"/>
              </a:xfrm>
              <a:custGeom>
                <a:avLst/>
                <a:gdLst/>
                <a:ahLst/>
                <a:cxnLst/>
                <a:rect l="l" t="t" r="r" b="b"/>
                <a:pathLst>
                  <a:path w="3906" h="18798" extrusionOk="0">
                    <a:moveTo>
                      <a:pt x="0" y="1"/>
                    </a:moveTo>
                    <a:lnTo>
                      <a:pt x="0" y="18798"/>
                    </a:lnTo>
                    <a:lnTo>
                      <a:pt x="3906" y="18798"/>
                    </a:lnTo>
                    <a:lnTo>
                      <a:pt x="3906" y="1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7"/>
              <p:cNvSpPr/>
              <p:nvPr/>
            </p:nvSpPr>
            <p:spPr>
              <a:xfrm>
                <a:off x="2622125" y="4192300"/>
                <a:ext cx="97650" cy="131000"/>
              </a:xfrm>
              <a:custGeom>
                <a:avLst/>
                <a:gdLst/>
                <a:ahLst/>
                <a:cxnLst/>
                <a:rect l="l" t="t" r="r" b="b"/>
                <a:pathLst>
                  <a:path w="3906" h="5240" extrusionOk="0">
                    <a:moveTo>
                      <a:pt x="0" y="1"/>
                    </a:moveTo>
                    <a:lnTo>
                      <a:pt x="0" y="5240"/>
                    </a:lnTo>
                    <a:lnTo>
                      <a:pt x="3905" y="5240"/>
                    </a:lnTo>
                    <a:lnTo>
                      <a:pt x="3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7"/>
              <p:cNvSpPr/>
              <p:nvPr/>
            </p:nvSpPr>
            <p:spPr>
              <a:xfrm>
                <a:off x="2417575" y="4192300"/>
                <a:ext cx="97650" cy="131000"/>
              </a:xfrm>
              <a:custGeom>
                <a:avLst/>
                <a:gdLst/>
                <a:ahLst/>
                <a:cxnLst/>
                <a:rect l="l" t="t" r="r" b="b"/>
                <a:pathLst>
                  <a:path w="3906" h="5240" extrusionOk="0">
                    <a:moveTo>
                      <a:pt x="0" y="1"/>
                    </a:moveTo>
                    <a:lnTo>
                      <a:pt x="0" y="5240"/>
                    </a:lnTo>
                    <a:lnTo>
                      <a:pt x="3906" y="5240"/>
                    </a:lnTo>
                    <a:lnTo>
                      <a:pt x="39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7"/>
              <p:cNvSpPr/>
              <p:nvPr/>
            </p:nvSpPr>
            <p:spPr>
              <a:xfrm>
                <a:off x="2448175" y="2582800"/>
                <a:ext cx="230675" cy="115525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4621" extrusionOk="0">
                    <a:moveTo>
                      <a:pt x="0" y="1"/>
                    </a:moveTo>
                    <a:lnTo>
                      <a:pt x="0" y="15"/>
                    </a:lnTo>
                    <a:lnTo>
                      <a:pt x="0" y="248"/>
                    </a:lnTo>
                    <a:lnTo>
                      <a:pt x="14" y="482"/>
                    </a:lnTo>
                    <a:lnTo>
                      <a:pt x="55" y="716"/>
                    </a:lnTo>
                    <a:lnTo>
                      <a:pt x="96" y="936"/>
                    </a:lnTo>
                    <a:lnTo>
                      <a:pt x="138" y="1170"/>
                    </a:lnTo>
                    <a:lnTo>
                      <a:pt x="206" y="1390"/>
                    </a:lnTo>
                    <a:lnTo>
                      <a:pt x="275" y="1596"/>
                    </a:lnTo>
                    <a:lnTo>
                      <a:pt x="358" y="1802"/>
                    </a:lnTo>
                    <a:lnTo>
                      <a:pt x="454" y="2008"/>
                    </a:lnTo>
                    <a:lnTo>
                      <a:pt x="550" y="2215"/>
                    </a:lnTo>
                    <a:lnTo>
                      <a:pt x="660" y="2407"/>
                    </a:lnTo>
                    <a:lnTo>
                      <a:pt x="784" y="2586"/>
                    </a:lnTo>
                    <a:lnTo>
                      <a:pt x="908" y="2778"/>
                    </a:lnTo>
                    <a:lnTo>
                      <a:pt x="1045" y="2943"/>
                    </a:lnTo>
                    <a:lnTo>
                      <a:pt x="1197" y="3108"/>
                    </a:lnTo>
                    <a:lnTo>
                      <a:pt x="1348" y="3273"/>
                    </a:lnTo>
                    <a:lnTo>
                      <a:pt x="1513" y="3425"/>
                    </a:lnTo>
                    <a:lnTo>
                      <a:pt x="1678" y="3576"/>
                    </a:lnTo>
                    <a:lnTo>
                      <a:pt x="1857" y="3713"/>
                    </a:lnTo>
                    <a:lnTo>
                      <a:pt x="2035" y="3837"/>
                    </a:lnTo>
                    <a:lnTo>
                      <a:pt x="2214" y="3961"/>
                    </a:lnTo>
                    <a:lnTo>
                      <a:pt x="2407" y="4071"/>
                    </a:lnTo>
                    <a:lnTo>
                      <a:pt x="2613" y="4167"/>
                    </a:lnTo>
                    <a:lnTo>
                      <a:pt x="2819" y="4263"/>
                    </a:lnTo>
                    <a:lnTo>
                      <a:pt x="3025" y="4346"/>
                    </a:lnTo>
                    <a:lnTo>
                      <a:pt x="3245" y="4415"/>
                    </a:lnTo>
                    <a:lnTo>
                      <a:pt x="3452" y="4483"/>
                    </a:lnTo>
                    <a:lnTo>
                      <a:pt x="3685" y="4539"/>
                    </a:lnTo>
                    <a:lnTo>
                      <a:pt x="3905" y="4566"/>
                    </a:lnTo>
                    <a:lnTo>
                      <a:pt x="4139" y="4607"/>
                    </a:lnTo>
                    <a:lnTo>
                      <a:pt x="4373" y="4621"/>
                    </a:lnTo>
                    <a:lnTo>
                      <a:pt x="4854" y="4621"/>
                    </a:lnTo>
                    <a:lnTo>
                      <a:pt x="5088" y="4607"/>
                    </a:lnTo>
                    <a:lnTo>
                      <a:pt x="5308" y="4566"/>
                    </a:lnTo>
                    <a:lnTo>
                      <a:pt x="5542" y="4539"/>
                    </a:lnTo>
                    <a:lnTo>
                      <a:pt x="5762" y="4483"/>
                    </a:lnTo>
                    <a:lnTo>
                      <a:pt x="5982" y="4415"/>
                    </a:lnTo>
                    <a:lnTo>
                      <a:pt x="6202" y="4346"/>
                    </a:lnTo>
                    <a:lnTo>
                      <a:pt x="6408" y="4263"/>
                    </a:lnTo>
                    <a:lnTo>
                      <a:pt x="6614" y="4167"/>
                    </a:lnTo>
                    <a:lnTo>
                      <a:pt x="6807" y="4071"/>
                    </a:lnTo>
                    <a:lnTo>
                      <a:pt x="6999" y="3961"/>
                    </a:lnTo>
                    <a:lnTo>
                      <a:pt x="7192" y="3837"/>
                    </a:lnTo>
                    <a:lnTo>
                      <a:pt x="7371" y="3713"/>
                    </a:lnTo>
                    <a:lnTo>
                      <a:pt x="7549" y="3576"/>
                    </a:lnTo>
                    <a:lnTo>
                      <a:pt x="7714" y="3425"/>
                    </a:lnTo>
                    <a:lnTo>
                      <a:pt x="7879" y="3273"/>
                    </a:lnTo>
                    <a:lnTo>
                      <a:pt x="8031" y="3108"/>
                    </a:lnTo>
                    <a:lnTo>
                      <a:pt x="8168" y="2943"/>
                    </a:lnTo>
                    <a:lnTo>
                      <a:pt x="8306" y="2778"/>
                    </a:lnTo>
                    <a:lnTo>
                      <a:pt x="8443" y="2586"/>
                    </a:lnTo>
                    <a:lnTo>
                      <a:pt x="8553" y="2407"/>
                    </a:lnTo>
                    <a:lnTo>
                      <a:pt x="8663" y="2215"/>
                    </a:lnTo>
                    <a:lnTo>
                      <a:pt x="8773" y="2008"/>
                    </a:lnTo>
                    <a:lnTo>
                      <a:pt x="8869" y="1802"/>
                    </a:lnTo>
                    <a:lnTo>
                      <a:pt x="8952" y="1596"/>
                    </a:lnTo>
                    <a:lnTo>
                      <a:pt x="9021" y="1390"/>
                    </a:lnTo>
                    <a:lnTo>
                      <a:pt x="9076" y="1170"/>
                    </a:lnTo>
                    <a:lnTo>
                      <a:pt x="9131" y="936"/>
                    </a:lnTo>
                    <a:lnTo>
                      <a:pt x="9172" y="716"/>
                    </a:lnTo>
                    <a:lnTo>
                      <a:pt x="9199" y="482"/>
                    </a:lnTo>
                    <a:lnTo>
                      <a:pt x="9227" y="248"/>
                    </a:lnTo>
                    <a:lnTo>
                      <a:pt x="9227" y="15"/>
                    </a:lnTo>
                    <a:lnTo>
                      <a:pt x="92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7"/>
              <p:cNvSpPr/>
              <p:nvPr/>
            </p:nvSpPr>
            <p:spPr>
              <a:xfrm>
                <a:off x="2595975" y="3446000"/>
                <a:ext cx="159200" cy="411175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16447" extrusionOk="0">
                    <a:moveTo>
                      <a:pt x="1" y="0"/>
                    </a:moveTo>
                    <a:lnTo>
                      <a:pt x="1" y="16446"/>
                    </a:lnTo>
                    <a:lnTo>
                      <a:pt x="6367" y="16446"/>
                    </a:lnTo>
                    <a:lnTo>
                      <a:pt x="63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7"/>
              <p:cNvSpPr/>
              <p:nvPr/>
            </p:nvSpPr>
            <p:spPr>
              <a:xfrm>
                <a:off x="2372875" y="3446000"/>
                <a:ext cx="159550" cy="411175"/>
              </a:xfrm>
              <a:custGeom>
                <a:avLst/>
                <a:gdLst/>
                <a:ahLst/>
                <a:cxnLst/>
                <a:rect l="l" t="t" r="r" b="b"/>
                <a:pathLst>
                  <a:path w="6382" h="16447" extrusionOk="0">
                    <a:moveTo>
                      <a:pt x="1" y="0"/>
                    </a:moveTo>
                    <a:lnTo>
                      <a:pt x="1" y="16446"/>
                    </a:lnTo>
                    <a:lnTo>
                      <a:pt x="6381" y="16446"/>
                    </a:lnTo>
                    <a:lnTo>
                      <a:pt x="63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7"/>
              <p:cNvSpPr/>
              <p:nvPr/>
            </p:nvSpPr>
            <p:spPr>
              <a:xfrm>
                <a:off x="2372875" y="3321200"/>
                <a:ext cx="382300" cy="312850"/>
              </a:xfrm>
              <a:custGeom>
                <a:avLst/>
                <a:gdLst/>
                <a:ahLst/>
                <a:cxnLst/>
                <a:rect l="l" t="t" r="r" b="b"/>
                <a:pathLst>
                  <a:path w="15292" h="12514" extrusionOk="0">
                    <a:moveTo>
                      <a:pt x="1" y="1"/>
                    </a:moveTo>
                    <a:lnTo>
                      <a:pt x="1" y="12514"/>
                    </a:lnTo>
                    <a:lnTo>
                      <a:pt x="15291" y="12514"/>
                    </a:lnTo>
                    <a:lnTo>
                      <a:pt x="152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7"/>
              <p:cNvSpPr/>
              <p:nvPr/>
            </p:nvSpPr>
            <p:spPr>
              <a:xfrm>
                <a:off x="2610425" y="4313650"/>
                <a:ext cx="277450" cy="66025"/>
              </a:xfrm>
              <a:custGeom>
                <a:avLst/>
                <a:gdLst/>
                <a:ahLst/>
                <a:cxnLst/>
                <a:rect l="l" t="t" r="r" b="b"/>
                <a:pathLst>
                  <a:path w="11098" h="2641" extrusionOk="0">
                    <a:moveTo>
                      <a:pt x="0" y="1"/>
                    </a:moveTo>
                    <a:lnTo>
                      <a:pt x="0" y="2641"/>
                    </a:lnTo>
                    <a:lnTo>
                      <a:pt x="11097" y="2641"/>
                    </a:lnTo>
                    <a:lnTo>
                      <a:pt x="11097" y="2146"/>
                    </a:lnTo>
                    <a:lnTo>
                      <a:pt x="11083" y="1926"/>
                    </a:lnTo>
                    <a:lnTo>
                      <a:pt x="11056" y="1720"/>
                    </a:lnTo>
                    <a:lnTo>
                      <a:pt x="11001" y="1513"/>
                    </a:lnTo>
                    <a:lnTo>
                      <a:pt x="10932" y="1321"/>
                    </a:lnTo>
                    <a:lnTo>
                      <a:pt x="10836" y="1128"/>
                    </a:lnTo>
                    <a:lnTo>
                      <a:pt x="10740" y="950"/>
                    </a:lnTo>
                    <a:lnTo>
                      <a:pt x="10616" y="785"/>
                    </a:lnTo>
                    <a:lnTo>
                      <a:pt x="10465" y="633"/>
                    </a:lnTo>
                    <a:lnTo>
                      <a:pt x="10313" y="496"/>
                    </a:lnTo>
                    <a:lnTo>
                      <a:pt x="10148" y="372"/>
                    </a:lnTo>
                    <a:lnTo>
                      <a:pt x="9970" y="262"/>
                    </a:lnTo>
                    <a:lnTo>
                      <a:pt x="9791" y="166"/>
                    </a:lnTo>
                    <a:lnTo>
                      <a:pt x="9598" y="97"/>
                    </a:lnTo>
                    <a:lnTo>
                      <a:pt x="9392" y="42"/>
                    </a:lnTo>
                    <a:lnTo>
                      <a:pt x="9172" y="15"/>
                    </a:lnTo>
                    <a:lnTo>
                      <a:pt x="89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7"/>
              <p:cNvSpPr/>
              <p:nvPr/>
            </p:nvSpPr>
            <p:spPr>
              <a:xfrm>
                <a:off x="2248450" y="4313650"/>
                <a:ext cx="277775" cy="66025"/>
              </a:xfrm>
              <a:custGeom>
                <a:avLst/>
                <a:gdLst/>
                <a:ahLst/>
                <a:cxnLst/>
                <a:rect l="l" t="t" r="r" b="b"/>
                <a:pathLst>
                  <a:path w="11111" h="2641" extrusionOk="0">
                    <a:moveTo>
                      <a:pt x="2159" y="1"/>
                    </a:moveTo>
                    <a:lnTo>
                      <a:pt x="1939" y="15"/>
                    </a:lnTo>
                    <a:lnTo>
                      <a:pt x="1719" y="42"/>
                    </a:lnTo>
                    <a:lnTo>
                      <a:pt x="1513" y="97"/>
                    </a:lnTo>
                    <a:lnTo>
                      <a:pt x="1320" y="166"/>
                    </a:lnTo>
                    <a:lnTo>
                      <a:pt x="1128" y="262"/>
                    </a:lnTo>
                    <a:lnTo>
                      <a:pt x="949" y="372"/>
                    </a:lnTo>
                    <a:lnTo>
                      <a:pt x="784" y="496"/>
                    </a:lnTo>
                    <a:lnTo>
                      <a:pt x="633" y="633"/>
                    </a:lnTo>
                    <a:lnTo>
                      <a:pt x="495" y="785"/>
                    </a:lnTo>
                    <a:lnTo>
                      <a:pt x="371" y="950"/>
                    </a:lnTo>
                    <a:lnTo>
                      <a:pt x="261" y="1128"/>
                    </a:lnTo>
                    <a:lnTo>
                      <a:pt x="179" y="1321"/>
                    </a:lnTo>
                    <a:lnTo>
                      <a:pt x="96" y="1513"/>
                    </a:lnTo>
                    <a:lnTo>
                      <a:pt x="55" y="1720"/>
                    </a:lnTo>
                    <a:lnTo>
                      <a:pt x="14" y="1926"/>
                    </a:lnTo>
                    <a:lnTo>
                      <a:pt x="0" y="2146"/>
                    </a:lnTo>
                    <a:lnTo>
                      <a:pt x="0" y="2641"/>
                    </a:lnTo>
                    <a:lnTo>
                      <a:pt x="11111" y="2641"/>
                    </a:lnTo>
                    <a:lnTo>
                      <a:pt x="11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7"/>
              <p:cNvSpPr/>
              <p:nvPr/>
            </p:nvSpPr>
            <p:spPr>
              <a:xfrm>
                <a:off x="2486325" y="2488275"/>
                <a:ext cx="151975" cy="172600"/>
              </a:xfrm>
              <a:custGeom>
                <a:avLst/>
                <a:gdLst/>
                <a:ahLst/>
                <a:cxnLst/>
                <a:rect l="l" t="t" r="r" b="b"/>
                <a:pathLst>
                  <a:path w="6079" h="6904" extrusionOk="0">
                    <a:moveTo>
                      <a:pt x="1" y="0"/>
                    </a:moveTo>
                    <a:lnTo>
                      <a:pt x="1" y="3864"/>
                    </a:lnTo>
                    <a:lnTo>
                      <a:pt x="14" y="4181"/>
                    </a:lnTo>
                    <a:lnTo>
                      <a:pt x="56" y="4483"/>
                    </a:lnTo>
                    <a:lnTo>
                      <a:pt x="138" y="4772"/>
                    </a:lnTo>
                    <a:lnTo>
                      <a:pt x="234" y="5047"/>
                    </a:lnTo>
                    <a:lnTo>
                      <a:pt x="358" y="5322"/>
                    </a:lnTo>
                    <a:lnTo>
                      <a:pt x="509" y="5569"/>
                    </a:lnTo>
                    <a:lnTo>
                      <a:pt x="688" y="5803"/>
                    </a:lnTo>
                    <a:lnTo>
                      <a:pt x="881" y="6023"/>
                    </a:lnTo>
                    <a:lnTo>
                      <a:pt x="1101" y="6216"/>
                    </a:lnTo>
                    <a:lnTo>
                      <a:pt x="1334" y="6394"/>
                    </a:lnTo>
                    <a:lnTo>
                      <a:pt x="1582" y="6546"/>
                    </a:lnTo>
                    <a:lnTo>
                      <a:pt x="1857" y="6669"/>
                    </a:lnTo>
                    <a:lnTo>
                      <a:pt x="2132" y="6766"/>
                    </a:lnTo>
                    <a:lnTo>
                      <a:pt x="2421" y="6848"/>
                    </a:lnTo>
                    <a:lnTo>
                      <a:pt x="2723" y="6889"/>
                    </a:lnTo>
                    <a:lnTo>
                      <a:pt x="3039" y="6903"/>
                    </a:lnTo>
                    <a:lnTo>
                      <a:pt x="3342" y="6889"/>
                    </a:lnTo>
                    <a:lnTo>
                      <a:pt x="3644" y="6848"/>
                    </a:lnTo>
                    <a:lnTo>
                      <a:pt x="3933" y="6766"/>
                    </a:lnTo>
                    <a:lnTo>
                      <a:pt x="4222" y="6669"/>
                    </a:lnTo>
                    <a:lnTo>
                      <a:pt x="4483" y="6546"/>
                    </a:lnTo>
                    <a:lnTo>
                      <a:pt x="4731" y="6394"/>
                    </a:lnTo>
                    <a:lnTo>
                      <a:pt x="4964" y="6216"/>
                    </a:lnTo>
                    <a:lnTo>
                      <a:pt x="5184" y="6023"/>
                    </a:lnTo>
                    <a:lnTo>
                      <a:pt x="5377" y="5803"/>
                    </a:lnTo>
                    <a:lnTo>
                      <a:pt x="5556" y="5569"/>
                    </a:lnTo>
                    <a:lnTo>
                      <a:pt x="5707" y="5322"/>
                    </a:lnTo>
                    <a:lnTo>
                      <a:pt x="5831" y="5047"/>
                    </a:lnTo>
                    <a:lnTo>
                      <a:pt x="5941" y="4772"/>
                    </a:lnTo>
                    <a:lnTo>
                      <a:pt x="6010" y="4483"/>
                    </a:lnTo>
                    <a:lnTo>
                      <a:pt x="6051" y="4181"/>
                    </a:lnTo>
                    <a:lnTo>
                      <a:pt x="6078" y="3864"/>
                    </a:lnTo>
                    <a:lnTo>
                      <a:pt x="6078" y="0"/>
                    </a:lnTo>
                    <a:close/>
                  </a:path>
                </a:pathLst>
              </a:custGeom>
              <a:solidFill>
                <a:srgbClr val="F2B4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7"/>
              <p:cNvSpPr/>
              <p:nvPr/>
            </p:nvSpPr>
            <p:spPr>
              <a:xfrm>
                <a:off x="2332675" y="1931375"/>
                <a:ext cx="453775" cy="291875"/>
              </a:xfrm>
              <a:custGeom>
                <a:avLst/>
                <a:gdLst/>
                <a:ahLst/>
                <a:cxnLst/>
                <a:rect l="l" t="t" r="r" b="b"/>
                <a:pathLst>
                  <a:path w="18151" h="11675" extrusionOk="0">
                    <a:moveTo>
                      <a:pt x="8608" y="1"/>
                    </a:moveTo>
                    <a:lnTo>
                      <a:pt x="8140" y="14"/>
                    </a:lnTo>
                    <a:lnTo>
                      <a:pt x="7687" y="42"/>
                    </a:lnTo>
                    <a:lnTo>
                      <a:pt x="7247" y="69"/>
                    </a:lnTo>
                    <a:lnTo>
                      <a:pt x="6807" y="111"/>
                    </a:lnTo>
                    <a:lnTo>
                      <a:pt x="6380" y="166"/>
                    </a:lnTo>
                    <a:lnTo>
                      <a:pt x="5954" y="221"/>
                    </a:lnTo>
                    <a:lnTo>
                      <a:pt x="5542" y="303"/>
                    </a:lnTo>
                    <a:lnTo>
                      <a:pt x="5143" y="372"/>
                    </a:lnTo>
                    <a:lnTo>
                      <a:pt x="4744" y="468"/>
                    </a:lnTo>
                    <a:lnTo>
                      <a:pt x="4373" y="564"/>
                    </a:lnTo>
                    <a:lnTo>
                      <a:pt x="4001" y="674"/>
                    </a:lnTo>
                    <a:lnTo>
                      <a:pt x="3644" y="798"/>
                    </a:lnTo>
                    <a:lnTo>
                      <a:pt x="3300" y="936"/>
                    </a:lnTo>
                    <a:lnTo>
                      <a:pt x="2970" y="1073"/>
                    </a:lnTo>
                    <a:lnTo>
                      <a:pt x="2654" y="1224"/>
                    </a:lnTo>
                    <a:lnTo>
                      <a:pt x="2351" y="1389"/>
                    </a:lnTo>
                    <a:lnTo>
                      <a:pt x="2076" y="1568"/>
                    </a:lnTo>
                    <a:lnTo>
                      <a:pt x="1801" y="1747"/>
                    </a:lnTo>
                    <a:lnTo>
                      <a:pt x="1554" y="1939"/>
                    </a:lnTo>
                    <a:lnTo>
                      <a:pt x="1320" y="2146"/>
                    </a:lnTo>
                    <a:lnTo>
                      <a:pt x="1100" y="2366"/>
                    </a:lnTo>
                    <a:lnTo>
                      <a:pt x="894" y="2599"/>
                    </a:lnTo>
                    <a:lnTo>
                      <a:pt x="715" y="2833"/>
                    </a:lnTo>
                    <a:lnTo>
                      <a:pt x="550" y="3081"/>
                    </a:lnTo>
                    <a:lnTo>
                      <a:pt x="413" y="3342"/>
                    </a:lnTo>
                    <a:lnTo>
                      <a:pt x="289" y="3617"/>
                    </a:lnTo>
                    <a:lnTo>
                      <a:pt x="179" y="3906"/>
                    </a:lnTo>
                    <a:lnTo>
                      <a:pt x="110" y="4194"/>
                    </a:lnTo>
                    <a:lnTo>
                      <a:pt x="41" y="4511"/>
                    </a:lnTo>
                    <a:lnTo>
                      <a:pt x="14" y="4827"/>
                    </a:lnTo>
                    <a:lnTo>
                      <a:pt x="0" y="5157"/>
                    </a:lnTo>
                    <a:lnTo>
                      <a:pt x="14" y="5487"/>
                    </a:lnTo>
                    <a:lnTo>
                      <a:pt x="41" y="5817"/>
                    </a:lnTo>
                    <a:lnTo>
                      <a:pt x="110" y="6147"/>
                    </a:lnTo>
                    <a:lnTo>
                      <a:pt x="179" y="6477"/>
                    </a:lnTo>
                    <a:lnTo>
                      <a:pt x="289" y="6780"/>
                    </a:lnTo>
                    <a:lnTo>
                      <a:pt x="413" y="7096"/>
                    </a:lnTo>
                    <a:lnTo>
                      <a:pt x="550" y="7398"/>
                    </a:lnTo>
                    <a:lnTo>
                      <a:pt x="715" y="7687"/>
                    </a:lnTo>
                    <a:lnTo>
                      <a:pt x="894" y="7976"/>
                    </a:lnTo>
                    <a:lnTo>
                      <a:pt x="1100" y="8265"/>
                    </a:lnTo>
                    <a:lnTo>
                      <a:pt x="1320" y="8540"/>
                    </a:lnTo>
                    <a:lnTo>
                      <a:pt x="1554" y="8801"/>
                    </a:lnTo>
                    <a:lnTo>
                      <a:pt x="1801" y="9062"/>
                    </a:lnTo>
                    <a:lnTo>
                      <a:pt x="2076" y="9296"/>
                    </a:lnTo>
                    <a:lnTo>
                      <a:pt x="2351" y="9543"/>
                    </a:lnTo>
                    <a:lnTo>
                      <a:pt x="2654" y="9763"/>
                    </a:lnTo>
                    <a:lnTo>
                      <a:pt x="2970" y="9983"/>
                    </a:lnTo>
                    <a:lnTo>
                      <a:pt x="3300" y="10190"/>
                    </a:lnTo>
                    <a:lnTo>
                      <a:pt x="3644" y="10382"/>
                    </a:lnTo>
                    <a:lnTo>
                      <a:pt x="4001" y="10561"/>
                    </a:lnTo>
                    <a:lnTo>
                      <a:pt x="4373" y="10726"/>
                    </a:lnTo>
                    <a:lnTo>
                      <a:pt x="4744" y="10891"/>
                    </a:lnTo>
                    <a:lnTo>
                      <a:pt x="5143" y="11028"/>
                    </a:lnTo>
                    <a:lnTo>
                      <a:pt x="5542" y="11166"/>
                    </a:lnTo>
                    <a:lnTo>
                      <a:pt x="5954" y="11276"/>
                    </a:lnTo>
                    <a:lnTo>
                      <a:pt x="6380" y="11386"/>
                    </a:lnTo>
                    <a:lnTo>
                      <a:pt x="6807" y="11468"/>
                    </a:lnTo>
                    <a:lnTo>
                      <a:pt x="7247" y="11537"/>
                    </a:lnTo>
                    <a:lnTo>
                      <a:pt x="7687" y="11592"/>
                    </a:lnTo>
                    <a:lnTo>
                      <a:pt x="8140" y="11634"/>
                    </a:lnTo>
                    <a:lnTo>
                      <a:pt x="8608" y="11661"/>
                    </a:lnTo>
                    <a:lnTo>
                      <a:pt x="9075" y="11675"/>
                    </a:lnTo>
                    <a:lnTo>
                      <a:pt x="9543" y="11661"/>
                    </a:lnTo>
                    <a:lnTo>
                      <a:pt x="9997" y="11634"/>
                    </a:lnTo>
                    <a:lnTo>
                      <a:pt x="10450" y="11592"/>
                    </a:lnTo>
                    <a:lnTo>
                      <a:pt x="10904" y="11537"/>
                    </a:lnTo>
                    <a:lnTo>
                      <a:pt x="11344" y="11468"/>
                    </a:lnTo>
                    <a:lnTo>
                      <a:pt x="11771" y="11386"/>
                    </a:lnTo>
                    <a:lnTo>
                      <a:pt x="12197" y="11276"/>
                    </a:lnTo>
                    <a:lnTo>
                      <a:pt x="12609" y="11166"/>
                    </a:lnTo>
                    <a:lnTo>
                      <a:pt x="13008" y="11028"/>
                    </a:lnTo>
                    <a:lnTo>
                      <a:pt x="13393" y="10891"/>
                    </a:lnTo>
                    <a:lnTo>
                      <a:pt x="13778" y="10726"/>
                    </a:lnTo>
                    <a:lnTo>
                      <a:pt x="14149" y="10561"/>
                    </a:lnTo>
                    <a:lnTo>
                      <a:pt x="14507" y="10382"/>
                    </a:lnTo>
                    <a:lnTo>
                      <a:pt x="14851" y="10190"/>
                    </a:lnTo>
                    <a:lnTo>
                      <a:pt x="15181" y="9983"/>
                    </a:lnTo>
                    <a:lnTo>
                      <a:pt x="15497" y="9763"/>
                    </a:lnTo>
                    <a:lnTo>
                      <a:pt x="15786" y="9543"/>
                    </a:lnTo>
                    <a:lnTo>
                      <a:pt x="16074" y="9296"/>
                    </a:lnTo>
                    <a:lnTo>
                      <a:pt x="16349" y="9062"/>
                    </a:lnTo>
                    <a:lnTo>
                      <a:pt x="16597" y="8801"/>
                    </a:lnTo>
                    <a:lnTo>
                      <a:pt x="16831" y="8540"/>
                    </a:lnTo>
                    <a:lnTo>
                      <a:pt x="17051" y="8265"/>
                    </a:lnTo>
                    <a:lnTo>
                      <a:pt x="17257" y="7976"/>
                    </a:lnTo>
                    <a:lnTo>
                      <a:pt x="17436" y="7687"/>
                    </a:lnTo>
                    <a:lnTo>
                      <a:pt x="17601" y="7398"/>
                    </a:lnTo>
                    <a:lnTo>
                      <a:pt x="17738" y="7096"/>
                    </a:lnTo>
                    <a:lnTo>
                      <a:pt x="17862" y="6780"/>
                    </a:lnTo>
                    <a:lnTo>
                      <a:pt x="17958" y="6477"/>
                    </a:lnTo>
                    <a:lnTo>
                      <a:pt x="18041" y="6147"/>
                    </a:lnTo>
                    <a:lnTo>
                      <a:pt x="18096" y="5817"/>
                    </a:lnTo>
                    <a:lnTo>
                      <a:pt x="18137" y="5487"/>
                    </a:lnTo>
                    <a:lnTo>
                      <a:pt x="18151" y="5157"/>
                    </a:lnTo>
                    <a:lnTo>
                      <a:pt x="18137" y="4827"/>
                    </a:lnTo>
                    <a:lnTo>
                      <a:pt x="18096" y="4511"/>
                    </a:lnTo>
                    <a:lnTo>
                      <a:pt x="18041" y="4194"/>
                    </a:lnTo>
                    <a:lnTo>
                      <a:pt x="17958" y="3906"/>
                    </a:lnTo>
                    <a:lnTo>
                      <a:pt x="17862" y="3617"/>
                    </a:lnTo>
                    <a:lnTo>
                      <a:pt x="17738" y="3342"/>
                    </a:lnTo>
                    <a:lnTo>
                      <a:pt x="17601" y="3081"/>
                    </a:lnTo>
                    <a:lnTo>
                      <a:pt x="17436" y="2833"/>
                    </a:lnTo>
                    <a:lnTo>
                      <a:pt x="17257" y="2599"/>
                    </a:lnTo>
                    <a:lnTo>
                      <a:pt x="17051" y="2366"/>
                    </a:lnTo>
                    <a:lnTo>
                      <a:pt x="16831" y="2146"/>
                    </a:lnTo>
                    <a:lnTo>
                      <a:pt x="16597" y="1939"/>
                    </a:lnTo>
                    <a:lnTo>
                      <a:pt x="16349" y="1747"/>
                    </a:lnTo>
                    <a:lnTo>
                      <a:pt x="16074" y="1568"/>
                    </a:lnTo>
                    <a:lnTo>
                      <a:pt x="15786" y="1389"/>
                    </a:lnTo>
                    <a:lnTo>
                      <a:pt x="15497" y="1224"/>
                    </a:lnTo>
                    <a:lnTo>
                      <a:pt x="15181" y="1073"/>
                    </a:lnTo>
                    <a:lnTo>
                      <a:pt x="14851" y="936"/>
                    </a:lnTo>
                    <a:lnTo>
                      <a:pt x="14507" y="798"/>
                    </a:lnTo>
                    <a:lnTo>
                      <a:pt x="14149" y="674"/>
                    </a:lnTo>
                    <a:lnTo>
                      <a:pt x="13778" y="564"/>
                    </a:lnTo>
                    <a:lnTo>
                      <a:pt x="13393" y="468"/>
                    </a:lnTo>
                    <a:lnTo>
                      <a:pt x="13008" y="372"/>
                    </a:lnTo>
                    <a:lnTo>
                      <a:pt x="12609" y="303"/>
                    </a:lnTo>
                    <a:lnTo>
                      <a:pt x="12197" y="221"/>
                    </a:lnTo>
                    <a:lnTo>
                      <a:pt x="11771" y="166"/>
                    </a:lnTo>
                    <a:lnTo>
                      <a:pt x="11344" y="111"/>
                    </a:lnTo>
                    <a:lnTo>
                      <a:pt x="10904" y="69"/>
                    </a:lnTo>
                    <a:lnTo>
                      <a:pt x="10450" y="42"/>
                    </a:lnTo>
                    <a:lnTo>
                      <a:pt x="9997" y="14"/>
                    </a:lnTo>
                    <a:lnTo>
                      <a:pt x="9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7"/>
              <p:cNvSpPr/>
              <p:nvPr/>
            </p:nvSpPr>
            <p:spPr>
              <a:xfrm>
                <a:off x="2700500" y="2229775"/>
                <a:ext cx="128250" cy="128225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5129" extrusionOk="0">
                    <a:moveTo>
                      <a:pt x="2571" y="0"/>
                    </a:moveTo>
                    <a:lnTo>
                      <a:pt x="2296" y="14"/>
                    </a:lnTo>
                    <a:lnTo>
                      <a:pt x="2049" y="55"/>
                    </a:lnTo>
                    <a:lnTo>
                      <a:pt x="1801" y="124"/>
                    </a:lnTo>
                    <a:lnTo>
                      <a:pt x="1568" y="206"/>
                    </a:lnTo>
                    <a:lnTo>
                      <a:pt x="1348" y="316"/>
                    </a:lnTo>
                    <a:lnTo>
                      <a:pt x="1128" y="440"/>
                    </a:lnTo>
                    <a:lnTo>
                      <a:pt x="935" y="591"/>
                    </a:lnTo>
                    <a:lnTo>
                      <a:pt x="756" y="756"/>
                    </a:lnTo>
                    <a:lnTo>
                      <a:pt x="591" y="935"/>
                    </a:lnTo>
                    <a:lnTo>
                      <a:pt x="440" y="1141"/>
                    </a:lnTo>
                    <a:lnTo>
                      <a:pt x="316" y="1348"/>
                    </a:lnTo>
                    <a:lnTo>
                      <a:pt x="206" y="1568"/>
                    </a:lnTo>
                    <a:lnTo>
                      <a:pt x="124" y="1801"/>
                    </a:lnTo>
                    <a:lnTo>
                      <a:pt x="55" y="2049"/>
                    </a:lnTo>
                    <a:lnTo>
                      <a:pt x="14" y="2310"/>
                    </a:lnTo>
                    <a:lnTo>
                      <a:pt x="0" y="2571"/>
                    </a:lnTo>
                    <a:lnTo>
                      <a:pt x="14" y="2833"/>
                    </a:lnTo>
                    <a:lnTo>
                      <a:pt x="55" y="3080"/>
                    </a:lnTo>
                    <a:lnTo>
                      <a:pt x="124" y="3328"/>
                    </a:lnTo>
                    <a:lnTo>
                      <a:pt x="206" y="3561"/>
                    </a:lnTo>
                    <a:lnTo>
                      <a:pt x="316" y="3795"/>
                    </a:lnTo>
                    <a:lnTo>
                      <a:pt x="440" y="4001"/>
                    </a:lnTo>
                    <a:lnTo>
                      <a:pt x="591" y="4194"/>
                    </a:lnTo>
                    <a:lnTo>
                      <a:pt x="756" y="4386"/>
                    </a:lnTo>
                    <a:lnTo>
                      <a:pt x="935" y="4551"/>
                    </a:lnTo>
                    <a:lnTo>
                      <a:pt x="1128" y="4689"/>
                    </a:lnTo>
                    <a:lnTo>
                      <a:pt x="1348" y="4826"/>
                    </a:lnTo>
                    <a:lnTo>
                      <a:pt x="1568" y="4936"/>
                    </a:lnTo>
                    <a:lnTo>
                      <a:pt x="1801" y="5019"/>
                    </a:lnTo>
                    <a:lnTo>
                      <a:pt x="2049" y="5074"/>
                    </a:lnTo>
                    <a:lnTo>
                      <a:pt x="2296" y="5115"/>
                    </a:lnTo>
                    <a:lnTo>
                      <a:pt x="2571" y="5129"/>
                    </a:lnTo>
                    <a:lnTo>
                      <a:pt x="2833" y="5115"/>
                    </a:lnTo>
                    <a:lnTo>
                      <a:pt x="3080" y="5074"/>
                    </a:lnTo>
                    <a:lnTo>
                      <a:pt x="3328" y="5019"/>
                    </a:lnTo>
                    <a:lnTo>
                      <a:pt x="3562" y="4936"/>
                    </a:lnTo>
                    <a:lnTo>
                      <a:pt x="3782" y="4826"/>
                    </a:lnTo>
                    <a:lnTo>
                      <a:pt x="4002" y="4689"/>
                    </a:lnTo>
                    <a:lnTo>
                      <a:pt x="4194" y="4551"/>
                    </a:lnTo>
                    <a:lnTo>
                      <a:pt x="4373" y="4386"/>
                    </a:lnTo>
                    <a:lnTo>
                      <a:pt x="4538" y="4194"/>
                    </a:lnTo>
                    <a:lnTo>
                      <a:pt x="4689" y="4001"/>
                    </a:lnTo>
                    <a:lnTo>
                      <a:pt x="4813" y="3795"/>
                    </a:lnTo>
                    <a:lnTo>
                      <a:pt x="4923" y="3561"/>
                    </a:lnTo>
                    <a:lnTo>
                      <a:pt x="5019" y="3328"/>
                    </a:lnTo>
                    <a:lnTo>
                      <a:pt x="5074" y="3080"/>
                    </a:lnTo>
                    <a:lnTo>
                      <a:pt x="5115" y="2833"/>
                    </a:lnTo>
                    <a:lnTo>
                      <a:pt x="5129" y="2571"/>
                    </a:lnTo>
                    <a:lnTo>
                      <a:pt x="5115" y="2310"/>
                    </a:lnTo>
                    <a:lnTo>
                      <a:pt x="5074" y="2049"/>
                    </a:lnTo>
                    <a:lnTo>
                      <a:pt x="5019" y="1801"/>
                    </a:lnTo>
                    <a:lnTo>
                      <a:pt x="4923" y="1568"/>
                    </a:lnTo>
                    <a:lnTo>
                      <a:pt x="4813" y="1348"/>
                    </a:lnTo>
                    <a:lnTo>
                      <a:pt x="4689" y="1141"/>
                    </a:lnTo>
                    <a:lnTo>
                      <a:pt x="4538" y="935"/>
                    </a:lnTo>
                    <a:lnTo>
                      <a:pt x="4373" y="756"/>
                    </a:lnTo>
                    <a:lnTo>
                      <a:pt x="4194" y="591"/>
                    </a:lnTo>
                    <a:lnTo>
                      <a:pt x="4002" y="440"/>
                    </a:lnTo>
                    <a:lnTo>
                      <a:pt x="3782" y="316"/>
                    </a:lnTo>
                    <a:lnTo>
                      <a:pt x="3562" y="206"/>
                    </a:lnTo>
                    <a:lnTo>
                      <a:pt x="3328" y="124"/>
                    </a:lnTo>
                    <a:lnTo>
                      <a:pt x="3080" y="55"/>
                    </a:lnTo>
                    <a:lnTo>
                      <a:pt x="2833" y="14"/>
                    </a:lnTo>
                    <a:lnTo>
                      <a:pt x="2571" y="0"/>
                    </a:lnTo>
                    <a:close/>
                  </a:path>
                </a:pathLst>
              </a:custGeom>
              <a:solidFill>
                <a:srgbClr val="FFAF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>
                <a:off x="2298275" y="2229775"/>
                <a:ext cx="128250" cy="128225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5129" extrusionOk="0">
                    <a:moveTo>
                      <a:pt x="2559" y="0"/>
                    </a:moveTo>
                    <a:lnTo>
                      <a:pt x="2297" y="14"/>
                    </a:lnTo>
                    <a:lnTo>
                      <a:pt x="2050" y="55"/>
                    </a:lnTo>
                    <a:lnTo>
                      <a:pt x="1802" y="124"/>
                    </a:lnTo>
                    <a:lnTo>
                      <a:pt x="1569" y="206"/>
                    </a:lnTo>
                    <a:lnTo>
                      <a:pt x="1335" y="316"/>
                    </a:lnTo>
                    <a:lnTo>
                      <a:pt x="1129" y="440"/>
                    </a:lnTo>
                    <a:lnTo>
                      <a:pt x="936" y="591"/>
                    </a:lnTo>
                    <a:lnTo>
                      <a:pt x="744" y="756"/>
                    </a:lnTo>
                    <a:lnTo>
                      <a:pt x="579" y="935"/>
                    </a:lnTo>
                    <a:lnTo>
                      <a:pt x="441" y="1141"/>
                    </a:lnTo>
                    <a:lnTo>
                      <a:pt x="304" y="1348"/>
                    </a:lnTo>
                    <a:lnTo>
                      <a:pt x="194" y="1568"/>
                    </a:lnTo>
                    <a:lnTo>
                      <a:pt x="111" y="1801"/>
                    </a:lnTo>
                    <a:lnTo>
                      <a:pt x="56" y="2049"/>
                    </a:lnTo>
                    <a:lnTo>
                      <a:pt x="15" y="2310"/>
                    </a:lnTo>
                    <a:lnTo>
                      <a:pt x="1" y="2571"/>
                    </a:lnTo>
                    <a:lnTo>
                      <a:pt x="15" y="2833"/>
                    </a:lnTo>
                    <a:lnTo>
                      <a:pt x="56" y="3080"/>
                    </a:lnTo>
                    <a:lnTo>
                      <a:pt x="111" y="3328"/>
                    </a:lnTo>
                    <a:lnTo>
                      <a:pt x="194" y="3561"/>
                    </a:lnTo>
                    <a:lnTo>
                      <a:pt x="304" y="3795"/>
                    </a:lnTo>
                    <a:lnTo>
                      <a:pt x="441" y="4001"/>
                    </a:lnTo>
                    <a:lnTo>
                      <a:pt x="579" y="4194"/>
                    </a:lnTo>
                    <a:lnTo>
                      <a:pt x="744" y="4386"/>
                    </a:lnTo>
                    <a:lnTo>
                      <a:pt x="936" y="4551"/>
                    </a:lnTo>
                    <a:lnTo>
                      <a:pt x="1129" y="4689"/>
                    </a:lnTo>
                    <a:lnTo>
                      <a:pt x="1335" y="4826"/>
                    </a:lnTo>
                    <a:lnTo>
                      <a:pt x="1569" y="4936"/>
                    </a:lnTo>
                    <a:lnTo>
                      <a:pt x="1802" y="5019"/>
                    </a:lnTo>
                    <a:lnTo>
                      <a:pt x="2050" y="5074"/>
                    </a:lnTo>
                    <a:lnTo>
                      <a:pt x="2297" y="5115"/>
                    </a:lnTo>
                    <a:lnTo>
                      <a:pt x="2559" y="5129"/>
                    </a:lnTo>
                    <a:lnTo>
                      <a:pt x="2820" y="5115"/>
                    </a:lnTo>
                    <a:lnTo>
                      <a:pt x="3081" y="5074"/>
                    </a:lnTo>
                    <a:lnTo>
                      <a:pt x="3329" y="5019"/>
                    </a:lnTo>
                    <a:lnTo>
                      <a:pt x="3562" y="4936"/>
                    </a:lnTo>
                    <a:lnTo>
                      <a:pt x="3782" y="4826"/>
                    </a:lnTo>
                    <a:lnTo>
                      <a:pt x="3989" y="4689"/>
                    </a:lnTo>
                    <a:lnTo>
                      <a:pt x="4195" y="4551"/>
                    </a:lnTo>
                    <a:lnTo>
                      <a:pt x="4374" y="4386"/>
                    </a:lnTo>
                    <a:lnTo>
                      <a:pt x="4539" y="4194"/>
                    </a:lnTo>
                    <a:lnTo>
                      <a:pt x="4690" y="4001"/>
                    </a:lnTo>
                    <a:lnTo>
                      <a:pt x="4814" y="3795"/>
                    </a:lnTo>
                    <a:lnTo>
                      <a:pt x="4924" y="3561"/>
                    </a:lnTo>
                    <a:lnTo>
                      <a:pt x="5006" y="3328"/>
                    </a:lnTo>
                    <a:lnTo>
                      <a:pt x="5075" y="3080"/>
                    </a:lnTo>
                    <a:lnTo>
                      <a:pt x="5116" y="2833"/>
                    </a:lnTo>
                    <a:lnTo>
                      <a:pt x="5130" y="2571"/>
                    </a:lnTo>
                    <a:lnTo>
                      <a:pt x="5116" y="2310"/>
                    </a:lnTo>
                    <a:lnTo>
                      <a:pt x="5075" y="2049"/>
                    </a:lnTo>
                    <a:lnTo>
                      <a:pt x="5006" y="1801"/>
                    </a:lnTo>
                    <a:lnTo>
                      <a:pt x="4924" y="1568"/>
                    </a:lnTo>
                    <a:lnTo>
                      <a:pt x="4814" y="1348"/>
                    </a:lnTo>
                    <a:lnTo>
                      <a:pt x="4690" y="1141"/>
                    </a:lnTo>
                    <a:lnTo>
                      <a:pt x="4539" y="935"/>
                    </a:lnTo>
                    <a:lnTo>
                      <a:pt x="4374" y="756"/>
                    </a:lnTo>
                    <a:lnTo>
                      <a:pt x="4195" y="591"/>
                    </a:lnTo>
                    <a:lnTo>
                      <a:pt x="3989" y="440"/>
                    </a:lnTo>
                    <a:lnTo>
                      <a:pt x="3782" y="316"/>
                    </a:lnTo>
                    <a:lnTo>
                      <a:pt x="3562" y="206"/>
                    </a:lnTo>
                    <a:lnTo>
                      <a:pt x="3329" y="124"/>
                    </a:lnTo>
                    <a:lnTo>
                      <a:pt x="3081" y="55"/>
                    </a:lnTo>
                    <a:lnTo>
                      <a:pt x="2820" y="14"/>
                    </a:lnTo>
                    <a:lnTo>
                      <a:pt x="2559" y="0"/>
                    </a:lnTo>
                    <a:close/>
                  </a:path>
                </a:pathLst>
              </a:custGeom>
              <a:solidFill>
                <a:srgbClr val="FFAF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7"/>
              <p:cNvSpPr/>
              <p:nvPr/>
            </p:nvSpPr>
            <p:spPr>
              <a:xfrm>
                <a:off x="2346075" y="2081600"/>
                <a:ext cx="431775" cy="465475"/>
              </a:xfrm>
              <a:custGeom>
                <a:avLst/>
                <a:gdLst/>
                <a:ahLst/>
                <a:cxnLst/>
                <a:rect l="l" t="t" r="r" b="b"/>
                <a:pathLst>
                  <a:path w="17271" h="18619" extrusionOk="0">
                    <a:moveTo>
                      <a:pt x="0" y="1"/>
                    </a:moveTo>
                    <a:lnTo>
                      <a:pt x="0" y="9983"/>
                    </a:lnTo>
                    <a:lnTo>
                      <a:pt x="14" y="10423"/>
                    </a:lnTo>
                    <a:lnTo>
                      <a:pt x="42" y="10863"/>
                    </a:lnTo>
                    <a:lnTo>
                      <a:pt x="97" y="11290"/>
                    </a:lnTo>
                    <a:lnTo>
                      <a:pt x="179" y="11716"/>
                    </a:lnTo>
                    <a:lnTo>
                      <a:pt x="275" y="12142"/>
                    </a:lnTo>
                    <a:lnTo>
                      <a:pt x="385" y="12541"/>
                    </a:lnTo>
                    <a:lnTo>
                      <a:pt x="523" y="12954"/>
                    </a:lnTo>
                    <a:lnTo>
                      <a:pt x="674" y="13339"/>
                    </a:lnTo>
                    <a:lnTo>
                      <a:pt x="853" y="13724"/>
                    </a:lnTo>
                    <a:lnTo>
                      <a:pt x="1045" y="14095"/>
                    </a:lnTo>
                    <a:lnTo>
                      <a:pt x="1252" y="14452"/>
                    </a:lnTo>
                    <a:lnTo>
                      <a:pt x="1472" y="14810"/>
                    </a:lnTo>
                    <a:lnTo>
                      <a:pt x="1719" y="15154"/>
                    </a:lnTo>
                    <a:lnTo>
                      <a:pt x="1967" y="15470"/>
                    </a:lnTo>
                    <a:lnTo>
                      <a:pt x="2242" y="15786"/>
                    </a:lnTo>
                    <a:lnTo>
                      <a:pt x="2530" y="16089"/>
                    </a:lnTo>
                    <a:lnTo>
                      <a:pt x="2833" y="16377"/>
                    </a:lnTo>
                    <a:lnTo>
                      <a:pt x="3149" y="16639"/>
                    </a:lnTo>
                    <a:lnTo>
                      <a:pt x="3465" y="16900"/>
                    </a:lnTo>
                    <a:lnTo>
                      <a:pt x="3809" y="17147"/>
                    </a:lnTo>
                    <a:lnTo>
                      <a:pt x="4153" y="17367"/>
                    </a:lnTo>
                    <a:lnTo>
                      <a:pt x="4524" y="17574"/>
                    </a:lnTo>
                    <a:lnTo>
                      <a:pt x="4896" y="17766"/>
                    </a:lnTo>
                    <a:lnTo>
                      <a:pt x="5281" y="17945"/>
                    </a:lnTo>
                    <a:lnTo>
                      <a:pt x="5666" y="18096"/>
                    </a:lnTo>
                    <a:lnTo>
                      <a:pt x="6064" y="18234"/>
                    </a:lnTo>
                    <a:lnTo>
                      <a:pt x="6477" y="18344"/>
                    </a:lnTo>
                    <a:lnTo>
                      <a:pt x="6903" y="18440"/>
                    </a:lnTo>
                    <a:lnTo>
                      <a:pt x="7329" y="18523"/>
                    </a:lnTo>
                    <a:lnTo>
                      <a:pt x="7756" y="18578"/>
                    </a:lnTo>
                    <a:lnTo>
                      <a:pt x="8196" y="18605"/>
                    </a:lnTo>
                    <a:lnTo>
                      <a:pt x="8636" y="18619"/>
                    </a:lnTo>
                    <a:lnTo>
                      <a:pt x="9089" y="18605"/>
                    </a:lnTo>
                    <a:lnTo>
                      <a:pt x="9516" y="18578"/>
                    </a:lnTo>
                    <a:lnTo>
                      <a:pt x="9956" y="18523"/>
                    </a:lnTo>
                    <a:lnTo>
                      <a:pt x="10382" y="18440"/>
                    </a:lnTo>
                    <a:lnTo>
                      <a:pt x="10794" y="18344"/>
                    </a:lnTo>
                    <a:lnTo>
                      <a:pt x="11207" y="18234"/>
                    </a:lnTo>
                    <a:lnTo>
                      <a:pt x="11606" y="18096"/>
                    </a:lnTo>
                    <a:lnTo>
                      <a:pt x="12005" y="17945"/>
                    </a:lnTo>
                    <a:lnTo>
                      <a:pt x="12390" y="17766"/>
                    </a:lnTo>
                    <a:lnTo>
                      <a:pt x="12761" y="17574"/>
                    </a:lnTo>
                    <a:lnTo>
                      <a:pt x="13118" y="17367"/>
                    </a:lnTo>
                    <a:lnTo>
                      <a:pt x="13462" y="17147"/>
                    </a:lnTo>
                    <a:lnTo>
                      <a:pt x="13806" y="16900"/>
                    </a:lnTo>
                    <a:lnTo>
                      <a:pt x="14136" y="16639"/>
                    </a:lnTo>
                    <a:lnTo>
                      <a:pt x="14452" y="16377"/>
                    </a:lnTo>
                    <a:lnTo>
                      <a:pt x="14741" y="16089"/>
                    </a:lnTo>
                    <a:lnTo>
                      <a:pt x="15030" y="15786"/>
                    </a:lnTo>
                    <a:lnTo>
                      <a:pt x="15305" y="15470"/>
                    </a:lnTo>
                    <a:lnTo>
                      <a:pt x="15566" y="15154"/>
                    </a:lnTo>
                    <a:lnTo>
                      <a:pt x="15800" y="14810"/>
                    </a:lnTo>
                    <a:lnTo>
                      <a:pt x="16033" y="14452"/>
                    </a:lnTo>
                    <a:lnTo>
                      <a:pt x="16240" y="14095"/>
                    </a:lnTo>
                    <a:lnTo>
                      <a:pt x="16432" y="13724"/>
                    </a:lnTo>
                    <a:lnTo>
                      <a:pt x="16597" y="13339"/>
                    </a:lnTo>
                    <a:lnTo>
                      <a:pt x="16748" y="12954"/>
                    </a:lnTo>
                    <a:lnTo>
                      <a:pt x="16886" y="12541"/>
                    </a:lnTo>
                    <a:lnTo>
                      <a:pt x="17010" y="12142"/>
                    </a:lnTo>
                    <a:lnTo>
                      <a:pt x="17106" y="11716"/>
                    </a:lnTo>
                    <a:lnTo>
                      <a:pt x="17175" y="11290"/>
                    </a:lnTo>
                    <a:lnTo>
                      <a:pt x="17230" y="10863"/>
                    </a:lnTo>
                    <a:lnTo>
                      <a:pt x="17271" y="10423"/>
                    </a:lnTo>
                    <a:lnTo>
                      <a:pt x="17271" y="9983"/>
                    </a:lnTo>
                    <a:lnTo>
                      <a:pt x="17271" y="1"/>
                    </a:lnTo>
                    <a:close/>
                  </a:path>
                </a:pathLst>
              </a:custGeom>
              <a:solidFill>
                <a:srgbClr val="FFBE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7"/>
              <p:cNvSpPr/>
              <p:nvPr/>
            </p:nvSpPr>
            <p:spPr>
              <a:xfrm>
                <a:off x="2482200" y="2370350"/>
                <a:ext cx="159525" cy="59500"/>
              </a:xfrm>
              <a:custGeom>
                <a:avLst/>
                <a:gdLst/>
                <a:ahLst/>
                <a:cxnLst/>
                <a:rect l="l" t="t" r="r" b="b"/>
                <a:pathLst>
                  <a:path w="6381" h="2380" extrusionOk="0">
                    <a:moveTo>
                      <a:pt x="386" y="1"/>
                    </a:moveTo>
                    <a:lnTo>
                      <a:pt x="276" y="15"/>
                    </a:lnTo>
                    <a:lnTo>
                      <a:pt x="193" y="56"/>
                    </a:lnTo>
                    <a:lnTo>
                      <a:pt x="111" y="111"/>
                    </a:lnTo>
                    <a:lnTo>
                      <a:pt x="56" y="193"/>
                    </a:lnTo>
                    <a:lnTo>
                      <a:pt x="14" y="290"/>
                    </a:lnTo>
                    <a:lnTo>
                      <a:pt x="1" y="386"/>
                    </a:lnTo>
                    <a:lnTo>
                      <a:pt x="14" y="482"/>
                    </a:lnTo>
                    <a:lnTo>
                      <a:pt x="56" y="579"/>
                    </a:lnTo>
                    <a:lnTo>
                      <a:pt x="179" y="771"/>
                    </a:lnTo>
                    <a:lnTo>
                      <a:pt x="317" y="964"/>
                    </a:lnTo>
                    <a:lnTo>
                      <a:pt x="468" y="1142"/>
                    </a:lnTo>
                    <a:lnTo>
                      <a:pt x="619" y="1307"/>
                    </a:lnTo>
                    <a:lnTo>
                      <a:pt x="798" y="1472"/>
                    </a:lnTo>
                    <a:lnTo>
                      <a:pt x="977" y="1610"/>
                    </a:lnTo>
                    <a:lnTo>
                      <a:pt x="1156" y="1747"/>
                    </a:lnTo>
                    <a:lnTo>
                      <a:pt x="1362" y="1871"/>
                    </a:lnTo>
                    <a:lnTo>
                      <a:pt x="1568" y="1995"/>
                    </a:lnTo>
                    <a:lnTo>
                      <a:pt x="1774" y="2091"/>
                    </a:lnTo>
                    <a:lnTo>
                      <a:pt x="1994" y="2174"/>
                    </a:lnTo>
                    <a:lnTo>
                      <a:pt x="2228" y="2242"/>
                    </a:lnTo>
                    <a:lnTo>
                      <a:pt x="2448" y="2297"/>
                    </a:lnTo>
                    <a:lnTo>
                      <a:pt x="2696" y="2339"/>
                    </a:lnTo>
                    <a:lnTo>
                      <a:pt x="2929" y="2366"/>
                    </a:lnTo>
                    <a:lnTo>
                      <a:pt x="3177" y="2380"/>
                    </a:lnTo>
                    <a:lnTo>
                      <a:pt x="3438" y="2366"/>
                    </a:lnTo>
                    <a:lnTo>
                      <a:pt x="3672" y="2352"/>
                    </a:lnTo>
                    <a:lnTo>
                      <a:pt x="3919" y="2311"/>
                    </a:lnTo>
                    <a:lnTo>
                      <a:pt x="4153" y="2256"/>
                    </a:lnTo>
                    <a:lnTo>
                      <a:pt x="4373" y="2187"/>
                    </a:lnTo>
                    <a:lnTo>
                      <a:pt x="4593" y="2105"/>
                    </a:lnTo>
                    <a:lnTo>
                      <a:pt x="4813" y="2009"/>
                    </a:lnTo>
                    <a:lnTo>
                      <a:pt x="5019" y="1899"/>
                    </a:lnTo>
                    <a:lnTo>
                      <a:pt x="5212" y="1775"/>
                    </a:lnTo>
                    <a:lnTo>
                      <a:pt x="5405" y="1637"/>
                    </a:lnTo>
                    <a:lnTo>
                      <a:pt x="5583" y="1486"/>
                    </a:lnTo>
                    <a:lnTo>
                      <a:pt x="5748" y="1335"/>
                    </a:lnTo>
                    <a:lnTo>
                      <a:pt x="5913" y="1170"/>
                    </a:lnTo>
                    <a:lnTo>
                      <a:pt x="6065" y="991"/>
                    </a:lnTo>
                    <a:lnTo>
                      <a:pt x="6202" y="799"/>
                    </a:lnTo>
                    <a:lnTo>
                      <a:pt x="6326" y="606"/>
                    </a:lnTo>
                    <a:lnTo>
                      <a:pt x="6367" y="510"/>
                    </a:lnTo>
                    <a:lnTo>
                      <a:pt x="6381" y="414"/>
                    </a:lnTo>
                    <a:lnTo>
                      <a:pt x="6367" y="317"/>
                    </a:lnTo>
                    <a:lnTo>
                      <a:pt x="6340" y="221"/>
                    </a:lnTo>
                    <a:lnTo>
                      <a:pt x="6271" y="152"/>
                    </a:lnTo>
                    <a:lnTo>
                      <a:pt x="6202" y="83"/>
                    </a:lnTo>
                    <a:lnTo>
                      <a:pt x="6106" y="42"/>
                    </a:lnTo>
                    <a:lnTo>
                      <a:pt x="6010" y="28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7"/>
              <p:cNvSpPr/>
              <p:nvPr/>
            </p:nvSpPr>
            <p:spPr>
              <a:xfrm>
                <a:off x="2646525" y="2251075"/>
                <a:ext cx="32325" cy="3267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307" extrusionOk="0">
                    <a:moveTo>
                      <a:pt x="647" y="1"/>
                    </a:moveTo>
                    <a:lnTo>
                      <a:pt x="509" y="14"/>
                    </a:lnTo>
                    <a:lnTo>
                      <a:pt x="385" y="56"/>
                    </a:lnTo>
                    <a:lnTo>
                      <a:pt x="275" y="111"/>
                    </a:lnTo>
                    <a:lnTo>
                      <a:pt x="179" y="193"/>
                    </a:lnTo>
                    <a:lnTo>
                      <a:pt x="110" y="289"/>
                    </a:lnTo>
                    <a:lnTo>
                      <a:pt x="42" y="399"/>
                    </a:lnTo>
                    <a:lnTo>
                      <a:pt x="0" y="523"/>
                    </a:lnTo>
                    <a:lnTo>
                      <a:pt x="0" y="661"/>
                    </a:lnTo>
                    <a:lnTo>
                      <a:pt x="0" y="784"/>
                    </a:lnTo>
                    <a:lnTo>
                      <a:pt x="42" y="908"/>
                    </a:lnTo>
                    <a:lnTo>
                      <a:pt x="110" y="1018"/>
                    </a:lnTo>
                    <a:lnTo>
                      <a:pt x="179" y="1114"/>
                    </a:lnTo>
                    <a:lnTo>
                      <a:pt x="275" y="1197"/>
                    </a:lnTo>
                    <a:lnTo>
                      <a:pt x="385" y="1252"/>
                    </a:lnTo>
                    <a:lnTo>
                      <a:pt x="509" y="1293"/>
                    </a:lnTo>
                    <a:lnTo>
                      <a:pt x="647" y="1307"/>
                    </a:lnTo>
                    <a:lnTo>
                      <a:pt x="770" y="1293"/>
                    </a:lnTo>
                    <a:lnTo>
                      <a:pt x="894" y="1252"/>
                    </a:lnTo>
                    <a:lnTo>
                      <a:pt x="1004" y="1197"/>
                    </a:lnTo>
                    <a:lnTo>
                      <a:pt x="1100" y="1114"/>
                    </a:lnTo>
                    <a:lnTo>
                      <a:pt x="1183" y="1018"/>
                    </a:lnTo>
                    <a:lnTo>
                      <a:pt x="1238" y="908"/>
                    </a:lnTo>
                    <a:lnTo>
                      <a:pt x="1279" y="784"/>
                    </a:lnTo>
                    <a:lnTo>
                      <a:pt x="1293" y="661"/>
                    </a:lnTo>
                    <a:lnTo>
                      <a:pt x="1279" y="523"/>
                    </a:lnTo>
                    <a:lnTo>
                      <a:pt x="1238" y="399"/>
                    </a:lnTo>
                    <a:lnTo>
                      <a:pt x="1183" y="289"/>
                    </a:lnTo>
                    <a:lnTo>
                      <a:pt x="1100" y="193"/>
                    </a:lnTo>
                    <a:lnTo>
                      <a:pt x="1004" y="111"/>
                    </a:lnTo>
                    <a:lnTo>
                      <a:pt x="894" y="56"/>
                    </a:lnTo>
                    <a:lnTo>
                      <a:pt x="770" y="14"/>
                    </a:lnTo>
                    <a:lnTo>
                      <a:pt x="6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7"/>
              <p:cNvSpPr/>
              <p:nvPr/>
            </p:nvSpPr>
            <p:spPr>
              <a:xfrm>
                <a:off x="2445075" y="2251075"/>
                <a:ext cx="32675" cy="32675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1307" extrusionOk="0">
                    <a:moveTo>
                      <a:pt x="661" y="1"/>
                    </a:moveTo>
                    <a:lnTo>
                      <a:pt x="523" y="14"/>
                    </a:lnTo>
                    <a:lnTo>
                      <a:pt x="399" y="56"/>
                    </a:lnTo>
                    <a:lnTo>
                      <a:pt x="289" y="111"/>
                    </a:lnTo>
                    <a:lnTo>
                      <a:pt x="193" y="193"/>
                    </a:lnTo>
                    <a:lnTo>
                      <a:pt x="110" y="289"/>
                    </a:lnTo>
                    <a:lnTo>
                      <a:pt x="55" y="399"/>
                    </a:lnTo>
                    <a:lnTo>
                      <a:pt x="14" y="523"/>
                    </a:lnTo>
                    <a:lnTo>
                      <a:pt x="0" y="661"/>
                    </a:lnTo>
                    <a:lnTo>
                      <a:pt x="14" y="784"/>
                    </a:lnTo>
                    <a:lnTo>
                      <a:pt x="55" y="908"/>
                    </a:lnTo>
                    <a:lnTo>
                      <a:pt x="110" y="1018"/>
                    </a:lnTo>
                    <a:lnTo>
                      <a:pt x="193" y="1114"/>
                    </a:lnTo>
                    <a:lnTo>
                      <a:pt x="289" y="1197"/>
                    </a:lnTo>
                    <a:lnTo>
                      <a:pt x="399" y="1252"/>
                    </a:lnTo>
                    <a:lnTo>
                      <a:pt x="523" y="1293"/>
                    </a:lnTo>
                    <a:lnTo>
                      <a:pt x="661" y="1307"/>
                    </a:lnTo>
                    <a:lnTo>
                      <a:pt x="784" y="1293"/>
                    </a:lnTo>
                    <a:lnTo>
                      <a:pt x="908" y="1252"/>
                    </a:lnTo>
                    <a:lnTo>
                      <a:pt x="1018" y="1197"/>
                    </a:lnTo>
                    <a:lnTo>
                      <a:pt x="1114" y="1114"/>
                    </a:lnTo>
                    <a:lnTo>
                      <a:pt x="1197" y="1018"/>
                    </a:lnTo>
                    <a:lnTo>
                      <a:pt x="1252" y="908"/>
                    </a:lnTo>
                    <a:lnTo>
                      <a:pt x="1293" y="784"/>
                    </a:lnTo>
                    <a:lnTo>
                      <a:pt x="1307" y="661"/>
                    </a:lnTo>
                    <a:lnTo>
                      <a:pt x="1293" y="523"/>
                    </a:lnTo>
                    <a:lnTo>
                      <a:pt x="1252" y="399"/>
                    </a:lnTo>
                    <a:lnTo>
                      <a:pt x="1197" y="289"/>
                    </a:lnTo>
                    <a:lnTo>
                      <a:pt x="1114" y="193"/>
                    </a:lnTo>
                    <a:lnTo>
                      <a:pt x="1018" y="111"/>
                    </a:lnTo>
                    <a:lnTo>
                      <a:pt x="908" y="56"/>
                    </a:lnTo>
                    <a:lnTo>
                      <a:pt x="784" y="14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7"/>
              <p:cNvSpPr/>
              <p:nvPr/>
            </p:nvSpPr>
            <p:spPr>
              <a:xfrm>
                <a:off x="2332675" y="2060300"/>
                <a:ext cx="45400" cy="172575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6903" extrusionOk="0">
                    <a:moveTo>
                      <a:pt x="0" y="0"/>
                    </a:moveTo>
                    <a:lnTo>
                      <a:pt x="0" y="5995"/>
                    </a:lnTo>
                    <a:lnTo>
                      <a:pt x="0" y="6091"/>
                    </a:lnTo>
                    <a:lnTo>
                      <a:pt x="14" y="6174"/>
                    </a:lnTo>
                    <a:lnTo>
                      <a:pt x="41" y="6256"/>
                    </a:lnTo>
                    <a:lnTo>
                      <a:pt x="69" y="6339"/>
                    </a:lnTo>
                    <a:lnTo>
                      <a:pt x="110" y="6422"/>
                    </a:lnTo>
                    <a:lnTo>
                      <a:pt x="151" y="6504"/>
                    </a:lnTo>
                    <a:lnTo>
                      <a:pt x="206" y="6573"/>
                    </a:lnTo>
                    <a:lnTo>
                      <a:pt x="261" y="6628"/>
                    </a:lnTo>
                    <a:lnTo>
                      <a:pt x="330" y="6697"/>
                    </a:lnTo>
                    <a:lnTo>
                      <a:pt x="399" y="6752"/>
                    </a:lnTo>
                    <a:lnTo>
                      <a:pt x="481" y="6793"/>
                    </a:lnTo>
                    <a:lnTo>
                      <a:pt x="550" y="6834"/>
                    </a:lnTo>
                    <a:lnTo>
                      <a:pt x="633" y="6862"/>
                    </a:lnTo>
                    <a:lnTo>
                      <a:pt x="729" y="6875"/>
                    </a:lnTo>
                    <a:lnTo>
                      <a:pt x="811" y="6889"/>
                    </a:lnTo>
                    <a:lnTo>
                      <a:pt x="908" y="6903"/>
                    </a:lnTo>
                    <a:lnTo>
                      <a:pt x="1004" y="6889"/>
                    </a:lnTo>
                    <a:lnTo>
                      <a:pt x="1086" y="6875"/>
                    </a:lnTo>
                    <a:lnTo>
                      <a:pt x="1183" y="6862"/>
                    </a:lnTo>
                    <a:lnTo>
                      <a:pt x="1265" y="6834"/>
                    </a:lnTo>
                    <a:lnTo>
                      <a:pt x="1334" y="6793"/>
                    </a:lnTo>
                    <a:lnTo>
                      <a:pt x="1416" y="6752"/>
                    </a:lnTo>
                    <a:lnTo>
                      <a:pt x="1485" y="6697"/>
                    </a:lnTo>
                    <a:lnTo>
                      <a:pt x="1554" y="6628"/>
                    </a:lnTo>
                    <a:lnTo>
                      <a:pt x="1609" y="6573"/>
                    </a:lnTo>
                    <a:lnTo>
                      <a:pt x="1664" y="6504"/>
                    </a:lnTo>
                    <a:lnTo>
                      <a:pt x="1705" y="6422"/>
                    </a:lnTo>
                    <a:lnTo>
                      <a:pt x="1746" y="6339"/>
                    </a:lnTo>
                    <a:lnTo>
                      <a:pt x="1774" y="6256"/>
                    </a:lnTo>
                    <a:lnTo>
                      <a:pt x="1801" y="6174"/>
                    </a:lnTo>
                    <a:lnTo>
                      <a:pt x="1815" y="6091"/>
                    </a:lnTo>
                    <a:lnTo>
                      <a:pt x="1815" y="5995"/>
                    </a:lnTo>
                    <a:lnTo>
                      <a:pt x="18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7"/>
              <p:cNvSpPr/>
              <p:nvPr/>
            </p:nvSpPr>
            <p:spPr>
              <a:xfrm>
                <a:off x="2742075" y="2074050"/>
                <a:ext cx="45425" cy="172575"/>
              </a:xfrm>
              <a:custGeom>
                <a:avLst/>
                <a:gdLst/>
                <a:ahLst/>
                <a:cxnLst/>
                <a:rect l="l" t="t" r="r" b="b"/>
                <a:pathLst>
                  <a:path w="1817" h="6903" extrusionOk="0">
                    <a:moveTo>
                      <a:pt x="1" y="0"/>
                    </a:moveTo>
                    <a:lnTo>
                      <a:pt x="1" y="5995"/>
                    </a:lnTo>
                    <a:lnTo>
                      <a:pt x="1" y="6092"/>
                    </a:lnTo>
                    <a:lnTo>
                      <a:pt x="15" y="6174"/>
                    </a:lnTo>
                    <a:lnTo>
                      <a:pt x="28" y="6270"/>
                    </a:lnTo>
                    <a:lnTo>
                      <a:pt x="70" y="6353"/>
                    </a:lnTo>
                    <a:lnTo>
                      <a:pt x="97" y="6435"/>
                    </a:lnTo>
                    <a:lnTo>
                      <a:pt x="152" y="6504"/>
                    </a:lnTo>
                    <a:lnTo>
                      <a:pt x="207" y="6573"/>
                    </a:lnTo>
                    <a:lnTo>
                      <a:pt x="262" y="6642"/>
                    </a:lnTo>
                    <a:lnTo>
                      <a:pt x="331" y="6697"/>
                    </a:lnTo>
                    <a:lnTo>
                      <a:pt x="400" y="6752"/>
                    </a:lnTo>
                    <a:lnTo>
                      <a:pt x="468" y="6793"/>
                    </a:lnTo>
                    <a:lnTo>
                      <a:pt x="551" y="6834"/>
                    </a:lnTo>
                    <a:lnTo>
                      <a:pt x="633" y="6862"/>
                    </a:lnTo>
                    <a:lnTo>
                      <a:pt x="716" y="6889"/>
                    </a:lnTo>
                    <a:lnTo>
                      <a:pt x="812" y="6903"/>
                    </a:lnTo>
                    <a:lnTo>
                      <a:pt x="991" y="6903"/>
                    </a:lnTo>
                    <a:lnTo>
                      <a:pt x="1087" y="6889"/>
                    </a:lnTo>
                    <a:lnTo>
                      <a:pt x="1170" y="6862"/>
                    </a:lnTo>
                    <a:lnTo>
                      <a:pt x="1252" y="6834"/>
                    </a:lnTo>
                    <a:lnTo>
                      <a:pt x="1335" y="6793"/>
                    </a:lnTo>
                    <a:lnTo>
                      <a:pt x="1404" y="6752"/>
                    </a:lnTo>
                    <a:lnTo>
                      <a:pt x="1486" y="6697"/>
                    </a:lnTo>
                    <a:lnTo>
                      <a:pt x="1541" y="6642"/>
                    </a:lnTo>
                    <a:lnTo>
                      <a:pt x="1596" y="6573"/>
                    </a:lnTo>
                    <a:lnTo>
                      <a:pt x="1651" y="6504"/>
                    </a:lnTo>
                    <a:lnTo>
                      <a:pt x="1706" y="6435"/>
                    </a:lnTo>
                    <a:lnTo>
                      <a:pt x="1734" y="6353"/>
                    </a:lnTo>
                    <a:lnTo>
                      <a:pt x="1775" y="6270"/>
                    </a:lnTo>
                    <a:lnTo>
                      <a:pt x="1789" y="6174"/>
                    </a:lnTo>
                    <a:lnTo>
                      <a:pt x="1802" y="6092"/>
                    </a:lnTo>
                    <a:lnTo>
                      <a:pt x="1816" y="5995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7"/>
              <p:cNvSpPr/>
              <p:nvPr/>
            </p:nvSpPr>
            <p:spPr>
              <a:xfrm>
                <a:off x="2476700" y="1993950"/>
                <a:ext cx="285700" cy="202825"/>
              </a:xfrm>
              <a:custGeom>
                <a:avLst/>
                <a:gdLst/>
                <a:ahLst/>
                <a:cxnLst/>
                <a:rect l="l" t="t" r="r" b="b"/>
                <a:pathLst>
                  <a:path w="11428" h="8113" extrusionOk="0">
                    <a:moveTo>
                      <a:pt x="3039" y="0"/>
                    </a:moveTo>
                    <a:lnTo>
                      <a:pt x="2696" y="14"/>
                    </a:lnTo>
                    <a:lnTo>
                      <a:pt x="2379" y="28"/>
                    </a:lnTo>
                    <a:lnTo>
                      <a:pt x="2091" y="69"/>
                    </a:lnTo>
                    <a:lnTo>
                      <a:pt x="1829" y="96"/>
                    </a:lnTo>
                    <a:lnTo>
                      <a:pt x="1582" y="151"/>
                    </a:lnTo>
                    <a:lnTo>
                      <a:pt x="1362" y="193"/>
                    </a:lnTo>
                    <a:lnTo>
                      <a:pt x="1156" y="261"/>
                    </a:lnTo>
                    <a:lnTo>
                      <a:pt x="977" y="330"/>
                    </a:lnTo>
                    <a:lnTo>
                      <a:pt x="826" y="399"/>
                    </a:lnTo>
                    <a:lnTo>
                      <a:pt x="674" y="481"/>
                    </a:lnTo>
                    <a:lnTo>
                      <a:pt x="551" y="564"/>
                    </a:lnTo>
                    <a:lnTo>
                      <a:pt x="441" y="660"/>
                    </a:lnTo>
                    <a:lnTo>
                      <a:pt x="344" y="756"/>
                    </a:lnTo>
                    <a:lnTo>
                      <a:pt x="262" y="866"/>
                    </a:lnTo>
                    <a:lnTo>
                      <a:pt x="193" y="976"/>
                    </a:lnTo>
                    <a:lnTo>
                      <a:pt x="138" y="1086"/>
                    </a:lnTo>
                    <a:lnTo>
                      <a:pt x="97" y="1210"/>
                    </a:lnTo>
                    <a:lnTo>
                      <a:pt x="69" y="1334"/>
                    </a:lnTo>
                    <a:lnTo>
                      <a:pt x="42" y="1471"/>
                    </a:lnTo>
                    <a:lnTo>
                      <a:pt x="14" y="1746"/>
                    </a:lnTo>
                    <a:lnTo>
                      <a:pt x="1" y="2035"/>
                    </a:lnTo>
                    <a:lnTo>
                      <a:pt x="14" y="2338"/>
                    </a:lnTo>
                    <a:lnTo>
                      <a:pt x="28" y="2654"/>
                    </a:lnTo>
                    <a:lnTo>
                      <a:pt x="56" y="2984"/>
                    </a:lnTo>
                    <a:lnTo>
                      <a:pt x="56" y="3328"/>
                    </a:lnTo>
                    <a:lnTo>
                      <a:pt x="69" y="3507"/>
                    </a:lnTo>
                    <a:lnTo>
                      <a:pt x="111" y="3685"/>
                    </a:lnTo>
                    <a:lnTo>
                      <a:pt x="179" y="3878"/>
                    </a:lnTo>
                    <a:lnTo>
                      <a:pt x="276" y="4070"/>
                    </a:lnTo>
                    <a:lnTo>
                      <a:pt x="386" y="4263"/>
                    </a:lnTo>
                    <a:lnTo>
                      <a:pt x="523" y="4455"/>
                    </a:lnTo>
                    <a:lnTo>
                      <a:pt x="688" y="4662"/>
                    </a:lnTo>
                    <a:lnTo>
                      <a:pt x="867" y="4854"/>
                    </a:lnTo>
                    <a:lnTo>
                      <a:pt x="1073" y="5060"/>
                    </a:lnTo>
                    <a:lnTo>
                      <a:pt x="1293" y="5253"/>
                    </a:lnTo>
                    <a:lnTo>
                      <a:pt x="1541" y="5459"/>
                    </a:lnTo>
                    <a:lnTo>
                      <a:pt x="1788" y="5652"/>
                    </a:lnTo>
                    <a:lnTo>
                      <a:pt x="2063" y="5844"/>
                    </a:lnTo>
                    <a:lnTo>
                      <a:pt x="2352" y="6037"/>
                    </a:lnTo>
                    <a:lnTo>
                      <a:pt x="2654" y="6229"/>
                    </a:lnTo>
                    <a:lnTo>
                      <a:pt x="2971" y="6408"/>
                    </a:lnTo>
                    <a:lnTo>
                      <a:pt x="3301" y="6587"/>
                    </a:lnTo>
                    <a:lnTo>
                      <a:pt x="3631" y="6765"/>
                    </a:lnTo>
                    <a:lnTo>
                      <a:pt x="3988" y="6930"/>
                    </a:lnTo>
                    <a:lnTo>
                      <a:pt x="4332" y="7082"/>
                    </a:lnTo>
                    <a:lnTo>
                      <a:pt x="4703" y="7233"/>
                    </a:lnTo>
                    <a:lnTo>
                      <a:pt x="5074" y="7370"/>
                    </a:lnTo>
                    <a:lnTo>
                      <a:pt x="5446" y="7494"/>
                    </a:lnTo>
                    <a:lnTo>
                      <a:pt x="5831" y="7618"/>
                    </a:lnTo>
                    <a:lnTo>
                      <a:pt x="6216" y="7728"/>
                    </a:lnTo>
                    <a:lnTo>
                      <a:pt x="6615" y="7824"/>
                    </a:lnTo>
                    <a:lnTo>
                      <a:pt x="7000" y="7907"/>
                    </a:lnTo>
                    <a:lnTo>
                      <a:pt x="7398" y="7975"/>
                    </a:lnTo>
                    <a:lnTo>
                      <a:pt x="7783" y="8030"/>
                    </a:lnTo>
                    <a:lnTo>
                      <a:pt x="8182" y="8072"/>
                    </a:lnTo>
                    <a:lnTo>
                      <a:pt x="8567" y="8099"/>
                    </a:lnTo>
                    <a:lnTo>
                      <a:pt x="8952" y="8113"/>
                    </a:lnTo>
                    <a:lnTo>
                      <a:pt x="9323" y="8099"/>
                    </a:lnTo>
                    <a:lnTo>
                      <a:pt x="9653" y="8072"/>
                    </a:lnTo>
                    <a:lnTo>
                      <a:pt x="9942" y="8030"/>
                    </a:lnTo>
                    <a:lnTo>
                      <a:pt x="10217" y="7975"/>
                    </a:lnTo>
                    <a:lnTo>
                      <a:pt x="10451" y="7907"/>
                    </a:lnTo>
                    <a:lnTo>
                      <a:pt x="10643" y="7824"/>
                    </a:lnTo>
                    <a:lnTo>
                      <a:pt x="10822" y="7728"/>
                    </a:lnTo>
                    <a:lnTo>
                      <a:pt x="10973" y="7618"/>
                    </a:lnTo>
                    <a:lnTo>
                      <a:pt x="11097" y="7494"/>
                    </a:lnTo>
                    <a:lnTo>
                      <a:pt x="11207" y="7370"/>
                    </a:lnTo>
                    <a:lnTo>
                      <a:pt x="11290" y="7233"/>
                    </a:lnTo>
                    <a:lnTo>
                      <a:pt x="11345" y="7082"/>
                    </a:lnTo>
                    <a:lnTo>
                      <a:pt x="11400" y="6930"/>
                    </a:lnTo>
                    <a:lnTo>
                      <a:pt x="11427" y="6765"/>
                    </a:lnTo>
                    <a:lnTo>
                      <a:pt x="11427" y="6587"/>
                    </a:lnTo>
                    <a:lnTo>
                      <a:pt x="11427" y="6408"/>
                    </a:lnTo>
                    <a:lnTo>
                      <a:pt x="11413" y="6229"/>
                    </a:lnTo>
                    <a:lnTo>
                      <a:pt x="11400" y="6037"/>
                    </a:lnTo>
                    <a:lnTo>
                      <a:pt x="11317" y="5652"/>
                    </a:lnTo>
                    <a:lnTo>
                      <a:pt x="11221" y="5253"/>
                    </a:lnTo>
                    <a:lnTo>
                      <a:pt x="11111" y="4854"/>
                    </a:lnTo>
                    <a:lnTo>
                      <a:pt x="11015" y="4455"/>
                    </a:lnTo>
                    <a:lnTo>
                      <a:pt x="10918" y="4070"/>
                    </a:lnTo>
                    <a:lnTo>
                      <a:pt x="10863" y="3685"/>
                    </a:lnTo>
                    <a:lnTo>
                      <a:pt x="10836" y="3507"/>
                    </a:lnTo>
                    <a:lnTo>
                      <a:pt x="10836" y="3328"/>
                    </a:lnTo>
                    <a:lnTo>
                      <a:pt x="10822" y="3163"/>
                    </a:lnTo>
                    <a:lnTo>
                      <a:pt x="10795" y="2984"/>
                    </a:lnTo>
                    <a:lnTo>
                      <a:pt x="10753" y="2819"/>
                    </a:lnTo>
                    <a:lnTo>
                      <a:pt x="10685" y="2654"/>
                    </a:lnTo>
                    <a:lnTo>
                      <a:pt x="10602" y="2503"/>
                    </a:lnTo>
                    <a:lnTo>
                      <a:pt x="10506" y="2338"/>
                    </a:lnTo>
                    <a:lnTo>
                      <a:pt x="10382" y="2186"/>
                    </a:lnTo>
                    <a:lnTo>
                      <a:pt x="10258" y="2035"/>
                    </a:lnTo>
                    <a:lnTo>
                      <a:pt x="10107" y="1884"/>
                    </a:lnTo>
                    <a:lnTo>
                      <a:pt x="9942" y="1746"/>
                    </a:lnTo>
                    <a:lnTo>
                      <a:pt x="9763" y="1595"/>
                    </a:lnTo>
                    <a:lnTo>
                      <a:pt x="9571" y="1471"/>
                    </a:lnTo>
                    <a:lnTo>
                      <a:pt x="9365" y="1334"/>
                    </a:lnTo>
                    <a:lnTo>
                      <a:pt x="9145" y="1210"/>
                    </a:lnTo>
                    <a:lnTo>
                      <a:pt x="8911" y="1086"/>
                    </a:lnTo>
                    <a:lnTo>
                      <a:pt x="8663" y="976"/>
                    </a:lnTo>
                    <a:lnTo>
                      <a:pt x="8402" y="866"/>
                    </a:lnTo>
                    <a:lnTo>
                      <a:pt x="8141" y="756"/>
                    </a:lnTo>
                    <a:lnTo>
                      <a:pt x="7852" y="660"/>
                    </a:lnTo>
                    <a:lnTo>
                      <a:pt x="7563" y="564"/>
                    </a:lnTo>
                    <a:lnTo>
                      <a:pt x="7261" y="481"/>
                    </a:lnTo>
                    <a:lnTo>
                      <a:pt x="6945" y="399"/>
                    </a:lnTo>
                    <a:lnTo>
                      <a:pt x="6628" y="330"/>
                    </a:lnTo>
                    <a:lnTo>
                      <a:pt x="6298" y="261"/>
                    </a:lnTo>
                    <a:lnTo>
                      <a:pt x="5968" y="193"/>
                    </a:lnTo>
                    <a:lnTo>
                      <a:pt x="5625" y="151"/>
                    </a:lnTo>
                    <a:lnTo>
                      <a:pt x="5267" y="96"/>
                    </a:lnTo>
                    <a:lnTo>
                      <a:pt x="4909" y="69"/>
                    </a:lnTo>
                    <a:lnTo>
                      <a:pt x="4538" y="28"/>
                    </a:lnTo>
                    <a:lnTo>
                      <a:pt x="4167" y="14"/>
                    </a:lnTo>
                    <a:lnTo>
                      <a:pt x="37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" name="Google Shape;107;p17"/>
            <p:cNvGrpSpPr/>
            <p:nvPr/>
          </p:nvGrpSpPr>
          <p:grpSpPr>
            <a:xfrm>
              <a:off x="3364975" y="1402693"/>
              <a:ext cx="1019583" cy="3329084"/>
              <a:chOff x="238125" y="1267925"/>
              <a:chExt cx="958075" cy="3128250"/>
            </a:xfrm>
          </p:grpSpPr>
          <p:sp>
            <p:nvSpPr>
              <p:cNvPr id="108" name="Google Shape;108;p17"/>
              <p:cNvSpPr/>
              <p:nvPr/>
            </p:nvSpPr>
            <p:spPr>
              <a:xfrm>
                <a:off x="528600" y="3562875"/>
                <a:ext cx="120325" cy="76387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0555" extrusionOk="0">
                    <a:moveTo>
                      <a:pt x="0" y="1"/>
                    </a:moveTo>
                    <a:lnTo>
                      <a:pt x="0" y="30554"/>
                    </a:lnTo>
                    <a:lnTo>
                      <a:pt x="4813" y="30554"/>
                    </a:lnTo>
                    <a:lnTo>
                      <a:pt x="4813" y="1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7"/>
              <p:cNvSpPr/>
              <p:nvPr/>
            </p:nvSpPr>
            <p:spPr>
              <a:xfrm>
                <a:off x="780925" y="3562875"/>
                <a:ext cx="120675" cy="763875"/>
              </a:xfrm>
              <a:custGeom>
                <a:avLst/>
                <a:gdLst/>
                <a:ahLst/>
                <a:cxnLst/>
                <a:rect l="l" t="t" r="r" b="b"/>
                <a:pathLst>
                  <a:path w="4827" h="30555" extrusionOk="0">
                    <a:moveTo>
                      <a:pt x="0" y="1"/>
                    </a:moveTo>
                    <a:lnTo>
                      <a:pt x="0" y="30554"/>
                    </a:lnTo>
                    <a:lnTo>
                      <a:pt x="4827" y="30554"/>
                    </a:lnTo>
                    <a:lnTo>
                      <a:pt x="4827" y="1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7"/>
              <p:cNvSpPr/>
              <p:nvPr/>
            </p:nvSpPr>
            <p:spPr>
              <a:xfrm>
                <a:off x="238125" y="2171325"/>
                <a:ext cx="255775" cy="837425"/>
              </a:xfrm>
              <a:custGeom>
                <a:avLst/>
                <a:gdLst/>
                <a:ahLst/>
                <a:cxnLst/>
                <a:rect l="l" t="t" r="r" b="b"/>
                <a:pathLst>
                  <a:path w="10231" h="33497" extrusionOk="0">
                    <a:moveTo>
                      <a:pt x="6752" y="0"/>
                    </a:moveTo>
                    <a:lnTo>
                      <a:pt x="6573" y="28"/>
                    </a:lnTo>
                    <a:lnTo>
                      <a:pt x="6394" y="42"/>
                    </a:lnTo>
                    <a:lnTo>
                      <a:pt x="6229" y="83"/>
                    </a:lnTo>
                    <a:lnTo>
                      <a:pt x="6050" y="124"/>
                    </a:lnTo>
                    <a:lnTo>
                      <a:pt x="5885" y="179"/>
                    </a:lnTo>
                    <a:lnTo>
                      <a:pt x="5720" y="234"/>
                    </a:lnTo>
                    <a:lnTo>
                      <a:pt x="5555" y="303"/>
                    </a:lnTo>
                    <a:lnTo>
                      <a:pt x="5404" y="372"/>
                    </a:lnTo>
                    <a:lnTo>
                      <a:pt x="5239" y="454"/>
                    </a:lnTo>
                    <a:lnTo>
                      <a:pt x="5088" y="550"/>
                    </a:lnTo>
                    <a:lnTo>
                      <a:pt x="4950" y="647"/>
                    </a:lnTo>
                    <a:lnTo>
                      <a:pt x="4813" y="757"/>
                    </a:lnTo>
                    <a:lnTo>
                      <a:pt x="4675" y="867"/>
                    </a:lnTo>
                    <a:lnTo>
                      <a:pt x="4538" y="990"/>
                    </a:lnTo>
                    <a:lnTo>
                      <a:pt x="4414" y="1128"/>
                    </a:lnTo>
                    <a:lnTo>
                      <a:pt x="4290" y="1265"/>
                    </a:lnTo>
                    <a:lnTo>
                      <a:pt x="4180" y="1403"/>
                    </a:lnTo>
                    <a:lnTo>
                      <a:pt x="4084" y="1554"/>
                    </a:lnTo>
                    <a:lnTo>
                      <a:pt x="3988" y="1719"/>
                    </a:lnTo>
                    <a:lnTo>
                      <a:pt x="3891" y="1884"/>
                    </a:lnTo>
                    <a:lnTo>
                      <a:pt x="3809" y="2049"/>
                    </a:lnTo>
                    <a:lnTo>
                      <a:pt x="3534" y="2709"/>
                    </a:lnTo>
                    <a:lnTo>
                      <a:pt x="3245" y="3397"/>
                    </a:lnTo>
                    <a:lnTo>
                      <a:pt x="2943" y="4139"/>
                    </a:lnTo>
                    <a:lnTo>
                      <a:pt x="2654" y="4909"/>
                    </a:lnTo>
                    <a:lnTo>
                      <a:pt x="2351" y="5734"/>
                    </a:lnTo>
                    <a:lnTo>
                      <a:pt x="2063" y="6587"/>
                    </a:lnTo>
                    <a:lnTo>
                      <a:pt x="1774" y="7467"/>
                    </a:lnTo>
                    <a:lnTo>
                      <a:pt x="1513" y="8388"/>
                    </a:lnTo>
                    <a:lnTo>
                      <a:pt x="1251" y="9337"/>
                    </a:lnTo>
                    <a:lnTo>
                      <a:pt x="1004" y="10300"/>
                    </a:lnTo>
                    <a:lnTo>
                      <a:pt x="784" y="11303"/>
                    </a:lnTo>
                    <a:lnTo>
                      <a:pt x="578" y="12321"/>
                    </a:lnTo>
                    <a:lnTo>
                      <a:pt x="399" y="13352"/>
                    </a:lnTo>
                    <a:lnTo>
                      <a:pt x="248" y="14411"/>
                    </a:lnTo>
                    <a:lnTo>
                      <a:pt x="193" y="14947"/>
                    </a:lnTo>
                    <a:lnTo>
                      <a:pt x="138" y="15484"/>
                    </a:lnTo>
                    <a:lnTo>
                      <a:pt x="96" y="16020"/>
                    </a:lnTo>
                    <a:lnTo>
                      <a:pt x="55" y="16556"/>
                    </a:lnTo>
                    <a:lnTo>
                      <a:pt x="28" y="17106"/>
                    </a:lnTo>
                    <a:lnTo>
                      <a:pt x="14" y="17656"/>
                    </a:lnTo>
                    <a:lnTo>
                      <a:pt x="0" y="18192"/>
                    </a:lnTo>
                    <a:lnTo>
                      <a:pt x="0" y="18742"/>
                    </a:lnTo>
                    <a:lnTo>
                      <a:pt x="28" y="19292"/>
                    </a:lnTo>
                    <a:lnTo>
                      <a:pt x="41" y="19842"/>
                    </a:lnTo>
                    <a:lnTo>
                      <a:pt x="83" y="20406"/>
                    </a:lnTo>
                    <a:lnTo>
                      <a:pt x="138" y="20956"/>
                    </a:lnTo>
                    <a:lnTo>
                      <a:pt x="193" y="21506"/>
                    </a:lnTo>
                    <a:lnTo>
                      <a:pt x="275" y="22056"/>
                    </a:lnTo>
                    <a:lnTo>
                      <a:pt x="358" y="22606"/>
                    </a:lnTo>
                    <a:lnTo>
                      <a:pt x="468" y="23156"/>
                    </a:lnTo>
                    <a:lnTo>
                      <a:pt x="578" y="23706"/>
                    </a:lnTo>
                    <a:lnTo>
                      <a:pt x="701" y="24256"/>
                    </a:lnTo>
                    <a:lnTo>
                      <a:pt x="853" y="24793"/>
                    </a:lnTo>
                    <a:lnTo>
                      <a:pt x="1018" y="25343"/>
                    </a:lnTo>
                    <a:lnTo>
                      <a:pt x="1183" y="25879"/>
                    </a:lnTo>
                    <a:lnTo>
                      <a:pt x="1375" y="26415"/>
                    </a:lnTo>
                    <a:lnTo>
                      <a:pt x="1581" y="26951"/>
                    </a:lnTo>
                    <a:lnTo>
                      <a:pt x="1815" y="27488"/>
                    </a:lnTo>
                    <a:lnTo>
                      <a:pt x="2049" y="28010"/>
                    </a:lnTo>
                    <a:lnTo>
                      <a:pt x="2310" y="28533"/>
                    </a:lnTo>
                    <a:lnTo>
                      <a:pt x="2585" y="29055"/>
                    </a:lnTo>
                    <a:lnTo>
                      <a:pt x="2888" y="29578"/>
                    </a:lnTo>
                    <a:lnTo>
                      <a:pt x="3190" y="30087"/>
                    </a:lnTo>
                    <a:lnTo>
                      <a:pt x="3520" y="30582"/>
                    </a:lnTo>
                    <a:lnTo>
                      <a:pt x="3878" y="31090"/>
                    </a:lnTo>
                    <a:lnTo>
                      <a:pt x="4249" y="31585"/>
                    </a:lnTo>
                    <a:lnTo>
                      <a:pt x="4634" y="32067"/>
                    </a:lnTo>
                    <a:lnTo>
                      <a:pt x="5046" y="32548"/>
                    </a:lnTo>
                    <a:lnTo>
                      <a:pt x="5486" y="33029"/>
                    </a:lnTo>
                    <a:lnTo>
                      <a:pt x="5940" y="33497"/>
                    </a:lnTo>
                    <a:lnTo>
                      <a:pt x="9790" y="29633"/>
                    </a:lnTo>
                    <a:lnTo>
                      <a:pt x="9350" y="29165"/>
                    </a:lnTo>
                    <a:lnTo>
                      <a:pt x="8924" y="28684"/>
                    </a:lnTo>
                    <a:lnTo>
                      <a:pt x="8539" y="28203"/>
                    </a:lnTo>
                    <a:lnTo>
                      <a:pt x="8168" y="27694"/>
                    </a:lnTo>
                    <a:lnTo>
                      <a:pt x="7838" y="27185"/>
                    </a:lnTo>
                    <a:lnTo>
                      <a:pt x="7522" y="26663"/>
                    </a:lnTo>
                    <a:lnTo>
                      <a:pt x="7233" y="26126"/>
                    </a:lnTo>
                    <a:lnTo>
                      <a:pt x="6972" y="25590"/>
                    </a:lnTo>
                    <a:lnTo>
                      <a:pt x="6738" y="25054"/>
                    </a:lnTo>
                    <a:lnTo>
                      <a:pt x="6518" y="24504"/>
                    </a:lnTo>
                    <a:lnTo>
                      <a:pt x="6325" y="23940"/>
                    </a:lnTo>
                    <a:lnTo>
                      <a:pt x="6160" y="23376"/>
                    </a:lnTo>
                    <a:lnTo>
                      <a:pt x="6009" y="22813"/>
                    </a:lnTo>
                    <a:lnTo>
                      <a:pt x="5885" y="22235"/>
                    </a:lnTo>
                    <a:lnTo>
                      <a:pt x="5775" y="21658"/>
                    </a:lnTo>
                    <a:lnTo>
                      <a:pt x="5679" y="21080"/>
                    </a:lnTo>
                    <a:lnTo>
                      <a:pt x="5610" y="20502"/>
                    </a:lnTo>
                    <a:lnTo>
                      <a:pt x="5555" y="19911"/>
                    </a:lnTo>
                    <a:lnTo>
                      <a:pt x="5514" y="19320"/>
                    </a:lnTo>
                    <a:lnTo>
                      <a:pt x="5500" y="18742"/>
                    </a:lnTo>
                    <a:lnTo>
                      <a:pt x="5500" y="18151"/>
                    </a:lnTo>
                    <a:lnTo>
                      <a:pt x="5500" y="17560"/>
                    </a:lnTo>
                    <a:lnTo>
                      <a:pt x="5528" y="16982"/>
                    </a:lnTo>
                    <a:lnTo>
                      <a:pt x="5569" y="16391"/>
                    </a:lnTo>
                    <a:lnTo>
                      <a:pt x="5624" y="15814"/>
                    </a:lnTo>
                    <a:lnTo>
                      <a:pt x="5679" y="15236"/>
                    </a:lnTo>
                    <a:lnTo>
                      <a:pt x="5748" y="14659"/>
                    </a:lnTo>
                    <a:lnTo>
                      <a:pt x="5844" y="14095"/>
                    </a:lnTo>
                    <a:lnTo>
                      <a:pt x="5940" y="13531"/>
                    </a:lnTo>
                    <a:lnTo>
                      <a:pt x="6036" y="12967"/>
                    </a:lnTo>
                    <a:lnTo>
                      <a:pt x="6146" y="12403"/>
                    </a:lnTo>
                    <a:lnTo>
                      <a:pt x="6270" y="11853"/>
                    </a:lnTo>
                    <a:lnTo>
                      <a:pt x="6394" y="11317"/>
                    </a:lnTo>
                    <a:lnTo>
                      <a:pt x="6532" y="10781"/>
                    </a:lnTo>
                    <a:lnTo>
                      <a:pt x="6820" y="9736"/>
                    </a:lnTo>
                    <a:lnTo>
                      <a:pt x="7123" y="8732"/>
                    </a:lnTo>
                    <a:lnTo>
                      <a:pt x="7439" y="7769"/>
                    </a:lnTo>
                    <a:lnTo>
                      <a:pt x="7769" y="6862"/>
                    </a:lnTo>
                    <a:lnTo>
                      <a:pt x="8099" y="5996"/>
                    </a:lnTo>
                    <a:lnTo>
                      <a:pt x="8415" y="5198"/>
                    </a:lnTo>
                    <a:lnTo>
                      <a:pt x="8732" y="4456"/>
                    </a:lnTo>
                    <a:lnTo>
                      <a:pt x="9034" y="3782"/>
                    </a:lnTo>
                    <a:lnTo>
                      <a:pt x="9309" y="3177"/>
                    </a:lnTo>
                    <a:lnTo>
                      <a:pt x="9777" y="2214"/>
                    </a:lnTo>
                    <a:lnTo>
                      <a:pt x="10107" y="1582"/>
                    </a:lnTo>
                    <a:lnTo>
                      <a:pt x="10230" y="1348"/>
                    </a:lnTo>
                    <a:lnTo>
                      <a:pt x="8677" y="454"/>
                    </a:lnTo>
                    <a:lnTo>
                      <a:pt x="8512" y="372"/>
                    </a:lnTo>
                    <a:lnTo>
                      <a:pt x="8333" y="289"/>
                    </a:lnTo>
                    <a:lnTo>
                      <a:pt x="8168" y="220"/>
                    </a:lnTo>
                    <a:lnTo>
                      <a:pt x="7989" y="152"/>
                    </a:lnTo>
                    <a:lnTo>
                      <a:pt x="7810" y="110"/>
                    </a:lnTo>
                    <a:lnTo>
                      <a:pt x="7632" y="69"/>
                    </a:lnTo>
                    <a:lnTo>
                      <a:pt x="7467" y="42"/>
                    </a:lnTo>
                    <a:lnTo>
                      <a:pt x="7288" y="14"/>
                    </a:lnTo>
                    <a:lnTo>
                      <a:pt x="7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7"/>
              <p:cNvSpPr/>
              <p:nvPr/>
            </p:nvSpPr>
            <p:spPr>
              <a:xfrm>
                <a:off x="372525" y="2170300"/>
                <a:ext cx="682750" cy="1397425"/>
              </a:xfrm>
              <a:custGeom>
                <a:avLst/>
                <a:gdLst/>
                <a:ahLst/>
                <a:cxnLst/>
                <a:rect l="l" t="t" r="r" b="b"/>
                <a:pathLst>
                  <a:path w="27310" h="55897" extrusionOk="0">
                    <a:moveTo>
                      <a:pt x="1802" y="0"/>
                    </a:moveTo>
                    <a:lnTo>
                      <a:pt x="4043" y="21616"/>
                    </a:lnTo>
                    <a:lnTo>
                      <a:pt x="0" y="55896"/>
                    </a:lnTo>
                    <a:lnTo>
                      <a:pt x="27309" y="55896"/>
                    </a:lnTo>
                    <a:lnTo>
                      <a:pt x="23280" y="21616"/>
                    </a:lnTo>
                    <a:lnTo>
                      <a:pt x="25508" y="0"/>
                    </a:lnTo>
                    <a:close/>
                  </a:path>
                </a:pathLst>
              </a:custGeom>
              <a:solidFill>
                <a:srgbClr val="FFD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7"/>
              <p:cNvSpPr/>
              <p:nvPr/>
            </p:nvSpPr>
            <p:spPr>
              <a:xfrm>
                <a:off x="710100" y="2171325"/>
                <a:ext cx="201125" cy="215575"/>
              </a:xfrm>
              <a:custGeom>
                <a:avLst/>
                <a:gdLst/>
                <a:ahLst/>
                <a:cxnLst/>
                <a:rect l="l" t="t" r="r" b="b"/>
                <a:pathLst>
                  <a:path w="8045" h="8623" extrusionOk="0">
                    <a:moveTo>
                      <a:pt x="0" y="0"/>
                    </a:moveTo>
                    <a:lnTo>
                      <a:pt x="0" y="4153"/>
                    </a:lnTo>
                    <a:lnTo>
                      <a:pt x="3094" y="8622"/>
                    </a:lnTo>
                    <a:lnTo>
                      <a:pt x="3287" y="8498"/>
                    </a:lnTo>
                    <a:lnTo>
                      <a:pt x="3493" y="8333"/>
                    </a:lnTo>
                    <a:lnTo>
                      <a:pt x="3782" y="8099"/>
                    </a:lnTo>
                    <a:lnTo>
                      <a:pt x="4126" y="7811"/>
                    </a:lnTo>
                    <a:lnTo>
                      <a:pt x="4511" y="7439"/>
                    </a:lnTo>
                    <a:lnTo>
                      <a:pt x="4923" y="7013"/>
                    </a:lnTo>
                    <a:lnTo>
                      <a:pt x="5129" y="6766"/>
                    </a:lnTo>
                    <a:lnTo>
                      <a:pt x="5349" y="6518"/>
                    </a:lnTo>
                    <a:lnTo>
                      <a:pt x="5569" y="6243"/>
                    </a:lnTo>
                    <a:lnTo>
                      <a:pt x="5789" y="5941"/>
                    </a:lnTo>
                    <a:lnTo>
                      <a:pt x="6009" y="5638"/>
                    </a:lnTo>
                    <a:lnTo>
                      <a:pt x="6229" y="5308"/>
                    </a:lnTo>
                    <a:lnTo>
                      <a:pt x="6436" y="4964"/>
                    </a:lnTo>
                    <a:lnTo>
                      <a:pt x="6642" y="4607"/>
                    </a:lnTo>
                    <a:lnTo>
                      <a:pt x="6835" y="4222"/>
                    </a:lnTo>
                    <a:lnTo>
                      <a:pt x="7027" y="3823"/>
                    </a:lnTo>
                    <a:lnTo>
                      <a:pt x="7206" y="3411"/>
                    </a:lnTo>
                    <a:lnTo>
                      <a:pt x="7371" y="2984"/>
                    </a:lnTo>
                    <a:lnTo>
                      <a:pt x="7536" y="2531"/>
                    </a:lnTo>
                    <a:lnTo>
                      <a:pt x="7673" y="2063"/>
                    </a:lnTo>
                    <a:lnTo>
                      <a:pt x="7797" y="1568"/>
                    </a:lnTo>
                    <a:lnTo>
                      <a:pt x="7893" y="1073"/>
                    </a:lnTo>
                    <a:lnTo>
                      <a:pt x="7990" y="550"/>
                    </a:lnTo>
                    <a:lnTo>
                      <a:pt x="80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7"/>
              <p:cNvSpPr/>
              <p:nvPr/>
            </p:nvSpPr>
            <p:spPr>
              <a:xfrm>
                <a:off x="508650" y="2171325"/>
                <a:ext cx="201475" cy="215575"/>
              </a:xfrm>
              <a:custGeom>
                <a:avLst/>
                <a:gdLst/>
                <a:ahLst/>
                <a:cxnLst/>
                <a:rect l="l" t="t" r="r" b="b"/>
                <a:pathLst>
                  <a:path w="8059" h="8623" extrusionOk="0">
                    <a:moveTo>
                      <a:pt x="1" y="0"/>
                    </a:moveTo>
                    <a:lnTo>
                      <a:pt x="69" y="550"/>
                    </a:lnTo>
                    <a:lnTo>
                      <a:pt x="152" y="1073"/>
                    </a:lnTo>
                    <a:lnTo>
                      <a:pt x="262" y="1568"/>
                    </a:lnTo>
                    <a:lnTo>
                      <a:pt x="386" y="2063"/>
                    </a:lnTo>
                    <a:lnTo>
                      <a:pt x="523" y="2531"/>
                    </a:lnTo>
                    <a:lnTo>
                      <a:pt x="674" y="2984"/>
                    </a:lnTo>
                    <a:lnTo>
                      <a:pt x="839" y="3411"/>
                    </a:lnTo>
                    <a:lnTo>
                      <a:pt x="1018" y="3823"/>
                    </a:lnTo>
                    <a:lnTo>
                      <a:pt x="1211" y="4222"/>
                    </a:lnTo>
                    <a:lnTo>
                      <a:pt x="1403" y="4607"/>
                    </a:lnTo>
                    <a:lnTo>
                      <a:pt x="1609" y="4964"/>
                    </a:lnTo>
                    <a:lnTo>
                      <a:pt x="1829" y="5308"/>
                    </a:lnTo>
                    <a:lnTo>
                      <a:pt x="2036" y="5638"/>
                    </a:lnTo>
                    <a:lnTo>
                      <a:pt x="2256" y="5941"/>
                    </a:lnTo>
                    <a:lnTo>
                      <a:pt x="2476" y="6243"/>
                    </a:lnTo>
                    <a:lnTo>
                      <a:pt x="2696" y="6518"/>
                    </a:lnTo>
                    <a:lnTo>
                      <a:pt x="2916" y="6766"/>
                    </a:lnTo>
                    <a:lnTo>
                      <a:pt x="3136" y="7013"/>
                    </a:lnTo>
                    <a:lnTo>
                      <a:pt x="3548" y="7439"/>
                    </a:lnTo>
                    <a:lnTo>
                      <a:pt x="3920" y="7811"/>
                    </a:lnTo>
                    <a:lnTo>
                      <a:pt x="4263" y="8099"/>
                    </a:lnTo>
                    <a:lnTo>
                      <a:pt x="4552" y="8333"/>
                    </a:lnTo>
                    <a:lnTo>
                      <a:pt x="4772" y="8498"/>
                    </a:lnTo>
                    <a:lnTo>
                      <a:pt x="4965" y="8622"/>
                    </a:lnTo>
                    <a:lnTo>
                      <a:pt x="8058" y="4153"/>
                    </a:lnTo>
                    <a:lnTo>
                      <a:pt x="80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7"/>
              <p:cNvSpPr/>
              <p:nvPr/>
            </p:nvSpPr>
            <p:spPr>
              <a:xfrm>
                <a:off x="320950" y="4315025"/>
                <a:ext cx="342425" cy="81150"/>
              </a:xfrm>
              <a:custGeom>
                <a:avLst/>
                <a:gdLst/>
                <a:ahLst/>
                <a:cxnLst/>
                <a:rect l="l" t="t" r="r" b="b"/>
                <a:pathLst>
                  <a:path w="13697" h="3246" extrusionOk="0">
                    <a:moveTo>
                      <a:pt x="3081" y="1"/>
                    </a:moveTo>
                    <a:lnTo>
                      <a:pt x="2916" y="15"/>
                    </a:lnTo>
                    <a:lnTo>
                      <a:pt x="2751" y="42"/>
                    </a:lnTo>
                    <a:lnTo>
                      <a:pt x="2586" y="70"/>
                    </a:lnTo>
                    <a:lnTo>
                      <a:pt x="2283" y="152"/>
                    </a:lnTo>
                    <a:lnTo>
                      <a:pt x="1981" y="262"/>
                    </a:lnTo>
                    <a:lnTo>
                      <a:pt x="1692" y="400"/>
                    </a:lnTo>
                    <a:lnTo>
                      <a:pt x="1431" y="565"/>
                    </a:lnTo>
                    <a:lnTo>
                      <a:pt x="1183" y="743"/>
                    </a:lnTo>
                    <a:lnTo>
                      <a:pt x="950" y="950"/>
                    </a:lnTo>
                    <a:lnTo>
                      <a:pt x="743" y="1183"/>
                    </a:lnTo>
                    <a:lnTo>
                      <a:pt x="551" y="1431"/>
                    </a:lnTo>
                    <a:lnTo>
                      <a:pt x="386" y="1706"/>
                    </a:lnTo>
                    <a:lnTo>
                      <a:pt x="248" y="1981"/>
                    </a:lnTo>
                    <a:lnTo>
                      <a:pt x="138" y="2283"/>
                    </a:lnTo>
                    <a:lnTo>
                      <a:pt x="70" y="2600"/>
                    </a:lnTo>
                    <a:lnTo>
                      <a:pt x="42" y="2751"/>
                    </a:lnTo>
                    <a:lnTo>
                      <a:pt x="15" y="2916"/>
                    </a:lnTo>
                    <a:lnTo>
                      <a:pt x="1" y="3081"/>
                    </a:lnTo>
                    <a:lnTo>
                      <a:pt x="1" y="3246"/>
                    </a:lnTo>
                    <a:lnTo>
                      <a:pt x="13696" y="3246"/>
                    </a:lnTo>
                    <a:lnTo>
                      <a:pt x="136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7"/>
              <p:cNvSpPr/>
              <p:nvPr/>
            </p:nvSpPr>
            <p:spPr>
              <a:xfrm>
                <a:off x="767500" y="4315025"/>
                <a:ext cx="342425" cy="81150"/>
              </a:xfrm>
              <a:custGeom>
                <a:avLst/>
                <a:gdLst/>
                <a:ahLst/>
                <a:cxnLst/>
                <a:rect l="l" t="t" r="r" b="b"/>
                <a:pathLst>
                  <a:path w="13697" h="3246" extrusionOk="0">
                    <a:moveTo>
                      <a:pt x="1" y="1"/>
                    </a:moveTo>
                    <a:lnTo>
                      <a:pt x="1" y="3246"/>
                    </a:lnTo>
                    <a:lnTo>
                      <a:pt x="13696" y="3246"/>
                    </a:lnTo>
                    <a:lnTo>
                      <a:pt x="13696" y="3081"/>
                    </a:lnTo>
                    <a:lnTo>
                      <a:pt x="13683" y="2916"/>
                    </a:lnTo>
                    <a:lnTo>
                      <a:pt x="13655" y="2751"/>
                    </a:lnTo>
                    <a:lnTo>
                      <a:pt x="13628" y="2600"/>
                    </a:lnTo>
                    <a:lnTo>
                      <a:pt x="13545" y="2283"/>
                    </a:lnTo>
                    <a:lnTo>
                      <a:pt x="13449" y="1981"/>
                    </a:lnTo>
                    <a:lnTo>
                      <a:pt x="13311" y="1706"/>
                    </a:lnTo>
                    <a:lnTo>
                      <a:pt x="13146" y="1431"/>
                    </a:lnTo>
                    <a:lnTo>
                      <a:pt x="12954" y="1183"/>
                    </a:lnTo>
                    <a:lnTo>
                      <a:pt x="12748" y="950"/>
                    </a:lnTo>
                    <a:lnTo>
                      <a:pt x="12514" y="743"/>
                    </a:lnTo>
                    <a:lnTo>
                      <a:pt x="12266" y="565"/>
                    </a:lnTo>
                    <a:lnTo>
                      <a:pt x="11991" y="400"/>
                    </a:lnTo>
                    <a:lnTo>
                      <a:pt x="11716" y="262"/>
                    </a:lnTo>
                    <a:lnTo>
                      <a:pt x="11414" y="152"/>
                    </a:lnTo>
                    <a:lnTo>
                      <a:pt x="11098" y="70"/>
                    </a:lnTo>
                    <a:lnTo>
                      <a:pt x="10946" y="42"/>
                    </a:lnTo>
                    <a:lnTo>
                      <a:pt x="10781" y="15"/>
                    </a:lnTo>
                    <a:lnTo>
                      <a:pt x="1061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7"/>
              <p:cNvSpPr/>
              <p:nvPr/>
            </p:nvSpPr>
            <p:spPr>
              <a:xfrm>
                <a:off x="616250" y="2064750"/>
                <a:ext cx="187375" cy="213175"/>
              </a:xfrm>
              <a:custGeom>
                <a:avLst/>
                <a:gdLst/>
                <a:ahLst/>
                <a:cxnLst/>
                <a:rect l="l" t="t" r="r" b="b"/>
                <a:pathLst>
                  <a:path w="7495" h="8527" extrusionOk="0">
                    <a:moveTo>
                      <a:pt x="1" y="1"/>
                    </a:moveTo>
                    <a:lnTo>
                      <a:pt x="1" y="4772"/>
                    </a:lnTo>
                    <a:lnTo>
                      <a:pt x="1" y="4965"/>
                    </a:lnTo>
                    <a:lnTo>
                      <a:pt x="14" y="5157"/>
                    </a:lnTo>
                    <a:lnTo>
                      <a:pt x="42" y="5350"/>
                    </a:lnTo>
                    <a:lnTo>
                      <a:pt x="83" y="5528"/>
                    </a:lnTo>
                    <a:lnTo>
                      <a:pt x="124" y="5707"/>
                    </a:lnTo>
                    <a:lnTo>
                      <a:pt x="166" y="5886"/>
                    </a:lnTo>
                    <a:lnTo>
                      <a:pt x="234" y="6065"/>
                    </a:lnTo>
                    <a:lnTo>
                      <a:pt x="289" y="6230"/>
                    </a:lnTo>
                    <a:lnTo>
                      <a:pt x="372" y="6409"/>
                    </a:lnTo>
                    <a:lnTo>
                      <a:pt x="454" y="6560"/>
                    </a:lnTo>
                    <a:lnTo>
                      <a:pt x="537" y="6725"/>
                    </a:lnTo>
                    <a:lnTo>
                      <a:pt x="647" y="6876"/>
                    </a:lnTo>
                    <a:lnTo>
                      <a:pt x="743" y="7014"/>
                    </a:lnTo>
                    <a:lnTo>
                      <a:pt x="853" y="7165"/>
                    </a:lnTo>
                    <a:lnTo>
                      <a:pt x="977" y="7302"/>
                    </a:lnTo>
                    <a:lnTo>
                      <a:pt x="1101" y="7426"/>
                    </a:lnTo>
                    <a:lnTo>
                      <a:pt x="1224" y="7550"/>
                    </a:lnTo>
                    <a:lnTo>
                      <a:pt x="1362" y="7674"/>
                    </a:lnTo>
                    <a:lnTo>
                      <a:pt x="1513" y="7784"/>
                    </a:lnTo>
                    <a:lnTo>
                      <a:pt x="1651" y="7880"/>
                    </a:lnTo>
                    <a:lnTo>
                      <a:pt x="1802" y="7976"/>
                    </a:lnTo>
                    <a:lnTo>
                      <a:pt x="1967" y="8072"/>
                    </a:lnTo>
                    <a:lnTo>
                      <a:pt x="2118" y="8155"/>
                    </a:lnTo>
                    <a:lnTo>
                      <a:pt x="2297" y="8237"/>
                    </a:lnTo>
                    <a:lnTo>
                      <a:pt x="2462" y="8292"/>
                    </a:lnTo>
                    <a:lnTo>
                      <a:pt x="2641" y="8361"/>
                    </a:lnTo>
                    <a:lnTo>
                      <a:pt x="2819" y="8402"/>
                    </a:lnTo>
                    <a:lnTo>
                      <a:pt x="2998" y="8444"/>
                    </a:lnTo>
                    <a:lnTo>
                      <a:pt x="3177" y="8485"/>
                    </a:lnTo>
                    <a:lnTo>
                      <a:pt x="3369" y="8512"/>
                    </a:lnTo>
                    <a:lnTo>
                      <a:pt x="3562" y="8526"/>
                    </a:lnTo>
                    <a:lnTo>
                      <a:pt x="3947" y="8526"/>
                    </a:lnTo>
                    <a:lnTo>
                      <a:pt x="4140" y="8512"/>
                    </a:lnTo>
                    <a:lnTo>
                      <a:pt x="4318" y="8485"/>
                    </a:lnTo>
                    <a:lnTo>
                      <a:pt x="4511" y="8444"/>
                    </a:lnTo>
                    <a:lnTo>
                      <a:pt x="4690" y="8402"/>
                    </a:lnTo>
                    <a:lnTo>
                      <a:pt x="4868" y="8361"/>
                    </a:lnTo>
                    <a:lnTo>
                      <a:pt x="5033" y="8292"/>
                    </a:lnTo>
                    <a:lnTo>
                      <a:pt x="5212" y="8237"/>
                    </a:lnTo>
                    <a:lnTo>
                      <a:pt x="5377" y="8155"/>
                    </a:lnTo>
                    <a:lnTo>
                      <a:pt x="5542" y="8072"/>
                    </a:lnTo>
                    <a:lnTo>
                      <a:pt x="5693" y="7976"/>
                    </a:lnTo>
                    <a:lnTo>
                      <a:pt x="5845" y="7880"/>
                    </a:lnTo>
                    <a:lnTo>
                      <a:pt x="5996" y="7784"/>
                    </a:lnTo>
                    <a:lnTo>
                      <a:pt x="6133" y="7674"/>
                    </a:lnTo>
                    <a:lnTo>
                      <a:pt x="6271" y="7550"/>
                    </a:lnTo>
                    <a:lnTo>
                      <a:pt x="6395" y="7426"/>
                    </a:lnTo>
                    <a:lnTo>
                      <a:pt x="6518" y="7302"/>
                    </a:lnTo>
                    <a:lnTo>
                      <a:pt x="6642" y="7165"/>
                    </a:lnTo>
                    <a:lnTo>
                      <a:pt x="6752" y="7014"/>
                    </a:lnTo>
                    <a:lnTo>
                      <a:pt x="6862" y="6876"/>
                    </a:lnTo>
                    <a:lnTo>
                      <a:pt x="6958" y="6725"/>
                    </a:lnTo>
                    <a:lnTo>
                      <a:pt x="7041" y="6560"/>
                    </a:lnTo>
                    <a:lnTo>
                      <a:pt x="7123" y="6409"/>
                    </a:lnTo>
                    <a:lnTo>
                      <a:pt x="7206" y="6230"/>
                    </a:lnTo>
                    <a:lnTo>
                      <a:pt x="7275" y="6065"/>
                    </a:lnTo>
                    <a:lnTo>
                      <a:pt x="7330" y="5886"/>
                    </a:lnTo>
                    <a:lnTo>
                      <a:pt x="7385" y="5707"/>
                    </a:lnTo>
                    <a:lnTo>
                      <a:pt x="7426" y="5528"/>
                    </a:lnTo>
                    <a:lnTo>
                      <a:pt x="7453" y="5350"/>
                    </a:lnTo>
                    <a:lnTo>
                      <a:pt x="7481" y="5157"/>
                    </a:lnTo>
                    <a:lnTo>
                      <a:pt x="7495" y="4965"/>
                    </a:lnTo>
                    <a:lnTo>
                      <a:pt x="7495" y="4772"/>
                    </a:lnTo>
                    <a:lnTo>
                      <a:pt x="7495" y="1"/>
                    </a:lnTo>
                    <a:close/>
                  </a:path>
                </a:pathLst>
              </a:custGeom>
              <a:solidFill>
                <a:srgbClr val="F2B4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536500" y="1267925"/>
                <a:ext cx="355825" cy="280525"/>
              </a:xfrm>
              <a:custGeom>
                <a:avLst/>
                <a:gdLst/>
                <a:ahLst/>
                <a:cxnLst/>
                <a:rect l="l" t="t" r="r" b="b"/>
                <a:pathLst>
                  <a:path w="14233" h="11221" extrusionOk="0">
                    <a:moveTo>
                      <a:pt x="7110" y="0"/>
                    </a:moveTo>
                    <a:lnTo>
                      <a:pt x="6752" y="14"/>
                    </a:lnTo>
                    <a:lnTo>
                      <a:pt x="6381" y="41"/>
                    </a:lnTo>
                    <a:lnTo>
                      <a:pt x="6023" y="69"/>
                    </a:lnTo>
                    <a:lnTo>
                      <a:pt x="5679" y="124"/>
                    </a:lnTo>
                    <a:lnTo>
                      <a:pt x="5336" y="179"/>
                    </a:lnTo>
                    <a:lnTo>
                      <a:pt x="4992" y="261"/>
                    </a:lnTo>
                    <a:lnTo>
                      <a:pt x="4662" y="344"/>
                    </a:lnTo>
                    <a:lnTo>
                      <a:pt x="4346" y="454"/>
                    </a:lnTo>
                    <a:lnTo>
                      <a:pt x="4029" y="564"/>
                    </a:lnTo>
                    <a:lnTo>
                      <a:pt x="3727" y="688"/>
                    </a:lnTo>
                    <a:lnTo>
                      <a:pt x="3424" y="825"/>
                    </a:lnTo>
                    <a:lnTo>
                      <a:pt x="3136" y="963"/>
                    </a:lnTo>
                    <a:lnTo>
                      <a:pt x="2861" y="1114"/>
                    </a:lnTo>
                    <a:lnTo>
                      <a:pt x="2586" y="1293"/>
                    </a:lnTo>
                    <a:lnTo>
                      <a:pt x="2324" y="1458"/>
                    </a:lnTo>
                    <a:lnTo>
                      <a:pt x="2077" y="1650"/>
                    </a:lnTo>
                    <a:lnTo>
                      <a:pt x="1843" y="1843"/>
                    </a:lnTo>
                    <a:lnTo>
                      <a:pt x="1623" y="2049"/>
                    </a:lnTo>
                    <a:lnTo>
                      <a:pt x="1417" y="2255"/>
                    </a:lnTo>
                    <a:lnTo>
                      <a:pt x="1211" y="2475"/>
                    </a:lnTo>
                    <a:lnTo>
                      <a:pt x="1032" y="2709"/>
                    </a:lnTo>
                    <a:lnTo>
                      <a:pt x="853" y="2943"/>
                    </a:lnTo>
                    <a:lnTo>
                      <a:pt x="702" y="3190"/>
                    </a:lnTo>
                    <a:lnTo>
                      <a:pt x="550" y="3438"/>
                    </a:lnTo>
                    <a:lnTo>
                      <a:pt x="427" y="3685"/>
                    </a:lnTo>
                    <a:lnTo>
                      <a:pt x="317" y="3946"/>
                    </a:lnTo>
                    <a:lnTo>
                      <a:pt x="220" y="4208"/>
                    </a:lnTo>
                    <a:lnTo>
                      <a:pt x="138" y="4483"/>
                    </a:lnTo>
                    <a:lnTo>
                      <a:pt x="83" y="4758"/>
                    </a:lnTo>
                    <a:lnTo>
                      <a:pt x="28" y="5046"/>
                    </a:lnTo>
                    <a:lnTo>
                      <a:pt x="0" y="5321"/>
                    </a:lnTo>
                    <a:lnTo>
                      <a:pt x="0" y="5610"/>
                    </a:lnTo>
                    <a:lnTo>
                      <a:pt x="0" y="5899"/>
                    </a:lnTo>
                    <a:lnTo>
                      <a:pt x="28" y="6188"/>
                    </a:lnTo>
                    <a:lnTo>
                      <a:pt x="83" y="6477"/>
                    </a:lnTo>
                    <a:lnTo>
                      <a:pt x="138" y="6752"/>
                    </a:lnTo>
                    <a:lnTo>
                      <a:pt x="220" y="7013"/>
                    </a:lnTo>
                    <a:lnTo>
                      <a:pt x="317" y="7288"/>
                    </a:lnTo>
                    <a:lnTo>
                      <a:pt x="427" y="7549"/>
                    </a:lnTo>
                    <a:lnTo>
                      <a:pt x="550" y="7797"/>
                    </a:lnTo>
                    <a:lnTo>
                      <a:pt x="702" y="8044"/>
                    </a:lnTo>
                    <a:lnTo>
                      <a:pt x="853" y="8292"/>
                    </a:lnTo>
                    <a:lnTo>
                      <a:pt x="1032" y="8525"/>
                    </a:lnTo>
                    <a:lnTo>
                      <a:pt x="1211" y="8759"/>
                    </a:lnTo>
                    <a:lnTo>
                      <a:pt x="1417" y="8979"/>
                    </a:lnTo>
                    <a:lnTo>
                      <a:pt x="1623" y="9185"/>
                    </a:lnTo>
                    <a:lnTo>
                      <a:pt x="1843" y="9392"/>
                    </a:lnTo>
                    <a:lnTo>
                      <a:pt x="2077" y="9584"/>
                    </a:lnTo>
                    <a:lnTo>
                      <a:pt x="2324" y="9763"/>
                    </a:lnTo>
                    <a:lnTo>
                      <a:pt x="2586" y="9942"/>
                    </a:lnTo>
                    <a:lnTo>
                      <a:pt x="2861" y="10107"/>
                    </a:lnTo>
                    <a:lnTo>
                      <a:pt x="3136" y="10272"/>
                    </a:lnTo>
                    <a:lnTo>
                      <a:pt x="3424" y="10409"/>
                    </a:lnTo>
                    <a:lnTo>
                      <a:pt x="3727" y="10547"/>
                    </a:lnTo>
                    <a:lnTo>
                      <a:pt x="4029" y="10670"/>
                    </a:lnTo>
                    <a:lnTo>
                      <a:pt x="4346" y="10780"/>
                    </a:lnTo>
                    <a:lnTo>
                      <a:pt x="4662" y="10890"/>
                    </a:lnTo>
                    <a:lnTo>
                      <a:pt x="4992" y="10973"/>
                    </a:lnTo>
                    <a:lnTo>
                      <a:pt x="5336" y="11055"/>
                    </a:lnTo>
                    <a:lnTo>
                      <a:pt x="5679" y="11110"/>
                    </a:lnTo>
                    <a:lnTo>
                      <a:pt x="6023" y="11165"/>
                    </a:lnTo>
                    <a:lnTo>
                      <a:pt x="6381" y="11193"/>
                    </a:lnTo>
                    <a:lnTo>
                      <a:pt x="6752" y="11220"/>
                    </a:lnTo>
                    <a:lnTo>
                      <a:pt x="7481" y="11220"/>
                    </a:lnTo>
                    <a:lnTo>
                      <a:pt x="7838" y="11193"/>
                    </a:lnTo>
                    <a:lnTo>
                      <a:pt x="8196" y="11165"/>
                    </a:lnTo>
                    <a:lnTo>
                      <a:pt x="8540" y="11110"/>
                    </a:lnTo>
                    <a:lnTo>
                      <a:pt x="8883" y="11055"/>
                    </a:lnTo>
                    <a:lnTo>
                      <a:pt x="9227" y="10973"/>
                    </a:lnTo>
                    <a:lnTo>
                      <a:pt x="9557" y="10890"/>
                    </a:lnTo>
                    <a:lnTo>
                      <a:pt x="9887" y="10780"/>
                    </a:lnTo>
                    <a:lnTo>
                      <a:pt x="10190" y="10670"/>
                    </a:lnTo>
                    <a:lnTo>
                      <a:pt x="10506" y="10547"/>
                    </a:lnTo>
                    <a:lnTo>
                      <a:pt x="10795" y="10409"/>
                    </a:lnTo>
                    <a:lnTo>
                      <a:pt x="11083" y="10272"/>
                    </a:lnTo>
                    <a:lnTo>
                      <a:pt x="11372" y="10107"/>
                    </a:lnTo>
                    <a:lnTo>
                      <a:pt x="11633" y="9942"/>
                    </a:lnTo>
                    <a:lnTo>
                      <a:pt x="11895" y="9763"/>
                    </a:lnTo>
                    <a:lnTo>
                      <a:pt x="12142" y="9584"/>
                    </a:lnTo>
                    <a:lnTo>
                      <a:pt x="12376" y="9392"/>
                    </a:lnTo>
                    <a:lnTo>
                      <a:pt x="12596" y="9185"/>
                    </a:lnTo>
                    <a:lnTo>
                      <a:pt x="12816" y="8979"/>
                    </a:lnTo>
                    <a:lnTo>
                      <a:pt x="13008" y="8759"/>
                    </a:lnTo>
                    <a:lnTo>
                      <a:pt x="13201" y="8525"/>
                    </a:lnTo>
                    <a:lnTo>
                      <a:pt x="13366" y="8292"/>
                    </a:lnTo>
                    <a:lnTo>
                      <a:pt x="13531" y="8044"/>
                    </a:lnTo>
                    <a:lnTo>
                      <a:pt x="13669" y="7797"/>
                    </a:lnTo>
                    <a:lnTo>
                      <a:pt x="13792" y="7549"/>
                    </a:lnTo>
                    <a:lnTo>
                      <a:pt x="13902" y="7288"/>
                    </a:lnTo>
                    <a:lnTo>
                      <a:pt x="13999" y="7013"/>
                    </a:lnTo>
                    <a:lnTo>
                      <a:pt x="14081" y="6752"/>
                    </a:lnTo>
                    <a:lnTo>
                      <a:pt x="14150" y="6477"/>
                    </a:lnTo>
                    <a:lnTo>
                      <a:pt x="14191" y="6188"/>
                    </a:lnTo>
                    <a:lnTo>
                      <a:pt x="14219" y="5899"/>
                    </a:lnTo>
                    <a:lnTo>
                      <a:pt x="14232" y="5610"/>
                    </a:lnTo>
                    <a:lnTo>
                      <a:pt x="14219" y="5321"/>
                    </a:lnTo>
                    <a:lnTo>
                      <a:pt x="14191" y="5046"/>
                    </a:lnTo>
                    <a:lnTo>
                      <a:pt x="14150" y="4758"/>
                    </a:lnTo>
                    <a:lnTo>
                      <a:pt x="14081" y="4483"/>
                    </a:lnTo>
                    <a:lnTo>
                      <a:pt x="13999" y="4208"/>
                    </a:lnTo>
                    <a:lnTo>
                      <a:pt x="13902" y="3946"/>
                    </a:lnTo>
                    <a:lnTo>
                      <a:pt x="13792" y="3685"/>
                    </a:lnTo>
                    <a:lnTo>
                      <a:pt x="13669" y="3438"/>
                    </a:lnTo>
                    <a:lnTo>
                      <a:pt x="13531" y="3190"/>
                    </a:lnTo>
                    <a:lnTo>
                      <a:pt x="13366" y="2943"/>
                    </a:lnTo>
                    <a:lnTo>
                      <a:pt x="13201" y="2709"/>
                    </a:lnTo>
                    <a:lnTo>
                      <a:pt x="13008" y="2475"/>
                    </a:lnTo>
                    <a:lnTo>
                      <a:pt x="12816" y="2255"/>
                    </a:lnTo>
                    <a:lnTo>
                      <a:pt x="12596" y="2049"/>
                    </a:lnTo>
                    <a:lnTo>
                      <a:pt x="12376" y="1843"/>
                    </a:lnTo>
                    <a:lnTo>
                      <a:pt x="12142" y="1650"/>
                    </a:lnTo>
                    <a:lnTo>
                      <a:pt x="11895" y="1458"/>
                    </a:lnTo>
                    <a:lnTo>
                      <a:pt x="11633" y="1293"/>
                    </a:lnTo>
                    <a:lnTo>
                      <a:pt x="11372" y="1114"/>
                    </a:lnTo>
                    <a:lnTo>
                      <a:pt x="11083" y="963"/>
                    </a:lnTo>
                    <a:lnTo>
                      <a:pt x="10795" y="825"/>
                    </a:lnTo>
                    <a:lnTo>
                      <a:pt x="10506" y="688"/>
                    </a:lnTo>
                    <a:lnTo>
                      <a:pt x="10190" y="564"/>
                    </a:lnTo>
                    <a:lnTo>
                      <a:pt x="9887" y="454"/>
                    </a:lnTo>
                    <a:lnTo>
                      <a:pt x="9557" y="344"/>
                    </a:lnTo>
                    <a:lnTo>
                      <a:pt x="9227" y="261"/>
                    </a:lnTo>
                    <a:lnTo>
                      <a:pt x="8883" y="179"/>
                    </a:lnTo>
                    <a:lnTo>
                      <a:pt x="8540" y="124"/>
                    </a:lnTo>
                    <a:lnTo>
                      <a:pt x="8196" y="69"/>
                    </a:lnTo>
                    <a:lnTo>
                      <a:pt x="7838" y="41"/>
                    </a:lnTo>
                    <a:lnTo>
                      <a:pt x="7481" y="14"/>
                    </a:lnTo>
                    <a:lnTo>
                      <a:pt x="7110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7"/>
              <p:cNvSpPr/>
              <p:nvPr/>
            </p:nvSpPr>
            <p:spPr>
              <a:xfrm>
                <a:off x="452275" y="1373100"/>
                <a:ext cx="523925" cy="337250"/>
              </a:xfrm>
              <a:custGeom>
                <a:avLst/>
                <a:gdLst/>
                <a:ahLst/>
                <a:cxnLst/>
                <a:rect l="l" t="t" r="r" b="b"/>
                <a:pathLst>
                  <a:path w="20957" h="13490" extrusionOk="0">
                    <a:moveTo>
                      <a:pt x="9942" y="1"/>
                    </a:moveTo>
                    <a:lnTo>
                      <a:pt x="9406" y="28"/>
                    </a:lnTo>
                    <a:lnTo>
                      <a:pt x="8883" y="56"/>
                    </a:lnTo>
                    <a:lnTo>
                      <a:pt x="8375" y="83"/>
                    </a:lnTo>
                    <a:lnTo>
                      <a:pt x="7866" y="138"/>
                    </a:lnTo>
                    <a:lnTo>
                      <a:pt x="7371" y="193"/>
                    </a:lnTo>
                    <a:lnTo>
                      <a:pt x="6876" y="262"/>
                    </a:lnTo>
                    <a:lnTo>
                      <a:pt x="6408" y="344"/>
                    </a:lnTo>
                    <a:lnTo>
                      <a:pt x="5941" y="441"/>
                    </a:lnTo>
                    <a:lnTo>
                      <a:pt x="5487" y="551"/>
                    </a:lnTo>
                    <a:lnTo>
                      <a:pt x="5047" y="661"/>
                    </a:lnTo>
                    <a:lnTo>
                      <a:pt x="4621" y="784"/>
                    </a:lnTo>
                    <a:lnTo>
                      <a:pt x="4208" y="936"/>
                    </a:lnTo>
                    <a:lnTo>
                      <a:pt x="3809" y="1087"/>
                    </a:lnTo>
                    <a:lnTo>
                      <a:pt x="3438" y="1252"/>
                    </a:lnTo>
                    <a:lnTo>
                      <a:pt x="3067" y="1417"/>
                    </a:lnTo>
                    <a:lnTo>
                      <a:pt x="2723" y="1609"/>
                    </a:lnTo>
                    <a:lnTo>
                      <a:pt x="2393" y="1816"/>
                    </a:lnTo>
                    <a:lnTo>
                      <a:pt x="2091" y="2022"/>
                    </a:lnTo>
                    <a:lnTo>
                      <a:pt x="1788" y="2242"/>
                    </a:lnTo>
                    <a:lnTo>
                      <a:pt x="1527" y="2490"/>
                    </a:lnTo>
                    <a:lnTo>
                      <a:pt x="1266" y="2737"/>
                    </a:lnTo>
                    <a:lnTo>
                      <a:pt x="1032" y="2998"/>
                    </a:lnTo>
                    <a:lnTo>
                      <a:pt x="826" y="3273"/>
                    </a:lnTo>
                    <a:lnTo>
                      <a:pt x="633" y="3562"/>
                    </a:lnTo>
                    <a:lnTo>
                      <a:pt x="468" y="3865"/>
                    </a:lnTo>
                    <a:lnTo>
                      <a:pt x="331" y="4181"/>
                    </a:lnTo>
                    <a:lnTo>
                      <a:pt x="221" y="4511"/>
                    </a:lnTo>
                    <a:lnTo>
                      <a:pt x="124" y="4855"/>
                    </a:lnTo>
                    <a:lnTo>
                      <a:pt x="56" y="5212"/>
                    </a:lnTo>
                    <a:lnTo>
                      <a:pt x="14" y="5583"/>
                    </a:lnTo>
                    <a:lnTo>
                      <a:pt x="1" y="5955"/>
                    </a:lnTo>
                    <a:lnTo>
                      <a:pt x="14" y="6353"/>
                    </a:lnTo>
                    <a:lnTo>
                      <a:pt x="56" y="6725"/>
                    </a:lnTo>
                    <a:lnTo>
                      <a:pt x="124" y="7110"/>
                    </a:lnTo>
                    <a:lnTo>
                      <a:pt x="221" y="7481"/>
                    </a:lnTo>
                    <a:lnTo>
                      <a:pt x="331" y="7838"/>
                    </a:lnTo>
                    <a:lnTo>
                      <a:pt x="468" y="8196"/>
                    </a:lnTo>
                    <a:lnTo>
                      <a:pt x="633" y="8554"/>
                    </a:lnTo>
                    <a:lnTo>
                      <a:pt x="826" y="8884"/>
                    </a:lnTo>
                    <a:lnTo>
                      <a:pt x="1032" y="9227"/>
                    </a:lnTo>
                    <a:lnTo>
                      <a:pt x="1266" y="9544"/>
                    </a:lnTo>
                    <a:lnTo>
                      <a:pt x="1527" y="9860"/>
                    </a:lnTo>
                    <a:lnTo>
                      <a:pt x="1788" y="10162"/>
                    </a:lnTo>
                    <a:lnTo>
                      <a:pt x="2091" y="10465"/>
                    </a:lnTo>
                    <a:lnTo>
                      <a:pt x="2393" y="10740"/>
                    </a:lnTo>
                    <a:lnTo>
                      <a:pt x="2723" y="11015"/>
                    </a:lnTo>
                    <a:lnTo>
                      <a:pt x="3067" y="11276"/>
                    </a:lnTo>
                    <a:lnTo>
                      <a:pt x="3438" y="11524"/>
                    </a:lnTo>
                    <a:lnTo>
                      <a:pt x="3809" y="11771"/>
                    </a:lnTo>
                    <a:lnTo>
                      <a:pt x="4208" y="11991"/>
                    </a:lnTo>
                    <a:lnTo>
                      <a:pt x="4621" y="12197"/>
                    </a:lnTo>
                    <a:lnTo>
                      <a:pt x="5047" y="12390"/>
                    </a:lnTo>
                    <a:lnTo>
                      <a:pt x="5487" y="12582"/>
                    </a:lnTo>
                    <a:lnTo>
                      <a:pt x="5941" y="12747"/>
                    </a:lnTo>
                    <a:lnTo>
                      <a:pt x="6408" y="12899"/>
                    </a:lnTo>
                    <a:lnTo>
                      <a:pt x="6876" y="13022"/>
                    </a:lnTo>
                    <a:lnTo>
                      <a:pt x="7371" y="13146"/>
                    </a:lnTo>
                    <a:lnTo>
                      <a:pt x="7866" y="13242"/>
                    </a:lnTo>
                    <a:lnTo>
                      <a:pt x="8375" y="13325"/>
                    </a:lnTo>
                    <a:lnTo>
                      <a:pt x="8883" y="13394"/>
                    </a:lnTo>
                    <a:lnTo>
                      <a:pt x="9406" y="13449"/>
                    </a:lnTo>
                    <a:lnTo>
                      <a:pt x="9942" y="13476"/>
                    </a:lnTo>
                    <a:lnTo>
                      <a:pt x="10479" y="13490"/>
                    </a:lnTo>
                    <a:lnTo>
                      <a:pt x="11015" y="13476"/>
                    </a:lnTo>
                    <a:lnTo>
                      <a:pt x="11551" y="13449"/>
                    </a:lnTo>
                    <a:lnTo>
                      <a:pt x="12074" y="13394"/>
                    </a:lnTo>
                    <a:lnTo>
                      <a:pt x="12596" y="13325"/>
                    </a:lnTo>
                    <a:lnTo>
                      <a:pt x="13105" y="13242"/>
                    </a:lnTo>
                    <a:lnTo>
                      <a:pt x="13600" y="13146"/>
                    </a:lnTo>
                    <a:lnTo>
                      <a:pt x="14081" y="13022"/>
                    </a:lnTo>
                    <a:lnTo>
                      <a:pt x="14562" y="12899"/>
                    </a:lnTo>
                    <a:lnTo>
                      <a:pt x="15030" y="12747"/>
                    </a:lnTo>
                    <a:lnTo>
                      <a:pt x="15470" y="12582"/>
                    </a:lnTo>
                    <a:lnTo>
                      <a:pt x="15910" y="12390"/>
                    </a:lnTo>
                    <a:lnTo>
                      <a:pt x="16336" y="12197"/>
                    </a:lnTo>
                    <a:lnTo>
                      <a:pt x="16749" y="11991"/>
                    </a:lnTo>
                    <a:lnTo>
                      <a:pt x="17148" y="11771"/>
                    </a:lnTo>
                    <a:lnTo>
                      <a:pt x="17533" y="11524"/>
                    </a:lnTo>
                    <a:lnTo>
                      <a:pt x="17890" y="11276"/>
                    </a:lnTo>
                    <a:lnTo>
                      <a:pt x="18234" y="11015"/>
                    </a:lnTo>
                    <a:lnTo>
                      <a:pt x="18564" y="10740"/>
                    </a:lnTo>
                    <a:lnTo>
                      <a:pt x="18880" y="10465"/>
                    </a:lnTo>
                    <a:lnTo>
                      <a:pt x="19169" y="10162"/>
                    </a:lnTo>
                    <a:lnTo>
                      <a:pt x="19444" y="9860"/>
                    </a:lnTo>
                    <a:lnTo>
                      <a:pt x="19691" y="9544"/>
                    </a:lnTo>
                    <a:lnTo>
                      <a:pt x="19925" y="9227"/>
                    </a:lnTo>
                    <a:lnTo>
                      <a:pt x="20131" y="8884"/>
                    </a:lnTo>
                    <a:lnTo>
                      <a:pt x="20324" y="8554"/>
                    </a:lnTo>
                    <a:lnTo>
                      <a:pt x="20489" y="8196"/>
                    </a:lnTo>
                    <a:lnTo>
                      <a:pt x="20626" y="7838"/>
                    </a:lnTo>
                    <a:lnTo>
                      <a:pt x="20750" y="7481"/>
                    </a:lnTo>
                    <a:lnTo>
                      <a:pt x="20833" y="7110"/>
                    </a:lnTo>
                    <a:lnTo>
                      <a:pt x="20901" y="6725"/>
                    </a:lnTo>
                    <a:lnTo>
                      <a:pt x="20943" y="6353"/>
                    </a:lnTo>
                    <a:lnTo>
                      <a:pt x="20956" y="5955"/>
                    </a:lnTo>
                    <a:lnTo>
                      <a:pt x="20943" y="5583"/>
                    </a:lnTo>
                    <a:lnTo>
                      <a:pt x="20901" y="5212"/>
                    </a:lnTo>
                    <a:lnTo>
                      <a:pt x="20833" y="4855"/>
                    </a:lnTo>
                    <a:lnTo>
                      <a:pt x="20750" y="4511"/>
                    </a:lnTo>
                    <a:lnTo>
                      <a:pt x="20626" y="4181"/>
                    </a:lnTo>
                    <a:lnTo>
                      <a:pt x="20489" y="3865"/>
                    </a:lnTo>
                    <a:lnTo>
                      <a:pt x="20324" y="3562"/>
                    </a:lnTo>
                    <a:lnTo>
                      <a:pt x="20131" y="3273"/>
                    </a:lnTo>
                    <a:lnTo>
                      <a:pt x="19925" y="2998"/>
                    </a:lnTo>
                    <a:lnTo>
                      <a:pt x="19691" y="2737"/>
                    </a:lnTo>
                    <a:lnTo>
                      <a:pt x="19444" y="2490"/>
                    </a:lnTo>
                    <a:lnTo>
                      <a:pt x="19169" y="2242"/>
                    </a:lnTo>
                    <a:lnTo>
                      <a:pt x="18880" y="2022"/>
                    </a:lnTo>
                    <a:lnTo>
                      <a:pt x="18564" y="1816"/>
                    </a:lnTo>
                    <a:lnTo>
                      <a:pt x="18234" y="1609"/>
                    </a:lnTo>
                    <a:lnTo>
                      <a:pt x="17890" y="1417"/>
                    </a:lnTo>
                    <a:lnTo>
                      <a:pt x="17533" y="1252"/>
                    </a:lnTo>
                    <a:lnTo>
                      <a:pt x="17148" y="1087"/>
                    </a:lnTo>
                    <a:lnTo>
                      <a:pt x="16749" y="936"/>
                    </a:lnTo>
                    <a:lnTo>
                      <a:pt x="16336" y="784"/>
                    </a:lnTo>
                    <a:lnTo>
                      <a:pt x="15910" y="661"/>
                    </a:lnTo>
                    <a:lnTo>
                      <a:pt x="15470" y="551"/>
                    </a:lnTo>
                    <a:lnTo>
                      <a:pt x="15030" y="441"/>
                    </a:lnTo>
                    <a:lnTo>
                      <a:pt x="14562" y="344"/>
                    </a:lnTo>
                    <a:lnTo>
                      <a:pt x="14081" y="262"/>
                    </a:lnTo>
                    <a:lnTo>
                      <a:pt x="13600" y="193"/>
                    </a:lnTo>
                    <a:lnTo>
                      <a:pt x="13105" y="138"/>
                    </a:lnTo>
                    <a:lnTo>
                      <a:pt x="12596" y="83"/>
                    </a:lnTo>
                    <a:lnTo>
                      <a:pt x="12074" y="56"/>
                    </a:lnTo>
                    <a:lnTo>
                      <a:pt x="11551" y="28"/>
                    </a:lnTo>
                    <a:lnTo>
                      <a:pt x="110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7"/>
              <p:cNvSpPr/>
              <p:nvPr/>
            </p:nvSpPr>
            <p:spPr>
              <a:xfrm>
                <a:off x="403475" y="1765000"/>
                <a:ext cx="148175" cy="148175"/>
              </a:xfrm>
              <a:custGeom>
                <a:avLst/>
                <a:gdLst/>
                <a:ahLst/>
                <a:cxnLst/>
                <a:rect l="l" t="t" r="r" b="b"/>
                <a:pathLst>
                  <a:path w="5927" h="5927" extrusionOk="0">
                    <a:moveTo>
                      <a:pt x="2956" y="0"/>
                    </a:moveTo>
                    <a:lnTo>
                      <a:pt x="2654" y="14"/>
                    </a:lnTo>
                    <a:lnTo>
                      <a:pt x="2365" y="55"/>
                    </a:lnTo>
                    <a:lnTo>
                      <a:pt x="2076" y="138"/>
                    </a:lnTo>
                    <a:lnTo>
                      <a:pt x="1815" y="234"/>
                    </a:lnTo>
                    <a:lnTo>
                      <a:pt x="1554" y="358"/>
                    </a:lnTo>
                    <a:lnTo>
                      <a:pt x="1306" y="509"/>
                    </a:lnTo>
                    <a:lnTo>
                      <a:pt x="1073" y="674"/>
                    </a:lnTo>
                    <a:lnTo>
                      <a:pt x="866" y="867"/>
                    </a:lnTo>
                    <a:lnTo>
                      <a:pt x="674" y="1073"/>
                    </a:lnTo>
                    <a:lnTo>
                      <a:pt x="509" y="1307"/>
                    </a:lnTo>
                    <a:lnTo>
                      <a:pt x="358" y="1554"/>
                    </a:lnTo>
                    <a:lnTo>
                      <a:pt x="234" y="1815"/>
                    </a:lnTo>
                    <a:lnTo>
                      <a:pt x="138" y="2077"/>
                    </a:lnTo>
                    <a:lnTo>
                      <a:pt x="69" y="2365"/>
                    </a:lnTo>
                    <a:lnTo>
                      <a:pt x="14" y="2654"/>
                    </a:lnTo>
                    <a:lnTo>
                      <a:pt x="0" y="2957"/>
                    </a:lnTo>
                    <a:lnTo>
                      <a:pt x="14" y="3259"/>
                    </a:lnTo>
                    <a:lnTo>
                      <a:pt x="69" y="3562"/>
                    </a:lnTo>
                    <a:lnTo>
                      <a:pt x="138" y="3837"/>
                    </a:lnTo>
                    <a:lnTo>
                      <a:pt x="234" y="4112"/>
                    </a:lnTo>
                    <a:lnTo>
                      <a:pt x="358" y="4373"/>
                    </a:lnTo>
                    <a:lnTo>
                      <a:pt x="509" y="4620"/>
                    </a:lnTo>
                    <a:lnTo>
                      <a:pt x="674" y="4840"/>
                    </a:lnTo>
                    <a:lnTo>
                      <a:pt x="866" y="5047"/>
                    </a:lnTo>
                    <a:lnTo>
                      <a:pt x="1073" y="5239"/>
                    </a:lnTo>
                    <a:lnTo>
                      <a:pt x="1306" y="5418"/>
                    </a:lnTo>
                    <a:lnTo>
                      <a:pt x="1554" y="5569"/>
                    </a:lnTo>
                    <a:lnTo>
                      <a:pt x="1815" y="5693"/>
                    </a:lnTo>
                    <a:lnTo>
                      <a:pt x="2076" y="5789"/>
                    </a:lnTo>
                    <a:lnTo>
                      <a:pt x="2365" y="5858"/>
                    </a:lnTo>
                    <a:lnTo>
                      <a:pt x="2654" y="5899"/>
                    </a:lnTo>
                    <a:lnTo>
                      <a:pt x="2956" y="5927"/>
                    </a:lnTo>
                    <a:lnTo>
                      <a:pt x="3259" y="5899"/>
                    </a:lnTo>
                    <a:lnTo>
                      <a:pt x="3561" y="5858"/>
                    </a:lnTo>
                    <a:lnTo>
                      <a:pt x="3836" y="5789"/>
                    </a:lnTo>
                    <a:lnTo>
                      <a:pt x="4111" y="5693"/>
                    </a:lnTo>
                    <a:lnTo>
                      <a:pt x="4373" y="5569"/>
                    </a:lnTo>
                    <a:lnTo>
                      <a:pt x="4620" y="5418"/>
                    </a:lnTo>
                    <a:lnTo>
                      <a:pt x="4840" y="5239"/>
                    </a:lnTo>
                    <a:lnTo>
                      <a:pt x="5046" y="5047"/>
                    </a:lnTo>
                    <a:lnTo>
                      <a:pt x="5239" y="4840"/>
                    </a:lnTo>
                    <a:lnTo>
                      <a:pt x="5418" y="4620"/>
                    </a:lnTo>
                    <a:lnTo>
                      <a:pt x="5569" y="4373"/>
                    </a:lnTo>
                    <a:lnTo>
                      <a:pt x="5693" y="4112"/>
                    </a:lnTo>
                    <a:lnTo>
                      <a:pt x="5789" y="3837"/>
                    </a:lnTo>
                    <a:lnTo>
                      <a:pt x="5858" y="3562"/>
                    </a:lnTo>
                    <a:lnTo>
                      <a:pt x="5899" y="3259"/>
                    </a:lnTo>
                    <a:lnTo>
                      <a:pt x="5926" y="2957"/>
                    </a:lnTo>
                    <a:lnTo>
                      <a:pt x="5899" y="2654"/>
                    </a:lnTo>
                    <a:lnTo>
                      <a:pt x="5858" y="2365"/>
                    </a:lnTo>
                    <a:lnTo>
                      <a:pt x="5789" y="2077"/>
                    </a:lnTo>
                    <a:lnTo>
                      <a:pt x="5693" y="1815"/>
                    </a:lnTo>
                    <a:lnTo>
                      <a:pt x="5569" y="1554"/>
                    </a:lnTo>
                    <a:lnTo>
                      <a:pt x="5418" y="1307"/>
                    </a:lnTo>
                    <a:lnTo>
                      <a:pt x="5239" y="1073"/>
                    </a:lnTo>
                    <a:lnTo>
                      <a:pt x="5046" y="867"/>
                    </a:lnTo>
                    <a:lnTo>
                      <a:pt x="4840" y="674"/>
                    </a:lnTo>
                    <a:lnTo>
                      <a:pt x="4620" y="509"/>
                    </a:lnTo>
                    <a:lnTo>
                      <a:pt x="4373" y="358"/>
                    </a:lnTo>
                    <a:lnTo>
                      <a:pt x="4111" y="234"/>
                    </a:lnTo>
                    <a:lnTo>
                      <a:pt x="3836" y="138"/>
                    </a:lnTo>
                    <a:lnTo>
                      <a:pt x="3561" y="55"/>
                    </a:lnTo>
                    <a:lnTo>
                      <a:pt x="3259" y="14"/>
                    </a:lnTo>
                    <a:lnTo>
                      <a:pt x="2956" y="0"/>
                    </a:lnTo>
                    <a:close/>
                  </a:path>
                </a:pathLst>
              </a:custGeom>
              <a:solidFill>
                <a:srgbClr val="FFAF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7"/>
              <p:cNvSpPr/>
              <p:nvPr/>
            </p:nvSpPr>
            <p:spPr>
              <a:xfrm>
                <a:off x="867875" y="1765000"/>
                <a:ext cx="148200" cy="148175"/>
              </a:xfrm>
              <a:custGeom>
                <a:avLst/>
                <a:gdLst/>
                <a:ahLst/>
                <a:cxnLst/>
                <a:rect l="l" t="t" r="r" b="b"/>
                <a:pathLst>
                  <a:path w="5928" h="5927" extrusionOk="0">
                    <a:moveTo>
                      <a:pt x="2971" y="0"/>
                    </a:moveTo>
                    <a:lnTo>
                      <a:pt x="2669" y="14"/>
                    </a:lnTo>
                    <a:lnTo>
                      <a:pt x="2366" y="55"/>
                    </a:lnTo>
                    <a:lnTo>
                      <a:pt x="2091" y="138"/>
                    </a:lnTo>
                    <a:lnTo>
                      <a:pt x="1816" y="234"/>
                    </a:lnTo>
                    <a:lnTo>
                      <a:pt x="1555" y="358"/>
                    </a:lnTo>
                    <a:lnTo>
                      <a:pt x="1307" y="509"/>
                    </a:lnTo>
                    <a:lnTo>
                      <a:pt x="1087" y="674"/>
                    </a:lnTo>
                    <a:lnTo>
                      <a:pt x="881" y="867"/>
                    </a:lnTo>
                    <a:lnTo>
                      <a:pt x="689" y="1073"/>
                    </a:lnTo>
                    <a:lnTo>
                      <a:pt x="510" y="1307"/>
                    </a:lnTo>
                    <a:lnTo>
                      <a:pt x="359" y="1554"/>
                    </a:lnTo>
                    <a:lnTo>
                      <a:pt x="235" y="1815"/>
                    </a:lnTo>
                    <a:lnTo>
                      <a:pt x="138" y="2077"/>
                    </a:lnTo>
                    <a:lnTo>
                      <a:pt x="70" y="2365"/>
                    </a:lnTo>
                    <a:lnTo>
                      <a:pt x="28" y="2654"/>
                    </a:lnTo>
                    <a:lnTo>
                      <a:pt x="1" y="2957"/>
                    </a:lnTo>
                    <a:lnTo>
                      <a:pt x="28" y="3259"/>
                    </a:lnTo>
                    <a:lnTo>
                      <a:pt x="70" y="3562"/>
                    </a:lnTo>
                    <a:lnTo>
                      <a:pt x="138" y="3837"/>
                    </a:lnTo>
                    <a:lnTo>
                      <a:pt x="235" y="4112"/>
                    </a:lnTo>
                    <a:lnTo>
                      <a:pt x="359" y="4373"/>
                    </a:lnTo>
                    <a:lnTo>
                      <a:pt x="510" y="4620"/>
                    </a:lnTo>
                    <a:lnTo>
                      <a:pt x="689" y="4840"/>
                    </a:lnTo>
                    <a:lnTo>
                      <a:pt x="881" y="5047"/>
                    </a:lnTo>
                    <a:lnTo>
                      <a:pt x="1087" y="5239"/>
                    </a:lnTo>
                    <a:lnTo>
                      <a:pt x="1307" y="5418"/>
                    </a:lnTo>
                    <a:lnTo>
                      <a:pt x="1555" y="5569"/>
                    </a:lnTo>
                    <a:lnTo>
                      <a:pt x="1816" y="5693"/>
                    </a:lnTo>
                    <a:lnTo>
                      <a:pt x="2091" y="5789"/>
                    </a:lnTo>
                    <a:lnTo>
                      <a:pt x="2366" y="5858"/>
                    </a:lnTo>
                    <a:lnTo>
                      <a:pt x="2669" y="5899"/>
                    </a:lnTo>
                    <a:lnTo>
                      <a:pt x="2971" y="5927"/>
                    </a:lnTo>
                    <a:lnTo>
                      <a:pt x="3274" y="5899"/>
                    </a:lnTo>
                    <a:lnTo>
                      <a:pt x="3562" y="5858"/>
                    </a:lnTo>
                    <a:lnTo>
                      <a:pt x="3851" y="5789"/>
                    </a:lnTo>
                    <a:lnTo>
                      <a:pt x="4112" y="5693"/>
                    </a:lnTo>
                    <a:lnTo>
                      <a:pt x="4374" y="5569"/>
                    </a:lnTo>
                    <a:lnTo>
                      <a:pt x="4621" y="5418"/>
                    </a:lnTo>
                    <a:lnTo>
                      <a:pt x="4855" y="5239"/>
                    </a:lnTo>
                    <a:lnTo>
                      <a:pt x="5061" y="5047"/>
                    </a:lnTo>
                    <a:lnTo>
                      <a:pt x="5254" y="4840"/>
                    </a:lnTo>
                    <a:lnTo>
                      <a:pt x="5419" y="4620"/>
                    </a:lnTo>
                    <a:lnTo>
                      <a:pt x="5570" y="4373"/>
                    </a:lnTo>
                    <a:lnTo>
                      <a:pt x="5694" y="4112"/>
                    </a:lnTo>
                    <a:lnTo>
                      <a:pt x="5790" y="3837"/>
                    </a:lnTo>
                    <a:lnTo>
                      <a:pt x="5872" y="3562"/>
                    </a:lnTo>
                    <a:lnTo>
                      <a:pt x="5914" y="3259"/>
                    </a:lnTo>
                    <a:lnTo>
                      <a:pt x="5927" y="2957"/>
                    </a:lnTo>
                    <a:lnTo>
                      <a:pt x="5914" y="2654"/>
                    </a:lnTo>
                    <a:lnTo>
                      <a:pt x="5872" y="2365"/>
                    </a:lnTo>
                    <a:lnTo>
                      <a:pt x="5790" y="2077"/>
                    </a:lnTo>
                    <a:lnTo>
                      <a:pt x="5694" y="1815"/>
                    </a:lnTo>
                    <a:lnTo>
                      <a:pt x="5570" y="1554"/>
                    </a:lnTo>
                    <a:lnTo>
                      <a:pt x="5419" y="1307"/>
                    </a:lnTo>
                    <a:lnTo>
                      <a:pt x="5254" y="1073"/>
                    </a:lnTo>
                    <a:lnTo>
                      <a:pt x="5061" y="867"/>
                    </a:lnTo>
                    <a:lnTo>
                      <a:pt x="4855" y="674"/>
                    </a:lnTo>
                    <a:lnTo>
                      <a:pt x="4621" y="509"/>
                    </a:lnTo>
                    <a:lnTo>
                      <a:pt x="4374" y="358"/>
                    </a:lnTo>
                    <a:lnTo>
                      <a:pt x="4112" y="234"/>
                    </a:lnTo>
                    <a:lnTo>
                      <a:pt x="3851" y="138"/>
                    </a:lnTo>
                    <a:lnTo>
                      <a:pt x="3562" y="55"/>
                    </a:lnTo>
                    <a:lnTo>
                      <a:pt x="3274" y="14"/>
                    </a:lnTo>
                    <a:lnTo>
                      <a:pt x="2971" y="0"/>
                    </a:lnTo>
                    <a:close/>
                  </a:path>
                </a:pathLst>
              </a:custGeom>
              <a:solidFill>
                <a:srgbClr val="FFAF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7"/>
              <p:cNvSpPr/>
              <p:nvPr/>
            </p:nvSpPr>
            <p:spPr>
              <a:xfrm>
                <a:off x="461900" y="1546700"/>
                <a:ext cx="498825" cy="584425"/>
              </a:xfrm>
              <a:custGeom>
                <a:avLst/>
                <a:gdLst/>
                <a:ahLst/>
                <a:cxnLst/>
                <a:rect l="l" t="t" r="r" b="b"/>
                <a:pathLst>
                  <a:path w="19953" h="23377" extrusionOk="0">
                    <a:moveTo>
                      <a:pt x="1" y="1"/>
                    </a:moveTo>
                    <a:lnTo>
                      <a:pt x="1" y="13407"/>
                    </a:lnTo>
                    <a:lnTo>
                      <a:pt x="14" y="13916"/>
                    </a:lnTo>
                    <a:lnTo>
                      <a:pt x="56" y="14425"/>
                    </a:lnTo>
                    <a:lnTo>
                      <a:pt x="124" y="14920"/>
                    </a:lnTo>
                    <a:lnTo>
                      <a:pt x="207" y="15415"/>
                    </a:lnTo>
                    <a:lnTo>
                      <a:pt x="317" y="15896"/>
                    </a:lnTo>
                    <a:lnTo>
                      <a:pt x="454" y="16378"/>
                    </a:lnTo>
                    <a:lnTo>
                      <a:pt x="606" y="16831"/>
                    </a:lnTo>
                    <a:lnTo>
                      <a:pt x="784" y="17285"/>
                    </a:lnTo>
                    <a:lnTo>
                      <a:pt x="991" y="17725"/>
                    </a:lnTo>
                    <a:lnTo>
                      <a:pt x="1211" y="18165"/>
                    </a:lnTo>
                    <a:lnTo>
                      <a:pt x="1444" y="18578"/>
                    </a:lnTo>
                    <a:lnTo>
                      <a:pt x="1706" y="18976"/>
                    </a:lnTo>
                    <a:lnTo>
                      <a:pt x="1994" y="19375"/>
                    </a:lnTo>
                    <a:lnTo>
                      <a:pt x="2283" y="19746"/>
                    </a:lnTo>
                    <a:lnTo>
                      <a:pt x="2599" y="20118"/>
                    </a:lnTo>
                    <a:lnTo>
                      <a:pt x="2929" y="20461"/>
                    </a:lnTo>
                    <a:lnTo>
                      <a:pt x="3273" y="20792"/>
                    </a:lnTo>
                    <a:lnTo>
                      <a:pt x="3631" y="21108"/>
                    </a:lnTo>
                    <a:lnTo>
                      <a:pt x="4016" y="21397"/>
                    </a:lnTo>
                    <a:lnTo>
                      <a:pt x="4401" y="21672"/>
                    </a:lnTo>
                    <a:lnTo>
                      <a:pt x="4813" y="21933"/>
                    </a:lnTo>
                    <a:lnTo>
                      <a:pt x="5226" y="22180"/>
                    </a:lnTo>
                    <a:lnTo>
                      <a:pt x="5652" y="22400"/>
                    </a:lnTo>
                    <a:lnTo>
                      <a:pt x="6092" y="22593"/>
                    </a:lnTo>
                    <a:lnTo>
                      <a:pt x="6546" y="22772"/>
                    </a:lnTo>
                    <a:lnTo>
                      <a:pt x="7013" y="22937"/>
                    </a:lnTo>
                    <a:lnTo>
                      <a:pt x="7495" y="23060"/>
                    </a:lnTo>
                    <a:lnTo>
                      <a:pt x="7976" y="23184"/>
                    </a:lnTo>
                    <a:lnTo>
                      <a:pt x="8457" y="23267"/>
                    </a:lnTo>
                    <a:lnTo>
                      <a:pt x="8966" y="23335"/>
                    </a:lnTo>
                    <a:lnTo>
                      <a:pt x="9461" y="23363"/>
                    </a:lnTo>
                    <a:lnTo>
                      <a:pt x="9983" y="23377"/>
                    </a:lnTo>
                    <a:lnTo>
                      <a:pt x="10492" y="23363"/>
                    </a:lnTo>
                    <a:lnTo>
                      <a:pt x="11001" y="23335"/>
                    </a:lnTo>
                    <a:lnTo>
                      <a:pt x="11496" y="23267"/>
                    </a:lnTo>
                    <a:lnTo>
                      <a:pt x="11991" y="23184"/>
                    </a:lnTo>
                    <a:lnTo>
                      <a:pt x="12472" y="23060"/>
                    </a:lnTo>
                    <a:lnTo>
                      <a:pt x="12954" y="22937"/>
                    </a:lnTo>
                    <a:lnTo>
                      <a:pt x="13407" y="22772"/>
                    </a:lnTo>
                    <a:lnTo>
                      <a:pt x="13861" y="22593"/>
                    </a:lnTo>
                    <a:lnTo>
                      <a:pt x="14301" y="22400"/>
                    </a:lnTo>
                    <a:lnTo>
                      <a:pt x="14741" y="22180"/>
                    </a:lnTo>
                    <a:lnTo>
                      <a:pt x="15154" y="21933"/>
                    </a:lnTo>
                    <a:lnTo>
                      <a:pt x="15552" y="21672"/>
                    </a:lnTo>
                    <a:lnTo>
                      <a:pt x="15951" y="21397"/>
                    </a:lnTo>
                    <a:lnTo>
                      <a:pt x="16322" y="21108"/>
                    </a:lnTo>
                    <a:lnTo>
                      <a:pt x="16694" y="20792"/>
                    </a:lnTo>
                    <a:lnTo>
                      <a:pt x="17038" y="20461"/>
                    </a:lnTo>
                    <a:lnTo>
                      <a:pt x="17368" y="20118"/>
                    </a:lnTo>
                    <a:lnTo>
                      <a:pt x="17684" y="19746"/>
                    </a:lnTo>
                    <a:lnTo>
                      <a:pt x="17973" y="19375"/>
                    </a:lnTo>
                    <a:lnTo>
                      <a:pt x="18248" y="18976"/>
                    </a:lnTo>
                    <a:lnTo>
                      <a:pt x="18509" y="18578"/>
                    </a:lnTo>
                    <a:lnTo>
                      <a:pt x="18756" y="18165"/>
                    </a:lnTo>
                    <a:lnTo>
                      <a:pt x="18976" y="17725"/>
                    </a:lnTo>
                    <a:lnTo>
                      <a:pt x="19169" y="17285"/>
                    </a:lnTo>
                    <a:lnTo>
                      <a:pt x="19348" y="16831"/>
                    </a:lnTo>
                    <a:lnTo>
                      <a:pt x="19513" y="16378"/>
                    </a:lnTo>
                    <a:lnTo>
                      <a:pt x="19636" y="15896"/>
                    </a:lnTo>
                    <a:lnTo>
                      <a:pt x="19746" y="15415"/>
                    </a:lnTo>
                    <a:lnTo>
                      <a:pt x="19843" y="14920"/>
                    </a:lnTo>
                    <a:lnTo>
                      <a:pt x="19898" y="14425"/>
                    </a:lnTo>
                    <a:lnTo>
                      <a:pt x="19939" y="13916"/>
                    </a:lnTo>
                    <a:lnTo>
                      <a:pt x="19953" y="13407"/>
                    </a:lnTo>
                    <a:lnTo>
                      <a:pt x="19953" y="1"/>
                    </a:lnTo>
                    <a:close/>
                  </a:path>
                </a:pathLst>
              </a:custGeom>
              <a:solidFill>
                <a:srgbClr val="FFBE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7"/>
              <p:cNvSpPr/>
              <p:nvPr/>
            </p:nvSpPr>
            <p:spPr>
              <a:xfrm>
                <a:off x="619350" y="1927250"/>
                <a:ext cx="184275" cy="68425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737" extrusionOk="0">
                    <a:moveTo>
                      <a:pt x="6931" y="1"/>
                    </a:moveTo>
                    <a:lnTo>
                      <a:pt x="440" y="28"/>
                    </a:lnTo>
                    <a:lnTo>
                      <a:pt x="372" y="42"/>
                    </a:lnTo>
                    <a:lnTo>
                      <a:pt x="317" y="56"/>
                    </a:lnTo>
                    <a:lnTo>
                      <a:pt x="207" y="97"/>
                    </a:lnTo>
                    <a:lnTo>
                      <a:pt x="124" y="166"/>
                    </a:lnTo>
                    <a:lnTo>
                      <a:pt x="55" y="262"/>
                    </a:lnTo>
                    <a:lnTo>
                      <a:pt x="14" y="358"/>
                    </a:lnTo>
                    <a:lnTo>
                      <a:pt x="0" y="468"/>
                    </a:lnTo>
                    <a:lnTo>
                      <a:pt x="14" y="592"/>
                    </a:lnTo>
                    <a:lnTo>
                      <a:pt x="42" y="647"/>
                    </a:lnTo>
                    <a:lnTo>
                      <a:pt x="69" y="702"/>
                    </a:lnTo>
                    <a:lnTo>
                      <a:pt x="207" y="922"/>
                    </a:lnTo>
                    <a:lnTo>
                      <a:pt x="372" y="1142"/>
                    </a:lnTo>
                    <a:lnTo>
                      <a:pt x="537" y="1348"/>
                    </a:lnTo>
                    <a:lnTo>
                      <a:pt x="729" y="1541"/>
                    </a:lnTo>
                    <a:lnTo>
                      <a:pt x="922" y="1719"/>
                    </a:lnTo>
                    <a:lnTo>
                      <a:pt x="1128" y="1884"/>
                    </a:lnTo>
                    <a:lnTo>
                      <a:pt x="1348" y="2049"/>
                    </a:lnTo>
                    <a:lnTo>
                      <a:pt x="1582" y="2187"/>
                    </a:lnTo>
                    <a:lnTo>
                      <a:pt x="1815" y="2311"/>
                    </a:lnTo>
                    <a:lnTo>
                      <a:pt x="2063" y="2421"/>
                    </a:lnTo>
                    <a:lnTo>
                      <a:pt x="2324" y="2517"/>
                    </a:lnTo>
                    <a:lnTo>
                      <a:pt x="2585" y="2599"/>
                    </a:lnTo>
                    <a:lnTo>
                      <a:pt x="2847" y="2668"/>
                    </a:lnTo>
                    <a:lnTo>
                      <a:pt x="3122" y="2709"/>
                    </a:lnTo>
                    <a:lnTo>
                      <a:pt x="3410" y="2737"/>
                    </a:lnTo>
                    <a:lnTo>
                      <a:pt x="3974" y="2737"/>
                    </a:lnTo>
                    <a:lnTo>
                      <a:pt x="4263" y="2696"/>
                    </a:lnTo>
                    <a:lnTo>
                      <a:pt x="4538" y="2654"/>
                    </a:lnTo>
                    <a:lnTo>
                      <a:pt x="4799" y="2586"/>
                    </a:lnTo>
                    <a:lnTo>
                      <a:pt x="5061" y="2503"/>
                    </a:lnTo>
                    <a:lnTo>
                      <a:pt x="5322" y="2407"/>
                    </a:lnTo>
                    <a:lnTo>
                      <a:pt x="5569" y="2297"/>
                    </a:lnTo>
                    <a:lnTo>
                      <a:pt x="5803" y="2159"/>
                    </a:lnTo>
                    <a:lnTo>
                      <a:pt x="6023" y="2022"/>
                    </a:lnTo>
                    <a:lnTo>
                      <a:pt x="6243" y="1871"/>
                    </a:lnTo>
                    <a:lnTo>
                      <a:pt x="6449" y="1692"/>
                    </a:lnTo>
                    <a:lnTo>
                      <a:pt x="6642" y="1513"/>
                    </a:lnTo>
                    <a:lnTo>
                      <a:pt x="6834" y="1321"/>
                    </a:lnTo>
                    <a:lnTo>
                      <a:pt x="6999" y="1114"/>
                    </a:lnTo>
                    <a:lnTo>
                      <a:pt x="7164" y="894"/>
                    </a:lnTo>
                    <a:lnTo>
                      <a:pt x="7302" y="661"/>
                    </a:lnTo>
                    <a:lnTo>
                      <a:pt x="7329" y="606"/>
                    </a:lnTo>
                    <a:lnTo>
                      <a:pt x="7343" y="551"/>
                    </a:lnTo>
                    <a:lnTo>
                      <a:pt x="7371" y="441"/>
                    </a:lnTo>
                    <a:lnTo>
                      <a:pt x="7343" y="331"/>
                    </a:lnTo>
                    <a:lnTo>
                      <a:pt x="7302" y="221"/>
                    </a:lnTo>
                    <a:lnTo>
                      <a:pt x="7233" y="138"/>
                    </a:lnTo>
                    <a:lnTo>
                      <a:pt x="7151" y="69"/>
                    </a:lnTo>
                    <a:lnTo>
                      <a:pt x="7041" y="14"/>
                    </a:lnTo>
                    <a:lnTo>
                      <a:pt x="69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7"/>
              <p:cNvSpPr/>
              <p:nvPr/>
            </p:nvSpPr>
            <p:spPr>
              <a:xfrm>
                <a:off x="576375" y="1789750"/>
                <a:ext cx="378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1500" extrusionOk="0">
                    <a:moveTo>
                      <a:pt x="757" y="0"/>
                    </a:moveTo>
                    <a:lnTo>
                      <a:pt x="606" y="14"/>
                    </a:lnTo>
                    <a:lnTo>
                      <a:pt x="468" y="55"/>
                    </a:lnTo>
                    <a:lnTo>
                      <a:pt x="331" y="124"/>
                    </a:lnTo>
                    <a:lnTo>
                      <a:pt x="221" y="220"/>
                    </a:lnTo>
                    <a:lnTo>
                      <a:pt x="138" y="330"/>
                    </a:lnTo>
                    <a:lnTo>
                      <a:pt x="69" y="454"/>
                    </a:lnTo>
                    <a:lnTo>
                      <a:pt x="28" y="592"/>
                    </a:lnTo>
                    <a:lnTo>
                      <a:pt x="1" y="743"/>
                    </a:lnTo>
                    <a:lnTo>
                      <a:pt x="28" y="894"/>
                    </a:lnTo>
                    <a:lnTo>
                      <a:pt x="69" y="1032"/>
                    </a:lnTo>
                    <a:lnTo>
                      <a:pt x="138" y="1169"/>
                    </a:lnTo>
                    <a:lnTo>
                      <a:pt x="221" y="1279"/>
                    </a:lnTo>
                    <a:lnTo>
                      <a:pt x="331" y="1362"/>
                    </a:lnTo>
                    <a:lnTo>
                      <a:pt x="468" y="1444"/>
                    </a:lnTo>
                    <a:lnTo>
                      <a:pt x="606" y="1485"/>
                    </a:lnTo>
                    <a:lnTo>
                      <a:pt x="757" y="1499"/>
                    </a:lnTo>
                    <a:lnTo>
                      <a:pt x="908" y="1485"/>
                    </a:lnTo>
                    <a:lnTo>
                      <a:pt x="1046" y="1444"/>
                    </a:lnTo>
                    <a:lnTo>
                      <a:pt x="1183" y="1362"/>
                    </a:lnTo>
                    <a:lnTo>
                      <a:pt x="1293" y="1279"/>
                    </a:lnTo>
                    <a:lnTo>
                      <a:pt x="1376" y="1169"/>
                    </a:lnTo>
                    <a:lnTo>
                      <a:pt x="1444" y="1032"/>
                    </a:lnTo>
                    <a:lnTo>
                      <a:pt x="1486" y="894"/>
                    </a:lnTo>
                    <a:lnTo>
                      <a:pt x="1513" y="743"/>
                    </a:lnTo>
                    <a:lnTo>
                      <a:pt x="1486" y="592"/>
                    </a:lnTo>
                    <a:lnTo>
                      <a:pt x="1444" y="454"/>
                    </a:lnTo>
                    <a:lnTo>
                      <a:pt x="1376" y="330"/>
                    </a:lnTo>
                    <a:lnTo>
                      <a:pt x="1293" y="220"/>
                    </a:lnTo>
                    <a:lnTo>
                      <a:pt x="1183" y="124"/>
                    </a:lnTo>
                    <a:lnTo>
                      <a:pt x="1046" y="55"/>
                    </a:lnTo>
                    <a:lnTo>
                      <a:pt x="908" y="14"/>
                    </a:lnTo>
                    <a:lnTo>
                      <a:pt x="7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7"/>
              <p:cNvSpPr/>
              <p:nvPr/>
            </p:nvSpPr>
            <p:spPr>
              <a:xfrm>
                <a:off x="808750" y="1789750"/>
                <a:ext cx="3750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00" extrusionOk="0">
                    <a:moveTo>
                      <a:pt x="757" y="0"/>
                    </a:moveTo>
                    <a:lnTo>
                      <a:pt x="606" y="14"/>
                    </a:lnTo>
                    <a:lnTo>
                      <a:pt x="455" y="55"/>
                    </a:lnTo>
                    <a:lnTo>
                      <a:pt x="331" y="124"/>
                    </a:lnTo>
                    <a:lnTo>
                      <a:pt x="221" y="220"/>
                    </a:lnTo>
                    <a:lnTo>
                      <a:pt x="125" y="330"/>
                    </a:lnTo>
                    <a:lnTo>
                      <a:pt x="56" y="454"/>
                    </a:lnTo>
                    <a:lnTo>
                      <a:pt x="15" y="592"/>
                    </a:lnTo>
                    <a:lnTo>
                      <a:pt x="1" y="743"/>
                    </a:lnTo>
                    <a:lnTo>
                      <a:pt x="15" y="894"/>
                    </a:lnTo>
                    <a:lnTo>
                      <a:pt x="56" y="1032"/>
                    </a:lnTo>
                    <a:lnTo>
                      <a:pt x="125" y="1169"/>
                    </a:lnTo>
                    <a:lnTo>
                      <a:pt x="221" y="1279"/>
                    </a:lnTo>
                    <a:lnTo>
                      <a:pt x="331" y="1362"/>
                    </a:lnTo>
                    <a:lnTo>
                      <a:pt x="455" y="1444"/>
                    </a:lnTo>
                    <a:lnTo>
                      <a:pt x="606" y="1485"/>
                    </a:lnTo>
                    <a:lnTo>
                      <a:pt x="757" y="1499"/>
                    </a:lnTo>
                    <a:lnTo>
                      <a:pt x="908" y="1485"/>
                    </a:lnTo>
                    <a:lnTo>
                      <a:pt x="1046" y="1444"/>
                    </a:lnTo>
                    <a:lnTo>
                      <a:pt x="1170" y="1362"/>
                    </a:lnTo>
                    <a:lnTo>
                      <a:pt x="1280" y="1279"/>
                    </a:lnTo>
                    <a:lnTo>
                      <a:pt x="1376" y="1169"/>
                    </a:lnTo>
                    <a:lnTo>
                      <a:pt x="1445" y="1032"/>
                    </a:lnTo>
                    <a:lnTo>
                      <a:pt x="1486" y="894"/>
                    </a:lnTo>
                    <a:lnTo>
                      <a:pt x="1500" y="743"/>
                    </a:lnTo>
                    <a:lnTo>
                      <a:pt x="1486" y="592"/>
                    </a:lnTo>
                    <a:lnTo>
                      <a:pt x="1445" y="454"/>
                    </a:lnTo>
                    <a:lnTo>
                      <a:pt x="1376" y="330"/>
                    </a:lnTo>
                    <a:lnTo>
                      <a:pt x="1280" y="220"/>
                    </a:lnTo>
                    <a:lnTo>
                      <a:pt x="1170" y="124"/>
                    </a:lnTo>
                    <a:lnTo>
                      <a:pt x="1046" y="55"/>
                    </a:lnTo>
                    <a:lnTo>
                      <a:pt x="908" y="14"/>
                    </a:lnTo>
                    <a:lnTo>
                      <a:pt x="7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7"/>
              <p:cNvSpPr/>
              <p:nvPr/>
            </p:nvSpPr>
            <p:spPr>
              <a:xfrm>
                <a:off x="434750" y="1502350"/>
                <a:ext cx="59150" cy="262675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10507" extrusionOk="0">
                    <a:moveTo>
                      <a:pt x="2365" y="1"/>
                    </a:moveTo>
                    <a:lnTo>
                      <a:pt x="2132" y="15"/>
                    </a:lnTo>
                    <a:lnTo>
                      <a:pt x="1898" y="42"/>
                    </a:lnTo>
                    <a:lnTo>
                      <a:pt x="1664" y="97"/>
                    </a:lnTo>
                    <a:lnTo>
                      <a:pt x="1444" y="180"/>
                    </a:lnTo>
                    <a:lnTo>
                      <a:pt x="1238" y="276"/>
                    </a:lnTo>
                    <a:lnTo>
                      <a:pt x="1045" y="400"/>
                    </a:lnTo>
                    <a:lnTo>
                      <a:pt x="867" y="537"/>
                    </a:lnTo>
                    <a:lnTo>
                      <a:pt x="702" y="688"/>
                    </a:lnTo>
                    <a:lnTo>
                      <a:pt x="550" y="853"/>
                    </a:lnTo>
                    <a:lnTo>
                      <a:pt x="413" y="1032"/>
                    </a:lnTo>
                    <a:lnTo>
                      <a:pt x="289" y="1238"/>
                    </a:lnTo>
                    <a:lnTo>
                      <a:pt x="193" y="1445"/>
                    </a:lnTo>
                    <a:lnTo>
                      <a:pt x="110" y="1651"/>
                    </a:lnTo>
                    <a:lnTo>
                      <a:pt x="55" y="1885"/>
                    </a:lnTo>
                    <a:lnTo>
                      <a:pt x="14" y="2118"/>
                    </a:lnTo>
                    <a:lnTo>
                      <a:pt x="0" y="2366"/>
                    </a:lnTo>
                    <a:lnTo>
                      <a:pt x="0" y="9324"/>
                    </a:lnTo>
                    <a:lnTo>
                      <a:pt x="14" y="9447"/>
                    </a:lnTo>
                    <a:lnTo>
                      <a:pt x="28" y="9557"/>
                    </a:lnTo>
                    <a:lnTo>
                      <a:pt x="55" y="9681"/>
                    </a:lnTo>
                    <a:lnTo>
                      <a:pt x="97" y="9791"/>
                    </a:lnTo>
                    <a:lnTo>
                      <a:pt x="152" y="9888"/>
                    </a:lnTo>
                    <a:lnTo>
                      <a:pt x="207" y="9984"/>
                    </a:lnTo>
                    <a:lnTo>
                      <a:pt x="275" y="10080"/>
                    </a:lnTo>
                    <a:lnTo>
                      <a:pt x="358" y="10163"/>
                    </a:lnTo>
                    <a:lnTo>
                      <a:pt x="440" y="10231"/>
                    </a:lnTo>
                    <a:lnTo>
                      <a:pt x="523" y="10300"/>
                    </a:lnTo>
                    <a:lnTo>
                      <a:pt x="619" y="10369"/>
                    </a:lnTo>
                    <a:lnTo>
                      <a:pt x="729" y="10410"/>
                    </a:lnTo>
                    <a:lnTo>
                      <a:pt x="839" y="10451"/>
                    </a:lnTo>
                    <a:lnTo>
                      <a:pt x="949" y="10479"/>
                    </a:lnTo>
                    <a:lnTo>
                      <a:pt x="1073" y="10506"/>
                    </a:lnTo>
                    <a:lnTo>
                      <a:pt x="1307" y="10506"/>
                    </a:lnTo>
                    <a:lnTo>
                      <a:pt x="1430" y="10479"/>
                    </a:lnTo>
                    <a:lnTo>
                      <a:pt x="1540" y="10451"/>
                    </a:lnTo>
                    <a:lnTo>
                      <a:pt x="1650" y="10410"/>
                    </a:lnTo>
                    <a:lnTo>
                      <a:pt x="1747" y="10369"/>
                    </a:lnTo>
                    <a:lnTo>
                      <a:pt x="1843" y="10300"/>
                    </a:lnTo>
                    <a:lnTo>
                      <a:pt x="1939" y="10231"/>
                    </a:lnTo>
                    <a:lnTo>
                      <a:pt x="2022" y="10163"/>
                    </a:lnTo>
                    <a:lnTo>
                      <a:pt x="2104" y="10080"/>
                    </a:lnTo>
                    <a:lnTo>
                      <a:pt x="2173" y="9984"/>
                    </a:lnTo>
                    <a:lnTo>
                      <a:pt x="2228" y="9888"/>
                    </a:lnTo>
                    <a:lnTo>
                      <a:pt x="2283" y="9791"/>
                    </a:lnTo>
                    <a:lnTo>
                      <a:pt x="2310" y="9681"/>
                    </a:lnTo>
                    <a:lnTo>
                      <a:pt x="2352" y="9557"/>
                    </a:lnTo>
                    <a:lnTo>
                      <a:pt x="2365" y="9447"/>
                    </a:lnTo>
                    <a:lnTo>
                      <a:pt x="2365" y="9324"/>
                    </a:lnTo>
                    <a:lnTo>
                      <a:pt x="23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7"/>
              <p:cNvSpPr/>
              <p:nvPr/>
            </p:nvSpPr>
            <p:spPr>
              <a:xfrm>
                <a:off x="931150" y="1514050"/>
                <a:ext cx="59150" cy="250975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10039" extrusionOk="0">
                    <a:moveTo>
                      <a:pt x="0" y="0"/>
                    </a:moveTo>
                    <a:lnTo>
                      <a:pt x="0" y="8856"/>
                    </a:lnTo>
                    <a:lnTo>
                      <a:pt x="14" y="8979"/>
                    </a:lnTo>
                    <a:lnTo>
                      <a:pt x="28" y="9089"/>
                    </a:lnTo>
                    <a:lnTo>
                      <a:pt x="55" y="9213"/>
                    </a:lnTo>
                    <a:lnTo>
                      <a:pt x="96" y="9323"/>
                    </a:lnTo>
                    <a:lnTo>
                      <a:pt x="151" y="9420"/>
                    </a:lnTo>
                    <a:lnTo>
                      <a:pt x="206" y="9516"/>
                    </a:lnTo>
                    <a:lnTo>
                      <a:pt x="275" y="9612"/>
                    </a:lnTo>
                    <a:lnTo>
                      <a:pt x="344" y="9695"/>
                    </a:lnTo>
                    <a:lnTo>
                      <a:pt x="440" y="9763"/>
                    </a:lnTo>
                    <a:lnTo>
                      <a:pt x="523" y="9832"/>
                    </a:lnTo>
                    <a:lnTo>
                      <a:pt x="619" y="9901"/>
                    </a:lnTo>
                    <a:lnTo>
                      <a:pt x="729" y="9942"/>
                    </a:lnTo>
                    <a:lnTo>
                      <a:pt x="839" y="9983"/>
                    </a:lnTo>
                    <a:lnTo>
                      <a:pt x="949" y="10011"/>
                    </a:lnTo>
                    <a:lnTo>
                      <a:pt x="1059" y="10038"/>
                    </a:lnTo>
                    <a:lnTo>
                      <a:pt x="1306" y="10038"/>
                    </a:lnTo>
                    <a:lnTo>
                      <a:pt x="1430" y="10011"/>
                    </a:lnTo>
                    <a:lnTo>
                      <a:pt x="1540" y="9983"/>
                    </a:lnTo>
                    <a:lnTo>
                      <a:pt x="1650" y="9942"/>
                    </a:lnTo>
                    <a:lnTo>
                      <a:pt x="1746" y="9901"/>
                    </a:lnTo>
                    <a:lnTo>
                      <a:pt x="1843" y="9832"/>
                    </a:lnTo>
                    <a:lnTo>
                      <a:pt x="1939" y="9763"/>
                    </a:lnTo>
                    <a:lnTo>
                      <a:pt x="2021" y="9695"/>
                    </a:lnTo>
                    <a:lnTo>
                      <a:pt x="2104" y="9612"/>
                    </a:lnTo>
                    <a:lnTo>
                      <a:pt x="2159" y="9516"/>
                    </a:lnTo>
                    <a:lnTo>
                      <a:pt x="2228" y="9420"/>
                    </a:lnTo>
                    <a:lnTo>
                      <a:pt x="2269" y="9323"/>
                    </a:lnTo>
                    <a:lnTo>
                      <a:pt x="2310" y="9213"/>
                    </a:lnTo>
                    <a:lnTo>
                      <a:pt x="2338" y="9089"/>
                    </a:lnTo>
                    <a:lnTo>
                      <a:pt x="2365" y="8979"/>
                    </a:lnTo>
                    <a:lnTo>
                      <a:pt x="2365" y="8856"/>
                    </a:lnTo>
                    <a:lnTo>
                      <a:pt x="2365" y="2365"/>
                    </a:lnTo>
                    <a:lnTo>
                      <a:pt x="2351" y="2132"/>
                    </a:lnTo>
                    <a:lnTo>
                      <a:pt x="2324" y="1884"/>
                    </a:lnTo>
                    <a:lnTo>
                      <a:pt x="2255" y="1664"/>
                    </a:lnTo>
                    <a:lnTo>
                      <a:pt x="2186" y="1444"/>
                    </a:lnTo>
                    <a:lnTo>
                      <a:pt x="2076" y="1238"/>
                    </a:lnTo>
                    <a:lnTo>
                      <a:pt x="1966" y="1045"/>
                    </a:lnTo>
                    <a:lnTo>
                      <a:pt x="1829" y="867"/>
                    </a:lnTo>
                    <a:lnTo>
                      <a:pt x="1678" y="702"/>
                    </a:lnTo>
                    <a:lnTo>
                      <a:pt x="1513" y="537"/>
                    </a:lnTo>
                    <a:lnTo>
                      <a:pt x="1320" y="413"/>
                    </a:lnTo>
                    <a:lnTo>
                      <a:pt x="1128" y="289"/>
                    </a:lnTo>
                    <a:lnTo>
                      <a:pt x="921" y="193"/>
                    </a:lnTo>
                    <a:lnTo>
                      <a:pt x="701" y="110"/>
                    </a:lnTo>
                    <a:lnTo>
                      <a:pt x="481" y="55"/>
                    </a:lnTo>
                    <a:lnTo>
                      <a:pt x="248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7"/>
              <p:cNvSpPr/>
              <p:nvPr/>
            </p:nvSpPr>
            <p:spPr>
              <a:xfrm>
                <a:off x="491125" y="1516100"/>
                <a:ext cx="442800" cy="167100"/>
              </a:xfrm>
              <a:custGeom>
                <a:avLst/>
                <a:gdLst/>
                <a:ahLst/>
                <a:cxnLst/>
                <a:rect l="l" t="t" r="r" b="b"/>
                <a:pathLst>
                  <a:path w="17712" h="6684" extrusionOk="0">
                    <a:moveTo>
                      <a:pt x="0" y="1"/>
                    </a:moveTo>
                    <a:lnTo>
                      <a:pt x="0" y="3384"/>
                    </a:lnTo>
                    <a:lnTo>
                      <a:pt x="14" y="3562"/>
                    </a:lnTo>
                    <a:lnTo>
                      <a:pt x="28" y="3727"/>
                    </a:lnTo>
                    <a:lnTo>
                      <a:pt x="42" y="3892"/>
                    </a:lnTo>
                    <a:lnTo>
                      <a:pt x="69" y="4057"/>
                    </a:lnTo>
                    <a:lnTo>
                      <a:pt x="152" y="4374"/>
                    </a:lnTo>
                    <a:lnTo>
                      <a:pt x="262" y="4676"/>
                    </a:lnTo>
                    <a:lnTo>
                      <a:pt x="399" y="4951"/>
                    </a:lnTo>
                    <a:lnTo>
                      <a:pt x="564" y="5226"/>
                    </a:lnTo>
                    <a:lnTo>
                      <a:pt x="757" y="5487"/>
                    </a:lnTo>
                    <a:lnTo>
                      <a:pt x="977" y="5721"/>
                    </a:lnTo>
                    <a:lnTo>
                      <a:pt x="1210" y="5927"/>
                    </a:lnTo>
                    <a:lnTo>
                      <a:pt x="1458" y="6120"/>
                    </a:lnTo>
                    <a:lnTo>
                      <a:pt x="1733" y="6285"/>
                    </a:lnTo>
                    <a:lnTo>
                      <a:pt x="2022" y="6422"/>
                    </a:lnTo>
                    <a:lnTo>
                      <a:pt x="2324" y="6532"/>
                    </a:lnTo>
                    <a:lnTo>
                      <a:pt x="2641" y="6615"/>
                    </a:lnTo>
                    <a:lnTo>
                      <a:pt x="2792" y="6642"/>
                    </a:lnTo>
                    <a:lnTo>
                      <a:pt x="2957" y="6670"/>
                    </a:lnTo>
                    <a:lnTo>
                      <a:pt x="3136" y="6684"/>
                    </a:lnTo>
                    <a:lnTo>
                      <a:pt x="14590" y="6684"/>
                    </a:lnTo>
                    <a:lnTo>
                      <a:pt x="14755" y="6670"/>
                    </a:lnTo>
                    <a:lnTo>
                      <a:pt x="14920" y="6642"/>
                    </a:lnTo>
                    <a:lnTo>
                      <a:pt x="15085" y="6615"/>
                    </a:lnTo>
                    <a:lnTo>
                      <a:pt x="15401" y="6532"/>
                    </a:lnTo>
                    <a:lnTo>
                      <a:pt x="15704" y="6422"/>
                    </a:lnTo>
                    <a:lnTo>
                      <a:pt x="15992" y="6285"/>
                    </a:lnTo>
                    <a:lnTo>
                      <a:pt x="16267" y="6120"/>
                    </a:lnTo>
                    <a:lnTo>
                      <a:pt x="16515" y="5927"/>
                    </a:lnTo>
                    <a:lnTo>
                      <a:pt x="16749" y="5721"/>
                    </a:lnTo>
                    <a:lnTo>
                      <a:pt x="16955" y="5487"/>
                    </a:lnTo>
                    <a:lnTo>
                      <a:pt x="17147" y="5226"/>
                    </a:lnTo>
                    <a:lnTo>
                      <a:pt x="17312" y="4951"/>
                    </a:lnTo>
                    <a:lnTo>
                      <a:pt x="17450" y="4676"/>
                    </a:lnTo>
                    <a:lnTo>
                      <a:pt x="17560" y="4374"/>
                    </a:lnTo>
                    <a:lnTo>
                      <a:pt x="17642" y="4057"/>
                    </a:lnTo>
                    <a:lnTo>
                      <a:pt x="17670" y="3892"/>
                    </a:lnTo>
                    <a:lnTo>
                      <a:pt x="17697" y="3727"/>
                    </a:lnTo>
                    <a:lnTo>
                      <a:pt x="17711" y="3562"/>
                    </a:lnTo>
                    <a:lnTo>
                      <a:pt x="17711" y="3384"/>
                    </a:lnTo>
                    <a:lnTo>
                      <a:pt x="177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461900" y="2667725"/>
                <a:ext cx="502600" cy="92150"/>
              </a:xfrm>
              <a:custGeom>
                <a:avLst/>
                <a:gdLst/>
                <a:ahLst/>
                <a:cxnLst/>
                <a:rect l="l" t="t" r="r" b="b"/>
                <a:pathLst>
                  <a:path w="20104" h="3686" extrusionOk="0">
                    <a:moveTo>
                      <a:pt x="1" y="0"/>
                    </a:moveTo>
                    <a:lnTo>
                      <a:pt x="1" y="3685"/>
                    </a:lnTo>
                    <a:lnTo>
                      <a:pt x="20104" y="3685"/>
                    </a:lnTo>
                    <a:lnTo>
                      <a:pt x="201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423050" y="1881175"/>
                <a:ext cx="58475" cy="58475"/>
              </a:xfrm>
              <a:custGeom>
                <a:avLst/>
                <a:gdLst/>
                <a:ahLst/>
                <a:cxnLst/>
                <a:rect l="l" t="t" r="r" b="b"/>
                <a:pathLst>
                  <a:path w="2339" h="2339" extrusionOk="0">
                    <a:moveTo>
                      <a:pt x="1170" y="1"/>
                    </a:moveTo>
                    <a:lnTo>
                      <a:pt x="1060" y="15"/>
                    </a:lnTo>
                    <a:lnTo>
                      <a:pt x="936" y="28"/>
                    </a:lnTo>
                    <a:lnTo>
                      <a:pt x="826" y="56"/>
                    </a:lnTo>
                    <a:lnTo>
                      <a:pt x="716" y="97"/>
                    </a:lnTo>
                    <a:lnTo>
                      <a:pt x="620" y="138"/>
                    </a:lnTo>
                    <a:lnTo>
                      <a:pt x="523" y="207"/>
                    </a:lnTo>
                    <a:lnTo>
                      <a:pt x="427" y="276"/>
                    </a:lnTo>
                    <a:lnTo>
                      <a:pt x="345" y="345"/>
                    </a:lnTo>
                    <a:lnTo>
                      <a:pt x="276" y="427"/>
                    </a:lnTo>
                    <a:lnTo>
                      <a:pt x="207" y="523"/>
                    </a:lnTo>
                    <a:lnTo>
                      <a:pt x="152" y="620"/>
                    </a:lnTo>
                    <a:lnTo>
                      <a:pt x="97" y="716"/>
                    </a:lnTo>
                    <a:lnTo>
                      <a:pt x="56" y="826"/>
                    </a:lnTo>
                    <a:lnTo>
                      <a:pt x="28" y="936"/>
                    </a:lnTo>
                    <a:lnTo>
                      <a:pt x="15" y="1046"/>
                    </a:lnTo>
                    <a:lnTo>
                      <a:pt x="1" y="1170"/>
                    </a:lnTo>
                    <a:lnTo>
                      <a:pt x="15" y="1294"/>
                    </a:lnTo>
                    <a:lnTo>
                      <a:pt x="28" y="1404"/>
                    </a:lnTo>
                    <a:lnTo>
                      <a:pt x="56" y="1514"/>
                    </a:lnTo>
                    <a:lnTo>
                      <a:pt x="97" y="1624"/>
                    </a:lnTo>
                    <a:lnTo>
                      <a:pt x="152" y="1720"/>
                    </a:lnTo>
                    <a:lnTo>
                      <a:pt x="207" y="1816"/>
                    </a:lnTo>
                    <a:lnTo>
                      <a:pt x="276" y="1912"/>
                    </a:lnTo>
                    <a:lnTo>
                      <a:pt x="345" y="1995"/>
                    </a:lnTo>
                    <a:lnTo>
                      <a:pt x="427" y="2064"/>
                    </a:lnTo>
                    <a:lnTo>
                      <a:pt x="523" y="2132"/>
                    </a:lnTo>
                    <a:lnTo>
                      <a:pt x="620" y="2187"/>
                    </a:lnTo>
                    <a:lnTo>
                      <a:pt x="716" y="2242"/>
                    </a:lnTo>
                    <a:lnTo>
                      <a:pt x="826" y="2284"/>
                    </a:lnTo>
                    <a:lnTo>
                      <a:pt x="936" y="2311"/>
                    </a:lnTo>
                    <a:lnTo>
                      <a:pt x="1060" y="2325"/>
                    </a:lnTo>
                    <a:lnTo>
                      <a:pt x="1170" y="2339"/>
                    </a:lnTo>
                    <a:lnTo>
                      <a:pt x="1293" y="2325"/>
                    </a:lnTo>
                    <a:lnTo>
                      <a:pt x="1403" y="2311"/>
                    </a:lnTo>
                    <a:lnTo>
                      <a:pt x="1513" y="2284"/>
                    </a:lnTo>
                    <a:lnTo>
                      <a:pt x="1623" y="2242"/>
                    </a:lnTo>
                    <a:lnTo>
                      <a:pt x="1733" y="2187"/>
                    </a:lnTo>
                    <a:lnTo>
                      <a:pt x="1830" y="2132"/>
                    </a:lnTo>
                    <a:lnTo>
                      <a:pt x="1912" y="2064"/>
                    </a:lnTo>
                    <a:lnTo>
                      <a:pt x="1995" y="1995"/>
                    </a:lnTo>
                    <a:lnTo>
                      <a:pt x="2077" y="1912"/>
                    </a:lnTo>
                    <a:lnTo>
                      <a:pt x="2146" y="1816"/>
                    </a:lnTo>
                    <a:lnTo>
                      <a:pt x="2201" y="1720"/>
                    </a:lnTo>
                    <a:lnTo>
                      <a:pt x="2242" y="1624"/>
                    </a:lnTo>
                    <a:lnTo>
                      <a:pt x="2283" y="1514"/>
                    </a:lnTo>
                    <a:lnTo>
                      <a:pt x="2311" y="1404"/>
                    </a:lnTo>
                    <a:lnTo>
                      <a:pt x="2338" y="1294"/>
                    </a:lnTo>
                    <a:lnTo>
                      <a:pt x="2338" y="1170"/>
                    </a:lnTo>
                    <a:lnTo>
                      <a:pt x="2338" y="1046"/>
                    </a:lnTo>
                    <a:lnTo>
                      <a:pt x="2311" y="936"/>
                    </a:lnTo>
                    <a:lnTo>
                      <a:pt x="2283" y="826"/>
                    </a:lnTo>
                    <a:lnTo>
                      <a:pt x="2242" y="716"/>
                    </a:lnTo>
                    <a:lnTo>
                      <a:pt x="2201" y="620"/>
                    </a:lnTo>
                    <a:lnTo>
                      <a:pt x="2146" y="523"/>
                    </a:lnTo>
                    <a:lnTo>
                      <a:pt x="2077" y="427"/>
                    </a:lnTo>
                    <a:lnTo>
                      <a:pt x="1995" y="345"/>
                    </a:lnTo>
                    <a:lnTo>
                      <a:pt x="1912" y="276"/>
                    </a:lnTo>
                    <a:lnTo>
                      <a:pt x="1830" y="207"/>
                    </a:lnTo>
                    <a:lnTo>
                      <a:pt x="1733" y="138"/>
                    </a:lnTo>
                    <a:lnTo>
                      <a:pt x="1623" y="97"/>
                    </a:lnTo>
                    <a:lnTo>
                      <a:pt x="1513" y="56"/>
                    </a:lnTo>
                    <a:lnTo>
                      <a:pt x="1403" y="28"/>
                    </a:lnTo>
                    <a:lnTo>
                      <a:pt x="1293" y="15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942150" y="1881175"/>
                <a:ext cx="58100" cy="58475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339" extrusionOk="0">
                    <a:moveTo>
                      <a:pt x="1155" y="1"/>
                    </a:moveTo>
                    <a:lnTo>
                      <a:pt x="1045" y="15"/>
                    </a:lnTo>
                    <a:lnTo>
                      <a:pt x="921" y="28"/>
                    </a:lnTo>
                    <a:lnTo>
                      <a:pt x="811" y="56"/>
                    </a:lnTo>
                    <a:lnTo>
                      <a:pt x="701" y="97"/>
                    </a:lnTo>
                    <a:lnTo>
                      <a:pt x="605" y="138"/>
                    </a:lnTo>
                    <a:lnTo>
                      <a:pt x="509" y="207"/>
                    </a:lnTo>
                    <a:lnTo>
                      <a:pt x="426" y="276"/>
                    </a:lnTo>
                    <a:lnTo>
                      <a:pt x="344" y="345"/>
                    </a:lnTo>
                    <a:lnTo>
                      <a:pt x="261" y="427"/>
                    </a:lnTo>
                    <a:lnTo>
                      <a:pt x="193" y="523"/>
                    </a:lnTo>
                    <a:lnTo>
                      <a:pt x="138" y="620"/>
                    </a:lnTo>
                    <a:lnTo>
                      <a:pt x="83" y="716"/>
                    </a:lnTo>
                    <a:lnTo>
                      <a:pt x="55" y="826"/>
                    </a:lnTo>
                    <a:lnTo>
                      <a:pt x="14" y="936"/>
                    </a:lnTo>
                    <a:lnTo>
                      <a:pt x="0" y="1046"/>
                    </a:lnTo>
                    <a:lnTo>
                      <a:pt x="0" y="1170"/>
                    </a:lnTo>
                    <a:lnTo>
                      <a:pt x="0" y="1294"/>
                    </a:lnTo>
                    <a:lnTo>
                      <a:pt x="14" y="1404"/>
                    </a:lnTo>
                    <a:lnTo>
                      <a:pt x="55" y="1514"/>
                    </a:lnTo>
                    <a:lnTo>
                      <a:pt x="83" y="1624"/>
                    </a:lnTo>
                    <a:lnTo>
                      <a:pt x="138" y="1720"/>
                    </a:lnTo>
                    <a:lnTo>
                      <a:pt x="193" y="1816"/>
                    </a:lnTo>
                    <a:lnTo>
                      <a:pt x="261" y="1912"/>
                    </a:lnTo>
                    <a:lnTo>
                      <a:pt x="344" y="1995"/>
                    </a:lnTo>
                    <a:lnTo>
                      <a:pt x="426" y="2064"/>
                    </a:lnTo>
                    <a:lnTo>
                      <a:pt x="509" y="2132"/>
                    </a:lnTo>
                    <a:lnTo>
                      <a:pt x="605" y="2187"/>
                    </a:lnTo>
                    <a:lnTo>
                      <a:pt x="701" y="2242"/>
                    </a:lnTo>
                    <a:lnTo>
                      <a:pt x="811" y="2284"/>
                    </a:lnTo>
                    <a:lnTo>
                      <a:pt x="921" y="2311"/>
                    </a:lnTo>
                    <a:lnTo>
                      <a:pt x="1045" y="2325"/>
                    </a:lnTo>
                    <a:lnTo>
                      <a:pt x="1155" y="2339"/>
                    </a:lnTo>
                    <a:lnTo>
                      <a:pt x="1279" y="2325"/>
                    </a:lnTo>
                    <a:lnTo>
                      <a:pt x="1403" y="2311"/>
                    </a:lnTo>
                    <a:lnTo>
                      <a:pt x="1513" y="2284"/>
                    </a:lnTo>
                    <a:lnTo>
                      <a:pt x="1609" y="2242"/>
                    </a:lnTo>
                    <a:lnTo>
                      <a:pt x="1719" y="2187"/>
                    </a:lnTo>
                    <a:lnTo>
                      <a:pt x="1815" y="2132"/>
                    </a:lnTo>
                    <a:lnTo>
                      <a:pt x="1898" y="2064"/>
                    </a:lnTo>
                    <a:lnTo>
                      <a:pt x="1980" y="1995"/>
                    </a:lnTo>
                    <a:lnTo>
                      <a:pt x="2063" y="1912"/>
                    </a:lnTo>
                    <a:lnTo>
                      <a:pt x="2131" y="1816"/>
                    </a:lnTo>
                    <a:lnTo>
                      <a:pt x="2186" y="1720"/>
                    </a:lnTo>
                    <a:lnTo>
                      <a:pt x="2241" y="1624"/>
                    </a:lnTo>
                    <a:lnTo>
                      <a:pt x="2269" y="1514"/>
                    </a:lnTo>
                    <a:lnTo>
                      <a:pt x="2310" y="1404"/>
                    </a:lnTo>
                    <a:lnTo>
                      <a:pt x="2324" y="1294"/>
                    </a:lnTo>
                    <a:lnTo>
                      <a:pt x="2324" y="1170"/>
                    </a:lnTo>
                    <a:lnTo>
                      <a:pt x="2324" y="1046"/>
                    </a:lnTo>
                    <a:lnTo>
                      <a:pt x="2310" y="936"/>
                    </a:lnTo>
                    <a:lnTo>
                      <a:pt x="2269" y="826"/>
                    </a:lnTo>
                    <a:lnTo>
                      <a:pt x="2241" y="716"/>
                    </a:lnTo>
                    <a:lnTo>
                      <a:pt x="2186" y="620"/>
                    </a:lnTo>
                    <a:lnTo>
                      <a:pt x="2131" y="523"/>
                    </a:lnTo>
                    <a:lnTo>
                      <a:pt x="2063" y="427"/>
                    </a:lnTo>
                    <a:lnTo>
                      <a:pt x="1980" y="345"/>
                    </a:lnTo>
                    <a:lnTo>
                      <a:pt x="1898" y="276"/>
                    </a:lnTo>
                    <a:lnTo>
                      <a:pt x="1815" y="207"/>
                    </a:lnTo>
                    <a:lnTo>
                      <a:pt x="1719" y="138"/>
                    </a:lnTo>
                    <a:lnTo>
                      <a:pt x="1609" y="97"/>
                    </a:lnTo>
                    <a:lnTo>
                      <a:pt x="1513" y="56"/>
                    </a:lnTo>
                    <a:lnTo>
                      <a:pt x="1403" y="28"/>
                    </a:lnTo>
                    <a:lnTo>
                      <a:pt x="1279" y="15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7"/>
              <p:cNvSpPr/>
              <p:nvPr/>
            </p:nvSpPr>
            <p:spPr>
              <a:xfrm>
                <a:off x="249800" y="2749875"/>
                <a:ext cx="233100" cy="258875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0355" extrusionOk="0">
                    <a:moveTo>
                      <a:pt x="1" y="1"/>
                    </a:moveTo>
                    <a:lnTo>
                      <a:pt x="138" y="688"/>
                    </a:lnTo>
                    <a:lnTo>
                      <a:pt x="317" y="1376"/>
                    </a:lnTo>
                    <a:lnTo>
                      <a:pt x="509" y="2049"/>
                    </a:lnTo>
                    <a:lnTo>
                      <a:pt x="716" y="2737"/>
                    </a:lnTo>
                    <a:lnTo>
                      <a:pt x="963" y="3397"/>
                    </a:lnTo>
                    <a:lnTo>
                      <a:pt x="1224" y="4071"/>
                    </a:lnTo>
                    <a:lnTo>
                      <a:pt x="1527" y="4731"/>
                    </a:lnTo>
                    <a:lnTo>
                      <a:pt x="1843" y="5391"/>
                    </a:lnTo>
                    <a:lnTo>
                      <a:pt x="2187" y="6037"/>
                    </a:lnTo>
                    <a:lnTo>
                      <a:pt x="2572" y="6683"/>
                    </a:lnTo>
                    <a:lnTo>
                      <a:pt x="2971" y="7316"/>
                    </a:lnTo>
                    <a:lnTo>
                      <a:pt x="3411" y="7948"/>
                    </a:lnTo>
                    <a:lnTo>
                      <a:pt x="3878" y="8567"/>
                    </a:lnTo>
                    <a:lnTo>
                      <a:pt x="4373" y="9172"/>
                    </a:lnTo>
                    <a:lnTo>
                      <a:pt x="4909" y="9763"/>
                    </a:lnTo>
                    <a:lnTo>
                      <a:pt x="5473" y="10355"/>
                    </a:lnTo>
                    <a:lnTo>
                      <a:pt x="9323" y="6491"/>
                    </a:lnTo>
                    <a:lnTo>
                      <a:pt x="8980" y="6133"/>
                    </a:lnTo>
                    <a:lnTo>
                      <a:pt x="8650" y="5762"/>
                    </a:lnTo>
                    <a:lnTo>
                      <a:pt x="8333" y="5391"/>
                    </a:lnTo>
                    <a:lnTo>
                      <a:pt x="8031" y="5006"/>
                    </a:lnTo>
                    <a:lnTo>
                      <a:pt x="7742" y="4621"/>
                    </a:lnTo>
                    <a:lnTo>
                      <a:pt x="7481" y="4222"/>
                    </a:lnTo>
                    <a:lnTo>
                      <a:pt x="7233" y="3823"/>
                    </a:lnTo>
                    <a:lnTo>
                      <a:pt x="7000" y="3411"/>
                    </a:lnTo>
                    <a:lnTo>
                      <a:pt x="6780" y="2998"/>
                    </a:lnTo>
                    <a:lnTo>
                      <a:pt x="6573" y="2586"/>
                    </a:lnTo>
                    <a:lnTo>
                      <a:pt x="6381" y="2159"/>
                    </a:lnTo>
                    <a:lnTo>
                      <a:pt x="6202" y="1733"/>
                    </a:lnTo>
                    <a:lnTo>
                      <a:pt x="6037" y="1307"/>
                    </a:lnTo>
                    <a:lnTo>
                      <a:pt x="5900" y="881"/>
                    </a:lnTo>
                    <a:lnTo>
                      <a:pt x="5762" y="441"/>
                    </a:lnTo>
                    <a:lnTo>
                      <a:pt x="56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7"/>
              <p:cNvSpPr/>
              <p:nvPr/>
            </p:nvSpPr>
            <p:spPr>
              <a:xfrm>
                <a:off x="381800" y="2171325"/>
                <a:ext cx="234475" cy="1227950"/>
              </a:xfrm>
              <a:custGeom>
                <a:avLst/>
                <a:gdLst/>
                <a:ahLst/>
                <a:cxnLst/>
                <a:rect l="l" t="t" r="r" b="b"/>
                <a:pathLst>
                  <a:path w="9379" h="49118" extrusionOk="0">
                    <a:moveTo>
                      <a:pt x="1348" y="0"/>
                    </a:moveTo>
                    <a:lnTo>
                      <a:pt x="1" y="49117"/>
                    </a:lnTo>
                    <a:lnTo>
                      <a:pt x="9379" y="49117"/>
                    </a:lnTo>
                    <a:lnTo>
                      <a:pt x="801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7"/>
              <p:cNvSpPr/>
              <p:nvPr/>
            </p:nvSpPr>
            <p:spPr>
              <a:xfrm>
                <a:off x="810125" y="2171325"/>
                <a:ext cx="234475" cy="1227950"/>
              </a:xfrm>
              <a:custGeom>
                <a:avLst/>
                <a:gdLst/>
                <a:ahLst/>
                <a:cxnLst/>
                <a:rect l="l" t="t" r="r" b="b"/>
                <a:pathLst>
                  <a:path w="9379" h="49118" extrusionOk="0">
                    <a:moveTo>
                      <a:pt x="1348" y="0"/>
                    </a:moveTo>
                    <a:lnTo>
                      <a:pt x="1" y="49117"/>
                    </a:lnTo>
                    <a:lnTo>
                      <a:pt x="9379" y="49117"/>
                    </a:lnTo>
                    <a:lnTo>
                      <a:pt x="801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7"/>
              <p:cNvSpPr/>
              <p:nvPr/>
            </p:nvSpPr>
            <p:spPr>
              <a:xfrm>
                <a:off x="386625" y="2912125"/>
                <a:ext cx="155050" cy="154375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6175" extrusionOk="0">
                    <a:moveTo>
                      <a:pt x="3850" y="1"/>
                    </a:moveTo>
                    <a:lnTo>
                      <a:pt x="0" y="3865"/>
                    </a:lnTo>
                    <a:lnTo>
                      <a:pt x="1444" y="5336"/>
                    </a:lnTo>
                    <a:lnTo>
                      <a:pt x="1637" y="5529"/>
                    </a:lnTo>
                    <a:lnTo>
                      <a:pt x="1857" y="5694"/>
                    </a:lnTo>
                    <a:lnTo>
                      <a:pt x="2090" y="5831"/>
                    </a:lnTo>
                    <a:lnTo>
                      <a:pt x="2338" y="5955"/>
                    </a:lnTo>
                    <a:lnTo>
                      <a:pt x="2599" y="6037"/>
                    </a:lnTo>
                    <a:lnTo>
                      <a:pt x="2860" y="6106"/>
                    </a:lnTo>
                    <a:lnTo>
                      <a:pt x="3135" y="6147"/>
                    </a:lnTo>
                    <a:lnTo>
                      <a:pt x="3410" y="6175"/>
                    </a:lnTo>
                    <a:lnTo>
                      <a:pt x="3685" y="6161"/>
                    </a:lnTo>
                    <a:lnTo>
                      <a:pt x="3960" y="6120"/>
                    </a:lnTo>
                    <a:lnTo>
                      <a:pt x="4222" y="6051"/>
                    </a:lnTo>
                    <a:lnTo>
                      <a:pt x="4483" y="5955"/>
                    </a:lnTo>
                    <a:lnTo>
                      <a:pt x="4730" y="5845"/>
                    </a:lnTo>
                    <a:lnTo>
                      <a:pt x="4964" y="5707"/>
                    </a:lnTo>
                    <a:lnTo>
                      <a:pt x="5184" y="5542"/>
                    </a:lnTo>
                    <a:lnTo>
                      <a:pt x="5390" y="5350"/>
                    </a:lnTo>
                    <a:lnTo>
                      <a:pt x="5583" y="5144"/>
                    </a:lnTo>
                    <a:lnTo>
                      <a:pt x="5748" y="4924"/>
                    </a:lnTo>
                    <a:lnTo>
                      <a:pt x="5885" y="4676"/>
                    </a:lnTo>
                    <a:lnTo>
                      <a:pt x="5995" y="4429"/>
                    </a:lnTo>
                    <a:lnTo>
                      <a:pt x="6092" y="4167"/>
                    </a:lnTo>
                    <a:lnTo>
                      <a:pt x="6160" y="3892"/>
                    </a:lnTo>
                    <a:lnTo>
                      <a:pt x="6188" y="3617"/>
                    </a:lnTo>
                    <a:lnTo>
                      <a:pt x="6202" y="3328"/>
                    </a:lnTo>
                    <a:lnTo>
                      <a:pt x="6174" y="3053"/>
                    </a:lnTo>
                    <a:lnTo>
                      <a:pt x="6133" y="2778"/>
                    </a:lnTo>
                    <a:lnTo>
                      <a:pt x="6064" y="2517"/>
                    </a:lnTo>
                    <a:lnTo>
                      <a:pt x="5954" y="2256"/>
                    </a:lnTo>
                    <a:lnTo>
                      <a:pt x="5830" y="2008"/>
                    </a:lnTo>
                    <a:lnTo>
                      <a:pt x="5679" y="1775"/>
                    </a:lnTo>
                    <a:lnTo>
                      <a:pt x="5500" y="1555"/>
                    </a:lnTo>
                    <a:lnTo>
                      <a:pt x="5308" y="1348"/>
                    </a:lnTo>
                    <a:lnTo>
                      <a:pt x="3850" y="1"/>
                    </a:lnTo>
                    <a:close/>
                  </a:path>
                </a:pathLst>
              </a:custGeom>
              <a:solidFill>
                <a:srgbClr val="FFBE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7"/>
              <p:cNvSpPr/>
              <p:nvPr/>
            </p:nvSpPr>
            <p:spPr>
              <a:xfrm>
                <a:off x="940425" y="2171325"/>
                <a:ext cx="255775" cy="837425"/>
              </a:xfrm>
              <a:custGeom>
                <a:avLst/>
                <a:gdLst/>
                <a:ahLst/>
                <a:cxnLst/>
                <a:rect l="l" t="t" r="r" b="b"/>
                <a:pathLst>
                  <a:path w="10231" h="33497" extrusionOk="0">
                    <a:moveTo>
                      <a:pt x="3135" y="0"/>
                    </a:moveTo>
                    <a:lnTo>
                      <a:pt x="2957" y="14"/>
                    </a:lnTo>
                    <a:lnTo>
                      <a:pt x="2778" y="42"/>
                    </a:lnTo>
                    <a:lnTo>
                      <a:pt x="2599" y="69"/>
                    </a:lnTo>
                    <a:lnTo>
                      <a:pt x="2420" y="110"/>
                    </a:lnTo>
                    <a:lnTo>
                      <a:pt x="2242" y="152"/>
                    </a:lnTo>
                    <a:lnTo>
                      <a:pt x="2077" y="220"/>
                    </a:lnTo>
                    <a:lnTo>
                      <a:pt x="1898" y="289"/>
                    </a:lnTo>
                    <a:lnTo>
                      <a:pt x="1733" y="372"/>
                    </a:lnTo>
                    <a:lnTo>
                      <a:pt x="1568" y="454"/>
                    </a:lnTo>
                    <a:lnTo>
                      <a:pt x="0" y="1348"/>
                    </a:lnTo>
                    <a:lnTo>
                      <a:pt x="138" y="1582"/>
                    </a:lnTo>
                    <a:lnTo>
                      <a:pt x="454" y="2214"/>
                    </a:lnTo>
                    <a:lnTo>
                      <a:pt x="935" y="3177"/>
                    </a:lnTo>
                    <a:lnTo>
                      <a:pt x="1210" y="3782"/>
                    </a:lnTo>
                    <a:lnTo>
                      <a:pt x="1513" y="4456"/>
                    </a:lnTo>
                    <a:lnTo>
                      <a:pt x="1815" y="5198"/>
                    </a:lnTo>
                    <a:lnTo>
                      <a:pt x="2145" y="5996"/>
                    </a:lnTo>
                    <a:lnTo>
                      <a:pt x="2462" y="6862"/>
                    </a:lnTo>
                    <a:lnTo>
                      <a:pt x="2792" y="7769"/>
                    </a:lnTo>
                    <a:lnTo>
                      <a:pt x="3108" y="8732"/>
                    </a:lnTo>
                    <a:lnTo>
                      <a:pt x="3410" y="9736"/>
                    </a:lnTo>
                    <a:lnTo>
                      <a:pt x="3699" y="10781"/>
                    </a:lnTo>
                    <a:lnTo>
                      <a:pt x="3837" y="11317"/>
                    </a:lnTo>
                    <a:lnTo>
                      <a:pt x="3961" y="11853"/>
                    </a:lnTo>
                    <a:lnTo>
                      <a:pt x="4084" y="12403"/>
                    </a:lnTo>
                    <a:lnTo>
                      <a:pt x="4194" y="12967"/>
                    </a:lnTo>
                    <a:lnTo>
                      <a:pt x="4304" y="13531"/>
                    </a:lnTo>
                    <a:lnTo>
                      <a:pt x="4401" y="14095"/>
                    </a:lnTo>
                    <a:lnTo>
                      <a:pt x="4483" y="14659"/>
                    </a:lnTo>
                    <a:lnTo>
                      <a:pt x="4552" y="15236"/>
                    </a:lnTo>
                    <a:lnTo>
                      <a:pt x="4621" y="15814"/>
                    </a:lnTo>
                    <a:lnTo>
                      <a:pt x="4676" y="16391"/>
                    </a:lnTo>
                    <a:lnTo>
                      <a:pt x="4703" y="16982"/>
                    </a:lnTo>
                    <a:lnTo>
                      <a:pt x="4731" y="17560"/>
                    </a:lnTo>
                    <a:lnTo>
                      <a:pt x="4744" y="18151"/>
                    </a:lnTo>
                    <a:lnTo>
                      <a:pt x="4744" y="18742"/>
                    </a:lnTo>
                    <a:lnTo>
                      <a:pt x="4717" y="19320"/>
                    </a:lnTo>
                    <a:lnTo>
                      <a:pt x="4676" y="19911"/>
                    </a:lnTo>
                    <a:lnTo>
                      <a:pt x="4634" y="20502"/>
                    </a:lnTo>
                    <a:lnTo>
                      <a:pt x="4552" y="21080"/>
                    </a:lnTo>
                    <a:lnTo>
                      <a:pt x="4469" y="21658"/>
                    </a:lnTo>
                    <a:lnTo>
                      <a:pt x="4359" y="22235"/>
                    </a:lnTo>
                    <a:lnTo>
                      <a:pt x="4222" y="22813"/>
                    </a:lnTo>
                    <a:lnTo>
                      <a:pt x="4084" y="23376"/>
                    </a:lnTo>
                    <a:lnTo>
                      <a:pt x="3906" y="23940"/>
                    </a:lnTo>
                    <a:lnTo>
                      <a:pt x="3713" y="24504"/>
                    </a:lnTo>
                    <a:lnTo>
                      <a:pt x="3507" y="25054"/>
                    </a:lnTo>
                    <a:lnTo>
                      <a:pt x="3259" y="25590"/>
                    </a:lnTo>
                    <a:lnTo>
                      <a:pt x="2998" y="26126"/>
                    </a:lnTo>
                    <a:lnTo>
                      <a:pt x="2723" y="26663"/>
                    </a:lnTo>
                    <a:lnTo>
                      <a:pt x="2407" y="27185"/>
                    </a:lnTo>
                    <a:lnTo>
                      <a:pt x="2063" y="27694"/>
                    </a:lnTo>
                    <a:lnTo>
                      <a:pt x="1705" y="28203"/>
                    </a:lnTo>
                    <a:lnTo>
                      <a:pt x="1307" y="28684"/>
                    </a:lnTo>
                    <a:lnTo>
                      <a:pt x="894" y="29165"/>
                    </a:lnTo>
                    <a:lnTo>
                      <a:pt x="440" y="29633"/>
                    </a:lnTo>
                    <a:lnTo>
                      <a:pt x="4304" y="33497"/>
                    </a:lnTo>
                    <a:lnTo>
                      <a:pt x="4758" y="33029"/>
                    </a:lnTo>
                    <a:lnTo>
                      <a:pt x="5184" y="32548"/>
                    </a:lnTo>
                    <a:lnTo>
                      <a:pt x="5597" y="32067"/>
                    </a:lnTo>
                    <a:lnTo>
                      <a:pt x="5996" y="31585"/>
                    </a:lnTo>
                    <a:lnTo>
                      <a:pt x="6367" y="31090"/>
                    </a:lnTo>
                    <a:lnTo>
                      <a:pt x="6711" y="30582"/>
                    </a:lnTo>
                    <a:lnTo>
                      <a:pt x="7041" y="30087"/>
                    </a:lnTo>
                    <a:lnTo>
                      <a:pt x="7357" y="29578"/>
                    </a:lnTo>
                    <a:lnTo>
                      <a:pt x="7646" y="29055"/>
                    </a:lnTo>
                    <a:lnTo>
                      <a:pt x="7934" y="28533"/>
                    </a:lnTo>
                    <a:lnTo>
                      <a:pt x="8182" y="28010"/>
                    </a:lnTo>
                    <a:lnTo>
                      <a:pt x="8429" y="27488"/>
                    </a:lnTo>
                    <a:lnTo>
                      <a:pt x="8649" y="26951"/>
                    </a:lnTo>
                    <a:lnTo>
                      <a:pt x="8856" y="26415"/>
                    </a:lnTo>
                    <a:lnTo>
                      <a:pt x="9048" y="25879"/>
                    </a:lnTo>
                    <a:lnTo>
                      <a:pt x="9227" y="25343"/>
                    </a:lnTo>
                    <a:lnTo>
                      <a:pt x="9392" y="24793"/>
                    </a:lnTo>
                    <a:lnTo>
                      <a:pt x="9529" y="24256"/>
                    </a:lnTo>
                    <a:lnTo>
                      <a:pt x="9667" y="23706"/>
                    </a:lnTo>
                    <a:lnTo>
                      <a:pt x="9777" y="23156"/>
                    </a:lnTo>
                    <a:lnTo>
                      <a:pt x="9873" y="22606"/>
                    </a:lnTo>
                    <a:lnTo>
                      <a:pt x="9970" y="22056"/>
                    </a:lnTo>
                    <a:lnTo>
                      <a:pt x="10038" y="21506"/>
                    </a:lnTo>
                    <a:lnTo>
                      <a:pt x="10107" y="20956"/>
                    </a:lnTo>
                    <a:lnTo>
                      <a:pt x="10148" y="20406"/>
                    </a:lnTo>
                    <a:lnTo>
                      <a:pt x="10190" y="19842"/>
                    </a:lnTo>
                    <a:lnTo>
                      <a:pt x="10217" y="19292"/>
                    </a:lnTo>
                    <a:lnTo>
                      <a:pt x="10231" y="18742"/>
                    </a:lnTo>
                    <a:lnTo>
                      <a:pt x="10231" y="18192"/>
                    </a:lnTo>
                    <a:lnTo>
                      <a:pt x="10231" y="17656"/>
                    </a:lnTo>
                    <a:lnTo>
                      <a:pt x="10217" y="17106"/>
                    </a:lnTo>
                    <a:lnTo>
                      <a:pt x="10190" y="16556"/>
                    </a:lnTo>
                    <a:lnTo>
                      <a:pt x="10148" y="16020"/>
                    </a:lnTo>
                    <a:lnTo>
                      <a:pt x="10107" y="15484"/>
                    </a:lnTo>
                    <a:lnTo>
                      <a:pt x="10052" y="14947"/>
                    </a:lnTo>
                    <a:lnTo>
                      <a:pt x="9983" y="14411"/>
                    </a:lnTo>
                    <a:lnTo>
                      <a:pt x="9832" y="13352"/>
                    </a:lnTo>
                    <a:lnTo>
                      <a:pt x="9667" y="12321"/>
                    </a:lnTo>
                    <a:lnTo>
                      <a:pt x="9461" y="11303"/>
                    </a:lnTo>
                    <a:lnTo>
                      <a:pt x="9241" y="10300"/>
                    </a:lnTo>
                    <a:lnTo>
                      <a:pt x="8993" y="9337"/>
                    </a:lnTo>
                    <a:lnTo>
                      <a:pt x="8732" y="8388"/>
                    </a:lnTo>
                    <a:lnTo>
                      <a:pt x="8457" y="7467"/>
                    </a:lnTo>
                    <a:lnTo>
                      <a:pt x="8182" y="6587"/>
                    </a:lnTo>
                    <a:lnTo>
                      <a:pt x="7879" y="5734"/>
                    </a:lnTo>
                    <a:lnTo>
                      <a:pt x="7591" y="4909"/>
                    </a:lnTo>
                    <a:lnTo>
                      <a:pt x="7288" y="4139"/>
                    </a:lnTo>
                    <a:lnTo>
                      <a:pt x="6999" y="3397"/>
                    </a:lnTo>
                    <a:lnTo>
                      <a:pt x="6711" y="2709"/>
                    </a:lnTo>
                    <a:lnTo>
                      <a:pt x="6422" y="2049"/>
                    </a:lnTo>
                    <a:lnTo>
                      <a:pt x="6353" y="1884"/>
                    </a:lnTo>
                    <a:lnTo>
                      <a:pt x="6257" y="1719"/>
                    </a:lnTo>
                    <a:lnTo>
                      <a:pt x="6161" y="1554"/>
                    </a:lnTo>
                    <a:lnTo>
                      <a:pt x="6051" y="1403"/>
                    </a:lnTo>
                    <a:lnTo>
                      <a:pt x="5941" y="1265"/>
                    </a:lnTo>
                    <a:lnTo>
                      <a:pt x="5831" y="1128"/>
                    </a:lnTo>
                    <a:lnTo>
                      <a:pt x="5693" y="990"/>
                    </a:lnTo>
                    <a:lnTo>
                      <a:pt x="5569" y="867"/>
                    </a:lnTo>
                    <a:lnTo>
                      <a:pt x="5432" y="757"/>
                    </a:lnTo>
                    <a:lnTo>
                      <a:pt x="5294" y="647"/>
                    </a:lnTo>
                    <a:lnTo>
                      <a:pt x="5143" y="550"/>
                    </a:lnTo>
                    <a:lnTo>
                      <a:pt x="4992" y="454"/>
                    </a:lnTo>
                    <a:lnTo>
                      <a:pt x="4841" y="372"/>
                    </a:lnTo>
                    <a:lnTo>
                      <a:pt x="4676" y="303"/>
                    </a:lnTo>
                    <a:lnTo>
                      <a:pt x="4511" y="234"/>
                    </a:lnTo>
                    <a:lnTo>
                      <a:pt x="4346" y="179"/>
                    </a:lnTo>
                    <a:lnTo>
                      <a:pt x="4181" y="124"/>
                    </a:lnTo>
                    <a:lnTo>
                      <a:pt x="4016" y="83"/>
                    </a:lnTo>
                    <a:lnTo>
                      <a:pt x="3837" y="42"/>
                    </a:lnTo>
                    <a:lnTo>
                      <a:pt x="3672" y="28"/>
                    </a:lnTo>
                    <a:lnTo>
                      <a:pt x="34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7"/>
              <p:cNvSpPr/>
              <p:nvPr/>
            </p:nvSpPr>
            <p:spPr>
              <a:xfrm>
                <a:off x="951425" y="2749875"/>
                <a:ext cx="233425" cy="258875"/>
              </a:xfrm>
              <a:custGeom>
                <a:avLst/>
                <a:gdLst/>
                <a:ahLst/>
                <a:cxnLst/>
                <a:rect l="l" t="t" r="r" b="b"/>
                <a:pathLst>
                  <a:path w="9337" h="10355" extrusionOk="0">
                    <a:moveTo>
                      <a:pt x="3699" y="1"/>
                    </a:moveTo>
                    <a:lnTo>
                      <a:pt x="3576" y="441"/>
                    </a:lnTo>
                    <a:lnTo>
                      <a:pt x="3438" y="881"/>
                    </a:lnTo>
                    <a:lnTo>
                      <a:pt x="3287" y="1307"/>
                    </a:lnTo>
                    <a:lnTo>
                      <a:pt x="3122" y="1733"/>
                    </a:lnTo>
                    <a:lnTo>
                      <a:pt x="2957" y="2159"/>
                    </a:lnTo>
                    <a:lnTo>
                      <a:pt x="2764" y="2586"/>
                    </a:lnTo>
                    <a:lnTo>
                      <a:pt x="2558" y="2998"/>
                    </a:lnTo>
                    <a:lnTo>
                      <a:pt x="2338" y="3411"/>
                    </a:lnTo>
                    <a:lnTo>
                      <a:pt x="2104" y="3823"/>
                    </a:lnTo>
                    <a:lnTo>
                      <a:pt x="1857" y="4222"/>
                    </a:lnTo>
                    <a:lnTo>
                      <a:pt x="1582" y="4621"/>
                    </a:lnTo>
                    <a:lnTo>
                      <a:pt x="1307" y="5006"/>
                    </a:lnTo>
                    <a:lnTo>
                      <a:pt x="1004" y="5391"/>
                    </a:lnTo>
                    <a:lnTo>
                      <a:pt x="688" y="5762"/>
                    </a:lnTo>
                    <a:lnTo>
                      <a:pt x="358" y="6133"/>
                    </a:lnTo>
                    <a:lnTo>
                      <a:pt x="0" y="6491"/>
                    </a:lnTo>
                    <a:lnTo>
                      <a:pt x="3864" y="10355"/>
                    </a:lnTo>
                    <a:lnTo>
                      <a:pt x="4428" y="9763"/>
                    </a:lnTo>
                    <a:lnTo>
                      <a:pt x="4951" y="9172"/>
                    </a:lnTo>
                    <a:lnTo>
                      <a:pt x="5459" y="8567"/>
                    </a:lnTo>
                    <a:lnTo>
                      <a:pt x="5927" y="7948"/>
                    </a:lnTo>
                    <a:lnTo>
                      <a:pt x="6353" y="7316"/>
                    </a:lnTo>
                    <a:lnTo>
                      <a:pt x="6766" y="6683"/>
                    </a:lnTo>
                    <a:lnTo>
                      <a:pt x="7137" y="6037"/>
                    </a:lnTo>
                    <a:lnTo>
                      <a:pt x="7494" y="5391"/>
                    </a:lnTo>
                    <a:lnTo>
                      <a:pt x="7811" y="4731"/>
                    </a:lnTo>
                    <a:lnTo>
                      <a:pt x="8099" y="4071"/>
                    </a:lnTo>
                    <a:lnTo>
                      <a:pt x="8374" y="3397"/>
                    </a:lnTo>
                    <a:lnTo>
                      <a:pt x="8608" y="2737"/>
                    </a:lnTo>
                    <a:lnTo>
                      <a:pt x="8828" y="2049"/>
                    </a:lnTo>
                    <a:lnTo>
                      <a:pt x="9021" y="1376"/>
                    </a:lnTo>
                    <a:lnTo>
                      <a:pt x="9186" y="688"/>
                    </a:lnTo>
                    <a:lnTo>
                      <a:pt x="933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7"/>
              <p:cNvSpPr/>
              <p:nvPr/>
            </p:nvSpPr>
            <p:spPr>
              <a:xfrm>
                <a:off x="892975" y="2912125"/>
                <a:ext cx="155075" cy="154375"/>
              </a:xfrm>
              <a:custGeom>
                <a:avLst/>
                <a:gdLst/>
                <a:ahLst/>
                <a:cxnLst/>
                <a:rect l="l" t="t" r="r" b="b"/>
                <a:pathLst>
                  <a:path w="6203" h="6175" extrusionOk="0">
                    <a:moveTo>
                      <a:pt x="2338" y="1"/>
                    </a:moveTo>
                    <a:lnTo>
                      <a:pt x="881" y="1348"/>
                    </a:lnTo>
                    <a:lnTo>
                      <a:pt x="688" y="1555"/>
                    </a:lnTo>
                    <a:lnTo>
                      <a:pt x="510" y="1775"/>
                    </a:lnTo>
                    <a:lnTo>
                      <a:pt x="372" y="2008"/>
                    </a:lnTo>
                    <a:lnTo>
                      <a:pt x="235" y="2256"/>
                    </a:lnTo>
                    <a:lnTo>
                      <a:pt x="138" y="2517"/>
                    </a:lnTo>
                    <a:lnTo>
                      <a:pt x="70" y="2778"/>
                    </a:lnTo>
                    <a:lnTo>
                      <a:pt x="15" y="3053"/>
                    </a:lnTo>
                    <a:lnTo>
                      <a:pt x="1" y="3328"/>
                    </a:lnTo>
                    <a:lnTo>
                      <a:pt x="1" y="3617"/>
                    </a:lnTo>
                    <a:lnTo>
                      <a:pt x="42" y="3892"/>
                    </a:lnTo>
                    <a:lnTo>
                      <a:pt x="111" y="4167"/>
                    </a:lnTo>
                    <a:lnTo>
                      <a:pt x="193" y="4429"/>
                    </a:lnTo>
                    <a:lnTo>
                      <a:pt x="317" y="4676"/>
                    </a:lnTo>
                    <a:lnTo>
                      <a:pt x="455" y="4924"/>
                    </a:lnTo>
                    <a:lnTo>
                      <a:pt x="620" y="5144"/>
                    </a:lnTo>
                    <a:lnTo>
                      <a:pt x="812" y="5350"/>
                    </a:lnTo>
                    <a:lnTo>
                      <a:pt x="1005" y="5542"/>
                    </a:lnTo>
                    <a:lnTo>
                      <a:pt x="1225" y="5707"/>
                    </a:lnTo>
                    <a:lnTo>
                      <a:pt x="1472" y="5845"/>
                    </a:lnTo>
                    <a:lnTo>
                      <a:pt x="1720" y="5955"/>
                    </a:lnTo>
                    <a:lnTo>
                      <a:pt x="1967" y="6051"/>
                    </a:lnTo>
                    <a:lnTo>
                      <a:pt x="2242" y="6120"/>
                    </a:lnTo>
                    <a:lnTo>
                      <a:pt x="2503" y="6161"/>
                    </a:lnTo>
                    <a:lnTo>
                      <a:pt x="2792" y="6175"/>
                    </a:lnTo>
                    <a:lnTo>
                      <a:pt x="3067" y="6147"/>
                    </a:lnTo>
                    <a:lnTo>
                      <a:pt x="3328" y="6106"/>
                    </a:lnTo>
                    <a:lnTo>
                      <a:pt x="3603" y="6037"/>
                    </a:lnTo>
                    <a:lnTo>
                      <a:pt x="3851" y="5955"/>
                    </a:lnTo>
                    <a:lnTo>
                      <a:pt x="4098" y="5831"/>
                    </a:lnTo>
                    <a:lnTo>
                      <a:pt x="4332" y="5694"/>
                    </a:lnTo>
                    <a:lnTo>
                      <a:pt x="4552" y="5529"/>
                    </a:lnTo>
                    <a:lnTo>
                      <a:pt x="4758" y="5336"/>
                    </a:lnTo>
                    <a:lnTo>
                      <a:pt x="6202" y="3865"/>
                    </a:lnTo>
                    <a:lnTo>
                      <a:pt x="2338" y="1"/>
                    </a:lnTo>
                    <a:close/>
                  </a:path>
                </a:pathLst>
              </a:custGeom>
              <a:solidFill>
                <a:srgbClr val="FFBE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17"/>
            <p:cNvGrpSpPr/>
            <p:nvPr/>
          </p:nvGrpSpPr>
          <p:grpSpPr>
            <a:xfrm>
              <a:off x="7568565" y="1503658"/>
              <a:ext cx="1118022" cy="3228118"/>
              <a:chOff x="4188125" y="1383425"/>
              <a:chExt cx="1050575" cy="3033375"/>
            </a:xfrm>
          </p:grpSpPr>
          <p:sp>
            <p:nvSpPr>
              <p:cNvPr id="139" name="Google Shape;139;p17"/>
              <p:cNvSpPr/>
              <p:nvPr/>
            </p:nvSpPr>
            <p:spPr>
              <a:xfrm>
                <a:off x="4523650" y="2904925"/>
                <a:ext cx="340350" cy="173625"/>
              </a:xfrm>
              <a:custGeom>
                <a:avLst/>
                <a:gdLst/>
                <a:ahLst/>
                <a:cxnLst/>
                <a:rect l="l" t="t" r="r" b="b"/>
                <a:pathLst>
                  <a:path w="13614" h="6945" extrusionOk="0">
                    <a:moveTo>
                      <a:pt x="0" y="0"/>
                    </a:moveTo>
                    <a:lnTo>
                      <a:pt x="0" y="6944"/>
                    </a:lnTo>
                    <a:lnTo>
                      <a:pt x="13613" y="6944"/>
                    </a:lnTo>
                    <a:lnTo>
                      <a:pt x="136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4464850" y="3078525"/>
                <a:ext cx="190475" cy="1227250"/>
              </a:xfrm>
              <a:custGeom>
                <a:avLst/>
                <a:gdLst/>
                <a:ahLst/>
                <a:cxnLst/>
                <a:rect l="l" t="t" r="r" b="b"/>
                <a:pathLst>
                  <a:path w="7619" h="49090" extrusionOk="0">
                    <a:moveTo>
                      <a:pt x="1" y="0"/>
                    </a:moveTo>
                    <a:lnTo>
                      <a:pt x="1" y="49090"/>
                    </a:lnTo>
                    <a:lnTo>
                      <a:pt x="7619" y="49090"/>
                    </a:lnTo>
                    <a:lnTo>
                      <a:pt x="76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7"/>
              <p:cNvSpPr/>
              <p:nvPr/>
            </p:nvSpPr>
            <p:spPr>
              <a:xfrm>
                <a:off x="4731625" y="3078525"/>
                <a:ext cx="190800" cy="1227250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49090" extrusionOk="0">
                    <a:moveTo>
                      <a:pt x="0" y="0"/>
                    </a:moveTo>
                    <a:lnTo>
                      <a:pt x="0" y="49090"/>
                    </a:lnTo>
                    <a:lnTo>
                      <a:pt x="7632" y="49090"/>
                    </a:lnTo>
                    <a:lnTo>
                      <a:pt x="7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7"/>
              <p:cNvSpPr/>
              <p:nvPr/>
            </p:nvSpPr>
            <p:spPr>
              <a:xfrm>
                <a:off x="4507150" y="4278600"/>
                <a:ext cx="117250" cy="70500"/>
              </a:xfrm>
              <a:custGeom>
                <a:avLst/>
                <a:gdLst/>
                <a:ahLst/>
                <a:cxnLst/>
                <a:rect l="l" t="t" r="r" b="b"/>
                <a:pathLst>
                  <a:path w="4690" h="2820" extrusionOk="0">
                    <a:moveTo>
                      <a:pt x="0" y="0"/>
                    </a:moveTo>
                    <a:lnTo>
                      <a:pt x="0" y="2819"/>
                    </a:lnTo>
                    <a:lnTo>
                      <a:pt x="4689" y="2819"/>
                    </a:lnTo>
                    <a:lnTo>
                      <a:pt x="4689" y="0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7"/>
              <p:cNvSpPr/>
              <p:nvPr/>
            </p:nvSpPr>
            <p:spPr>
              <a:xfrm>
                <a:off x="4752250" y="4278600"/>
                <a:ext cx="116900" cy="70500"/>
              </a:xfrm>
              <a:custGeom>
                <a:avLst/>
                <a:gdLst/>
                <a:ahLst/>
                <a:cxnLst/>
                <a:rect l="l" t="t" r="r" b="b"/>
                <a:pathLst>
                  <a:path w="4676" h="2820" extrusionOk="0">
                    <a:moveTo>
                      <a:pt x="0" y="0"/>
                    </a:moveTo>
                    <a:lnTo>
                      <a:pt x="0" y="2819"/>
                    </a:lnTo>
                    <a:lnTo>
                      <a:pt x="4676" y="2819"/>
                    </a:lnTo>
                    <a:lnTo>
                      <a:pt x="4676" y="0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7"/>
              <p:cNvSpPr/>
              <p:nvPr/>
            </p:nvSpPr>
            <p:spPr>
              <a:xfrm>
                <a:off x="4441475" y="4278600"/>
                <a:ext cx="213850" cy="60525"/>
              </a:xfrm>
              <a:custGeom>
                <a:avLst/>
                <a:gdLst/>
                <a:ahLst/>
                <a:cxnLst/>
                <a:rect l="l" t="t" r="r" b="b"/>
                <a:pathLst>
                  <a:path w="8554" h="2421" extrusionOk="0">
                    <a:moveTo>
                      <a:pt x="1" y="0"/>
                    </a:moveTo>
                    <a:lnTo>
                      <a:pt x="1" y="2420"/>
                    </a:lnTo>
                    <a:lnTo>
                      <a:pt x="8554" y="2420"/>
                    </a:lnTo>
                    <a:lnTo>
                      <a:pt x="8554" y="0"/>
                    </a:lnTo>
                    <a:close/>
                  </a:path>
                </a:pathLst>
              </a:custGeom>
              <a:solidFill>
                <a:srgbClr val="BE2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7"/>
              <p:cNvSpPr/>
              <p:nvPr/>
            </p:nvSpPr>
            <p:spPr>
              <a:xfrm>
                <a:off x="4731625" y="4278600"/>
                <a:ext cx="214175" cy="60525"/>
              </a:xfrm>
              <a:custGeom>
                <a:avLst/>
                <a:gdLst/>
                <a:ahLst/>
                <a:cxnLst/>
                <a:rect l="l" t="t" r="r" b="b"/>
                <a:pathLst>
                  <a:path w="8567" h="2421" extrusionOk="0">
                    <a:moveTo>
                      <a:pt x="0" y="0"/>
                    </a:moveTo>
                    <a:lnTo>
                      <a:pt x="0" y="2420"/>
                    </a:lnTo>
                    <a:lnTo>
                      <a:pt x="8567" y="2420"/>
                    </a:lnTo>
                    <a:lnTo>
                      <a:pt x="8567" y="0"/>
                    </a:lnTo>
                    <a:close/>
                  </a:path>
                </a:pathLst>
              </a:custGeom>
              <a:solidFill>
                <a:srgbClr val="BE2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7"/>
              <p:cNvSpPr/>
              <p:nvPr/>
            </p:nvSpPr>
            <p:spPr>
              <a:xfrm>
                <a:off x="4306050" y="4337725"/>
                <a:ext cx="332100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13284" h="3163" extrusionOk="0">
                    <a:moveTo>
                      <a:pt x="3149" y="0"/>
                    </a:moveTo>
                    <a:lnTo>
                      <a:pt x="2819" y="28"/>
                    </a:lnTo>
                    <a:lnTo>
                      <a:pt x="2517" y="69"/>
                    </a:lnTo>
                    <a:lnTo>
                      <a:pt x="2214" y="152"/>
                    </a:lnTo>
                    <a:lnTo>
                      <a:pt x="1925" y="248"/>
                    </a:lnTo>
                    <a:lnTo>
                      <a:pt x="1650" y="385"/>
                    </a:lnTo>
                    <a:lnTo>
                      <a:pt x="1389" y="550"/>
                    </a:lnTo>
                    <a:lnTo>
                      <a:pt x="1142" y="729"/>
                    </a:lnTo>
                    <a:lnTo>
                      <a:pt x="922" y="922"/>
                    </a:lnTo>
                    <a:lnTo>
                      <a:pt x="715" y="1155"/>
                    </a:lnTo>
                    <a:lnTo>
                      <a:pt x="536" y="1389"/>
                    </a:lnTo>
                    <a:lnTo>
                      <a:pt x="371" y="1650"/>
                    </a:lnTo>
                    <a:lnTo>
                      <a:pt x="248" y="1925"/>
                    </a:lnTo>
                    <a:lnTo>
                      <a:pt x="138" y="2214"/>
                    </a:lnTo>
                    <a:lnTo>
                      <a:pt x="55" y="2517"/>
                    </a:lnTo>
                    <a:lnTo>
                      <a:pt x="14" y="2833"/>
                    </a:lnTo>
                    <a:lnTo>
                      <a:pt x="0" y="3163"/>
                    </a:lnTo>
                    <a:lnTo>
                      <a:pt x="13283" y="3163"/>
                    </a:lnTo>
                    <a:lnTo>
                      <a:pt x="1328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7"/>
              <p:cNvSpPr/>
              <p:nvPr/>
            </p:nvSpPr>
            <p:spPr>
              <a:xfrm>
                <a:off x="4739175" y="4337725"/>
                <a:ext cx="332100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13284" h="3163" extrusionOk="0">
                    <a:moveTo>
                      <a:pt x="1" y="0"/>
                    </a:moveTo>
                    <a:lnTo>
                      <a:pt x="1" y="3163"/>
                    </a:lnTo>
                    <a:lnTo>
                      <a:pt x="13284" y="3163"/>
                    </a:lnTo>
                    <a:lnTo>
                      <a:pt x="13270" y="2833"/>
                    </a:lnTo>
                    <a:lnTo>
                      <a:pt x="13229" y="2517"/>
                    </a:lnTo>
                    <a:lnTo>
                      <a:pt x="13146" y="2214"/>
                    </a:lnTo>
                    <a:lnTo>
                      <a:pt x="13036" y="1925"/>
                    </a:lnTo>
                    <a:lnTo>
                      <a:pt x="12913" y="1650"/>
                    </a:lnTo>
                    <a:lnTo>
                      <a:pt x="12748" y="1389"/>
                    </a:lnTo>
                    <a:lnTo>
                      <a:pt x="12569" y="1155"/>
                    </a:lnTo>
                    <a:lnTo>
                      <a:pt x="12363" y="922"/>
                    </a:lnTo>
                    <a:lnTo>
                      <a:pt x="12143" y="729"/>
                    </a:lnTo>
                    <a:lnTo>
                      <a:pt x="11895" y="550"/>
                    </a:lnTo>
                    <a:lnTo>
                      <a:pt x="11634" y="385"/>
                    </a:lnTo>
                    <a:lnTo>
                      <a:pt x="11359" y="248"/>
                    </a:lnTo>
                    <a:lnTo>
                      <a:pt x="11070" y="152"/>
                    </a:lnTo>
                    <a:lnTo>
                      <a:pt x="10768" y="69"/>
                    </a:lnTo>
                    <a:lnTo>
                      <a:pt x="10451" y="28"/>
                    </a:lnTo>
                    <a:lnTo>
                      <a:pt x="1013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7"/>
              <p:cNvSpPr/>
              <p:nvPr/>
            </p:nvSpPr>
            <p:spPr>
              <a:xfrm>
                <a:off x="4419150" y="2136600"/>
                <a:ext cx="540075" cy="941950"/>
              </a:xfrm>
              <a:custGeom>
                <a:avLst/>
                <a:gdLst/>
                <a:ahLst/>
                <a:cxnLst/>
                <a:rect l="l" t="t" r="r" b="b"/>
                <a:pathLst>
                  <a:path w="21603" h="37678" extrusionOk="0">
                    <a:moveTo>
                      <a:pt x="2035" y="1"/>
                    </a:moveTo>
                    <a:lnTo>
                      <a:pt x="1829" y="14"/>
                    </a:lnTo>
                    <a:lnTo>
                      <a:pt x="1636" y="42"/>
                    </a:lnTo>
                    <a:lnTo>
                      <a:pt x="1430" y="97"/>
                    </a:lnTo>
                    <a:lnTo>
                      <a:pt x="1251" y="179"/>
                    </a:lnTo>
                    <a:lnTo>
                      <a:pt x="1073" y="276"/>
                    </a:lnTo>
                    <a:lnTo>
                      <a:pt x="908" y="386"/>
                    </a:lnTo>
                    <a:lnTo>
                      <a:pt x="743" y="523"/>
                    </a:lnTo>
                    <a:lnTo>
                      <a:pt x="605" y="661"/>
                    </a:lnTo>
                    <a:lnTo>
                      <a:pt x="468" y="826"/>
                    </a:lnTo>
                    <a:lnTo>
                      <a:pt x="358" y="1004"/>
                    </a:lnTo>
                    <a:lnTo>
                      <a:pt x="248" y="1183"/>
                    </a:lnTo>
                    <a:lnTo>
                      <a:pt x="165" y="1389"/>
                    </a:lnTo>
                    <a:lnTo>
                      <a:pt x="96" y="1596"/>
                    </a:lnTo>
                    <a:lnTo>
                      <a:pt x="41" y="1816"/>
                    </a:lnTo>
                    <a:lnTo>
                      <a:pt x="14" y="2036"/>
                    </a:lnTo>
                    <a:lnTo>
                      <a:pt x="0" y="2269"/>
                    </a:lnTo>
                    <a:lnTo>
                      <a:pt x="0" y="35766"/>
                    </a:lnTo>
                    <a:lnTo>
                      <a:pt x="14" y="35945"/>
                    </a:lnTo>
                    <a:lnTo>
                      <a:pt x="41" y="36123"/>
                    </a:lnTo>
                    <a:lnTo>
                      <a:pt x="83" y="36288"/>
                    </a:lnTo>
                    <a:lnTo>
                      <a:pt x="138" y="36453"/>
                    </a:lnTo>
                    <a:lnTo>
                      <a:pt x="220" y="36605"/>
                    </a:lnTo>
                    <a:lnTo>
                      <a:pt x="303" y="36756"/>
                    </a:lnTo>
                    <a:lnTo>
                      <a:pt x="413" y="36893"/>
                    </a:lnTo>
                    <a:lnTo>
                      <a:pt x="523" y="37017"/>
                    </a:lnTo>
                    <a:lnTo>
                      <a:pt x="646" y="37127"/>
                    </a:lnTo>
                    <a:lnTo>
                      <a:pt x="784" y="37237"/>
                    </a:lnTo>
                    <a:lnTo>
                      <a:pt x="935" y="37320"/>
                    </a:lnTo>
                    <a:lnTo>
                      <a:pt x="1086" y="37402"/>
                    </a:lnTo>
                    <a:lnTo>
                      <a:pt x="1251" y="37457"/>
                    </a:lnTo>
                    <a:lnTo>
                      <a:pt x="1430" y="37498"/>
                    </a:lnTo>
                    <a:lnTo>
                      <a:pt x="1595" y="37526"/>
                    </a:lnTo>
                    <a:lnTo>
                      <a:pt x="1788" y="37540"/>
                    </a:lnTo>
                    <a:lnTo>
                      <a:pt x="4208" y="37540"/>
                    </a:lnTo>
                    <a:lnTo>
                      <a:pt x="4249" y="37595"/>
                    </a:lnTo>
                    <a:lnTo>
                      <a:pt x="4304" y="37650"/>
                    </a:lnTo>
                    <a:lnTo>
                      <a:pt x="4359" y="37677"/>
                    </a:lnTo>
                    <a:lnTo>
                      <a:pt x="19265" y="37677"/>
                    </a:lnTo>
                    <a:lnTo>
                      <a:pt x="19265" y="37540"/>
                    </a:lnTo>
                    <a:lnTo>
                      <a:pt x="20282" y="37540"/>
                    </a:lnTo>
                    <a:lnTo>
                      <a:pt x="20420" y="37526"/>
                    </a:lnTo>
                    <a:lnTo>
                      <a:pt x="20557" y="37512"/>
                    </a:lnTo>
                    <a:lnTo>
                      <a:pt x="20681" y="37485"/>
                    </a:lnTo>
                    <a:lnTo>
                      <a:pt x="20805" y="37430"/>
                    </a:lnTo>
                    <a:lnTo>
                      <a:pt x="20915" y="37375"/>
                    </a:lnTo>
                    <a:lnTo>
                      <a:pt x="21025" y="37320"/>
                    </a:lnTo>
                    <a:lnTo>
                      <a:pt x="21121" y="37237"/>
                    </a:lnTo>
                    <a:lnTo>
                      <a:pt x="21217" y="37155"/>
                    </a:lnTo>
                    <a:lnTo>
                      <a:pt x="21300" y="37058"/>
                    </a:lnTo>
                    <a:lnTo>
                      <a:pt x="21382" y="36962"/>
                    </a:lnTo>
                    <a:lnTo>
                      <a:pt x="21451" y="36852"/>
                    </a:lnTo>
                    <a:lnTo>
                      <a:pt x="21506" y="36742"/>
                    </a:lnTo>
                    <a:lnTo>
                      <a:pt x="21547" y="36618"/>
                    </a:lnTo>
                    <a:lnTo>
                      <a:pt x="21575" y="36495"/>
                    </a:lnTo>
                    <a:lnTo>
                      <a:pt x="21602" y="36357"/>
                    </a:lnTo>
                    <a:lnTo>
                      <a:pt x="21602" y="36220"/>
                    </a:lnTo>
                    <a:lnTo>
                      <a:pt x="21602" y="2269"/>
                    </a:lnTo>
                    <a:lnTo>
                      <a:pt x="21589" y="2036"/>
                    </a:lnTo>
                    <a:lnTo>
                      <a:pt x="21561" y="1816"/>
                    </a:lnTo>
                    <a:lnTo>
                      <a:pt x="21506" y="1596"/>
                    </a:lnTo>
                    <a:lnTo>
                      <a:pt x="21437" y="1389"/>
                    </a:lnTo>
                    <a:lnTo>
                      <a:pt x="21355" y="1183"/>
                    </a:lnTo>
                    <a:lnTo>
                      <a:pt x="21258" y="1004"/>
                    </a:lnTo>
                    <a:lnTo>
                      <a:pt x="21135" y="826"/>
                    </a:lnTo>
                    <a:lnTo>
                      <a:pt x="21011" y="661"/>
                    </a:lnTo>
                    <a:lnTo>
                      <a:pt x="20860" y="523"/>
                    </a:lnTo>
                    <a:lnTo>
                      <a:pt x="20708" y="386"/>
                    </a:lnTo>
                    <a:lnTo>
                      <a:pt x="20530" y="276"/>
                    </a:lnTo>
                    <a:lnTo>
                      <a:pt x="20351" y="179"/>
                    </a:lnTo>
                    <a:lnTo>
                      <a:pt x="20172" y="97"/>
                    </a:lnTo>
                    <a:lnTo>
                      <a:pt x="19980" y="42"/>
                    </a:lnTo>
                    <a:lnTo>
                      <a:pt x="19773" y="14"/>
                    </a:lnTo>
                    <a:lnTo>
                      <a:pt x="195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7"/>
              <p:cNvSpPr/>
              <p:nvPr/>
            </p:nvSpPr>
            <p:spPr>
              <a:xfrm>
                <a:off x="4632275" y="2065100"/>
                <a:ext cx="121725" cy="129625"/>
              </a:xfrm>
              <a:custGeom>
                <a:avLst/>
                <a:gdLst/>
                <a:ahLst/>
                <a:cxnLst/>
                <a:rect l="l" t="t" r="r" b="b"/>
                <a:pathLst>
                  <a:path w="4869" h="5185" extrusionOk="0">
                    <a:moveTo>
                      <a:pt x="0" y="1"/>
                    </a:moveTo>
                    <a:lnTo>
                      <a:pt x="0" y="2751"/>
                    </a:lnTo>
                    <a:lnTo>
                      <a:pt x="14" y="2998"/>
                    </a:lnTo>
                    <a:lnTo>
                      <a:pt x="42" y="3232"/>
                    </a:lnTo>
                    <a:lnTo>
                      <a:pt x="110" y="3466"/>
                    </a:lnTo>
                    <a:lnTo>
                      <a:pt x="193" y="3699"/>
                    </a:lnTo>
                    <a:lnTo>
                      <a:pt x="289" y="3906"/>
                    </a:lnTo>
                    <a:lnTo>
                      <a:pt x="413" y="4112"/>
                    </a:lnTo>
                    <a:lnTo>
                      <a:pt x="551" y="4304"/>
                    </a:lnTo>
                    <a:lnTo>
                      <a:pt x="716" y="4469"/>
                    </a:lnTo>
                    <a:lnTo>
                      <a:pt x="881" y="4634"/>
                    </a:lnTo>
                    <a:lnTo>
                      <a:pt x="1073" y="4772"/>
                    </a:lnTo>
                    <a:lnTo>
                      <a:pt x="1266" y="4896"/>
                    </a:lnTo>
                    <a:lnTo>
                      <a:pt x="1486" y="4992"/>
                    </a:lnTo>
                    <a:lnTo>
                      <a:pt x="1706" y="5074"/>
                    </a:lnTo>
                    <a:lnTo>
                      <a:pt x="1939" y="5143"/>
                    </a:lnTo>
                    <a:lnTo>
                      <a:pt x="2187" y="5171"/>
                    </a:lnTo>
                    <a:lnTo>
                      <a:pt x="2434" y="5184"/>
                    </a:lnTo>
                    <a:lnTo>
                      <a:pt x="2682" y="5171"/>
                    </a:lnTo>
                    <a:lnTo>
                      <a:pt x="2929" y="5143"/>
                    </a:lnTo>
                    <a:lnTo>
                      <a:pt x="3163" y="5074"/>
                    </a:lnTo>
                    <a:lnTo>
                      <a:pt x="3383" y="4992"/>
                    </a:lnTo>
                    <a:lnTo>
                      <a:pt x="3603" y="4896"/>
                    </a:lnTo>
                    <a:lnTo>
                      <a:pt x="3796" y="4772"/>
                    </a:lnTo>
                    <a:lnTo>
                      <a:pt x="3988" y="4634"/>
                    </a:lnTo>
                    <a:lnTo>
                      <a:pt x="4153" y="4469"/>
                    </a:lnTo>
                    <a:lnTo>
                      <a:pt x="4318" y="4304"/>
                    </a:lnTo>
                    <a:lnTo>
                      <a:pt x="4456" y="4112"/>
                    </a:lnTo>
                    <a:lnTo>
                      <a:pt x="4579" y="3906"/>
                    </a:lnTo>
                    <a:lnTo>
                      <a:pt x="4676" y="3699"/>
                    </a:lnTo>
                    <a:lnTo>
                      <a:pt x="4758" y="3466"/>
                    </a:lnTo>
                    <a:lnTo>
                      <a:pt x="4827" y="3232"/>
                    </a:lnTo>
                    <a:lnTo>
                      <a:pt x="4868" y="2998"/>
                    </a:lnTo>
                    <a:lnTo>
                      <a:pt x="4868" y="2751"/>
                    </a:lnTo>
                    <a:lnTo>
                      <a:pt x="4868" y="1"/>
                    </a:lnTo>
                    <a:close/>
                  </a:path>
                </a:pathLst>
              </a:custGeom>
              <a:solidFill>
                <a:srgbClr val="DD9F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7"/>
              <p:cNvSpPr/>
              <p:nvPr/>
            </p:nvSpPr>
            <p:spPr>
              <a:xfrm>
                <a:off x="4892850" y="2141075"/>
                <a:ext cx="338975" cy="1114500"/>
              </a:xfrm>
              <a:custGeom>
                <a:avLst/>
                <a:gdLst/>
                <a:ahLst/>
                <a:cxnLst/>
                <a:rect l="l" t="t" r="r" b="b"/>
                <a:pathLst>
                  <a:path w="13559" h="44580" extrusionOk="0">
                    <a:moveTo>
                      <a:pt x="2764" y="0"/>
                    </a:moveTo>
                    <a:lnTo>
                      <a:pt x="2503" y="14"/>
                    </a:lnTo>
                    <a:lnTo>
                      <a:pt x="2255" y="42"/>
                    </a:lnTo>
                    <a:lnTo>
                      <a:pt x="1994" y="97"/>
                    </a:lnTo>
                    <a:lnTo>
                      <a:pt x="1747" y="179"/>
                    </a:lnTo>
                    <a:lnTo>
                      <a:pt x="1499" y="275"/>
                    </a:lnTo>
                    <a:lnTo>
                      <a:pt x="1265" y="413"/>
                    </a:lnTo>
                    <a:lnTo>
                      <a:pt x="1045" y="564"/>
                    </a:lnTo>
                    <a:lnTo>
                      <a:pt x="825" y="743"/>
                    </a:lnTo>
                    <a:lnTo>
                      <a:pt x="647" y="949"/>
                    </a:lnTo>
                    <a:lnTo>
                      <a:pt x="482" y="1155"/>
                    </a:lnTo>
                    <a:lnTo>
                      <a:pt x="344" y="1375"/>
                    </a:lnTo>
                    <a:lnTo>
                      <a:pt x="234" y="1609"/>
                    </a:lnTo>
                    <a:lnTo>
                      <a:pt x="138" y="1857"/>
                    </a:lnTo>
                    <a:lnTo>
                      <a:pt x="69" y="2104"/>
                    </a:lnTo>
                    <a:lnTo>
                      <a:pt x="28" y="2352"/>
                    </a:lnTo>
                    <a:lnTo>
                      <a:pt x="0" y="2613"/>
                    </a:lnTo>
                    <a:lnTo>
                      <a:pt x="0" y="2874"/>
                    </a:lnTo>
                    <a:lnTo>
                      <a:pt x="42" y="3122"/>
                    </a:lnTo>
                    <a:lnTo>
                      <a:pt x="97" y="3383"/>
                    </a:lnTo>
                    <a:lnTo>
                      <a:pt x="165" y="3631"/>
                    </a:lnTo>
                    <a:lnTo>
                      <a:pt x="275" y="3878"/>
                    </a:lnTo>
                    <a:lnTo>
                      <a:pt x="399" y="4112"/>
                    </a:lnTo>
                    <a:lnTo>
                      <a:pt x="564" y="4332"/>
                    </a:lnTo>
                    <a:lnTo>
                      <a:pt x="839" y="4703"/>
                    </a:lnTo>
                    <a:lnTo>
                      <a:pt x="1142" y="5143"/>
                    </a:lnTo>
                    <a:lnTo>
                      <a:pt x="1540" y="5721"/>
                    </a:lnTo>
                    <a:lnTo>
                      <a:pt x="2008" y="6436"/>
                    </a:lnTo>
                    <a:lnTo>
                      <a:pt x="2544" y="7288"/>
                    </a:lnTo>
                    <a:lnTo>
                      <a:pt x="3122" y="8264"/>
                    </a:lnTo>
                    <a:lnTo>
                      <a:pt x="3424" y="8787"/>
                    </a:lnTo>
                    <a:lnTo>
                      <a:pt x="3727" y="9337"/>
                    </a:lnTo>
                    <a:lnTo>
                      <a:pt x="4043" y="9928"/>
                    </a:lnTo>
                    <a:lnTo>
                      <a:pt x="4359" y="10520"/>
                    </a:lnTo>
                    <a:lnTo>
                      <a:pt x="4676" y="11152"/>
                    </a:lnTo>
                    <a:lnTo>
                      <a:pt x="4978" y="11798"/>
                    </a:lnTo>
                    <a:lnTo>
                      <a:pt x="5281" y="12458"/>
                    </a:lnTo>
                    <a:lnTo>
                      <a:pt x="5583" y="13146"/>
                    </a:lnTo>
                    <a:lnTo>
                      <a:pt x="5886" y="13861"/>
                    </a:lnTo>
                    <a:lnTo>
                      <a:pt x="6161" y="14576"/>
                    </a:lnTo>
                    <a:lnTo>
                      <a:pt x="6436" y="15305"/>
                    </a:lnTo>
                    <a:lnTo>
                      <a:pt x="6697" y="16061"/>
                    </a:lnTo>
                    <a:lnTo>
                      <a:pt x="6931" y="16817"/>
                    </a:lnTo>
                    <a:lnTo>
                      <a:pt x="7164" y="17601"/>
                    </a:lnTo>
                    <a:lnTo>
                      <a:pt x="7371" y="18385"/>
                    </a:lnTo>
                    <a:lnTo>
                      <a:pt x="7549" y="19182"/>
                    </a:lnTo>
                    <a:lnTo>
                      <a:pt x="7714" y="19980"/>
                    </a:lnTo>
                    <a:lnTo>
                      <a:pt x="7852" y="20791"/>
                    </a:lnTo>
                    <a:lnTo>
                      <a:pt x="7921" y="21300"/>
                    </a:lnTo>
                    <a:lnTo>
                      <a:pt x="7989" y="21809"/>
                    </a:lnTo>
                    <a:lnTo>
                      <a:pt x="8044" y="22304"/>
                    </a:lnTo>
                    <a:lnTo>
                      <a:pt x="8086" y="22813"/>
                    </a:lnTo>
                    <a:lnTo>
                      <a:pt x="8127" y="23308"/>
                    </a:lnTo>
                    <a:lnTo>
                      <a:pt x="8154" y="23789"/>
                    </a:lnTo>
                    <a:lnTo>
                      <a:pt x="8182" y="24765"/>
                    </a:lnTo>
                    <a:lnTo>
                      <a:pt x="8182" y="25714"/>
                    </a:lnTo>
                    <a:lnTo>
                      <a:pt x="8141" y="26649"/>
                    </a:lnTo>
                    <a:lnTo>
                      <a:pt x="8086" y="27556"/>
                    </a:lnTo>
                    <a:lnTo>
                      <a:pt x="8003" y="28450"/>
                    </a:lnTo>
                    <a:lnTo>
                      <a:pt x="7893" y="29330"/>
                    </a:lnTo>
                    <a:lnTo>
                      <a:pt x="7769" y="30169"/>
                    </a:lnTo>
                    <a:lnTo>
                      <a:pt x="7632" y="30994"/>
                    </a:lnTo>
                    <a:lnTo>
                      <a:pt x="7467" y="31792"/>
                    </a:lnTo>
                    <a:lnTo>
                      <a:pt x="7288" y="32562"/>
                    </a:lnTo>
                    <a:lnTo>
                      <a:pt x="7109" y="33304"/>
                    </a:lnTo>
                    <a:lnTo>
                      <a:pt x="6917" y="34019"/>
                    </a:lnTo>
                    <a:lnTo>
                      <a:pt x="6711" y="34693"/>
                    </a:lnTo>
                    <a:lnTo>
                      <a:pt x="6504" y="35353"/>
                    </a:lnTo>
                    <a:lnTo>
                      <a:pt x="6284" y="35958"/>
                    </a:lnTo>
                    <a:lnTo>
                      <a:pt x="6078" y="36549"/>
                    </a:lnTo>
                    <a:lnTo>
                      <a:pt x="5872" y="37099"/>
                    </a:lnTo>
                    <a:lnTo>
                      <a:pt x="5666" y="37608"/>
                    </a:lnTo>
                    <a:lnTo>
                      <a:pt x="5459" y="38076"/>
                    </a:lnTo>
                    <a:lnTo>
                      <a:pt x="5088" y="38914"/>
                    </a:lnTo>
                    <a:lnTo>
                      <a:pt x="4772" y="39574"/>
                    </a:lnTo>
                    <a:lnTo>
                      <a:pt x="4511" y="40069"/>
                    </a:lnTo>
                    <a:lnTo>
                      <a:pt x="4277" y="40482"/>
                    </a:lnTo>
                    <a:lnTo>
                      <a:pt x="4139" y="40729"/>
                    </a:lnTo>
                    <a:lnTo>
                      <a:pt x="4043" y="40977"/>
                    </a:lnTo>
                    <a:lnTo>
                      <a:pt x="3961" y="41238"/>
                    </a:lnTo>
                    <a:lnTo>
                      <a:pt x="3906" y="41486"/>
                    </a:lnTo>
                    <a:lnTo>
                      <a:pt x="3878" y="41747"/>
                    </a:lnTo>
                    <a:lnTo>
                      <a:pt x="3878" y="42008"/>
                    </a:lnTo>
                    <a:lnTo>
                      <a:pt x="3906" y="42270"/>
                    </a:lnTo>
                    <a:lnTo>
                      <a:pt x="3947" y="42517"/>
                    </a:lnTo>
                    <a:lnTo>
                      <a:pt x="4029" y="42765"/>
                    </a:lnTo>
                    <a:lnTo>
                      <a:pt x="4126" y="43012"/>
                    </a:lnTo>
                    <a:lnTo>
                      <a:pt x="4236" y="43232"/>
                    </a:lnTo>
                    <a:lnTo>
                      <a:pt x="4373" y="43452"/>
                    </a:lnTo>
                    <a:lnTo>
                      <a:pt x="4538" y="43658"/>
                    </a:lnTo>
                    <a:lnTo>
                      <a:pt x="4731" y="43851"/>
                    </a:lnTo>
                    <a:lnTo>
                      <a:pt x="4937" y="44030"/>
                    </a:lnTo>
                    <a:lnTo>
                      <a:pt x="5157" y="44181"/>
                    </a:lnTo>
                    <a:lnTo>
                      <a:pt x="5322" y="44277"/>
                    </a:lnTo>
                    <a:lnTo>
                      <a:pt x="5501" y="44360"/>
                    </a:lnTo>
                    <a:lnTo>
                      <a:pt x="5666" y="44428"/>
                    </a:lnTo>
                    <a:lnTo>
                      <a:pt x="5844" y="44483"/>
                    </a:lnTo>
                    <a:lnTo>
                      <a:pt x="6023" y="44525"/>
                    </a:lnTo>
                    <a:lnTo>
                      <a:pt x="6202" y="44552"/>
                    </a:lnTo>
                    <a:lnTo>
                      <a:pt x="6381" y="44580"/>
                    </a:lnTo>
                    <a:lnTo>
                      <a:pt x="6738" y="44580"/>
                    </a:lnTo>
                    <a:lnTo>
                      <a:pt x="6903" y="44566"/>
                    </a:lnTo>
                    <a:lnTo>
                      <a:pt x="7068" y="44538"/>
                    </a:lnTo>
                    <a:lnTo>
                      <a:pt x="7233" y="44497"/>
                    </a:lnTo>
                    <a:lnTo>
                      <a:pt x="7398" y="44456"/>
                    </a:lnTo>
                    <a:lnTo>
                      <a:pt x="7549" y="44387"/>
                    </a:lnTo>
                    <a:lnTo>
                      <a:pt x="7701" y="44332"/>
                    </a:lnTo>
                    <a:lnTo>
                      <a:pt x="7852" y="44250"/>
                    </a:lnTo>
                    <a:lnTo>
                      <a:pt x="8003" y="44167"/>
                    </a:lnTo>
                    <a:lnTo>
                      <a:pt x="8141" y="44071"/>
                    </a:lnTo>
                    <a:lnTo>
                      <a:pt x="8278" y="43961"/>
                    </a:lnTo>
                    <a:lnTo>
                      <a:pt x="8416" y="43851"/>
                    </a:lnTo>
                    <a:lnTo>
                      <a:pt x="8526" y="43727"/>
                    </a:lnTo>
                    <a:lnTo>
                      <a:pt x="8649" y="43590"/>
                    </a:lnTo>
                    <a:lnTo>
                      <a:pt x="8759" y="43452"/>
                    </a:lnTo>
                    <a:lnTo>
                      <a:pt x="8856" y="43301"/>
                    </a:lnTo>
                    <a:lnTo>
                      <a:pt x="8966" y="43108"/>
                    </a:lnTo>
                    <a:lnTo>
                      <a:pt x="9200" y="42710"/>
                    </a:lnTo>
                    <a:lnTo>
                      <a:pt x="9516" y="42105"/>
                    </a:lnTo>
                    <a:lnTo>
                      <a:pt x="9915" y="41293"/>
                    </a:lnTo>
                    <a:lnTo>
                      <a:pt x="10135" y="40826"/>
                    </a:lnTo>
                    <a:lnTo>
                      <a:pt x="10368" y="40303"/>
                    </a:lnTo>
                    <a:lnTo>
                      <a:pt x="10602" y="39739"/>
                    </a:lnTo>
                    <a:lnTo>
                      <a:pt x="10850" y="39134"/>
                    </a:lnTo>
                    <a:lnTo>
                      <a:pt x="11097" y="38502"/>
                    </a:lnTo>
                    <a:lnTo>
                      <a:pt x="11345" y="37814"/>
                    </a:lnTo>
                    <a:lnTo>
                      <a:pt x="11606" y="37086"/>
                    </a:lnTo>
                    <a:lnTo>
                      <a:pt x="11840" y="36329"/>
                    </a:lnTo>
                    <a:lnTo>
                      <a:pt x="12087" y="35518"/>
                    </a:lnTo>
                    <a:lnTo>
                      <a:pt x="12307" y="34693"/>
                    </a:lnTo>
                    <a:lnTo>
                      <a:pt x="12527" y="33827"/>
                    </a:lnTo>
                    <a:lnTo>
                      <a:pt x="12733" y="32919"/>
                    </a:lnTo>
                    <a:lnTo>
                      <a:pt x="12926" y="31984"/>
                    </a:lnTo>
                    <a:lnTo>
                      <a:pt x="13091" y="31022"/>
                    </a:lnTo>
                    <a:lnTo>
                      <a:pt x="13242" y="30032"/>
                    </a:lnTo>
                    <a:lnTo>
                      <a:pt x="13352" y="29014"/>
                    </a:lnTo>
                    <a:lnTo>
                      <a:pt x="13448" y="27955"/>
                    </a:lnTo>
                    <a:lnTo>
                      <a:pt x="13517" y="26883"/>
                    </a:lnTo>
                    <a:lnTo>
                      <a:pt x="13545" y="26346"/>
                    </a:lnTo>
                    <a:lnTo>
                      <a:pt x="13558" y="25796"/>
                    </a:lnTo>
                    <a:lnTo>
                      <a:pt x="13558" y="25233"/>
                    </a:lnTo>
                    <a:lnTo>
                      <a:pt x="13558" y="24669"/>
                    </a:lnTo>
                    <a:lnTo>
                      <a:pt x="13545" y="24105"/>
                    </a:lnTo>
                    <a:lnTo>
                      <a:pt x="13517" y="23528"/>
                    </a:lnTo>
                    <a:lnTo>
                      <a:pt x="13490" y="22950"/>
                    </a:lnTo>
                    <a:lnTo>
                      <a:pt x="13448" y="22359"/>
                    </a:lnTo>
                    <a:lnTo>
                      <a:pt x="13393" y="21767"/>
                    </a:lnTo>
                    <a:lnTo>
                      <a:pt x="13325" y="21176"/>
                    </a:lnTo>
                    <a:lnTo>
                      <a:pt x="13242" y="20585"/>
                    </a:lnTo>
                    <a:lnTo>
                      <a:pt x="13160" y="19980"/>
                    </a:lnTo>
                    <a:lnTo>
                      <a:pt x="13008" y="19031"/>
                    </a:lnTo>
                    <a:lnTo>
                      <a:pt x="12816" y="18110"/>
                    </a:lnTo>
                    <a:lnTo>
                      <a:pt x="12610" y="17189"/>
                    </a:lnTo>
                    <a:lnTo>
                      <a:pt x="12376" y="16281"/>
                    </a:lnTo>
                    <a:lnTo>
                      <a:pt x="12115" y="15401"/>
                    </a:lnTo>
                    <a:lnTo>
                      <a:pt x="11840" y="14521"/>
                    </a:lnTo>
                    <a:lnTo>
                      <a:pt x="11551" y="13668"/>
                    </a:lnTo>
                    <a:lnTo>
                      <a:pt x="11248" y="12816"/>
                    </a:lnTo>
                    <a:lnTo>
                      <a:pt x="10932" y="11991"/>
                    </a:lnTo>
                    <a:lnTo>
                      <a:pt x="10602" y="11193"/>
                    </a:lnTo>
                    <a:lnTo>
                      <a:pt x="10258" y="10410"/>
                    </a:lnTo>
                    <a:lnTo>
                      <a:pt x="9915" y="9653"/>
                    </a:lnTo>
                    <a:lnTo>
                      <a:pt x="9571" y="8924"/>
                    </a:lnTo>
                    <a:lnTo>
                      <a:pt x="9213" y="8209"/>
                    </a:lnTo>
                    <a:lnTo>
                      <a:pt x="8856" y="7522"/>
                    </a:lnTo>
                    <a:lnTo>
                      <a:pt x="8512" y="6862"/>
                    </a:lnTo>
                    <a:lnTo>
                      <a:pt x="8168" y="6243"/>
                    </a:lnTo>
                    <a:lnTo>
                      <a:pt x="7824" y="5638"/>
                    </a:lnTo>
                    <a:lnTo>
                      <a:pt x="7494" y="5074"/>
                    </a:lnTo>
                    <a:lnTo>
                      <a:pt x="7164" y="4538"/>
                    </a:lnTo>
                    <a:lnTo>
                      <a:pt x="6559" y="3562"/>
                    </a:lnTo>
                    <a:lnTo>
                      <a:pt x="6009" y="2737"/>
                    </a:lnTo>
                    <a:lnTo>
                      <a:pt x="5542" y="2063"/>
                    </a:lnTo>
                    <a:lnTo>
                      <a:pt x="5184" y="1540"/>
                    </a:lnTo>
                    <a:lnTo>
                      <a:pt x="4799" y="1045"/>
                    </a:lnTo>
                    <a:lnTo>
                      <a:pt x="4621" y="839"/>
                    </a:lnTo>
                    <a:lnTo>
                      <a:pt x="4428" y="647"/>
                    </a:lnTo>
                    <a:lnTo>
                      <a:pt x="4222" y="482"/>
                    </a:lnTo>
                    <a:lnTo>
                      <a:pt x="4002" y="344"/>
                    </a:lnTo>
                    <a:lnTo>
                      <a:pt x="3768" y="234"/>
                    </a:lnTo>
                    <a:lnTo>
                      <a:pt x="3521" y="138"/>
                    </a:lnTo>
                    <a:lnTo>
                      <a:pt x="3273" y="69"/>
                    </a:lnTo>
                    <a:lnTo>
                      <a:pt x="3026" y="28"/>
                    </a:lnTo>
                    <a:lnTo>
                      <a:pt x="2764" y="0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7"/>
              <p:cNvSpPr/>
              <p:nvPr/>
            </p:nvSpPr>
            <p:spPr>
              <a:xfrm>
                <a:off x="4885975" y="2134550"/>
                <a:ext cx="352725" cy="1002075"/>
              </a:xfrm>
              <a:custGeom>
                <a:avLst/>
                <a:gdLst/>
                <a:ahLst/>
                <a:cxnLst/>
                <a:rect l="l" t="t" r="r" b="b"/>
                <a:pathLst>
                  <a:path w="14109" h="40083" extrusionOk="0">
                    <a:moveTo>
                      <a:pt x="2764" y="0"/>
                    </a:moveTo>
                    <a:lnTo>
                      <a:pt x="2475" y="28"/>
                    </a:lnTo>
                    <a:lnTo>
                      <a:pt x="2200" y="96"/>
                    </a:lnTo>
                    <a:lnTo>
                      <a:pt x="1925" y="179"/>
                    </a:lnTo>
                    <a:lnTo>
                      <a:pt x="1650" y="303"/>
                    </a:lnTo>
                    <a:lnTo>
                      <a:pt x="1389" y="440"/>
                    </a:lnTo>
                    <a:lnTo>
                      <a:pt x="1142" y="619"/>
                    </a:lnTo>
                    <a:lnTo>
                      <a:pt x="922" y="811"/>
                    </a:lnTo>
                    <a:lnTo>
                      <a:pt x="715" y="1031"/>
                    </a:lnTo>
                    <a:lnTo>
                      <a:pt x="537" y="1265"/>
                    </a:lnTo>
                    <a:lnTo>
                      <a:pt x="385" y="1513"/>
                    </a:lnTo>
                    <a:lnTo>
                      <a:pt x="248" y="1760"/>
                    </a:lnTo>
                    <a:lnTo>
                      <a:pt x="152" y="2035"/>
                    </a:lnTo>
                    <a:lnTo>
                      <a:pt x="69" y="2296"/>
                    </a:lnTo>
                    <a:lnTo>
                      <a:pt x="28" y="2585"/>
                    </a:lnTo>
                    <a:lnTo>
                      <a:pt x="0" y="2860"/>
                    </a:lnTo>
                    <a:lnTo>
                      <a:pt x="14" y="3149"/>
                    </a:lnTo>
                    <a:lnTo>
                      <a:pt x="42" y="3438"/>
                    </a:lnTo>
                    <a:lnTo>
                      <a:pt x="97" y="3713"/>
                    </a:lnTo>
                    <a:lnTo>
                      <a:pt x="193" y="3988"/>
                    </a:lnTo>
                    <a:lnTo>
                      <a:pt x="303" y="4263"/>
                    </a:lnTo>
                    <a:lnTo>
                      <a:pt x="454" y="4510"/>
                    </a:lnTo>
                    <a:lnTo>
                      <a:pt x="619" y="4758"/>
                    </a:lnTo>
                    <a:lnTo>
                      <a:pt x="922" y="5157"/>
                    </a:lnTo>
                    <a:lnTo>
                      <a:pt x="1224" y="5597"/>
                    </a:lnTo>
                    <a:lnTo>
                      <a:pt x="1623" y="6174"/>
                    </a:lnTo>
                    <a:lnTo>
                      <a:pt x="2090" y="6889"/>
                    </a:lnTo>
                    <a:lnTo>
                      <a:pt x="2627" y="7742"/>
                    </a:lnTo>
                    <a:lnTo>
                      <a:pt x="3191" y="8704"/>
                    </a:lnTo>
                    <a:lnTo>
                      <a:pt x="3493" y="9227"/>
                    </a:lnTo>
                    <a:lnTo>
                      <a:pt x="3796" y="9777"/>
                    </a:lnTo>
                    <a:lnTo>
                      <a:pt x="4098" y="10354"/>
                    </a:lnTo>
                    <a:lnTo>
                      <a:pt x="4414" y="10946"/>
                    </a:lnTo>
                    <a:lnTo>
                      <a:pt x="4717" y="11564"/>
                    </a:lnTo>
                    <a:lnTo>
                      <a:pt x="5033" y="12211"/>
                    </a:lnTo>
                    <a:lnTo>
                      <a:pt x="5336" y="12871"/>
                    </a:lnTo>
                    <a:lnTo>
                      <a:pt x="5624" y="13544"/>
                    </a:lnTo>
                    <a:lnTo>
                      <a:pt x="5913" y="14246"/>
                    </a:lnTo>
                    <a:lnTo>
                      <a:pt x="6188" y="14961"/>
                    </a:lnTo>
                    <a:lnTo>
                      <a:pt x="6463" y="15676"/>
                    </a:lnTo>
                    <a:lnTo>
                      <a:pt x="6711" y="16418"/>
                    </a:lnTo>
                    <a:lnTo>
                      <a:pt x="6958" y="17175"/>
                    </a:lnTo>
                    <a:lnTo>
                      <a:pt x="7178" y="17945"/>
                    </a:lnTo>
                    <a:lnTo>
                      <a:pt x="7384" y="18715"/>
                    </a:lnTo>
                    <a:lnTo>
                      <a:pt x="7563" y="19498"/>
                    </a:lnTo>
                    <a:lnTo>
                      <a:pt x="7728" y="20296"/>
                    </a:lnTo>
                    <a:lnTo>
                      <a:pt x="7866" y="21093"/>
                    </a:lnTo>
                    <a:lnTo>
                      <a:pt x="7948" y="21740"/>
                    </a:lnTo>
                    <a:lnTo>
                      <a:pt x="8031" y="22386"/>
                    </a:lnTo>
                    <a:lnTo>
                      <a:pt x="8086" y="23019"/>
                    </a:lnTo>
                    <a:lnTo>
                      <a:pt x="8141" y="23651"/>
                    </a:lnTo>
                    <a:lnTo>
                      <a:pt x="8168" y="24284"/>
                    </a:lnTo>
                    <a:lnTo>
                      <a:pt x="8182" y="24902"/>
                    </a:lnTo>
                    <a:lnTo>
                      <a:pt x="8196" y="25507"/>
                    </a:lnTo>
                    <a:lnTo>
                      <a:pt x="8182" y="26112"/>
                    </a:lnTo>
                    <a:lnTo>
                      <a:pt x="8168" y="26704"/>
                    </a:lnTo>
                    <a:lnTo>
                      <a:pt x="8141" y="27295"/>
                    </a:lnTo>
                    <a:lnTo>
                      <a:pt x="8099" y="27872"/>
                    </a:lnTo>
                    <a:lnTo>
                      <a:pt x="8044" y="28436"/>
                    </a:lnTo>
                    <a:lnTo>
                      <a:pt x="7989" y="29000"/>
                    </a:lnTo>
                    <a:lnTo>
                      <a:pt x="7921" y="29550"/>
                    </a:lnTo>
                    <a:lnTo>
                      <a:pt x="7838" y="30086"/>
                    </a:lnTo>
                    <a:lnTo>
                      <a:pt x="7756" y="30623"/>
                    </a:lnTo>
                    <a:lnTo>
                      <a:pt x="7659" y="31145"/>
                    </a:lnTo>
                    <a:lnTo>
                      <a:pt x="7563" y="31654"/>
                    </a:lnTo>
                    <a:lnTo>
                      <a:pt x="7343" y="32630"/>
                    </a:lnTo>
                    <a:lnTo>
                      <a:pt x="7109" y="33579"/>
                    </a:lnTo>
                    <a:lnTo>
                      <a:pt x="6862" y="34473"/>
                    </a:lnTo>
                    <a:lnTo>
                      <a:pt x="6601" y="35312"/>
                    </a:lnTo>
                    <a:lnTo>
                      <a:pt x="6339" y="36095"/>
                    </a:lnTo>
                    <a:lnTo>
                      <a:pt x="6064" y="36838"/>
                    </a:lnTo>
                    <a:lnTo>
                      <a:pt x="5803" y="37512"/>
                    </a:lnTo>
                    <a:lnTo>
                      <a:pt x="11138" y="40083"/>
                    </a:lnTo>
                    <a:lnTo>
                      <a:pt x="11468" y="39285"/>
                    </a:lnTo>
                    <a:lnTo>
                      <a:pt x="11798" y="38405"/>
                    </a:lnTo>
                    <a:lnTo>
                      <a:pt x="12128" y="37457"/>
                    </a:lnTo>
                    <a:lnTo>
                      <a:pt x="12445" y="36439"/>
                    </a:lnTo>
                    <a:lnTo>
                      <a:pt x="12761" y="35367"/>
                    </a:lnTo>
                    <a:lnTo>
                      <a:pt x="12898" y="34803"/>
                    </a:lnTo>
                    <a:lnTo>
                      <a:pt x="13050" y="34225"/>
                    </a:lnTo>
                    <a:lnTo>
                      <a:pt x="13187" y="33648"/>
                    </a:lnTo>
                    <a:lnTo>
                      <a:pt x="13311" y="33043"/>
                    </a:lnTo>
                    <a:lnTo>
                      <a:pt x="13435" y="32424"/>
                    </a:lnTo>
                    <a:lnTo>
                      <a:pt x="13558" y="31791"/>
                    </a:lnTo>
                    <a:lnTo>
                      <a:pt x="13655" y="31145"/>
                    </a:lnTo>
                    <a:lnTo>
                      <a:pt x="13751" y="30499"/>
                    </a:lnTo>
                    <a:lnTo>
                      <a:pt x="13847" y="29825"/>
                    </a:lnTo>
                    <a:lnTo>
                      <a:pt x="13916" y="29151"/>
                    </a:lnTo>
                    <a:lnTo>
                      <a:pt x="13985" y="28450"/>
                    </a:lnTo>
                    <a:lnTo>
                      <a:pt x="14026" y="27749"/>
                    </a:lnTo>
                    <a:lnTo>
                      <a:pt x="14067" y="27047"/>
                    </a:lnTo>
                    <a:lnTo>
                      <a:pt x="14095" y="26319"/>
                    </a:lnTo>
                    <a:lnTo>
                      <a:pt x="14108" y="25590"/>
                    </a:lnTo>
                    <a:lnTo>
                      <a:pt x="14095" y="24847"/>
                    </a:lnTo>
                    <a:lnTo>
                      <a:pt x="14081" y="24091"/>
                    </a:lnTo>
                    <a:lnTo>
                      <a:pt x="14040" y="23321"/>
                    </a:lnTo>
                    <a:lnTo>
                      <a:pt x="13985" y="22551"/>
                    </a:lnTo>
                    <a:lnTo>
                      <a:pt x="13916" y="21781"/>
                    </a:lnTo>
                    <a:lnTo>
                      <a:pt x="13820" y="20997"/>
                    </a:lnTo>
                    <a:lnTo>
                      <a:pt x="13710" y="20200"/>
                    </a:lnTo>
                    <a:lnTo>
                      <a:pt x="13545" y="19251"/>
                    </a:lnTo>
                    <a:lnTo>
                      <a:pt x="13352" y="18316"/>
                    </a:lnTo>
                    <a:lnTo>
                      <a:pt x="13146" y="17395"/>
                    </a:lnTo>
                    <a:lnTo>
                      <a:pt x="12912" y="16487"/>
                    </a:lnTo>
                    <a:lnTo>
                      <a:pt x="12651" y="15579"/>
                    </a:lnTo>
                    <a:lnTo>
                      <a:pt x="12376" y="14699"/>
                    </a:lnTo>
                    <a:lnTo>
                      <a:pt x="12087" y="13833"/>
                    </a:lnTo>
                    <a:lnTo>
                      <a:pt x="11771" y="12994"/>
                    </a:lnTo>
                    <a:lnTo>
                      <a:pt x="11455" y="12169"/>
                    </a:lnTo>
                    <a:lnTo>
                      <a:pt x="11125" y="11358"/>
                    </a:lnTo>
                    <a:lnTo>
                      <a:pt x="10781" y="10574"/>
                    </a:lnTo>
                    <a:lnTo>
                      <a:pt x="10437" y="9804"/>
                    </a:lnTo>
                    <a:lnTo>
                      <a:pt x="10080" y="9062"/>
                    </a:lnTo>
                    <a:lnTo>
                      <a:pt x="9736" y="8347"/>
                    </a:lnTo>
                    <a:lnTo>
                      <a:pt x="9378" y="7659"/>
                    </a:lnTo>
                    <a:lnTo>
                      <a:pt x="9021" y="6999"/>
                    </a:lnTo>
                    <a:lnTo>
                      <a:pt x="8677" y="6367"/>
                    </a:lnTo>
                    <a:lnTo>
                      <a:pt x="8333" y="5762"/>
                    </a:lnTo>
                    <a:lnTo>
                      <a:pt x="7989" y="5198"/>
                    </a:lnTo>
                    <a:lnTo>
                      <a:pt x="7673" y="4648"/>
                    </a:lnTo>
                    <a:lnTo>
                      <a:pt x="7054" y="3672"/>
                    </a:lnTo>
                    <a:lnTo>
                      <a:pt x="6504" y="2846"/>
                    </a:lnTo>
                    <a:lnTo>
                      <a:pt x="6037" y="2159"/>
                    </a:lnTo>
                    <a:lnTo>
                      <a:pt x="5679" y="1650"/>
                    </a:lnTo>
                    <a:lnTo>
                      <a:pt x="5294" y="1141"/>
                    </a:lnTo>
                    <a:lnTo>
                      <a:pt x="5102" y="908"/>
                    </a:lnTo>
                    <a:lnTo>
                      <a:pt x="4882" y="701"/>
                    </a:lnTo>
                    <a:lnTo>
                      <a:pt x="4648" y="523"/>
                    </a:lnTo>
                    <a:lnTo>
                      <a:pt x="4401" y="371"/>
                    </a:lnTo>
                    <a:lnTo>
                      <a:pt x="4153" y="248"/>
                    </a:lnTo>
                    <a:lnTo>
                      <a:pt x="3878" y="138"/>
                    </a:lnTo>
                    <a:lnTo>
                      <a:pt x="3603" y="69"/>
                    </a:lnTo>
                    <a:lnTo>
                      <a:pt x="3328" y="14"/>
                    </a:lnTo>
                    <a:lnTo>
                      <a:pt x="30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7"/>
              <p:cNvSpPr/>
              <p:nvPr/>
            </p:nvSpPr>
            <p:spPr>
              <a:xfrm>
                <a:off x="4402300" y="1762600"/>
                <a:ext cx="13787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5515" h="5514" extrusionOk="0">
                    <a:moveTo>
                      <a:pt x="2764" y="0"/>
                    </a:moveTo>
                    <a:lnTo>
                      <a:pt x="2475" y="14"/>
                    </a:lnTo>
                    <a:lnTo>
                      <a:pt x="2200" y="55"/>
                    </a:lnTo>
                    <a:lnTo>
                      <a:pt x="1939" y="124"/>
                    </a:lnTo>
                    <a:lnTo>
                      <a:pt x="1692" y="220"/>
                    </a:lnTo>
                    <a:lnTo>
                      <a:pt x="1444" y="344"/>
                    </a:lnTo>
                    <a:lnTo>
                      <a:pt x="1224" y="481"/>
                    </a:lnTo>
                    <a:lnTo>
                      <a:pt x="1004" y="633"/>
                    </a:lnTo>
                    <a:lnTo>
                      <a:pt x="812" y="811"/>
                    </a:lnTo>
                    <a:lnTo>
                      <a:pt x="633" y="1004"/>
                    </a:lnTo>
                    <a:lnTo>
                      <a:pt x="468" y="1224"/>
                    </a:lnTo>
                    <a:lnTo>
                      <a:pt x="330" y="1444"/>
                    </a:lnTo>
                    <a:lnTo>
                      <a:pt x="220" y="1691"/>
                    </a:lnTo>
                    <a:lnTo>
                      <a:pt x="124" y="1939"/>
                    </a:lnTo>
                    <a:lnTo>
                      <a:pt x="55" y="2200"/>
                    </a:lnTo>
                    <a:lnTo>
                      <a:pt x="14" y="2475"/>
                    </a:lnTo>
                    <a:lnTo>
                      <a:pt x="0" y="2764"/>
                    </a:lnTo>
                    <a:lnTo>
                      <a:pt x="14" y="3039"/>
                    </a:lnTo>
                    <a:lnTo>
                      <a:pt x="55" y="3314"/>
                    </a:lnTo>
                    <a:lnTo>
                      <a:pt x="124" y="3575"/>
                    </a:lnTo>
                    <a:lnTo>
                      <a:pt x="220" y="3836"/>
                    </a:lnTo>
                    <a:lnTo>
                      <a:pt x="330" y="4070"/>
                    </a:lnTo>
                    <a:lnTo>
                      <a:pt x="468" y="4304"/>
                    </a:lnTo>
                    <a:lnTo>
                      <a:pt x="633" y="4510"/>
                    </a:lnTo>
                    <a:lnTo>
                      <a:pt x="812" y="4703"/>
                    </a:lnTo>
                    <a:lnTo>
                      <a:pt x="1004" y="4881"/>
                    </a:lnTo>
                    <a:lnTo>
                      <a:pt x="1224" y="5046"/>
                    </a:lnTo>
                    <a:lnTo>
                      <a:pt x="1444" y="5184"/>
                    </a:lnTo>
                    <a:lnTo>
                      <a:pt x="1692" y="5294"/>
                    </a:lnTo>
                    <a:lnTo>
                      <a:pt x="1939" y="5390"/>
                    </a:lnTo>
                    <a:lnTo>
                      <a:pt x="2200" y="5459"/>
                    </a:lnTo>
                    <a:lnTo>
                      <a:pt x="2475" y="5500"/>
                    </a:lnTo>
                    <a:lnTo>
                      <a:pt x="2764" y="5514"/>
                    </a:lnTo>
                    <a:lnTo>
                      <a:pt x="3039" y="5500"/>
                    </a:lnTo>
                    <a:lnTo>
                      <a:pt x="3314" y="5459"/>
                    </a:lnTo>
                    <a:lnTo>
                      <a:pt x="3576" y="5390"/>
                    </a:lnTo>
                    <a:lnTo>
                      <a:pt x="3837" y="5294"/>
                    </a:lnTo>
                    <a:lnTo>
                      <a:pt x="4071" y="5184"/>
                    </a:lnTo>
                    <a:lnTo>
                      <a:pt x="4304" y="5046"/>
                    </a:lnTo>
                    <a:lnTo>
                      <a:pt x="4511" y="4881"/>
                    </a:lnTo>
                    <a:lnTo>
                      <a:pt x="4703" y="4703"/>
                    </a:lnTo>
                    <a:lnTo>
                      <a:pt x="4882" y="4510"/>
                    </a:lnTo>
                    <a:lnTo>
                      <a:pt x="5047" y="4304"/>
                    </a:lnTo>
                    <a:lnTo>
                      <a:pt x="5184" y="4070"/>
                    </a:lnTo>
                    <a:lnTo>
                      <a:pt x="5294" y="3836"/>
                    </a:lnTo>
                    <a:lnTo>
                      <a:pt x="5391" y="3575"/>
                    </a:lnTo>
                    <a:lnTo>
                      <a:pt x="5459" y="3314"/>
                    </a:lnTo>
                    <a:lnTo>
                      <a:pt x="5501" y="3039"/>
                    </a:lnTo>
                    <a:lnTo>
                      <a:pt x="5514" y="2764"/>
                    </a:lnTo>
                    <a:lnTo>
                      <a:pt x="5501" y="2475"/>
                    </a:lnTo>
                    <a:lnTo>
                      <a:pt x="5459" y="2200"/>
                    </a:lnTo>
                    <a:lnTo>
                      <a:pt x="5391" y="1939"/>
                    </a:lnTo>
                    <a:lnTo>
                      <a:pt x="5294" y="1691"/>
                    </a:lnTo>
                    <a:lnTo>
                      <a:pt x="5184" y="1444"/>
                    </a:lnTo>
                    <a:lnTo>
                      <a:pt x="5047" y="1224"/>
                    </a:lnTo>
                    <a:lnTo>
                      <a:pt x="4882" y="1004"/>
                    </a:lnTo>
                    <a:lnTo>
                      <a:pt x="4703" y="811"/>
                    </a:lnTo>
                    <a:lnTo>
                      <a:pt x="4511" y="633"/>
                    </a:lnTo>
                    <a:lnTo>
                      <a:pt x="4304" y="481"/>
                    </a:lnTo>
                    <a:lnTo>
                      <a:pt x="4071" y="344"/>
                    </a:lnTo>
                    <a:lnTo>
                      <a:pt x="3837" y="220"/>
                    </a:lnTo>
                    <a:lnTo>
                      <a:pt x="3576" y="124"/>
                    </a:lnTo>
                    <a:lnTo>
                      <a:pt x="3314" y="55"/>
                    </a:lnTo>
                    <a:lnTo>
                      <a:pt x="3039" y="14"/>
                    </a:lnTo>
                    <a:lnTo>
                      <a:pt x="2764" y="0"/>
                    </a:lnTo>
                    <a:close/>
                  </a:path>
                </a:pathLst>
              </a:custGeom>
              <a:solidFill>
                <a:srgbClr val="FFAF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4834750" y="1762600"/>
                <a:ext cx="13787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5515" h="5514" extrusionOk="0">
                    <a:moveTo>
                      <a:pt x="2764" y="0"/>
                    </a:moveTo>
                    <a:lnTo>
                      <a:pt x="2476" y="14"/>
                    </a:lnTo>
                    <a:lnTo>
                      <a:pt x="2201" y="55"/>
                    </a:lnTo>
                    <a:lnTo>
                      <a:pt x="1939" y="124"/>
                    </a:lnTo>
                    <a:lnTo>
                      <a:pt x="1692" y="220"/>
                    </a:lnTo>
                    <a:lnTo>
                      <a:pt x="1444" y="344"/>
                    </a:lnTo>
                    <a:lnTo>
                      <a:pt x="1224" y="481"/>
                    </a:lnTo>
                    <a:lnTo>
                      <a:pt x="1004" y="633"/>
                    </a:lnTo>
                    <a:lnTo>
                      <a:pt x="812" y="811"/>
                    </a:lnTo>
                    <a:lnTo>
                      <a:pt x="633" y="1004"/>
                    </a:lnTo>
                    <a:lnTo>
                      <a:pt x="482" y="1224"/>
                    </a:lnTo>
                    <a:lnTo>
                      <a:pt x="344" y="1444"/>
                    </a:lnTo>
                    <a:lnTo>
                      <a:pt x="221" y="1691"/>
                    </a:lnTo>
                    <a:lnTo>
                      <a:pt x="124" y="1939"/>
                    </a:lnTo>
                    <a:lnTo>
                      <a:pt x="56" y="2200"/>
                    </a:lnTo>
                    <a:lnTo>
                      <a:pt x="14" y="2475"/>
                    </a:lnTo>
                    <a:lnTo>
                      <a:pt x="1" y="2764"/>
                    </a:lnTo>
                    <a:lnTo>
                      <a:pt x="14" y="3039"/>
                    </a:lnTo>
                    <a:lnTo>
                      <a:pt x="56" y="3314"/>
                    </a:lnTo>
                    <a:lnTo>
                      <a:pt x="124" y="3575"/>
                    </a:lnTo>
                    <a:lnTo>
                      <a:pt x="221" y="3836"/>
                    </a:lnTo>
                    <a:lnTo>
                      <a:pt x="344" y="4070"/>
                    </a:lnTo>
                    <a:lnTo>
                      <a:pt x="482" y="4304"/>
                    </a:lnTo>
                    <a:lnTo>
                      <a:pt x="633" y="4510"/>
                    </a:lnTo>
                    <a:lnTo>
                      <a:pt x="812" y="4703"/>
                    </a:lnTo>
                    <a:lnTo>
                      <a:pt x="1004" y="4881"/>
                    </a:lnTo>
                    <a:lnTo>
                      <a:pt x="1224" y="5046"/>
                    </a:lnTo>
                    <a:lnTo>
                      <a:pt x="1444" y="5184"/>
                    </a:lnTo>
                    <a:lnTo>
                      <a:pt x="1692" y="5294"/>
                    </a:lnTo>
                    <a:lnTo>
                      <a:pt x="1939" y="5390"/>
                    </a:lnTo>
                    <a:lnTo>
                      <a:pt x="2201" y="5459"/>
                    </a:lnTo>
                    <a:lnTo>
                      <a:pt x="2476" y="5500"/>
                    </a:lnTo>
                    <a:lnTo>
                      <a:pt x="2764" y="5514"/>
                    </a:lnTo>
                    <a:lnTo>
                      <a:pt x="3039" y="5500"/>
                    </a:lnTo>
                    <a:lnTo>
                      <a:pt x="3314" y="5459"/>
                    </a:lnTo>
                    <a:lnTo>
                      <a:pt x="3576" y="5390"/>
                    </a:lnTo>
                    <a:lnTo>
                      <a:pt x="3837" y="5294"/>
                    </a:lnTo>
                    <a:lnTo>
                      <a:pt x="4071" y="5184"/>
                    </a:lnTo>
                    <a:lnTo>
                      <a:pt x="4304" y="5046"/>
                    </a:lnTo>
                    <a:lnTo>
                      <a:pt x="4511" y="4881"/>
                    </a:lnTo>
                    <a:lnTo>
                      <a:pt x="4703" y="4703"/>
                    </a:lnTo>
                    <a:lnTo>
                      <a:pt x="4882" y="4510"/>
                    </a:lnTo>
                    <a:lnTo>
                      <a:pt x="5047" y="4304"/>
                    </a:lnTo>
                    <a:lnTo>
                      <a:pt x="5185" y="4070"/>
                    </a:lnTo>
                    <a:lnTo>
                      <a:pt x="5295" y="3836"/>
                    </a:lnTo>
                    <a:lnTo>
                      <a:pt x="5391" y="3575"/>
                    </a:lnTo>
                    <a:lnTo>
                      <a:pt x="5460" y="3314"/>
                    </a:lnTo>
                    <a:lnTo>
                      <a:pt x="5501" y="3039"/>
                    </a:lnTo>
                    <a:lnTo>
                      <a:pt x="5515" y="2764"/>
                    </a:lnTo>
                    <a:lnTo>
                      <a:pt x="5501" y="2475"/>
                    </a:lnTo>
                    <a:lnTo>
                      <a:pt x="5460" y="2200"/>
                    </a:lnTo>
                    <a:lnTo>
                      <a:pt x="5391" y="1939"/>
                    </a:lnTo>
                    <a:lnTo>
                      <a:pt x="5295" y="1691"/>
                    </a:lnTo>
                    <a:lnTo>
                      <a:pt x="5185" y="1444"/>
                    </a:lnTo>
                    <a:lnTo>
                      <a:pt x="5047" y="1224"/>
                    </a:lnTo>
                    <a:lnTo>
                      <a:pt x="4882" y="1004"/>
                    </a:lnTo>
                    <a:lnTo>
                      <a:pt x="4703" y="811"/>
                    </a:lnTo>
                    <a:lnTo>
                      <a:pt x="4511" y="633"/>
                    </a:lnTo>
                    <a:lnTo>
                      <a:pt x="4304" y="481"/>
                    </a:lnTo>
                    <a:lnTo>
                      <a:pt x="4071" y="344"/>
                    </a:lnTo>
                    <a:lnTo>
                      <a:pt x="3837" y="220"/>
                    </a:lnTo>
                    <a:lnTo>
                      <a:pt x="3576" y="124"/>
                    </a:lnTo>
                    <a:lnTo>
                      <a:pt x="3314" y="55"/>
                    </a:lnTo>
                    <a:lnTo>
                      <a:pt x="3039" y="14"/>
                    </a:lnTo>
                    <a:lnTo>
                      <a:pt x="2764" y="0"/>
                    </a:lnTo>
                    <a:close/>
                  </a:path>
                </a:pathLst>
              </a:custGeom>
              <a:solidFill>
                <a:srgbClr val="FFAF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4456950" y="1559425"/>
                <a:ext cx="464100" cy="544200"/>
              </a:xfrm>
              <a:custGeom>
                <a:avLst/>
                <a:gdLst/>
                <a:ahLst/>
                <a:cxnLst/>
                <a:rect l="l" t="t" r="r" b="b"/>
                <a:pathLst>
                  <a:path w="18564" h="21768" extrusionOk="0">
                    <a:moveTo>
                      <a:pt x="1" y="0"/>
                    </a:moveTo>
                    <a:lnTo>
                      <a:pt x="1" y="12486"/>
                    </a:lnTo>
                    <a:lnTo>
                      <a:pt x="14" y="12953"/>
                    </a:lnTo>
                    <a:lnTo>
                      <a:pt x="42" y="13435"/>
                    </a:lnTo>
                    <a:lnTo>
                      <a:pt x="111" y="13902"/>
                    </a:lnTo>
                    <a:lnTo>
                      <a:pt x="179" y="14356"/>
                    </a:lnTo>
                    <a:lnTo>
                      <a:pt x="289" y="14796"/>
                    </a:lnTo>
                    <a:lnTo>
                      <a:pt x="413" y="15236"/>
                    </a:lnTo>
                    <a:lnTo>
                      <a:pt x="564" y="15676"/>
                    </a:lnTo>
                    <a:lnTo>
                      <a:pt x="729" y="16102"/>
                    </a:lnTo>
                    <a:lnTo>
                      <a:pt x="908" y="16501"/>
                    </a:lnTo>
                    <a:lnTo>
                      <a:pt x="1115" y="16914"/>
                    </a:lnTo>
                    <a:lnTo>
                      <a:pt x="1335" y="17299"/>
                    </a:lnTo>
                    <a:lnTo>
                      <a:pt x="1582" y="17670"/>
                    </a:lnTo>
                    <a:lnTo>
                      <a:pt x="1843" y="18041"/>
                    </a:lnTo>
                    <a:lnTo>
                      <a:pt x="2118" y="18385"/>
                    </a:lnTo>
                    <a:lnTo>
                      <a:pt x="2407" y="18729"/>
                    </a:lnTo>
                    <a:lnTo>
                      <a:pt x="2723" y="19045"/>
                    </a:lnTo>
                    <a:lnTo>
                      <a:pt x="3040" y="19361"/>
                    </a:lnTo>
                    <a:lnTo>
                      <a:pt x="3370" y="19650"/>
                    </a:lnTo>
                    <a:lnTo>
                      <a:pt x="3727" y="19925"/>
                    </a:lnTo>
                    <a:lnTo>
                      <a:pt x="4085" y="20186"/>
                    </a:lnTo>
                    <a:lnTo>
                      <a:pt x="4470" y="20420"/>
                    </a:lnTo>
                    <a:lnTo>
                      <a:pt x="4855" y="20654"/>
                    </a:lnTo>
                    <a:lnTo>
                      <a:pt x="5253" y="20846"/>
                    </a:lnTo>
                    <a:lnTo>
                      <a:pt x="5666" y="21039"/>
                    </a:lnTo>
                    <a:lnTo>
                      <a:pt x="6092" y="21204"/>
                    </a:lnTo>
                    <a:lnTo>
                      <a:pt x="6518" y="21355"/>
                    </a:lnTo>
                    <a:lnTo>
                      <a:pt x="6958" y="21479"/>
                    </a:lnTo>
                    <a:lnTo>
                      <a:pt x="7412" y="21575"/>
                    </a:lnTo>
                    <a:lnTo>
                      <a:pt x="7866" y="21658"/>
                    </a:lnTo>
                    <a:lnTo>
                      <a:pt x="8334" y="21726"/>
                    </a:lnTo>
                    <a:lnTo>
                      <a:pt x="8801" y="21754"/>
                    </a:lnTo>
                    <a:lnTo>
                      <a:pt x="9282" y="21768"/>
                    </a:lnTo>
                    <a:lnTo>
                      <a:pt x="9764" y="21754"/>
                    </a:lnTo>
                    <a:lnTo>
                      <a:pt x="10231" y="21726"/>
                    </a:lnTo>
                    <a:lnTo>
                      <a:pt x="10699" y="21658"/>
                    </a:lnTo>
                    <a:lnTo>
                      <a:pt x="11152" y="21575"/>
                    </a:lnTo>
                    <a:lnTo>
                      <a:pt x="11606" y="21479"/>
                    </a:lnTo>
                    <a:lnTo>
                      <a:pt x="12046" y="21355"/>
                    </a:lnTo>
                    <a:lnTo>
                      <a:pt x="12472" y="21204"/>
                    </a:lnTo>
                    <a:lnTo>
                      <a:pt x="12899" y="21039"/>
                    </a:lnTo>
                    <a:lnTo>
                      <a:pt x="13311" y="20846"/>
                    </a:lnTo>
                    <a:lnTo>
                      <a:pt x="13710" y="20654"/>
                    </a:lnTo>
                    <a:lnTo>
                      <a:pt x="14095" y="20420"/>
                    </a:lnTo>
                    <a:lnTo>
                      <a:pt x="14480" y="20186"/>
                    </a:lnTo>
                    <a:lnTo>
                      <a:pt x="14838" y="19925"/>
                    </a:lnTo>
                    <a:lnTo>
                      <a:pt x="15195" y="19650"/>
                    </a:lnTo>
                    <a:lnTo>
                      <a:pt x="15525" y="19361"/>
                    </a:lnTo>
                    <a:lnTo>
                      <a:pt x="15855" y="19045"/>
                    </a:lnTo>
                    <a:lnTo>
                      <a:pt x="16158" y="18729"/>
                    </a:lnTo>
                    <a:lnTo>
                      <a:pt x="16446" y="18385"/>
                    </a:lnTo>
                    <a:lnTo>
                      <a:pt x="16721" y="18041"/>
                    </a:lnTo>
                    <a:lnTo>
                      <a:pt x="16983" y="17670"/>
                    </a:lnTo>
                    <a:lnTo>
                      <a:pt x="17230" y="17299"/>
                    </a:lnTo>
                    <a:lnTo>
                      <a:pt x="17450" y="16914"/>
                    </a:lnTo>
                    <a:lnTo>
                      <a:pt x="17656" y="16501"/>
                    </a:lnTo>
                    <a:lnTo>
                      <a:pt x="17835" y="16102"/>
                    </a:lnTo>
                    <a:lnTo>
                      <a:pt x="18000" y="15676"/>
                    </a:lnTo>
                    <a:lnTo>
                      <a:pt x="18151" y="15236"/>
                    </a:lnTo>
                    <a:lnTo>
                      <a:pt x="18275" y="14796"/>
                    </a:lnTo>
                    <a:lnTo>
                      <a:pt x="18385" y="14356"/>
                    </a:lnTo>
                    <a:lnTo>
                      <a:pt x="18468" y="13902"/>
                    </a:lnTo>
                    <a:lnTo>
                      <a:pt x="18523" y="13435"/>
                    </a:lnTo>
                    <a:lnTo>
                      <a:pt x="18564" y="12953"/>
                    </a:lnTo>
                    <a:lnTo>
                      <a:pt x="18564" y="12486"/>
                    </a:lnTo>
                    <a:lnTo>
                      <a:pt x="18564" y="0"/>
                    </a:lnTo>
                    <a:close/>
                  </a:path>
                </a:pathLst>
              </a:custGeom>
              <a:solidFill>
                <a:srgbClr val="FFBE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7"/>
              <p:cNvSpPr/>
              <p:nvPr/>
            </p:nvSpPr>
            <p:spPr>
              <a:xfrm>
                <a:off x="4603400" y="1913850"/>
                <a:ext cx="171225" cy="63625"/>
              </a:xfrm>
              <a:custGeom>
                <a:avLst/>
                <a:gdLst/>
                <a:ahLst/>
                <a:cxnLst/>
                <a:rect l="l" t="t" r="r" b="b"/>
                <a:pathLst>
                  <a:path w="6849" h="2545" extrusionOk="0">
                    <a:moveTo>
                      <a:pt x="6449" y="0"/>
                    </a:moveTo>
                    <a:lnTo>
                      <a:pt x="399" y="28"/>
                    </a:lnTo>
                    <a:lnTo>
                      <a:pt x="289" y="42"/>
                    </a:lnTo>
                    <a:lnTo>
                      <a:pt x="193" y="83"/>
                    </a:lnTo>
                    <a:lnTo>
                      <a:pt x="110" y="152"/>
                    </a:lnTo>
                    <a:lnTo>
                      <a:pt x="55" y="234"/>
                    </a:lnTo>
                    <a:lnTo>
                      <a:pt x="14" y="330"/>
                    </a:lnTo>
                    <a:lnTo>
                      <a:pt x="0" y="440"/>
                    </a:lnTo>
                    <a:lnTo>
                      <a:pt x="14" y="537"/>
                    </a:lnTo>
                    <a:lnTo>
                      <a:pt x="55" y="647"/>
                    </a:lnTo>
                    <a:lnTo>
                      <a:pt x="193" y="853"/>
                    </a:lnTo>
                    <a:lnTo>
                      <a:pt x="344" y="1059"/>
                    </a:lnTo>
                    <a:lnTo>
                      <a:pt x="509" y="1252"/>
                    </a:lnTo>
                    <a:lnTo>
                      <a:pt x="674" y="1430"/>
                    </a:lnTo>
                    <a:lnTo>
                      <a:pt x="853" y="1595"/>
                    </a:lnTo>
                    <a:lnTo>
                      <a:pt x="1045" y="1760"/>
                    </a:lnTo>
                    <a:lnTo>
                      <a:pt x="1252" y="1898"/>
                    </a:lnTo>
                    <a:lnTo>
                      <a:pt x="1472" y="2035"/>
                    </a:lnTo>
                    <a:lnTo>
                      <a:pt x="1692" y="2145"/>
                    </a:lnTo>
                    <a:lnTo>
                      <a:pt x="1926" y="2255"/>
                    </a:lnTo>
                    <a:lnTo>
                      <a:pt x="2159" y="2338"/>
                    </a:lnTo>
                    <a:lnTo>
                      <a:pt x="2407" y="2420"/>
                    </a:lnTo>
                    <a:lnTo>
                      <a:pt x="2654" y="2475"/>
                    </a:lnTo>
                    <a:lnTo>
                      <a:pt x="2902" y="2517"/>
                    </a:lnTo>
                    <a:lnTo>
                      <a:pt x="3163" y="2544"/>
                    </a:lnTo>
                    <a:lnTo>
                      <a:pt x="3699" y="2544"/>
                    </a:lnTo>
                    <a:lnTo>
                      <a:pt x="3961" y="2517"/>
                    </a:lnTo>
                    <a:lnTo>
                      <a:pt x="4222" y="2462"/>
                    </a:lnTo>
                    <a:lnTo>
                      <a:pt x="4469" y="2407"/>
                    </a:lnTo>
                    <a:lnTo>
                      <a:pt x="4717" y="2324"/>
                    </a:lnTo>
                    <a:lnTo>
                      <a:pt x="4951" y="2242"/>
                    </a:lnTo>
                    <a:lnTo>
                      <a:pt x="5184" y="2132"/>
                    </a:lnTo>
                    <a:lnTo>
                      <a:pt x="5404" y="2008"/>
                    </a:lnTo>
                    <a:lnTo>
                      <a:pt x="5611" y="1870"/>
                    </a:lnTo>
                    <a:lnTo>
                      <a:pt x="5817" y="1733"/>
                    </a:lnTo>
                    <a:lnTo>
                      <a:pt x="6009" y="1568"/>
                    </a:lnTo>
                    <a:lnTo>
                      <a:pt x="6188" y="1403"/>
                    </a:lnTo>
                    <a:lnTo>
                      <a:pt x="6353" y="1224"/>
                    </a:lnTo>
                    <a:lnTo>
                      <a:pt x="6518" y="1032"/>
                    </a:lnTo>
                    <a:lnTo>
                      <a:pt x="6656" y="825"/>
                    </a:lnTo>
                    <a:lnTo>
                      <a:pt x="6793" y="619"/>
                    </a:lnTo>
                    <a:lnTo>
                      <a:pt x="6834" y="509"/>
                    </a:lnTo>
                    <a:lnTo>
                      <a:pt x="6848" y="399"/>
                    </a:lnTo>
                    <a:lnTo>
                      <a:pt x="6834" y="303"/>
                    </a:lnTo>
                    <a:lnTo>
                      <a:pt x="6793" y="207"/>
                    </a:lnTo>
                    <a:lnTo>
                      <a:pt x="6738" y="124"/>
                    </a:lnTo>
                    <a:lnTo>
                      <a:pt x="6656" y="55"/>
                    </a:lnTo>
                    <a:lnTo>
                      <a:pt x="6559" y="14"/>
                    </a:lnTo>
                    <a:lnTo>
                      <a:pt x="64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>
                <a:off x="4554575" y="1783550"/>
                <a:ext cx="9492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1418" extrusionOk="0">
                    <a:moveTo>
                      <a:pt x="1898" y="1"/>
                    </a:moveTo>
                    <a:lnTo>
                      <a:pt x="1623" y="28"/>
                    </a:lnTo>
                    <a:lnTo>
                      <a:pt x="1348" y="70"/>
                    </a:lnTo>
                    <a:lnTo>
                      <a:pt x="1101" y="152"/>
                    </a:lnTo>
                    <a:lnTo>
                      <a:pt x="853" y="248"/>
                    </a:lnTo>
                    <a:lnTo>
                      <a:pt x="620" y="386"/>
                    </a:lnTo>
                    <a:lnTo>
                      <a:pt x="413" y="551"/>
                    </a:lnTo>
                    <a:lnTo>
                      <a:pt x="221" y="730"/>
                    </a:lnTo>
                    <a:lnTo>
                      <a:pt x="125" y="840"/>
                    </a:lnTo>
                    <a:lnTo>
                      <a:pt x="56" y="936"/>
                    </a:lnTo>
                    <a:lnTo>
                      <a:pt x="15" y="991"/>
                    </a:lnTo>
                    <a:lnTo>
                      <a:pt x="1" y="1046"/>
                    </a:lnTo>
                    <a:lnTo>
                      <a:pt x="1" y="1101"/>
                    </a:lnTo>
                    <a:lnTo>
                      <a:pt x="1" y="1170"/>
                    </a:lnTo>
                    <a:lnTo>
                      <a:pt x="15" y="1225"/>
                    </a:lnTo>
                    <a:lnTo>
                      <a:pt x="42" y="1266"/>
                    </a:lnTo>
                    <a:lnTo>
                      <a:pt x="70" y="1321"/>
                    </a:lnTo>
                    <a:lnTo>
                      <a:pt x="125" y="1362"/>
                    </a:lnTo>
                    <a:lnTo>
                      <a:pt x="166" y="1390"/>
                    </a:lnTo>
                    <a:lnTo>
                      <a:pt x="221" y="1403"/>
                    </a:lnTo>
                    <a:lnTo>
                      <a:pt x="290" y="1417"/>
                    </a:lnTo>
                    <a:lnTo>
                      <a:pt x="345" y="1403"/>
                    </a:lnTo>
                    <a:lnTo>
                      <a:pt x="400" y="1390"/>
                    </a:lnTo>
                    <a:lnTo>
                      <a:pt x="455" y="1376"/>
                    </a:lnTo>
                    <a:lnTo>
                      <a:pt x="496" y="1335"/>
                    </a:lnTo>
                    <a:lnTo>
                      <a:pt x="537" y="1293"/>
                    </a:lnTo>
                    <a:lnTo>
                      <a:pt x="661" y="1128"/>
                    </a:lnTo>
                    <a:lnTo>
                      <a:pt x="798" y="1005"/>
                    </a:lnTo>
                    <a:lnTo>
                      <a:pt x="963" y="881"/>
                    </a:lnTo>
                    <a:lnTo>
                      <a:pt x="1128" y="785"/>
                    </a:lnTo>
                    <a:lnTo>
                      <a:pt x="1307" y="702"/>
                    </a:lnTo>
                    <a:lnTo>
                      <a:pt x="1486" y="647"/>
                    </a:lnTo>
                    <a:lnTo>
                      <a:pt x="1692" y="620"/>
                    </a:lnTo>
                    <a:lnTo>
                      <a:pt x="1898" y="606"/>
                    </a:lnTo>
                    <a:lnTo>
                      <a:pt x="2091" y="620"/>
                    </a:lnTo>
                    <a:lnTo>
                      <a:pt x="2297" y="647"/>
                    </a:lnTo>
                    <a:lnTo>
                      <a:pt x="2490" y="702"/>
                    </a:lnTo>
                    <a:lnTo>
                      <a:pt x="2668" y="785"/>
                    </a:lnTo>
                    <a:lnTo>
                      <a:pt x="2833" y="881"/>
                    </a:lnTo>
                    <a:lnTo>
                      <a:pt x="2985" y="1005"/>
                    </a:lnTo>
                    <a:lnTo>
                      <a:pt x="3122" y="1128"/>
                    </a:lnTo>
                    <a:lnTo>
                      <a:pt x="3246" y="1293"/>
                    </a:lnTo>
                    <a:lnTo>
                      <a:pt x="3301" y="1348"/>
                    </a:lnTo>
                    <a:lnTo>
                      <a:pt x="3356" y="1376"/>
                    </a:lnTo>
                    <a:lnTo>
                      <a:pt x="3425" y="1403"/>
                    </a:lnTo>
                    <a:lnTo>
                      <a:pt x="3494" y="1417"/>
                    </a:lnTo>
                    <a:lnTo>
                      <a:pt x="3590" y="1403"/>
                    </a:lnTo>
                    <a:lnTo>
                      <a:pt x="3672" y="1362"/>
                    </a:lnTo>
                    <a:lnTo>
                      <a:pt x="3714" y="1321"/>
                    </a:lnTo>
                    <a:lnTo>
                      <a:pt x="3755" y="1266"/>
                    </a:lnTo>
                    <a:lnTo>
                      <a:pt x="3769" y="1225"/>
                    </a:lnTo>
                    <a:lnTo>
                      <a:pt x="3782" y="1170"/>
                    </a:lnTo>
                    <a:lnTo>
                      <a:pt x="3796" y="1101"/>
                    </a:lnTo>
                    <a:lnTo>
                      <a:pt x="3782" y="1046"/>
                    </a:lnTo>
                    <a:lnTo>
                      <a:pt x="3769" y="991"/>
                    </a:lnTo>
                    <a:lnTo>
                      <a:pt x="3741" y="936"/>
                    </a:lnTo>
                    <a:lnTo>
                      <a:pt x="3659" y="840"/>
                    </a:lnTo>
                    <a:lnTo>
                      <a:pt x="3562" y="730"/>
                    </a:lnTo>
                    <a:lnTo>
                      <a:pt x="3370" y="551"/>
                    </a:lnTo>
                    <a:lnTo>
                      <a:pt x="3163" y="386"/>
                    </a:lnTo>
                    <a:lnTo>
                      <a:pt x="2930" y="248"/>
                    </a:lnTo>
                    <a:lnTo>
                      <a:pt x="2696" y="152"/>
                    </a:lnTo>
                    <a:lnTo>
                      <a:pt x="2435" y="70"/>
                    </a:lnTo>
                    <a:lnTo>
                      <a:pt x="2160" y="28"/>
                    </a:lnTo>
                    <a:lnTo>
                      <a:pt x="18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>
                <a:off x="4723725" y="1783550"/>
                <a:ext cx="9525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1418" extrusionOk="0">
                    <a:moveTo>
                      <a:pt x="1911" y="1"/>
                    </a:moveTo>
                    <a:lnTo>
                      <a:pt x="1636" y="28"/>
                    </a:lnTo>
                    <a:lnTo>
                      <a:pt x="1361" y="70"/>
                    </a:lnTo>
                    <a:lnTo>
                      <a:pt x="1114" y="152"/>
                    </a:lnTo>
                    <a:lnTo>
                      <a:pt x="866" y="248"/>
                    </a:lnTo>
                    <a:lnTo>
                      <a:pt x="633" y="386"/>
                    </a:lnTo>
                    <a:lnTo>
                      <a:pt x="426" y="551"/>
                    </a:lnTo>
                    <a:lnTo>
                      <a:pt x="234" y="730"/>
                    </a:lnTo>
                    <a:lnTo>
                      <a:pt x="138" y="840"/>
                    </a:lnTo>
                    <a:lnTo>
                      <a:pt x="55" y="936"/>
                    </a:lnTo>
                    <a:lnTo>
                      <a:pt x="28" y="991"/>
                    </a:lnTo>
                    <a:lnTo>
                      <a:pt x="14" y="1046"/>
                    </a:lnTo>
                    <a:lnTo>
                      <a:pt x="0" y="1101"/>
                    </a:lnTo>
                    <a:lnTo>
                      <a:pt x="14" y="1170"/>
                    </a:lnTo>
                    <a:lnTo>
                      <a:pt x="28" y="1225"/>
                    </a:lnTo>
                    <a:lnTo>
                      <a:pt x="55" y="1266"/>
                    </a:lnTo>
                    <a:lnTo>
                      <a:pt x="83" y="1321"/>
                    </a:lnTo>
                    <a:lnTo>
                      <a:pt x="138" y="1362"/>
                    </a:lnTo>
                    <a:lnTo>
                      <a:pt x="179" y="1390"/>
                    </a:lnTo>
                    <a:lnTo>
                      <a:pt x="234" y="1403"/>
                    </a:lnTo>
                    <a:lnTo>
                      <a:pt x="303" y="1417"/>
                    </a:lnTo>
                    <a:lnTo>
                      <a:pt x="358" y="1403"/>
                    </a:lnTo>
                    <a:lnTo>
                      <a:pt x="413" y="1390"/>
                    </a:lnTo>
                    <a:lnTo>
                      <a:pt x="454" y="1376"/>
                    </a:lnTo>
                    <a:lnTo>
                      <a:pt x="509" y="1335"/>
                    </a:lnTo>
                    <a:lnTo>
                      <a:pt x="550" y="1293"/>
                    </a:lnTo>
                    <a:lnTo>
                      <a:pt x="674" y="1128"/>
                    </a:lnTo>
                    <a:lnTo>
                      <a:pt x="811" y="1005"/>
                    </a:lnTo>
                    <a:lnTo>
                      <a:pt x="963" y="881"/>
                    </a:lnTo>
                    <a:lnTo>
                      <a:pt x="1141" y="785"/>
                    </a:lnTo>
                    <a:lnTo>
                      <a:pt x="1320" y="702"/>
                    </a:lnTo>
                    <a:lnTo>
                      <a:pt x="1499" y="647"/>
                    </a:lnTo>
                    <a:lnTo>
                      <a:pt x="1705" y="620"/>
                    </a:lnTo>
                    <a:lnTo>
                      <a:pt x="1911" y="606"/>
                    </a:lnTo>
                    <a:lnTo>
                      <a:pt x="2104" y="620"/>
                    </a:lnTo>
                    <a:lnTo>
                      <a:pt x="2310" y="647"/>
                    </a:lnTo>
                    <a:lnTo>
                      <a:pt x="2489" y="702"/>
                    </a:lnTo>
                    <a:lnTo>
                      <a:pt x="2668" y="785"/>
                    </a:lnTo>
                    <a:lnTo>
                      <a:pt x="2846" y="881"/>
                    </a:lnTo>
                    <a:lnTo>
                      <a:pt x="2998" y="1005"/>
                    </a:lnTo>
                    <a:lnTo>
                      <a:pt x="3135" y="1128"/>
                    </a:lnTo>
                    <a:lnTo>
                      <a:pt x="3259" y="1293"/>
                    </a:lnTo>
                    <a:lnTo>
                      <a:pt x="3314" y="1348"/>
                    </a:lnTo>
                    <a:lnTo>
                      <a:pt x="3369" y="1376"/>
                    </a:lnTo>
                    <a:lnTo>
                      <a:pt x="3438" y="1403"/>
                    </a:lnTo>
                    <a:lnTo>
                      <a:pt x="3507" y="1417"/>
                    </a:lnTo>
                    <a:lnTo>
                      <a:pt x="3603" y="1403"/>
                    </a:lnTo>
                    <a:lnTo>
                      <a:pt x="3685" y="1362"/>
                    </a:lnTo>
                    <a:lnTo>
                      <a:pt x="3727" y="1321"/>
                    </a:lnTo>
                    <a:lnTo>
                      <a:pt x="3768" y="1266"/>
                    </a:lnTo>
                    <a:lnTo>
                      <a:pt x="3782" y="1225"/>
                    </a:lnTo>
                    <a:lnTo>
                      <a:pt x="3795" y="1170"/>
                    </a:lnTo>
                    <a:lnTo>
                      <a:pt x="3809" y="1101"/>
                    </a:lnTo>
                    <a:lnTo>
                      <a:pt x="3795" y="1046"/>
                    </a:lnTo>
                    <a:lnTo>
                      <a:pt x="3782" y="991"/>
                    </a:lnTo>
                    <a:lnTo>
                      <a:pt x="3754" y="936"/>
                    </a:lnTo>
                    <a:lnTo>
                      <a:pt x="3672" y="840"/>
                    </a:lnTo>
                    <a:lnTo>
                      <a:pt x="3575" y="730"/>
                    </a:lnTo>
                    <a:lnTo>
                      <a:pt x="3383" y="551"/>
                    </a:lnTo>
                    <a:lnTo>
                      <a:pt x="3177" y="386"/>
                    </a:lnTo>
                    <a:lnTo>
                      <a:pt x="2943" y="248"/>
                    </a:lnTo>
                    <a:lnTo>
                      <a:pt x="2695" y="152"/>
                    </a:lnTo>
                    <a:lnTo>
                      <a:pt x="2448" y="70"/>
                    </a:lnTo>
                    <a:lnTo>
                      <a:pt x="2173" y="28"/>
                    </a:lnTo>
                    <a:lnTo>
                      <a:pt x="19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4188475" y="2133850"/>
                <a:ext cx="486100" cy="802375"/>
              </a:xfrm>
              <a:custGeom>
                <a:avLst/>
                <a:gdLst/>
                <a:ahLst/>
                <a:cxnLst/>
                <a:rect l="l" t="t" r="r" b="b"/>
                <a:pathLst>
                  <a:path w="19444" h="32095" extrusionOk="0">
                    <a:moveTo>
                      <a:pt x="9640" y="1"/>
                    </a:moveTo>
                    <a:lnTo>
                      <a:pt x="9392" y="28"/>
                    </a:lnTo>
                    <a:lnTo>
                      <a:pt x="9131" y="69"/>
                    </a:lnTo>
                    <a:lnTo>
                      <a:pt x="8883" y="152"/>
                    </a:lnTo>
                    <a:lnTo>
                      <a:pt x="8650" y="248"/>
                    </a:lnTo>
                    <a:lnTo>
                      <a:pt x="8416" y="372"/>
                    </a:lnTo>
                    <a:lnTo>
                      <a:pt x="8196" y="509"/>
                    </a:lnTo>
                    <a:lnTo>
                      <a:pt x="7990" y="674"/>
                    </a:lnTo>
                    <a:lnTo>
                      <a:pt x="7797" y="867"/>
                    </a:lnTo>
                    <a:lnTo>
                      <a:pt x="7618" y="1087"/>
                    </a:lnTo>
                    <a:lnTo>
                      <a:pt x="7316" y="1499"/>
                    </a:lnTo>
                    <a:lnTo>
                      <a:pt x="6835" y="2187"/>
                    </a:lnTo>
                    <a:lnTo>
                      <a:pt x="6216" y="3108"/>
                    </a:lnTo>
                    <a:lnTo>
                      <a:pt x="5872" y="3645"/>
                    </a:lnTo>
                    <a:lnTo>
                      <a:pt x="5501" y="4236"/>
                    </a:lnTo>
                    <a:lnTo>
                      <a:pt x="5116" y="4868"/>
                    </a:lnTo>
                    <a:lnTo>
                      <a:pt x="4717" y="5542"/>
                    </a:lnTo>
                    <a:lnTo>
                      <a:pt x="4304" y="6271"/>
                    </a:lnTo>
                    <a:lnTo>
                      <a:pt x="3892" y="7027"/>
                    </a:lnTo>
                    <a:lnTo>
                      <a:pt x="3479" y="7811"/>
                    </a:lnTo>
                    <a:lnTo>
                      <a:pt x="3067" y="8636"/>
                    </a:lnTo>
                    <a:lnTo>
                      <a:pt x="2668" y="9488"/>
                    </a:lnTo>
                    <a:lnTo>
                      <a:pt x="2283" y="10355"/>
                    </a:lnTo>
                    <a:lnTo>
                      <a:pt x="1912" y="11262"/>
                    </a:lnTo>
                    <a:lnTo>
                      <a:pt x="1554" y="12170"/>
                    </a:lnTo>
                    <a:lnTo>
                      <a:pt x="1238" y="13105"/>
                    </a:lnTo>
                    <a:lnTo>
                      <a:pt x="1087" y="13572"/>
                    </a:lnTo>
                    <a:lnTo>
                      <a:pt x="936" y="14040"/>
                    </a:lnTo>
                    <a:lnTo>
                      <a:pt x="798" y="14521"/>
                    </a:lnTo>
                    <a:lnTo>
                      <a:pt x="674" y="15002"/>
                    </a:lnTo>
                    <a:lnTo>
                      <a:pt x="551" y="15484"/>
                    </a:lnTo>
                    <a:lnTo>
                      <a:pt x="454" y="15965"/>
                    </a:lnTo>
                    <a:lnTo>
                      <a:pt x="344" y="16446"/>
                    </a:lnTo>
                    <a:lnTo>
                      <a:pt x="262" y="16928"/>
                    </a:lnTo>
                    <a:lnTo>
                      <a:pt x="193" y="17409"/>
                    </a:lnTo>
                    <a:lnTo>
                      <a:pt x="124" y="17890"/>
                    </a:lnTo>
                    <a:lnTo>
                      <a:pt x="83" y="18371"/>
                    </a:lnTo>
                    <a:lnTo>
                      <a:pt x="42" y="18853"/>
                    </a:lnTo>
                    <a:lnTo>
                      <a:pt x="14" y="19334"/>
                    </a:lnTo>
                    <a:lnTo>
                      <a:pt x="1" y="19801"/>
                    </a:lnTo>
                    <a:lnTo>
                      <a:pt x="14" y="20283"/>
                    </a:lnTo>
                    <a:lnTo>
                      <a:pt x="28" y="20750"/>
                    </a:lnTo>
                    <a:lnTo>
                      <a:pt x="69" y="21231"/>
                    </a:lnTo>
                    <a:lnTo>
                      <a:pt x="124" y="21685"/>
                    </a:lnTo>
                    <a:lnTo>
                      <a:pt x="193" y="22153"/>
                    </a:lnTo>
                    <a:lnTo>
                      <a:pt x="276" y="22607"/>
                    </a:lnTo>
                    <a:lnTo>
                      <a:pt x="386" y="23074"/>
                    </a:lnTo>
                    <a:lnTo>
                      <a:pt x="509" y="23514"/>
                    </a:lnTo>
                    <a:lnTo>
                      <a:pt x="647" y="23954"/>
                    </a:lnTo>
                    <a:lnTo>
                      <a:pt x="812" y="24394"/>
                    </a:lnTo>
                    <a:lnTo>
                      <a:pt x="991" y="24834"/>
                    </a:lnTo>
                    <a:lnTo>
                      <a:pt x="1197" y="25260"/>
                    </a:lnTo>
                    <a:lnTo>
                      <a:pt x="1417" y="25673"/>
                    </a:lnTo>
                    <a:lnTo>
                      <a:pt x="1651" y="26085"/>
                    </a:lnTo>
                    <a:lnTo>
                      <a:pt x="1912" y="26470"/>
                    </a:lnTo>
                    <a:lnTo>
                      <a:pt x="2187" y="26855"/>
                    </a:lnTo>
                    <a:lnTo>
                      <a:pt x="2476" y="27213"/>
                    </a:lnTo>
                    <a:lnTo>
                      <a:pt x="2792" y="27570"/>
                    </a:lnTo>
                    <a:lnTo>
                      <a:pt x="3108" y="27914"/>
                    </a:lnTo>
                    <a:lnTo>
                      <a:pt x="3452" y="28244"/>
                    </a:lnTo>
                    <a:lnTo>
                      <a:pt x="3809" y="28547"/>
                    </a:lnTo>
                    <a:lnTo>
                      <a:pt x="4194" y="28849"/>
                    </a:lnTo>
                    <a:lnTo>
                      <a:pt x="4579" y="29138"/>
                    </a:lnTo>
                    <a:lnTo>
                      <a:pt x="4992" y="29413"/>
                    </a:lnTo>
                    <a:lnTo>
                      <a:pt x="5418" y="29674"/>
                    </a:lnTo>
                    <a:lnTo>
                      <a:pt x="5872" y="29922"/>
                    </a:lnTo>
                    <a:lnTo>
                      <a:pt x="6326" y="30156"/>
                    </a:lnTo>
                    <a:lnTo>
                      <a:pt x="6807" y="30376"/>
                    </a:lnTo>
                    <a:lnTo>
                      <a:pt x="7302" y="30582"/>
                    </a:lnTo>
                    <a:lnTo>
                      <a:pt x="7825" y="30774"/>
                    </a:lnTo>
                    <a:lnTo>
                      <a:pt x="8347" y="30953"/>
                    </a:lnTo>
                    <a:lnTo>
                      <a:pt x="8897" y="31118"/>
                    </a:lnTo>
                    <a:lnTo>
                      <a:pt x="9461" y="31283"/>
                    </a:lnTo>
                    <a:lnTo>
                      <a:pt x="10038" y="31421"/>
                    </a:lnTo>
                    <a:lnTo>
                      <a:pt x="10630" y="31544"/>
                    </a:lnTo>
                    <a:lnTo>
                      <a:pt x="11248" y="31654"/>
                    </a:lnTo>
                    <a:lnTo>
                      <a:pt x="11881" y="31764"/>
                    </a:lnTo>
                    <a:lnTo>
                      <a:pt x="12527" y="31847"/>
                    </a:lnTo>
                    <a:lnTo>
                      <a:pt x="13187" y="31916"/>
                    </a:lnTo>
                    <a:lnTo>
                      <a:pt x="13861" y="31984"/>
                    </a:lnTo>
                    <a:lnTo>
                      <a:pt x="14562" y="32026"/>
                    </a:lnTo>
                    <a:lnTo>
                      <a:pt x="15277" y="32067"/>
                    </a:lnTo>
                    <a:lnTo>
                      <a:pt x="16006" y="32081"/>
                    </a:lnTo>
                    <a:lnTo>
                      <a:pt x="16749" y="32094"/>
                    </a:lnTo>
                    <a:lnTo>
                      <a:pt x="17024" y="32081"/>
                    </a:lnTo>
                    <a:lnTo>
                      <a:pt x="17299" y="32039"/>
                    </a:lnTo>
                    <a:lnTo>
                      <a:pt x="17546" y="31971"/>
                    </a:lnTo>
                    <a:lnTo>
                      <a:pt x="17794" y="31874"/>
                    </a:lnTo>
                    <a:lnTo>
                      <a:pt x="18028" y="31764"/>
                    </a:lnTo>
                    <a:lnTo>
                      <a:pt x="18261" y="31627"/>
                    </a:lnTo>
                    <a:lnTo>
                      <a:pt x="18468" y="31476"/>
                    </a:lnTo>
                    <a:lnTo>
                      <a:pt x="18646" y="31297"/>
                    </a:lnTo>
                    <a:lnTo>
                      <a:pt x="18825" y="31118"/>
                    </a:lnTo>
                    <a:lnTo>
                      <a:pt x="18976" y="30912"/>
                    </a:lnTo>
                    <a:lnTo>
                      <a:pt x="19114" y="30678"/>
                    </a:lnTo>
                    <a:lnTo>
                      <a:pt x="19224" y="30444"/>
                    </a:lnTo>
                    <a:lnTo>
                      <a:pt x="19320" y="30197"/>
                    </a:lnTo>
                    <a:lnTo>
                      <a:pt x="19389" y="29949"/>
                    </a:lnTo>
                    <a:lnTo>
                      <a:pt x="19430" y="29674"/>
                    </a:lnTo>
                    <a:lnTo>
                      <a:pt x="19444" y="29399"/>
                    </a:lnTo>
                    <a:lnTo>
                      <a:pt x="19430" y="29124"/>
                    </a:lnTo>
                    <a:lnTo>
                      <a:pt x="19389" y="28863"/>
                    </a:lnTo>
                    <a:lnTo>
                      <a:pt x="19320" y="28602"/>
                    </a:lnTo>
                    <a:lnTo>
                      <a:pt x="19224" y="28354"/>
                    </a:lnTo>
                    <a:lnTo>
                      <a:pt x="19114" y="28120"/>
                    </a:lnTo>
                    <a:lnTo>
                      <a:pt x="18976" y="27900"/>
                    </a:lnTo>
                    <a:lnTo>
                      <a:pt x="18825" y="27694"/>
                    </a:lnTo>
                    <a:lnTo>
                      <a:pt x="18646" y="27502"/>
                    </a:lnTo>
                    <a:lnTo>
                      <a:pt x="18468" y="27337"/>
                    </a:lnTo>
                    <a:lnTo>
                      <a:pt x="18261" y="27172"/>
                    </a:lnTo>
                    <a:lnTo>
                      <a:pt x="18028" y="27048"/>
                    </a:lnTo>
                    <a:lnTo>
                      <a:pt x="17794" y="26924"/>
                    </a:lnTo>
                    <a:lnTo>
                      <a:pt x="17546" y="26842"/>
                    </a:lnTo>
                    <a:lnTo>
                      <a:pt x="17299" y="26773"/>
                    </a:lnTo>
                    <a:lnTo>
                      <a:pt x="17024" y="26732"/>
                    </a:lnTo>
                    <a:lnTo>
                      <a:pt x="16749" y="26718"/>
                    </a:lnTo>
                    <a:lnTo>
                      <a:pt x="15992" y="26704"/>
                    </a:lnTo>
                    <a:lnTo>
                      <a:pt x="15209" y="26677"/>
                    </a:lnTo>
                    <a:lnTo>
                      <a:pt x="14411" y="26635"/>
                    </a:lnTo>
                    <a:lnTo>
                      <a:pt x="13600" y="26567"/>
                    </a:lnTo>
                    <a:lnTo>
                      <a:pt x="12802" y="26470"/>
                    </a:lnTo>
                    <a:lnTo>
                      <a:pt x="12005" y="26333"/>
                    </a:lnTo>
                    <a:lnTo>
                      <a:pt x="11620" y="26264"/>
                    </a:lnTo>
                    <a:lnTo>
                      <a:pt x="11221" y="26182"/>
                    </a:lnTo>
                    <a:lnTo>
                      <a:pt x="10850" y="26085"/>
                    </a:lnTo>
                    <a:lnTo>
                      <a:pt x="10465" y="25989"/>
                    </a:lnTo>
                    <a:lnTo>
                      <a:pt x="10107" y="25865"/>
                    </a:lnTo>
                    <a:lnTo>
                      <a:pt x="9736" y="25755"/>
                    </a:lnTo>
                    <a:lnTo>
                      <a:pt x="9392" y="25618"/>
                    </a:lnTo>
                    <a:lnTo>
                      <a:pt x="9048" y="25480"/>
                    </a:lnTo>
                    <a:lnTo>
                      <a:pt x="8718" y="25329"/>
                    </a:lnTo>
                    <a:lnTo>
                      <a:pt x="8388" y="25164"/>
                    </a:lnTo>
                    <a:lnTo>
                      <a:pt x="8086" y="24985"/>
                    </a:lnTo>
                    <a:lnTo>
                      <a:pt x="7783" y="24807"/>
                    </a:lnTo>
                    <a:lnTo>
                      <a:pt x="7508" y="24600"/>
                    </a:lnTo>
                    <a:lnTo>
                      <a:pt x="7247" y="24394"/>
                    </a:lnTo>
                    <a:lnTo>
                      <a:pt x="6986" y="24174"/>
                    </a:lnTo>
                    <a:lnTo>
                      <a:pt x="6752" y="23940"/>
                    </a:lnTo>
                    <a:lnTo>
                      <a:pt x="6532" y="23679"/>
                    </a:lnTo>
                    <a:lnTo>
                      <a:pt x="6340" y="23418"/>
                    </a:lnTo>
                    <a:lnTo>
                      <a:pt x="6161" y="23143"/>
                    </a:lnTo>
                    <a:lnTo>
                      <a:pt x="5996" y="22854"/>
                    </a:lnTo>
                    <a:lnTo>
                      <a:pt x="5886" y="22607"/>
                    </a:lnTo>
                    <a:lnTo>
                      <a:pt x="5776" y="22359"/>
                    </a:lnTo>
                    <a:lnTo>
                      <a:pt x="5693" y="22098"/>
                    </a:lnTo>
                    <a:lnTo>
                      <a:pt x="5611" y="21823"/>
                    </a:lnTo>
                    <a:lnTo>
                      <a:pt x="5542" y="21561"/>
                    </a:lnTo>
                    <a:lnTo>
                      <a:pt x="5487" y="21286"/>
                    </a:lnTo>
                    <a:lnTo>
                      <a:pt x="5446" y="20998"/>
                    </a:lnTo>
                    <a:lnTo>
                      <a:pt x="5405" y="20709"/>
                    </a:lnTo>
                    <a:lnTo>
                      <a:pt x="5391" y="20420"/>
                    </a:lnTo>
                    <a:lnTo>
                      <a:pt x="5377" y="20118"/>
                    </a:lnTo>
                    <a:lnTo>
                      <a:pt x="5377" y="19815"/>
                    </a:lnTo>
                    <a:lnTo>
                      <a:pt x="5377" y="19499"/>
                    </a:lnTo>
                    <a:lnTo>
                      <a:pt x="5391" y="19183"/>
                    </a:lnTo>
                    <a:lnTo>
                      <a:pt x="5418" y="18866"/>
                    </a:lnTo>
                    <a:lnTo>
                      <a:pt x="5501" y="18234"/>
                    </a:lnTo>
                    <a:lnTo>
                      <a:pt x="5611" y="17574"/>
                    </a:lnTo>
                    <a:lnTo>
                      <a:pt x="5748" y="16914"/>
                    </a:lnTo>
                    <a:lnTo>
                      <a:pt x="5913" y="16240"/>
                    </a:lnTo>
                    <a:lnTo>
                      <a:pt x="6120" y="15552"/>
                    </a:lnTo>
                    <a:lnTo>
                      <a:pt x="6326" y="14879"/>
                    </a:lnTo>
                    <a:lnTo>
                      <a:pt x="6573" y="14191"/>
                    </a:lnTo>
                    <a:lnTo>
                      <a:pt x="6835" y="13517"/>
                    </a:lnTo>
                    <a:lnTo>
                      <a:pt x="7110" y="12830"/>
                    </a:lnTo>
                    <a:lnTo>
                      <a:pt x="7398" y="12170"/>
                    </a:lnTo>
                    <a:lnTo>
                      <a:pt x="7701" y="11496"/>
                    </a:lnTo>
                    <a:lnTo>
                      <a:pt x="8017" y="10850"/>
                    </a:lnTo>
                    <a:lnTo>
                      <a:pt x="8333" y="10204"/>
                    </a:lnTo>
                    <a:lnTo>
                      <a:pt x="8663" y="9585"/>
                    </a:lnTo>
                    <a:lnTo>
                      <a:pt x="8980" y="8966"/>
                    </a:lnTo>
                    <a:lnTo>
                      <a:pt x="9310" y="8375"/>
                    </a:lnTo>
                    <a:lnTo>
                      <a:pt x="9640" y="7811"/>
                    </a:lnTo>
                    <a:lnTo>
                      <a:pt x="9970" y="7261"/>
                    </a:lnTo>
                    <a:lnTo>
                      <a:pt x="10286" y="6738"/>
                    </a:lnTo>
                    <a:lnTo>
                      <a:pt x="10891" y="5790"/>
                    </a:lnTo>
                    <a:lnTo>
                      <a:pt x="11441" y="4965"/>
                    </a:lnTo>
                    <a:lnTo>
                      <a:pt x="11936" y="4291"/>
                    </a:lnTo>
                    <a:lnTo>
                      <a:pt x="12087" y="4057"/>
                    </a:lnTo>
                    <a:lnTo>
                      <a:pt x="12211" y="3823"/>
                    </a:lnTo>
                    <a:lnTo>
                      <a:pt x="12307" y="3576"/>
                    </a:lnTo>
                    <a:lnTo>
                      <a:pt x="12390" y="3328"/>
                    </a:lnTo>
                    <a:lnTo>
                      <a:pt x="12431" y="3067"/>
                    </a:lnTo>
                    <a:lnTo>
                      <a:pt x="12459" y="2806"/>
                    </a:lnTo>
                    <a:lnTo>
                      <a:pt x="12459" y="2544"/>
                    </a:lnTo>
                    <a:lnTo>
                      <a:pt x="12431" y="2297"/>
                    </a:lnTo>
                    <a:lnTo>
                      <a:pt x="12390" y="2036"/>
                    </a:lnTo>
                    <a:lnTo>
                      <a:pt x="12307" y="1788"/>
                    </a:lnTo>
                    <a:lnTo>
                      <a:pt x="12211" y="1554"/>
                    </a:lnTo>
                    <a:lnTo>
                      <a:pt x="12087" y="1321"/>
                    </a:lnTo>
                    <a:lnTo>
                      <a:pt x="11950" y="1101"/>
                    </a:lnTo>
                    <a:lnTo>
                      <a:pt x="11785" y="894"/>
                    </a:lnTo>
                    <a:lnTo>
                      <a:pt x="11592" y="702"/>
                    </a:lnTo>
                    <a:lnTo>
                      <a:pt x="11372" y="523"/>
                    </a:lnTo>
                    <a:lnTo>
                      <a:pt x="11152" y="372"/>
                    </a:lnTo>
                    <a:lnTo>
                      <a:pt x="10918" y="248"/>
                    </a:lnTo>
                    <a:lnTo>
                      <a:pt x="10671" y="152"/>
                    </a:lnTo>
                    <a:lnTo>
                      <a:pt x="10410" y="69"/>
                    </a:lnTo>
                    <a:lnTo>
                      <a:pt x="10162" y="28"/>
                    </a:lnTo>
                    <a:lnTo>
                      <a:pt x="9901" y="1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4188125" y="2133175"/>
                <a:ext cx="486800" cy="803725"/>
              </a:xfrm>
              <a:custGeom>
                <a:avLst/>
                <a:gdLst/>
                <a:ahLst/>
                <a:cxnLst/>
                <a:rect l="l" t="t" r="r" b="b"/>
                <a:pathLst>
                  <a:path w="19472" h="32149" extrusionOk="0">
                    <a:moveTo>
                      <a:pt x="9654" y="0"/>
                    </a:moveTo>
                    <a:lnTo>
                      <a:pt x="9392" y="28"/>
                    </a:lnTo>
                    <a:lnTo>
                      <a:pt x="9145" y="83"/>
                    </a:lnTo>
                    <a:lnTo>
                      <a:pt x="8897" y="151"/>
                    </a:lnTo>
                    <a:lnTo>
                      <a:pt x="8650" y="248"/>
                    </a:lnTo>
                    <a:lnTo>
                      <a:pt x="8416" y="371"/>
                    </a:lnTo>
                    <a:lnTo>
                      <a:pt x="8196" y="523"/>
                    </a:lnTo>
                    <a:lnTo>
                      <a:pt x="7990" y="688"/>
                    </a:lnTo>
                    <a:lnTo>
                      <a:pt x="7797" y="880"/>
                    </a:lnTo>
                    <a:lnTo>
                      <a:pt x="7619" y="1086"/>
                    </a:lnTo>
                    <a:lnTo>
                      <a:pt x="7302" y="1513"/>
                    </a:lnTo>
                    <a:lnTo>
                      <a:pt x="6821" y="2200"/>
                    </a:lnTo>
                    <a:lnTo>
                      <a:pt x="6216" y="3121"/>
                    </a:lnTo>
                    <a:lnTo>
                      <a:pt x="5859" y="3658"/>
                    </a:lnTo>
                    <a:lnTo>
                      <a:pt x="5487" y="4249"/>
                    </a:lnTo>
                    <a:lnTo>
                      <a:pt x="5102" y="4882"/>
                    </a:lnTo>
                    <a:lnTo>
                      <a:pt x="4703" y="5569"/>
                    </a:lnTo>
                    <a:lnTo>
                      <a:pt x="4291" y="6284"/>
                    </a:lnTo>
                    <a:lnTo>
                      <a:pt x="3878" y="7040"/>
                    </a:lnTo>
                    <a:lnTo>
                      <a:pt x="3466" y="7824"/>
                    </a:lnTo>
                    <a:lnTo>
                      <a:pt x="3067" y="8649"/>
                    </a:lnTo>
                    <a:lnTo>
                      <a:pt x="2655" y="9502"/>
                    </a:lnTo>
                    <a:lnTo>
                      <a:pt x="2270" y="10382"/>
                    </a:lnTo>
                    <a:lnTo>
                      <a:pt x="1898" y="11276"/>
                    </a:lnTo>
                    <a:lnTo>
                      <a:pt x="1555" y="12197"/>
                    </a:lnTo>
                    <a:lnTo>
                      <a:pt x="1225" y="13132"/>
                    </a:lnTo>
                    <a:lnTo>
                      <a:pt x="1073" y="13599"/>
                    </a:lnTo>
                    <a:lnTo>
                      <a:pt x="922" y="14067"/>
                    </a:lnTo>
                    <a:lnTo>
                      <a:pt x="785" y="14548"/>
                    </a:lnTo>
                    <a:lnTo>
                      <a:pt x="661" y="15029"/>
                    </a:lnTo>
                    <a:lnTo>
                      <a:pt x="551" y="15511"/>
                    </a:lnTo>
                    <a:lnTo>
                      <a:pt x="441" y="15992"/>
                    </a:lnTo>
                    <a:lnTo>
                      <a:pt x="345" y="16473"/>
                    </a:lnTo>
                    <a:lnTo>
                      <a:pt x="248" y="16955"/>
                    </a:lnTo>
                    <a:lnTo>
                      <a:pt x="180" y="17436"/>
                    </a:lnTo>
                    <a:lnTo>
                      <a:pt x="111" y="17917"/>
                    </a:lnTo>
                    <a:lnTo>
                      <a:pt x="70" y="18398"/>
                    </a:lnTo>
                    <a:lnTo>
                      <a:pt x="28" y="18880"/>
                    </a:lnTo>
                    <a:lnTo>
                      <a:pt x="1" y="19361"/>
                    </a:lnTo>
                    <a:lnTo>
                      <a:pt x="1" y="19842"/>
                    </a:lnTo>
                    <a:lnTo>
                      <a:pt x="1" y="20310"/>
                    </a:lnTo>
                    <a:lnTo>
                      <a:pt x="28" y="20791"/>
                    </a:lnTo>
                    <a:lnTo>
                      <a:pt x="56" y="21258"/>
                    </a:lnTo>
                    <a:lnTo>
                      <a:pt x="111" y="21726"/>
                    </a:lnTo>
                    <a:lnTo>
                      <a:pt x="180" y="22193"/>
                    </a:lnTo>
                    <a:lnTo>
                      <a:pt x="262" y="22647"/>
                    </a:lnTo>
                    <a:lnTo>
                      <a:pt x="372" y="23101"/>
                    </a:lnTo>
                    <a:lnTo>
                      <a:pt x="496" y="23555"/>
                    </a:lnTo>
                    <a:lnTo>
                      <a:pt x="633" y="23995"/>
                    </a:lnTo>
                    <a:lnTo>
                      <a:pt x="798" y="24435"/>
                    </a:lnTo>
                    <a:lnTo>
                      <a:pt x="977" y="24875"/>
                    </a:lnTo>
                    <a:lnTo>
                      <a:pt x="1183" y="25301"/>
                    </a:lnTo>
                    <a:lnTo>
                      <a:pt x="1403" y="25714"/>
                    </a:lnTo>
                    <a:lnTo>
                      <a:pt x="1651" y="26126"/>
                    </a:lnTo>
                    <a:lnTo>
                      <a:pt x="1898" y="26511"/>
                    </a:lnTo>
                    <a:lnTo>
                      <a:pt x="2173" y="26896"/>
                    </a:lnTo>
                    <a:lnTo>
                      <a:pt x="2476" y="27267"/>
                    </a:lnTo>
                    <a:lnTo>
                      <a:pt x="2778" y="27611"/>
                    </a:lnTo>
                    <a:lnTo>
                      <a:pt x="3108" y="27955"/>
                    </a:lnTo>
                    <a:lnTo>
                      <a:pt x="3452" y="28285"/>
                    </a:lnTo>
                    <a:lnTo>
                      <a:pt x="3810" y="28601"/>
                    </a:lnTo>
                    <a:lnTo>
                      <a:pt x="4181" y="28904"/>
                    </a:lnTo>
                    <a:lnTo>
                      <a:pt x="4580" y="29179"/>
                    </a:lnTo>
                    <a:lnTo>
                      <a:pt x="4992" y="29454"/>
                    </a:lnTo>
                    <a:lnTo>
                      <a:pt x="5419" y="29715"/>
                    </a:lnTo>
                    <a:lnTo>
                      <a:pt x="5872" y="29963"/>
                    </a:lnTo>
                    <a:lnTo>
                      <a:pt x="6326" y="30196"/>
                    </a:lnTo>
                    <a:lnTo>
                      <a:pt x="6807" y="30416"/>
                    </a:lnTo>
                    <a:lnTo>
                      <a:pt x="7302" y="30636"/>
                    </a:lnTo>
                    <a:lnTo>
                      <a:pt x="7825" y="30829"/>
                    </a:lnTo>
                    <a:lnTo>
                      <a:pt x="8347" y="31008"/>
                    </a:lnTo>
                    <a:lnTo>
                      <a:pt x="8897" y="31173"/>
                    </a:lnTo>
                    <a:lnTo>
                      <a:pt x="9461" y="31324"/>
                    </a:lnTo>
                    <a:lnTo>
                      <a:pt x="10039" y="31475"/>
                    </a:lnTo>
                    <a:lnTo>
                      <a:pt x="10644" y="31599"/>
                    </a:lnTo>
                    <a:lnTo>
                      <a:pt x="11249" y="31709"/>
                    </a:lnTo>
                    <a:lnTo>
                      <a:pt x="11881" y="31819"/>
                    </a:lnTo>
                    <a:lnTo>
                      <a:pt x="12528" y="31901"/>
                    </a:lnTo>
                    <a:lnTo>
                      <a:pt x="13201" y="31970"/>
                    </a:lnTo>
                    <a:lnTo>
                      <a:pt x="13875" y="32039"/>
                    </a:lnTo>
                    <a:lnTo>
                      <a:pt x="14576" y="32080"/>
                    </a:lnTo>
                    <a:lnTo>
                      <a:pt x="15291" y="32121"/>
                    </a:lnTo>
                    <a:lnTo>
                      <a:pt x="16020" y="32135"/>
                    </a:lnTo>
                    <a:lnTo>
                      <a:pt x="16763" y="32149"/>
                    </a:lnTo>
                    <a:lnTo>
                      <a:pt x="17038" y="32135"/>
                    </a:lnTo>
                    <a:lnTo>
                      <a:pt x="17313" y="32094"/>
                    </a:lnTo>
                    <a:lnTo>
                      <a:pt x="17574" y="32025"/>
                    </a:lnTo>
                    <a:lnTo>
                      <a:pt x="17821" y="31929"/>
                    </a:lnTo>
                    <a:lnTo>
                      <a:pt x="18055" y="31819"/>
                    </a:lnTo>
                    <a:lnTo>
                      <a:pt x="18289" y="31681"/>
                    </a:lnTo>
                    <a:lnTo>
                      <a:pt x="18495" y="31530"/>
                    </a:lnTo>
                    <a:lnTo>
                      <a:pt x="18688" y="31351"/>
                    </a:lnTo>
                    <a:lnTo>
                      <a:pt x="18853" y="31159"/>
                    </a:lnTo>
                    <a:lnTo>
                      <a:pt x="19018" y="30953"/>
                    </a:lnTo>
                    <a:lnTo>
                      <a:pt x="19155" y="30719"/>
                    </a:lnTo>
                    <a:lnTo>
                      <a:pt x="19265" y="30485"/>
                    </a:lnTo>
                    <a:lnTo>
                      <a:pt x="19362" y="30238"/>
                    </a:lnTo>
                    <a:lnTo>
                      <a:pt x="19417" y="29976"/>
                    </a:lnTo>
                    <a:lnTo>
                      <a:pt x="19458" y="29715"/>
                    </a:lnTo>
                    <a:lnTo>
                      <a:pt x="19472" y="29426"/>
                    </a:lnTo>
                    <a:lnTo>
                      <a:pt x="19458" y="29151"/>
                    </a:lnTo>
                    <a:lnTo>
                      <a:pt x="19417" y="28890"/>
                    </a:lnTo>
                    <a:lnTo>
                      <a:pt x="19362" y="28629"/>
                    </a:lnTo>
                    <a:lnTo>
                      <a:pt x="19265" y="28381"/>
                    </a:lnTo>
                    <a:lnTo>
                      <a:pt x="19155" y="28134"/>
                    </a:lnTo>
                    <a:lnTo>
                      <a:pt x="19018" y="27914"/>
                    </a:lnTo>
                    <a:lnTo>
                      <a:pt x="18853" y="27707"/>
                    </a:lnTo>
                    <a:lnTo>
                      <a:pt x="18688" y="27515"/>
                    </a:lnTo>
                    <a:lnTo>
                      <a:pt x="18495" y="27336"/>
                    </a:lnTo>
                    <a:lnTo>
                      <a:pt x="18289" y="27185"/>
                    </a:lnTo>
                    <a:lnTo>
                      <a:pt x="18055" y="27047"/>
                    </a:lnTo>
                    <a:lnTo>
                      <a:pt x="17821" y="26937"/>
                    </a:lnTo>
                    <a:lnTo>
                      <a:pt x="17574" y="26841"/>
                    </a:lnTo>
                    <a:lnTo>
                      <a:pt x="17313" y="26772"/>
                    </a:lnTo>
                    <a:lnTo>
                      <a:pt x="17038" y="26731"/>
                    </a:lnTo>
                    <a:lnTo>
                      <a:pt x="16763" y="26717"/>
                    </a:lnTo>
                    <a:lnTo>
                      <a:pt x="16006" y="26717"/>
                    </a:lnTo>
                    <a:lnTo>
                      <a:pt x="15223" y="26690"/>
                    </a:lnTo>
                    <a:lnTo>
                      <a:pt x="14425" y="26635"/>
                    </a:lnTo>
                    <a:lnTo>
                      <a:pt x="13628" y="26566"/>
                    </a:lnTo>
                    <a:lnTo>
                      <a:pt x="12816" y="26470"/>
                    </a:lnTo>
                    <a:lnTo>
                      <a:pt x="12033" y="26346"/>
                    </a:lnTo>
                    <a:lnTo>
                      <a:pt x="11634" y="26264"/>
                    </a:lnTo>
                    <a:lnTo>
                      <a:pt x="11249" y="26181"/>
                    </a:lnTo>
                    <a:lnTo>
                      <a:pt x="10877" y="26085"/>
                    </a:lnTo>
                    <a:lnTo>
                      <a:pt x="10492" y="25989"/>
                    </a:lnTo>
                    <a:lnTo>
                      <a:pt x="10121" y="25879"/>
                    </a:lnTo>
                    <a:lnTo>
                      <a:pt x="9764" y="25755"/>
                    </a:lnTo>
                    <a:lnTo>
                      <a:pt x="9420" y="25631"/>
                    </a:lnTo>
                    <a:lnTo>
                      <a:pt x="9076" y="25480"/>
                    </a:lnTo>
                    <a:lnTo>
                      <a:pt x="8746" y="25329"/>
                    </a:lnTo>
                    <a:lnTo>
                      <a:pt x="8430" y="25177"/>
                    </a:lnTo>
                    <a:lnTo>
                      <a:pt x="8114" y="24999"/>
                    </a:lnTo>
                    <a:lnTo>
                      <a:pt x="7825" y="24806"/>
                    </a:lnTo>
                    <a:lnTo>
                      <a:pt x="7536" y="24614"/>
                    </a:lnTo>
                    <a:lnTo>
                      <a:pt x="7275" y="24407"/>
                    </a:lnTo>
                    <a:lnTo>
                      <a:pt x="7027" y="24187"/>
                    </a:lnTo>
                    <a:lnTo>
                      <a:pt x="6794" y="23940"/>
                    </a:lnTo>
                    <a:lnTo>
                      <a:pt x="6574" y="23692"/>
                    </a:lnTo>
                    <a:lnTo>
                      <a:pt x="6367" y="23431"/>
                    </a:lnTo>
                    <a:lnTo>
                      <a:pt x="6189" y="23156"/>
                    </a:lnTo>
                    <a:lnTo>
                      <a:pt x="6037" y="22867"/>
                    </a:lnTo>
                    <a:lnTo>
                      <a:pt x="5914" y="22620"/>
                    </a:lnTo>
                    <a:lnTo>
                      <a:pt x="5817" y="22372"/>
                    </a:lnTo>
                    <a:lnTo>
                      <a:pt x="5721" y="22111"/>
                    </a:lnTo>
                    <a:lnTo>
                      <a:pt x="5652" y="21850"/>
                    </a:lnTo>
                    <a:lnTo>
                      <a:pt x="5584" y="21575"/>
                    </a:lnTo>
                    <a:lnTo>
                      <a:pt x="5529" y="21300"/>
                    </a:lnTo>
                    <a:lnTo>
                      <a:pt x="5487" y="21011"/>
                    </a:lnTo>
                    <a:lnTo>
                      <a:pt x="5446" y="20722"/>
                    </a:lnTo>
                    <a:lnTo>
                      <a:pt x="5432" y="20433"/>
                    </a:lnTo>
                    <a:lnTo>
                      <a:pt x="5419" y="20131"/>
                    </a:lnTo>
                    <a:lnTo>
                      <a:pt x="5419" y="19828"/>
                    </a:lnTo>
                    <a:lnTo>
                      <a:pt x="5419" y="19526"/>
                    </a:lnTo>
                    <a:lnTo>
                      <a:pt x="5432" y="19210"/>
                    </a:lnTo>
                    <a:lnTo>
                      <a:pt x="5460" y="18893"/>
                    </a:lnTo>
                    <a:lnTo>
                      <a:pt x="5542" y="18261"/>
                    </a:lnTo>
                    <a:lnTo>
                      <a:pt x="5652" y="17601"/>
                    </a:lnTo>
                    <a:lnTo>
                      <a:pt x="5790" y="16941"/>
                    </a:lnTo>
                    <a:lnTo>
                      <a:pt x="5955" y="16267"/>
                    </a:lnTo>
                    <a:lnTo>
                      <a:pt x="6147" y="15593"/>
                    </a:lnTo>
                    <a:lnTo>
                      <a:pt x="6367" y="14906"/>
                    </a:lnTo>
                    <a:lnTo>
                      <a:pt x="6615" y="14232"/>
                    </a:lnTo>
                    <a:lnTo>
                      <a:pt x="6876" y="13544"/>
                    </a:lnTo>
                    <a:lnTo>
                      <a:pt x="7151" y="12871"/>
                    </a:lnTo>
                    <a:lnTo>
                      <a:pt x="7440" y="12197"/>
                    </a:lnTo>
                    <a:lnTo>
                      <a:pt x="7742" y="11537"/>
                    </a:lnTo>
                    <a:lnTo>
                      <a:pt x="8045" y="10877"/>
                    </a:lnTo>
                    <a:lnTo>
                      <a:pt x="8375" y="10244"/>
                    </a:lnTo>
                    <a:lnTo>
                      <a:pt x="8691" y="9612"/>
                    </a:lnTo>
                    <a:lnTo>
                      <a:pt x="9021" y="9007"/>
                    </a:lnTo>
                    <a:lnTo>
                      <a:pt x="9351" y="8415"/>
                    </a:lnTo>
                    <a:lnTo>
                      <a:pt x="9681" y="7852"/>
                    </a:lnTo>
                    <a:lnTo>
                      <a:pt x="10314" y="6779"/>
                    </a:lnTo>
                    <a:lnTo>
                      <a:pt x="10932" y="5830"/>
                    </a:lnTo>
                    <a:lnTo>
                      <a:pt x="11482" y="5005"/>
                    </a:lnTo>
                    <a:lnTo>
                      <a:pt x="11964" y="4332"/>
                    </a:lnTo>
                    <a:lnTo>
                      <a:pt x="12115" y="4098"/>
                    </a:lnTo>
                    <a:lnTo>
                      <a:pt x="12253" y="3864"/>
                    </a:lnTo>
                    <a:lnTo>
                      <a:pt x="12349" y="3617"/>
                    </a:lnTo>
                    <a:lnTo>
                      <a:pt x="12418" y="3355"/>
                    </a:lnTo>
                    <a:lnTo>
                      <a:pt x="12473" y="3094"/>
                    </a:lnTo>
                    <a:lnTo>
                      <a:pt x="12500" y="2833"/>
                    </a:lnTo>
                    <a:lnTo>
                      <a:pt x="12500" y="2571"/>
                    </a:lnTo>
                    <a:lnTo>
                      <a:pt x="12473" y="2324"/>
                    </a:lnTo>
                    <a:lnTo>
                      <a:pt x="12418" y="2063"/>
                    </a:lnTo>
                    <a:lnTo>
                      <a:pt x="12349" y="1815"/>
                    </a:lnTo>
                    <a:lnTo>
                      <a:pt x="12253" y="1568"/>
                    </a:lnTo>
                    <a:lnTo>
                      <a:pt x="12129" y="1334"/>
                    </a:lnTo>
                    <a:lnTo>
                      <a:pt x="11978" y="1114"/>
                    </a:lnTo>
                    <a:lnTo>
                      <a:pt x="11813" y="908"/>
                    </a:lnTo>
                    <a:lnTo>
                      <a:pt x="11620" y="715"/>
                    </a:lnTo>
                    <a:lnTo>
                      <a:pt x="11414" y="536"/>
                    </a:lnTo>
                    <a:lnTo>
                      <a:pt x="11180" y="385"/>
                    </a:lnTo>
                    <a:lnTo>
                      <a:pt x="10932" y="248"/>
                    </a:lnTo>
                    <a:lnTo>
                      <a:pt x="10685" y="151"/>
                    </a:lnTo>
                    <a:lnTo>
                      <a:pt x="10437" y="83"/>
                    </a:lnTo>
                    <a:lnTo>
                      <a:pt x="10176" y="28"/>
                    </a:lnTo>
                    <a:lnTo>
                      <a:pt x="99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7"/>
              <p:cNvSpPr/>
              <p:nvPr/>
            </p:nvSpPr>
            <p:spPr>
              <a:xfrm>
                <a:off x="4423600" y="1383425"/>
                <a:ext cx="504675" cy="417350"/>
              </a:xfrm>
              <a:custGeom>
                <a:avLst/>
                <a:gdLst/>
                <a:ahLst/>
                <a:cxnLst/>
                <a:rect l="l" t="t" r="r" b="b"/>
                <a:pathLst>
                  <a:path w="20187" h="16694" extrusionOk="0">
                    <a:moveTo>
                      <a:pt x="4195" y="0"/>
                    </a:moveTo>
                    <a:lnTo>
                      <a:pt x="3824" y="28"/>
                    </a:lnTo>
                    <a:lnTo>
                      <a:pt x="3631" y="55"/>
                    </a:lnTo>
                    <a:lnTo>
                      <a:pt x="3452" y="96"/>
                    </a:lnTo>
                    <a:lnTo>
                      <a:pt x="3260" y="138"/>
                    </a:lnTo>
                    <a:lnTo>
                      <a:pt x="3081" y="193"/>
                    </a:lnTo>
                    <a:lnTo>
                      <a:pt x="2889" y="248"/>
                    </a:lnTo>
                    <a:lnTo>
                      <a:pt x="2710" y="330"/>
                    </a:lnTo>
                    <a:lnTo>
                      <a:pt x="2517" y="413"/>
                    </a:lnTo>
                    <a:lnTo>
                      <a:pt x="2339" y="509"/>
                    </a:lnTo>
                    <a:lnTo>
                      <a:pt x="2160" y="605"/>
                    </a:lnTo>
                    <a:lnTo>
                      <a:pt x="1981" y="715"/>
                    </a:lnTo>
                    <a:lnTo>
                      <a:pt x="1802" y="853"/>
                    </a:lnTo>
                    <a:lnTo>
                      <a:pt x="1637" y="976"/>
                    </a:lnTo>
                    <a:lnTo>
                      <a:pt x="1458" y="1128"/>
                    </a:lnTo>
                    <a:lnTo>
                      <a:pt x="1293" y="1293"/>
                    </a:lnTo>
                    <a:lnTo>
                      <a:pt x="1142" y="1444"/>
                    </a:lnTo>
                    <a:lnTo>
                      <a:pt x="1018" y="1595"/>
                    </a:lnTo>
                    <a:lnTo>
                      <a:pt x="881" y="1747"/>
                    </a:lnTo>
                    <a:lnTo>
                      <a:pt x="771" y="1898"/>
                    </a:lnTo>
                    <a:lnTo>
                      <a:pt x="661" y="2063"/>
                    </a:lnTo>
                    <a:lnTo>
                      <a:pt x="565" y="2228"/>
                    </a:lnTo>
                    <a:lnTo>
                      <a:pt x="400" y="2544"/>
                    </a:lnTo>
                    <a:lnTo>
                      <a:pt x="262" y="2874"/>
                    </a:lnTo>
                    <a:lnTo>
                      <a:pt x="152" y="3218"/>
                    </a:lnTo>
                    <a:lnTo>
                      <a:pt x="70" y="3548"/>
                    </a:lnTo>
                    <a:lnTo>
                      <a:pt x="28" y="3878"/>
                    </a:lnTo>
                    <a:lnTo>
                      <a:pt x="1" y="4222"/>
                    </a:lnTo>
                    <a:lnTo>
                      <a:pt x="1" y="4552"/>
                    </a:lnTo>
                    <a:lnTo>
                      <a:pt x="15" y="4868"/>
                    </a:lnTo>
                    <a:lnTo>
                      <a:pt x="70" y="5198"/>
                    </a:lnTo>
                    <a:lnTo>
                      <a:pt x="125" y="5500"/>
                    </a:lnTo>
                    <a:lnTo>
                      <a:pt x="207" y="5803"/>
                    </a:lnTo>
                    <a:lnTo>
                      <a:pt x="303" y="6105"/>
                    </a:lnTo>
                    <a:lnTo>
                      <a:pt x="400" y="6380"/>
                    </a:lnTo>
                    <a:lnTo>
                      <a:pt x="592" y="6848"/>
                    </a:lnTo>
                    <a:lnTo>
                      <a:pt x="757" y="7329"/>
                    </a:lnTo>
                    <a:lnTo>
                      <a:pt x="895" y="7797"/>
                    </a:lnTo>
                    <a:lnTo>
                      <a:pt x="1018" y="8292"/>
                    </a:lnTo>
                    <a:lnTo>
                      <a:pt x="1101" y="8773"/>
                    </a:lnTo>
                    <a:lnTo>
                      <a:pt x="1183" y="9268"/>
                    </a:lnTo>
                    <a:lnTo>
                      <a:pt x="1225" y="9763"/>
                    </a:lnTo>
                    <a:lnTo>
                      <a:pt x="1238" y="10272"/>
                    </a:lnTo>
                    <a:lnTo>
                      <a:pt x="1238" y="16226"/>
                    </a:lnTo>
                    <a:lnTo>
                      <a:pt x="1390" y="16377"/>
                    </a:lnTo>
                    <a:lnTo>
                      <a:pt x="1541" y="16501"/>
                    </a:lnTo>
                    <a:lnTo>
                      <a:pt x="1692" y="16597"/>
                    </a:lnTo>
                    <a:lnTo>
                      <a:pt x="1857" y="16652"/>
                    </a:lnTo>
                    <a:lnTo>
                      <a:pt x="2008" y="16693"/>
                    </a:lnTo>
                    <a:lnTo>
                      <a:pt x="2160" y="16693"/>
                    </a:lnTo>
                    <a:lnTo>
                      <a:pt x="2297" y="16680"/>
                    </a:lnTo>
                    <a:lnTo>
                      <a:pt x="2435" y="16652"/>
                    </a:lnTo>
                    <a:lnTo>
                      <a:pt x="2559" y="16597"/>
                    </a:lnTo>
                    <a:lnTo>
                      <a:pt x="2669" y="16515"/>
                    </a:lnTo>
                    <a:lnTo>
                      <a:pt x="2779" y="16432"/>
                    </a:lnTo>
                    <a:lnTo>
                      <a:pt x="2861" y="16322"/>
                    </a:lnTo>
                    <a:lnTo>
                      <a:pt x="2944" y="16212"/>
                    </a:lnTo>
                    <a:lnTo>
                      <a:pt x="2985" y="16075"/>
                    </a:lnTo>
                    <a:lnTo>
                      <a:pt x="3026" y="15937"/>
                    </a:lnTo>
                    <a:lnTo>
                      <a:pt x="3040" y="15800"/>
                    </a:lnTo>
                    <a:lnTo>
                      <a:pt x="3040" y="11344"/>
                    </a:lnTo>
                    <a:lnTo>
                      <a:pt x="3040" y="11207"/>
                    </a:lnTo>
                    <a:lnTo>
                      <a:pt x="3054" y="11069"/>
                    </a:lnTo>
                    <a:lnTo>
                      <a:pt x="3081" y="10932"/>
                    </a:lnTo>
                    <a:lnTo>
                      <a:pt x="3122" y="10808"/>
                    </a:lnTo>
                    <a:lnTo>
                      <a:pt x="3177" y="10684"/>
                    </a:lnTo>
                    <a:lnTo>
                      <a:pt x="3232" y="10561"/>
                    </a:lnTo>
                    <a:lnTo>
                      <a:pt x="3301" y="10451"/>
                    </a:lnTo>
                    <a:lnTo>
                      <a:pt x="3370" y="10341"/>
                    </a:lnTo>
                    <a:lnTo>
                      <a:pt x="3452" y="10244"/>
                    </a:lnTo>
                    <a:lnTo>
                      <a:pt x="3549" y="10148"/>
                    </a:lnTo>
                    <a:lnTo>
                      <a:pt x="3645" y="10052"/>
                    </a:lnTo>
                    <a:lnTo>
                      <a:pt x="3755" y="9983"/>
                    </a:lnTo>
                    <a:lnTo>
                      <a:pt x="3865" y="9901"/>
                    </a:lnTo>
                    <a:lnTo>
                      <a:pt x="3989" y="9846"/>
                    </a:lnTo>
                    <a:lnTo>
                      <a:pt x="4099" y="9791"/>
                    </a:lnTo>
                    <a:lnTo>
                      <a:pt x="4236" y="9749"/>
                    </a:lnTo>
                    <a:lnTo>
                      <a:pt x="4470" y="10011"/>
                    </a:lnTo>
                    <a:lnTo>
                      <a:pt x="4635" y="10162"/>
                    </a:lnTo>
                    <a:lnTo>
                      <a:pt x="4814" y="10327"/>
                    </a:lnTo>
                    <a:lnTo>
                      <a:pt x="5020" y="10492"/>
                    </a:lnTo>
                    <a:lnTo>
                      <a:pt x="5240" y="10657"/>
                    </a:lnTo>
                    <a:lnTo>
                      <a:pt x="5487" y="10822"/>
                    </a:lnTo>
                    <a:lnTo>
                      <a:pt x="5762" y="10987"/>
                    </a:lnTo>
                    <a:lnTo>
                      <a:pt x="6065" y="11152"/>
                    </a:lnTo>
                    <a:lnTo>
                      <a:pt x="6395" y="11289"/>
                    </a:lnTo>
                    <a:lnTo>
                      <a:pt x="6739" y="11427"/>
                    </a:lnTo>
                    <a:lnTo>
                      <a:pt x="7110" y="11537"/>
                    </a:lnTo>
                    <a:lnTo>
                      <a:pt x="7509" y="11633"/>
                    </a:lnTo>
                    <a:lnTo>
                      <a:pt x="7921" y="11716"/>
                    </a:lnTo>
                    <a:lnTo>
                      <a:pt x="8375" y="11757"/>
                    </a:lnTo>
                    <a:lnTo>
                      <a:pt x="8843" y="11771"/>
                    </a:lnTo>
                    <a:lnTo>
                      <a:pt x="9090" y="11771"/>
                    </a:lnTo>
                    <a:lnTo>
                      <a:pt x="9324" y="11757"/>
                    </a:lnTo>
                    <a:lnTo>
                      <a:pt x="9544" y="11729"/>
                    </a:lnTo>
                    <a:lnTo>
                      <a:pt x="9750" y="11702"/>
                    </a:lnTo>
                    <a:lnTo>
                      <a:pt x="10149" y="11633"/>
                    </a:lnTo>
                    <a:lnTo>
                      <a:pt x="10506" y="11537"/>
                    </a:lnTo>
                    <a:lnTo>
                      <a:pt x="10836" y="11413"/>
                    </a:lnTo>
                    <a:lnTo>
                      <a:pt x="11139" y="11276"/>
                    </a:lnTo>
                    <a:lnTo>
                      <a:pt x="11428" y="11124"/>
                    </a:lnTo>
                    <a:lnTo>
                      <a:pt x="11716" y="10973"/>
                    </a:lnTo>
                    <a:lnTo>
                      <a:pt x="12280" y="10629"/>
                    </a:lnTo>
                    <a:lnTo>
                      <a:pt x="12569" y="10451"/>
                    </a:lnTo>
                    <a:lnTo>
                      <a:pt x="12885" y="10272"/>
                    </a:lnTo>
                    <a:lnTo>
                      <a:pt x="13229" y="10107"/>
                    </a:lnTo>
                    <a:lnTo>
                      <a:pt x="13586" y="9956"/>
                    </a:lnTo>
                    <a:lnTo>
                      <a:pt x="13999" y="9804"/>
                    </a:lnTo>
                    <a:lnTo>
                      <a:pt x="14439" y="9681"/>
                    </a:lnTo>
                    <a:lnTo>
                      <a:pt x="16859" y="9681"/>
                    </a:lnTo>
                    <a:lnTo>
                      <a:pt x="17024" y="9708"/>
                    </a:lnTo>
                    <a:lnTo>
                      <a:pt x="17189" y="9749"/>
                    </a:lnTo>
                    <a:lnTo>
                      <a:pt x="17340" y="9804"/>
                    </a:lnTo>
                    <a:lnTo>
                      <a:pt x="17492" y="9873"/>
                    </a:lnTo>
                    <a:lnTo>
                      <a:pt x="17629" y="9969"/>
                    </a:lnTo>
                    <a:lnTo>
                      <a:pt x="17753" y="10066"/>
                    </a:lnTo>
                    <a:lnTo>
                      <a:pt x="17877" y="10162"/>
                    </a:lnTo>
                    <a:lnTo>
                      <a:pt x="17987" y="10286"/>
                    </a:lnTo>
                    <a:lnTo>
                      <a:pt x="18083" y="10409"/>
                    </a:lnTo>
                    <a:lnTo>
                      <a:pt x="18165" y="10547"/>
                    </a:lnTo>
                    <a:lnTo>
                      <a:pt x="18234" y="10698"/>
                    </a:lnTo>
                    <a:lnTo>
                      <a:pt x="18289" y="10849"/>
                    </a:lnTo>
                    <a:lnTo>
                      <a:pt x="18330" y="11014"/>
                    </a:lnTo>
                    <a:lnTo>
                      <a:pt x="18358" y="11179"/>
                    </a:lnTo>
                    <a:lnTo>
                      <a:pt x="18372" y="11344"/>
                    </a:lnTo>
                    <a:lnTo>
                      <a:pt x="18372" y="16226"/>
                    </a:lnTo>
                    <a:lnTo>
                      <a:pt x="18523" y="16377"/>
                    </a:lnTo>
                    <a:lnTo>
                      <a:pt x="18674" y="16501"/>
                    </a:lnTo>
                    <a:lnTo>
                      <a:pt x="18825" y="16597"/>
                    </a:lnTo>
                    <a:lnTo>
                      <a:pt x="18977" y="16652"/>
                    </a:lnTo>
                    <a:lnTo>
                      <a:pt x="19142" y="16693"/>
                    </a:lnTo>
                    <a:lnTo>
                      <a:pt x="19279" y="16693"/>
                    </a:lnTo>
                    <a:lnTo>
                      <a:pt x="19430" y="16680"/>
                    </a:lnTo>
                    <a:lnTo>
                      <a:pt x="19568" y="16652"/>
                    </a:lnTo>
                    <a:lnTo>
                      <a:pt x="19692" y="16597"/>
                    </a:lnTo>
                    <a:lnTo>
                      <a:pt x="19802" y="16515"/>
                    </a:lnTo>
                    <a:lnTo>
                      <a:pt x="19912" y="16432"/>
                    </a:lnTo>
                    <a:lnTo>
                      <a:pt x="19994" y="16322"/>
                    </a:lnTo>
                    <a:lnTo>
                      <a:pt x="20063" y="16212"/>
                    </a:lnTo>
                    <a:lnTo>
                      <a:pt x="20118" y="16075"/>
                    </a:lnTo>
                    <a:lnTo>
                      <a:pt x="20159" y="15937"/>
                    </a:lnTo>
                    <a:lnTo>
                      <a:pt x="20173" y="15800"/>
                    </a:lnTo>
                    <a:lnTo>
                      <a:pt x="20173" y="7783"/>
                    </a:lnTo>
                    <a:lnTo>
                      <a:pt x="20187" y="7783"/>
                    </a:lnTo>
                    <a:lnTo>
                      <a:pt x="20173" y="7494"/>
                    </a:lnTo>
                    <a:lnTo>
                      <a:pt x="20159" y="7219"/>
                    </a:lnTo>
                    <a:lnTo>
                      <a:pt x="20118" y="6944"/>
                    </a:lnTo>
                    <a:lnTo>
                      <a:pt x="20077" y="6683"/>
                    </a:lnTo>
                    <a:lnTo>
                      <a:pt x="20008" y="6422"/>
                    </a:lnTo>
                    <a:lnTo>
                      <a:pt x="19939" y="6160"/>
                    </a:lnTo>
                    <a:lnTo>
                      <a:pt x="19857" y="5913"/>
                    </a:lnTo>
                    <a:lnTo>
                      <a:pt x="19760" y="5665"/>
                    </a:lnTo>
                    <a:lnTo>
                      <a:pt x="19650" y="5418"/>
                    </a:lnTo>
                    <a:lnTo>
                      <a:pt x="19527" y="5184"/>
                    </a:lnTo>
                    <a:lnTo>
                      <a:pt x="19389" y="4950"/>
                    </a:lnTo>
                    <a:lnTo>
                      <a:pt x="19252" y="4730"/>
                    </a:lnTo>
                    <a:lnTo>
                      <a:pt x="19100" y="4524"/>
                    </a:lnTo>
                    <a:lnTo>
                      <a:pt x="18935" y="4318"/>
                    </a:lnTo>
                    <a:lnTo>
                      <a:pt x="18770" y="4125"/>
                    </a:lnTo>
                    <a:lnTo>
                      <a:pt x="18592" y="3933"/>
                    </a:lnTo>
                    <a:lnTo>
                      <a:pt x="18399" y="3754"/>
                    </a:lnTo>
                    <a:lnTo>
                      <a:pt x="18207" y="3575"/>
                    </a:lnTo>
                    <a:lnTo>
                      <a:pt x="18000" y="3410"/>
                    </a:lnTo>
                    <a:lnTo>
                      <a:pt x="17780" y="3259"/>
                    </a:lnTo>
                    <a:lnTo>
                      <a:pt x="17560" y="3122"/>
                    </a:lnTo>
                    <a:lnTo>
                      <a:pt x="17340" y="2998"/>
                    </a:lnTo>
                    <a:lnTo>
                      <a:pt x="17093" y="2874"/>
                    </a:lnTo>
                    <a:lnTo>
                      <a:pt x="16859" y="2764"/>
                    </a:lnTo>
                    <a:lnTo>
                      <a:pt x="16612" y="2668"/>
                    </a:lnTo>
                    <a:lnTo>
                      <a:pt x="16364" y="2585"/>
                    </a:lnTo>
                    <a:lnTo>
                      <a:pt x="16103" y="2503"/>
                    </a:lnTo>
                    <a:lnTo>
                      <a:pt x="15842" y="2448"/>
                    </a:lnTo>
                    <a:lnTo>
                      <a:pt x="15567" y="2393"/>
                    </a:lnTo>
                    <a:lnTo>
                      <a:pt x="15292" y="2365"/>
                    </a:lnTo>
                    <a:lnTo>
                      <a:pt x="15017" y="2338"/>
                    </a:lnTo>
                    <a:lnTo>
                      <a:pt x="12885" y="2338"/>
                    </a:lnTo>
                    <a:lnTo>
                      <a:pt x="12500" y="2324"/>
                    </a:lnTo>
                    <a:lnTo>
                      <a:pt x="12101" y="2310"/>
                    </a:lnTo>
                    <a:lnTo>
                      <a:pt x="11716" y="2269"/>
                    </a:lnTo>
                    <a:lnTo>
                      <a:pt x="11331" y="2228"/>
                    </a:lnTo>
                    <a:lnTo>
                      <a:pt x="10933" y="2173"/>
                    </a:lnTo>
                    <a:lnTo>
                      <a:pt x="10548" y="2090"/>
                    </a:lnTo>
                    <a:lnTo>
                      <a:pt x="10176" y="2008"/>
                    </a:lnTo>
                    <a:lnTo>
                      <a:pt x="9791" y="1912"/>
                    </a:lnTo>
                    <a:lnTo>
                      <a:pt x="9420" y="1802"/>
                    </a:lnTo>
                    <a:lnTo>
                      <a:pt x="9049" y="1678"/>
                    </a:lnTo>
                    <a:lnTo>
                      <a:pt x="8678" y="1540"/>
                    </a:lnTo>
                    <a:lnTo>
                      <a:pt x="8320" y="1403"/>
                    </a:lnTo>
                    <a:lnTo>
                      <a:pt x="7962" y="1238"/>
                    </a:lnTo>
                    <a:lnTo>
                      <a:pt x="7605" y="1073"/>
                    </a:lnTo>
                    <a:lnTo>
                      <a:pt x="7261" y="894"/>
                    </a:lnTo>
                    <a:lnTo>
                      <a:pt x="6917" y="701"/>
                    </a:lnTo>
                    <a:lnTo>
                      <a:pt x="6615" y="536"/>
                    </a:lnTo>
                    <a:lnTo>
                      <a:pt x="6299" y="399"/>
                    </a:lnTo>
                    <a:lnTo>
                      <a:pt x="5982" y="275"/>
                    </a:lnTo>
                    <a:lnTo>
                      <a:pt x="5639" y="165"/>
                    </a:lnTo>
                    <a:lnTo>
                      <a:pt x="5295" y="83"/>
                    </a:lnTo>
                    <a:lnTo>
                      <a:pt x="4937" y="28"/>
                    </a:lnTo>
                    <a:lnTo>
                      <a:pt x="45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7"/>
              <p:cNvSpPr/>
              <p:nvPr/>
            </p:nvSpPr>
            <p:spPr>
              <a:xfrm>
                <a:off x="4464850" y="3074725"/>
                <a:ext cx="457575" cy="228975"/>
              </a:xfrm>
              <a:custGeom>
                <a:avLst/>
                <a:gdLst/>
                <a:ahLst/>
                <a:cxnLst/>
                <a:rect l="l" t="t" r="r" b="b"/>
                <a:pathLst>
                  <a:path w="18303" h="9159" extrusionOk="0">
                    <a:moveTo>
                      <a:pt x="1" y="1"/>
                    </a:moveTo>
                    <a:lnTo>
                      <a:pt x="1" y="9159"/>
                    </a:lnTo>
                    <a:lnTo>
                      <a:pt x="18303" y="9159"/>
                    </a:lnTo>
                    <a:lnTo>
                      <a:pt x="183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>
                <a:off x="4419475" y="2133850"/>
                <a:ext cx="212825" cy="1055375"/>
              </a:xfrm>
              <a:custGeom>
                <a:avLst/>
                <a:gdLst/>
                <a:ahLst/>
                <a:cxnLst/>
                <a:rect l="l" t="t" r="r" b="b"/>
                <a:pathLst>
                  <a:path w="8513" h="42215" extrusionOk="0">
                    <a:moveTo>
                      <a:pt x="1" y="1"/>
                    </a:moveTo>
                    <a:lnTo>
                      <a:pt x="1" y="42215"/>
                    </a:lnTo>
                    <a:lnTo>
                      <a:pt x="8512" y="42215"/>
                    </a:lnTo>
                    <a:lnTo>
                      <a:pt x="8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>
                <a:off x="4188475" y="2529175"/>
                <a:ext cx="486100" cy="407050"/>
              </a:xfrm>
              <a:custGeom>
                <a:avLst/>
                <a:gdLst/>
                <a:ahLst/>
                <a:cxnLst/>
                <a:rect l="l" t="t" r="r" b="b"/>
                <a:pathLst>
                  <a:path w="19444" h="16282" extrusionOk="0">
                    <a:moveTo>
                      <a:pt x="2764" y="1"/>
                    </a:moveTo>
                    <a:lnTo>
                      <a:pt x="2489" y="14"/>
                    </a:lnTo>
                    <a:lnTo>
                      <a:pt x="2228" y="56"/>
                    </a:lnTo>
                    <a:lnTo>
                      <a:pt x="1967" y="111"/>
                    </a:lnTo>
                    <a:lnTo>
                      <a:pt x="1733" y="207"/>
                    </a:lnTo>
                    <a:lnTo>
                      <a:pt x="1499" y="317"/>
                    </a:lnTo>
                    <a:lnTo>
                      <a:pt x="1266" y="455"/>
                    </a:lnTo>
                    <a:lnTo>
                      <a:pt x="1059" y="606"/>
                    </a:lnTo>
                    <a:lnTo>
                      <a:pt x="867" y="771"/>
                    </a:lnTo>
                    <a:lnTo>
                      <a:pt x="702" y="963"/>
                    </a:lnTo>
                    <a:lnTo>
                      <a:pt x="537" y="1170"/>
                    </a:lnTo>
                    <a:lnTo>
                      <a:pt x="399" y="1390"/>
                    </a:lnTo>
                    <a:lnTo>
                      <a:pt x="289" y="1623"/>
                    </a:lnTo>
                    <a:lnTo>
                      <a:pt x="193" y="1885"/>
                    </a:lnTo>
                    <a:lnTo>
                      <a:pt x="138" y="2146"/>
                    </a:lnTo>
                    <a:lnTo>
                      <a:pt x="97" y="2407"/>
                    </a:lnTo>
                    <a:lnTo>
                      <a:pt x="28" y="3122"/>
                    </a:lnTo>
                    <a:lnTo>
                      <a:pt x="1" y="3810"/>
                    </a:lnTo>
                    <a:lnTo>
                      <a:pt x="14" y="4470"/>
                    </a:lnTo>
                    <a:lnTo>
                      <a:pt x="42" y="5130"/>
                    </a:lnTo>
                    <a:lnTo>
                      <a:pt x="97" y="5776"/>
                    </a:lnTo>
                    <a:lnTo>
                      <a:pt x="193" y="6395"/>
                    </a:lnTo>
                    <a:lnTo>
                      <a:pt x="317" y="7000"/>
                    </a:lnTo>
                    <a:lnTo>
                      <a:pt x="468" y="7591"/>
                    </a:lnTo>
                    <a:lnTo>
                      <a:pt x="551" y="7880"/>
                    </a:lnTo>
                    <a:lnTo>
                      <a:pt x="647" y="8169"/>
                    </a:lnTo>
                    <a:lnTo>
                      <a:pt x="743" y="8444"/>
                    </a:lnTo>
                    <a:lnTo>
                      <a:pt x="853" y="8719"/>
                    </a:lnTo>
                    <a:lnTo>
                      <a:pt x="977" y="8994"/>
                    </a:lnTo>
                    <a:lnTo>
                      <a:pt x="1101" y="9255"/>
                    </a:lnTo>
                    <a:lnTo>
                      <a:pt x="1224" y="9530"/>
                    </a:lnTo>
                    <a:lnTo>
                      <a:pt x="1362" y="9777"/>
                    </a:lnTo>
                    <a:lnTo>
                      <a:pt x="1513" y="10039"/>
                    </a:lnTo>
                    <a:lnTo>
                      <a:pt x="1664" y="10286"/>
                    </a:lnTo>
                    <a:lnTo>
                      <a:pt x="1829" y="10534"/>
                    </a:lnTo>
                    <a:lnTo>
                      <a:pt x="1994" y="10781"/>
                    </a:lnTo>
                    <a:lnTo>
                      <a:pt x="2173" y="11015"/>
                    </a:lnTo>
                    <a:lnTo>
                      <a:pt x="2352" y="11249"/>
                    </a:lnTo>
                    <a:lnTo>
                      <a:pt x="2544" y="11469"/>
                    </a:lnTo>
                    <a:lnTo>
                      <a:pt x="2737" y="11702"/>
                    </a:lnTo>
                    <a:lnTo>
                      <a:pt x="2998" y="11977"/>
                    </a:lnTo>
                    <a:lnTo>
                      <a:pt x="3273" y="12252"/>
                    </a:lnTo>
                    <a:lnTo>
                      <a:pt x="3562" y="12514"/>
                    </a:lnTo>
                    <a:lnTo>
                      <a:pt x="3864" y="12761"/>
                    </a:lnTo>
                    <a:lnTo>
                      <a:pt x="4167" y="13009"/>
                    </a:lnTo>
                    <a:lnTo>
                      <a:pt x="4483" y="13243"/>
                    </a:lnTo>
                    <a:lnTo>
                      <a:pt x="4827" y="13476"/>
                    </a:lnTo>
                    <a:lnTo>
                      <a:pt x="5157" y="13696"/>
                    </a:lnTo>
                    <a:lnTo>
                      <a:pt x="5515" y="13903"/>
                    </a:lnTo>
                    <a:lnTo>
                      <a:pt x="5886" y="14109"/>
                    </a:lnTo>
                    <a:lnTo>
                      <a:pt x="6257" y="14301"/>
                    </a:lnTo>
                    <a:lnTo>
                      <a:pt x="6656" y="14480"/>
                    </a:lnTo>
                    <a:lnTo>
                      <a:pt x="7055" y="14659"/>
                    </a:lnTo>
                    <a:lnTo>
                      <a:pt x="7467" y="14824"/>
                    </a:lnTo>
                    <a:lnTo>
                      <a:pt x="7880" y="14975"/>
                    </a:lnTo>
                    <a:lnTo>
                      <a:pt x="8320" y="15126"/>
                    </a:lnTo>
                    <a:lnTo>
                      <a:pt x="8760" y="15264"/>
                    </a:lnTo>
                    <a:lnTo>
                      <a:pt x="9213" y="15401"/>
                    </a:lnTo>
                    <a:lnTo>
                      <a:pt x="9681" y="15511"/>
                    </a:lnTo>
                    <a:lnTo>
                      <a:pt x="10162" y="15635"/>
                    </a:lnTo>
                    <a:lnTo>
                      <a:pt x="10657" y="15731"/>
                    </a:lnTo>
                    <a:lnTo>
                      <a:pt x="11152" y="15828"/>
                    </a:lnTo>
                    <a:lnTo>
                      <a:pt x="11661" y="15910"/>
                    </a:lnTo>
                    <a:lnTo>
                      <a:pt x="12184" y="15993"/>
                    </a:lnTo>
                    <a:lnTo>
                      <a:pt x="12720" y="16061"/>
                    </a:lnTo>
                    <a:lnTo>
                      <a:pt x="13256" y="16116"/>
                    </a:lnTo>
                    <a:lnTo>
                      <a:pt x="13820" y="16171"/>
                    </a:lnTo>
                    <a:lnTo>
                      <a:pt x="14384" y="16199"/>
                    </a:lnTo>
                    <a:lnTo>
                      <a:pt x="14961" y="16240"/>
                    </a:lnTo>
                    <a:lnTo>
                      <a:pt x="15552" y="16254"/>
                    </a:lnTo>
                    <a:lnTo>
                      <a:pt x="16144" y="16268"/>
                    </a:lnTo>
                    <a:lnTo>
                      <a:pt x="16749" y="16281"/>
                    </a:lnTo>
                    <a:lnTo>
                      <a:pt x="17024" y="16268"/>
                    </a:lnTo>
                    <a:lnTo>
                      <a:pt x="17299" y="16226"/>
                    </a:lnTo>
                    <a:lnTo>
                      <a:pt x="17546" y="16158"/>
                    </a:lnTo>
                    <a:lnTo>
                      <a:pt x="17794" y="16061"/>
                    </a:lnTo>
                    <a:lnTo>
                      <a:pt x="18028" y="15951"/>
                    </a:lnTo>
                    <a:lnTo>
                      <a:pt x="18261" y="15814"/>
                    </a:lnTo>
                    <a:lnTo>
                      <a:pt x="18468" y="15663"/>
                    </a:lnTo>
                    <a:lnTo>
                      <a:pt x="18646" y="15484"/>
                    </a:lnTo>
                    <a:lnTo>
                      <a:pt x="18825" y="15305"/>
                    </a:lnTo>
                    <a:lnTo>
                      <a:pt x="18976" y="15099"/>
                    </a:lnTo>
                    <a:lnTo>
                      <a:pt x="19114" y="14865"/>
                    </a:lnTo>
                    <a:lnTo>
                      <a:pt x="19224" y="14631"/>
                    </a:lnTo>
                    <a:lnTo>
                      <a:pt x="19320" y="14384"/>
                    </a:lnTo>
                    <a:lnTo>
                      <a:pt x="19389" y="14136"/>
                    </a:lnTo>
                    <a:lnTo>
                      <a:pt x="19430" y="13861"/>
                    </a:lnTo>
                    <a:lnTo>
                      <a:pt x="19444" y="13586"/>
                    </a:lnTo>
                    <a:lnTo>
                      <a:pt x="19430" y="13311"/>
                    </a:lnTo>
                    <a:lnTo>
                      <a:pt x="19389" y="13050"/>
                    </a:lnTo>
                    <a:lnTo>
                      <a:pt x="19320" y="12789"/>
                    </a:lnTo>
                    <a:lnTo>
                      <a:pt x="19224" y="12541"/>
                    </a:lnTo>
                    <a:lnTo>
                      <a:pt x="19114" y="12307"/>
                    </a:lnTo>
                    <a:lnTo>
                      <a:pt x="18976" y="12087"/>
                    </a:lnTo>
                    <a:lnTo>
                      <a:pt x="18825" y="11881"/>
                    </a:lnTo>
                    <a:lnTo>
                      <a:pt x="18646" y="11689"/>
                    </a:lnTo>
                    <a:lnTo>
                      <a:pt x="18468" y="11524"/>
                    </a:lnTo>
                    <a:lnTo>
                      <a:pt x="18261" y="11359"/>
                    </a:lnTo>
                    <a:lnTo>
                      <a:pt x="18028" y="11235"/>
                    </a:lnTo>
                    <a:lnTo>
                      <a:pt x="17794" y="11111"/>
                    </a:lnTo>
                    <a:lnTo>
                      <a:pt x="17546" y="11029"/>
                    </a:lnTo>
                    <a:lnTo>
                      <a:pt x="17299" y="10960"/>
                    </a:lnTo>
                    <a:lnTo>
                      <a:pt x="17024" y="10919"/>
                    </a:lnTo>
                    <a:lnTo>
                      <a:pt x="16749" y="10905"/>
                    </a:lnTo>
                    <a:lnTo>
                      <a:pt x="15855" y="10891"/>
                    </a:lnTo>
                    <a:lnTo>
                      <a:pt x="14989" y="10864"/>
                    </a:lnTo>
                    <a:lnTo>
                      <a:pt x="14150" y="10809"/>
                    </a:lnTo>
                    <a:lnTo>
                      <a:pt x="13352" y="10726"/>
                    </a:lnTo>
                    <a:lnTo>
                      <a:pt x="12596" y="10630"/>
                    </a:lnTo>
                    <a:lnTo>
                      <a:pt x="11867" y="10506"/>
                    </a:lnTo>
                    <a:lnTo>
                      <a:pt x="11180" y="10355"/>
                    </a:lnTo>
                    <a:lnTo>
                      <a:pt x="10520" y="10190"/>
                    </a:lnTo>
                    <a:lnTo>
                      <a:pt x="9915" y="9997"/>
                    </a:lnTo>
                    <a:lnTo>
                      <a:pt x="9612" y="9901"/>
                    </a:lnTo>
                    <a:lnTo>
                      <a:pt x="9337" y="9791"/>
                    </a:lnTo>
                    <a:lnTo>
                      <a:pt x="9062" y="9681"/>
                    </a:lnTo>
                    <a:lnTo>
                      <a:pt x="8801" y="9557"/>
                    </a:lnTo>
                    <a:lnTo>
                      <a:pt x="8540" y="9434"/>
                    </a:lnTo>
                    <a:lnTo>
                      <a:pt x="8306" y="9310"/>
                    </a:lnTo>
                    <a:lnTo>
                      <a:pt x="8072" y="9172"/>
                    </a:lnTo>
                    <a:lnTo>
                      <a:pt x="7838" y="9035"/>
                    </a:lnTo>
                    <a:lnTo>
                      <a:pt x="7632" y="8897"/>
                    </a:lnTo>
                    <a:lnTo>
                      <a:pt x="7426" y="8746"/>
                    </a:lnTo>
                    <a:lnTo>
                      <a:pt x="7233" y="8595"/>
                    </a:lnTo>
                    <a:lnTo>
                      <a:pt x="7055" y="8430"/>
                    </a:lnTo>
                    <a:lnTo>
                      <a:pt x="6876" y="8265"/>
                    </a:lnTo>
                    <a:lnTo>
                      <a:pt x="6725" y="8100"/>
                    </a:lnTo>
                    <a:lnTo>
                      <a:pt x="6518" y="7866"/>
                    </a:lnTo>
                    <a:lnTo>
                      <a:pt x="6340" y="7619"/>
                    </a:lnTo>
                    <a:lnTo>
                      <a:pt x="6175" y="7371"/>
                    </a:lnTo>
                    <a:lnTo>
                      <a:pt x="6023" y="7096"/>
                    </a:lnTo>
                    <a:lnTo>
                      <a:pt x="5900" y="6821"/>
                    </a:lnTo>
                    <a:lnTo>
                      <a:pt x="5776" y="6532"/>
                    </a:lnTo>
                    <a:lnTo>
                      <a:pt x="5666" y="6230"/>
                    </a:lnTo>
                    <a:lnTo>
                      <a:pt x="5583" y="5913"/>
                    </a:lnTo>
                    <a:lnTo>
                      <a:pt x="5515" y="5583"/>
                    </a:lnTo>
                    <a:lnTo>
                      <a:pt x="5460" y="5253"/>
                    </a:lnTo>
                    <a:lnTo>
                      <a:pt x="5418" y="4896"/>
                    </a:lnTo>
                    <a:lnTo>
                      <a:pt x="5391" y="4538"/>
                    </a:lnTo>
                    <a:lnTo>
                      <a:pt x="5377" y="4153"/>
                    </a:lnTo>
                    <a:lnTo>
                      <a:pt x="5377" y="3768"/>
                    </a:lnTo>
                    <a:lnTo>
                      <a:pt x="5405" y="3370"/>
                    </a:lnTo>
                    <a:lnTo>
                      <a:pt x="5432" y="2957"/>
                    </a:lnTo>
                    <a:lnTo>
                      <a:pt x="5446" y="2682"/>
                    </a:lnTo>
                    <a:lnTo>
                      <a:pt x="5432" y="2407"/>
                    </a:lnTo>
                    <a:lnTo>
                      <a:pt x="5391" y="2146"/>
                    </a:lnTo>
                    <a:lnTo>
                      <a:pt x="5336" y="1885"/>
                    </a:lnTo>
                    <a:lnTo>
                      <a:pt x="5239" y="1651"/>
                    </a:lnTo>
                    <a:lnTo>
                      <a:pt x="5129" y="1403"/>
                    </a:lnTo>
                    <a:lnTo>
                      <a:pt x="4992" y="1183"/>
                    </a:lnTo>
                    <a:lnTo>
                      <a:pt x="4841" y="977"/>
                    </a:lnTo>
                    <a:lnTo>
                      <a:pt x="4676" y="785"/>
                    </a:lnTo>
                    <a:lnTo>
                      <a:pt x="4483" y="620"/>
                    </a:lnTo>
                    <a:lnTo>
                      <a:pt x="4277" y="455"/>
                    </a:lnTo>
                    <a:lnTo>
                      <a:pt x="4057" y="317"/>
                    </a:lnTo>
                    <a:lnTo>
                      <a:pt x="3809" y="207"/>
                    </a:lnTo>
                    <a:lnTo>
                      <a:pt x="3562" y="111"/>
                    </a:lnTo>
                    <a:lnTo>
                      <a:pt x="3301" y="56"/>
                    </a:lnTo>
                    <a:lnTo>
                      <a:pt x="3026" y="14"/>
                    </a:lnTo>
                    <a:lnTo>
                      <a:pt x="2764" y="1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4188125" y="2528500"/>
                <a:ext cx="358225" cy="406350"/>
              </a:xfrm>
              <a:custGeom>
                <a:avLst/>
                <a:gdLst/>
                <a:ahLst/>
                <a:cxnLst/>
                <a:rect l="l" t="t" r="r" b="b"/>
                <a:pathLst>
                  <a:path w="14329" h="16254" extrusionOk="0">
                    <a:moveTo>
                      <a:pt x="2778" y="0"/>
                    </a:moveTo>
                    <a:lnTo>
                      <a:pt x="2503" y="14"/>
                    </a:lnTo>
                    <a:lnTo>
                      <a:pt x="2242" y="55"/>
                    </a:lnTo>
                    <a:lnTo>
                      <a:pt x="1981" y="110"/>
                    </a:lnTo>
                    <a:lnTo>
                      <a:pt x="1733" y="206"/>
                    </a:lnTo>
                    <a:lnTo>
                      <a:pt x="1500" y="316"/>
                    </a:lnTo>
                    <a:lnTo>
                      <a:pt x="1266" y="454"/>
                    </a:lnTo>
                    <a:lnTo>
                      <a:pt x="1060" y="605"/>
                    </a:lnTo>
                    <a:lnTo>
                      <a:pt x="867" y="784"/>
                    </a:lnTo>
                    <a:lnTo>
                      <a:pt x="688" y="977"/>
                    </a:lnTo>
                    <a:lnTo>
                      <a:pt x="537" y="1183"/>
                    </a:lnTo>
                    <a:lnTo>
                      <a:pt x="400" y="1403"/>
                    </a:lnTo>
                    <a:lnTo>
                      <a:pt x="276" y="1650"/>
                    </a:lnTo>
                    <a:lnTo>
                      <a:pt x="193" y="1898"/>
                    </a:lnTo>
                    <a:lnTo>
                      <a:pt x="125" y="2159"/>
                    </a:lnTo>
                    <a:lnTo>
                      <a:pt x="83" y="2434"/>
                    </a:lnTo>
                    <a:lnTo>
                      <a:pt x="28" y="3135"/>
                    </a:lnTo>
                    <a:lnTo>
                      <a:pt x="1" y="3837"/>
                    </a:lnTo>
                    <a:lnTo>
                      <a:pt x="1" y="4510"/>
                    </a:lnTo>
                    <a:lnTo>
                      <a:pt x="28" y="5157"/>
                    </a:lnTo>
                    <a:lnTo>
                      <a:pt x="97" y="5803"/>
                    </a:lnTo>
                    <a:lnTo>
                      <a:pt x="180" y="6422"/>
                    </a:lnTo>
                    <a:lnTo>
                      <a:pt x="303" y="7041"/>
                    </a:lnTo>
                    <a:lnTo>
                      <a:pt x="455" y="7632"/>
                    </a:lnTo>
                    <a:lnTo>
                      <a:pt x="551" y="7921"/>
                    </a:lnTo>
                    <a:lnTo>
                      <a:pt x="633" y="8196"/>
                    </a:lnTo>
                    <a:lnTo>
                      <a:pt x="743" y="8484"/>
                    </a:lnTo>
                    <a:lnTo>
                      <a:pt x="853" y="8759"/>
                    </a:lnTo>
                    <a:lnTo>
                      <a:pt x="963" y="9034"/>
                    </a:lnTo>
                    <a:lnTo>
                      <a:pt x="1087" y="9296"/>
                    </a:lnTo>
                    <a:lnTo>
                      <a:pt x="1225" y="9557"/>
                    </a:lnTo>
                    <a:lnTo>
                      <a:pt x="1362" y="9818"/>
                    </a:lnTo>
                    <a:lnTo>
                      <a:pt x="1500" y="10079"/>
                    </a:lnTo>
                    <a:lnTo>
                      <a:pt x="1651" y="10327"/>
                    </a:lnTo>
                    <a:lnTo>
                      <a:pt x="1816" y="10574"/>
                    </a:lnTo>
                    <a:lnTo>
                      <a:pt x="1981" y="10822"/>
                    </a:lnTo>
                    <a:lnTo>
                      <a:pt x="2160" y="11056"/>
                    </a:lnTo>
                    <a:lnTo>
                      <a:pt x="2338" y="11289"/>
                    </a:lnTo>
                    <a:lnTo>
                      <a:pt x="2531" y="11523"/>
                    </a:lnTo>
                    <a:lnTo>
                      <a:pt x="2737" y="11743"/>
                    </a:lnTo>
                    <a:lnTo>
                      <a:pt x="2957" y="11991"/>
                    </a:lnTo>
                    <a:lnTo>
                      <a:pt x="3205" y="12224"/>
                    </a:lnTo>
                    <a:lnTo>
                      <a:pt x="3438" y="12458"/>
                    </a:lnTo>
                    <a:lnTo>
                      <a:pt x="3700" y="12678"/>
                    </a:lnTo>
                    <a:lnTo>
                      <a:pt x="3961" y="12898"/>
                    </a:lnTo>
                    <a:lnTo>
                      <a:pt x="4236" y="13118"/>
                    </a:lnTo>
                    <a:lnTo>
                      <a:pt x="4525" y="13325"/>
                    </a:lnTo>
                    <a:lnTo>
                      <a:pt x="4813" y="13517"/>
                    </a:lnTo>
                    <a:lnTo>
                      <a:pt x="5102" y="13710"/>
                    </a:lnTo>
                    <a:lnTo>
                      <a:pt x="5419" y="13888"/>
                    </a:lnTo>
                    <a:lnTo>
                      <a:pt x="5735" y="14067"/>
                    </a:lnTo>
                    <a:lnTo>
                      <a:pt x="6051" y="14246"/>
                    </a:lnTo>
                    <a:lnTo>
                      <a:pt x="6395" y="14411"/>
                    </a:lnTo>
                    <a:lnTo>
                      <a:pt x="6725" y="14562"/>
                    </a:lnTo>
                    <a:lnTo>
                      <a:pt x="7082" y="14713"/>
                    </a:lnTo>
                    <a:lnTo>
                      <a:pt x="7440" y="14865"/>
                    </a:lnTo>
                    <a:lnTo>
                      <a:pt x="7811" y="15002"/>
                    </a:lnTo>
                    <a:lnTo>
                      <a:pt x="8182" y="15126"/>
                    </a:lnTo>
                    <a:lnTo>
                      <a:pt x="8567" y="15250"/>
                    </a:lnTo>
                    <a:lnTo>
                      <a:pt x="8966" y="15373"/>
                    </a:lnTo>
                    <a:lnTo>
                      <a:pt x="9365" y="15483"/>
                    </a:lnTo>
                    <a:lnTo>
                      <a:pt x="9764" y="15593"/>
                    </a:lnTo>
                    <a:lnTo>
                      <a:pt x="10190" y="15690"/>
                    </a:lnTo>
                    <a:lnTo>
                      <a:pt x="10616" y="15772"/>
                    </a:lnTo>
                    <a:lnTo>
                      <a:pt x="11496" y="15937"/>
                    </a:lnTo>
                    <a:lnTo>
                      <a:pt x="12404" y="16061"/>
                    </a:lnTo>
                    <a:lnTo>
                      <a:pt x="13353" y="16171"/>
                    </a:lnTo>
                    <a:lnTo>
                      <a:pt x="14329" y="16253"/>
                    </a:lnTo>
                    <a:lnTo>
                      <a:pt x="14329" y="10822"/>
                    </a:lnTo>
                    <a:lnTo>
                      <a:pt x="13655" y="10753"/>
                    </a:lnTo>
                    <a:lnTo>
                      <a:pt x="13023" y="10684"/>
                    </a:lnTo>
                    <a:lnTo>
                      <a:pt x="12404" y="10588"/>
                    </a:lnTo>
                    <a:lnTo>
                      <a:pt x="11813" y="10492"/>
                    </a:lnTo>
                    <a:lnTo>
                      <a:pt x="11249" y="10368"/>
                    </a:lnTo>
                    <a:lnTo>
                      <a:pt x="10699" y="10231"/>
                    </a:lnTo>
                    <a:lnTo>
                      <a:pt x="10190" y="10079"/>
                    </a:lnTo>
                    <a:lnTo>
                      <a:pt x="9695" y="9928"/>
                    </a:lnTo>
                    <a:lnTo>
                      <a:pt x="9241" y="9749"/>
                    </a:lnTo>
                    <a:lnTo>
                      <a:pt x="8801" y="9557"/>
                    </a:lnTo>
                    <a:lnTo>
                      <a:pt x="8389" y="9351"/>
                    </a:lnTo>
                    <a:lnTo>
                      <a:pt x="8004" y="9131"/>
                    </a:lnTo>
                    <a:lnTo>
                      <a:pt x="7646" y="8897"/>
                    </a:lnTo>
                    <a:lnTo>
                      <a:pt x="7316" y="8649"/>
                    </a:lnTo>
                    <a:lnTo>
                      <a:pt x="7027" y="8374"/>
                    </a:lnTo>
                    <a:lnTo>
                      <a:pt x="6752" y="8099"/>
                    </a:lnTo>
                    <a:lnTo>
                      <a:pt x="6560" y="7879"/>
                    </a:lnTo>
                    <a:lnTo>
                      <a:pt x="6381" y="7632"/>
                    </a:lnTo>
                    <a:lnTo>
                      <a:pt x="6216" y="7384"/>
                    </a:lnTo>
                    <a:lnTo>
                      <a:pt x="6065" y="7109"/>
                    </a:lnTo>
                    <a:lnTo>
                      <a:pt x="5927" y="6834"/>
                    </a:lnTo>
                    <a:lnTo>
                      <a:pt x="5817" y="6545"/>
                    </a:lnTo>
                    <a:lnTo>
                      <a:pt x="5707" y="6243"/>
                    </a:lnTo>
                    <a:lnTo>
                      <a:pt x="5625" y="5927"/>
                    </a:lnTo>
                    <a:lnTo>
                      <a:pt x="5556" y="5610"/>
                    </a:lnTo>
                    <a:lnTo>
                      <a:pt x="5487" y="5267"/>
                    </a:lnTo>
                    <a:lnTo>
                      <a:pt x="5446" y="4923"/>
                    </a:lnTo>
                    <a:lnTo>
                      <a:pt x="5432" y="4565"/>
                    </a:lnTo>
                    <a:lnTo>
                      <a:pt x="5419" y="4180"/>
                    </a:lnTo>
                    <a:lnTo>
                      <a:pt x="5419" y="3795"/>
                    </a:lnTo>
                    <a:lnTo>
                      <a:pt x="5446" y="3397"/>
                    </a:lnTo>
                    <a:lnTo>
                      <a:pt x="5474" y="2984"/>
                    </a:lnTo>
                    <a:lnTo>
                      <a:pt x="5487" y="2709"/>
                    </a:lnTo>
                    <a:lnTo>
                      <a:pt x="5474" y="2434"/>
                    </a:lnTo>
                    <a:lnTo>
                      <a:pt x="5432" y="2159"/>
                    </a:lnTo>
                    <a:lnTo>
                      <a:pt x="5363" y="1912"/>
                    </a:lnTo>
                    <a:lnTo>
                      <a:pt x="5281" y="1664"/>
                    </a:lnTo>
                    <a:lnTo>
                      <a:pt x="5171" y="1430"/>
                    </a:lnTo>
                    <a:lnTo>
                      <a:pt x="5033" y="1197"/>
                    </a:lnTo>
                    <a:lnTo>
                      <a:pt x="4882" y="990"/>
                    </a:lnTo>
                    <a:lnTo>
                      <a:pt x="4703" y="798"/>
                    </a:lnTo>
                    <a:lnTo>
                      <a:pt x="4511" y="619"/>
                    </a:lnTo>
                    <a:lnTo>
                      <a:pt x="4305" y="468"/>
                    </a:lnTo>
                    <a:lnTo>
                      <a:pt x="4071" y="330"/>
                    </a:lnTo>
                    <a:lnTo>
                      <a:pt x="3837" y="206"/>
                    </a:lnTo>
                    <a:lnTo>
                      <a:pt x="3590" y="124"/>
                    </a:lnTo>
                    <a:lnTo>
                      <a:pt x="3328" y="55"/>
                    </a:lnTo>
                    <a:lnTo>
                      <a:pt x="3053" y="1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4753975" y="2133850"/>
                <a:ext cx="205250" cy="1055375"/>
              </a:xfrm>
              <a:custGeom>
                <a:avLst/>
                <a:gdLst/>
                <a:ahLst/>
                <a:cxnLst/>
                <a:rect l="l" t="t" r="r" b="b"/>
                <a:pathLst>
                  <a:path w="8210" h="42215" extrusionOk="0">
                    <a:moveTo>
                      <a:pt x="0" y="1"/>
                    </a:moveTo>
                    <a:lnTo>
                      <a:pt x="0" y="42215"/>
                    </a:lnTo>
                    <a:lnTo>
                      <a:pt x="8209" y="42215"/>
                    </a:lnTo>
                    <a:lnTo>
                      <a:pt x="82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4540150" y="2133175"/>
                <a:ext cx="92150" cy="584075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23363" extrusionOk="0">
                    <a:moveTo>
                      <a:pt x="0" y="0"/>
                    </a:moveTo>
                    <a:lnTo>
                      <a:pt x="0" y="7604"/>
                    </a:lnTo>
                    <a:lnTo>
                      <a:pt x="1403" y="7604"/>
                    </a:lnTo>
                    <a:lnTo>
                      <a:pt x="248" y="10327"/>
                    </a:lnTo>
                    <a:lnTo>
                      <a:pt x="3685" y="23362"/>
                    </a:lnTo>
                    <a:lnTo>
                      <a:pt x="3685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4753975" y="2133175"/>
                <a:ext cx="92150" cy="584075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23363" extrusionOk="0">
                    <a:moveTo>
                      <a:pt x="3685" y="0"/>
                    </a:moveTo>
                    <a:lnTo>
                      <a:pt x="0" y="28"/>
                    </a:lnTo>
                    <a:lnTo>
                      <a:pt x="0" y="23362"/>
                    </a:lnTo>
                    <a:lnTo>
                      <a:pt x="3438" y="10327"/>
                    </a:lnTo>
                    <a:lnTo>
                      <a:pt x="2283" y="7604"/>
                    </a:lnTo>
                    <a:lnTo>
                      <a:pt x="3685" y="7604"/>
                    </a:lnTo>
                    <a:lnTo>
                      <a:pt x="368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4663225" y="2194700"/>
                <a:ext cx="59825" cy="93875"/>
              </a:xfrm>
              <a:custGeom>
                <a:avLst/>
                <a:gdLst/>
                <a:ahLst/>
                <a:cxnLst/>
                <a:rect l="l" t="t" r="r" b="b"/>
                <a:pathLst>
                  <a:path w="2393" h="3755" extrusionOk="0">
                    <a:moveTo>
                      <a:pt x="1196" y="0"/>
                    </a:moveTo>
                    <a:lnTo>
                      <a:pt x="0" y="1197"/>
                    </a:lnTo>
                    <a:lnTo>
                      <a:pt x="1196" y="3754"/>
                    </a:lnTo>
                    <a:lnTo>
                      <a:pt x="2393" y="1197"/>
                    </a:lnTo>
                    <a:lnTo>
                      <a:pt x="11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4663225" y="2262425"/>
                <a:ext cx="59825" cy="424900"/>
              </a:xfrm>
              <a:custGeom>
                <a:avLst/>
                <a:gdLst/>
                <a:ahLst/>
                <a:cxnLst/>
                <a:rect l="l" t="t" r="r" b="b"/>
                <a:pathLst>
                  <a:path w="2393" h="16996" extrusionOk="0">
                    <a:moveTo>
                      <a:pt x="1196" y="0"/>
                    </a:moveTo>
                    <a:lnTo>
                      <a:pt x="0" y="1884"/>
                    </a:lnTo>
                    <a:lnTo>
                      <a:pt x="248" y="15772"/>
                    </a:lnTo>
                    <a:lnTo>
                      <a:pt x="1196" y="16996"/>
                    </a:lnTo>
                    <a:lnTo>
                      <a:pt x="2145" y="15772"/>
                    </a:lnTo>
                    <a:lnTo>
                      <a:pt x="2393" y="1884"/>
                    </a:lnTo>
                    <a:lnTo>
                      <a:pt x="11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4693125" y="2133850"/>
                <a:ext cx="60875" cy="1327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5309" extrusionOk="0">
                    <a:moveTo>
                      <a:pt x="2434" y="1"/>
                    </a:moveTo>
                    <a:lnTo>
                      <a:pt x="0" y="2434"/>
                    </a:lnTo>
                    <a:lnTo>
                      <a:pt x="1224" y="5308"/>
                    </a:lnTo>
                    <a:lnTo>
                      <a:pt x="2434" y="3122"/>
                    </a:lnTo>
                    <a:lnTo>
                      <a:pt x="2434" y="1"/>
                    </a:lnTo>
                    <a:close/>
                  </a:path>
                </a:pathLst>
              </a:custGeom>
              <a:solidFill>
                <a:srgbClr val="8280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4632275" y="2133850"/>
                <a:ext cx="60875" cy="1327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5309" extrusionOk="0">
                    <a:moveTo>
                      <a:pt x="0" y="1"/>
                    </a:moveTo>
                    <a:lnTo>
                      <a:pt x="0" y="2984"/>
                    </a:lnTo>
                    <a:lnTo>
                      <a:pt x="1211" y="5308"/>
                    </a:lnTo>
                    <a:lnTo>
                      <a:pt x="2434" y="24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280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17"/>
            <p:cNvGrpSpPr/>
            <p:nvPr/>
          </p:nvGrpSpPr>
          <p:grpSpPr>
            <a:xfrm>
              <a:off x="5861775" y="1432303"/>
              <a:ext cx="1627268" cy="3299472"/>
              <a:chOff x="2584300" y="1316050"/>
              <a:chExt cx="1529100" cy="3100425"/>
            </a:xfrm>
          </p:grpSpPr>
          <p:grpSp>
            <p:nvGrpSpPr>
              <p:cNvPr id="173" name="Google Shape;173;p17"/>
              <p:cNvGrpSpPr/>
              <p:nvPr/>
            </p:nvGrpSpPr>
            <p:grpSpPr>
              <a:xfrm>
                <a:off x="2714950" y="1316050"/>
                <a:ext cx="1398450" cy="3100425"/>
                <a:chOff x="2714950" y="1316050"/>
                <a:chExt cx="1398450" cy="3100425"/>
              </a:xfrm>
            </p:grpSpPr>
            <p:grpSp>
              <p:nvGrpSpPr>
                <p:cNvPr id="174" name="Google Shape;174;p17"/>
                <p:cNvGrpSpPr/>
                <p:nvPr/>
              </p:nvGrpSpPr>
              <p:grpSpPr>
                <a:xfrm>
                  <a:off x="2714950" y="1316050"/>
                  <a:ext cx="1398450" cy="3100425"/>
                  <a:chOff x="2714950" y="1316050"/>
                  <a:chExt cx="1398450" cy="3100425"/>
                </a:xfrm>
              </p:grpSpPr>
              <p:sp>
                <p:nvSpPr>
                  <p:cNvPr id="175" name="Google Shape;175;p17"/>
                  <p:cNvSpPr/>
                  <p:nvPr/>
                </p:nvSpPr>
                <p:spPr>
                  <a:xfrm>
                    <a:off x="2714950" y="2114600"/>
                    <a:ext cx="564825" cy="1012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93" h="40510" extrusionOk="0">
                        <a:moveTo>
                          <a:pt x="19430" y="1"/>
                        </a:moveTo>
                        <a:lnTo>
                          <a:pt x="19141" y="28"/>
                        </a:lnTo>
                        <a:lnTo>
                          <a:pt x="18852" y="83"/>
                        </a:lnTo>
                        <a:lnTo>
                          <a:pt x="18563" y="166"/>
                        </a:lnTo>
                        <a:lnTo>
                          <a:pt x="18288" y="276"/>
                        </a:lnTo>
                        <a:lnTo>
                          <a:pt x="18027" y="413"/>
                        </a:lnTo>
                        <a:lnTo>
                          <a:pt x="17766" y="578"/>
                        </a:lnTo>
                        <a:lnTo>
                          <a:pt x="17518" y="771"/>
                        </a:lnTo>
                        <a:lnTo>
                          <a:pt x="17257" y="1004"/>
                        </a:lnTo>
                        <a:lnTo>
                          <a:pt x="16652" y="1554"/>
                        </a:lnTo>
                        <a:lnTo>
                          <a:pt x="15758" y="2407"/>
                        </a:lnTo>
                        <a:lnTo>
                          <a:pt x="14617" y="3534"/>
                        </a:lnTo>
                        <a:lnTo>
                          <a:pt x="13957" y="4195"/>
                        </a:lnTo>
                        <a:lnTo>
                          <a:pt x="13269" y="4910"/>
                        </a:lnTo>
                        <a:lnTo>
                          <a:pt x="12541" y="5680"/>
                        </a:lnTo>
                        <a:lnTo>
                          <a:pt x="11784" y="6505"/>
                        </a:lnTo>
                        <a:lnTo>
                          <a:pt x="11001" y="7371"/>
                        </a:lnTo>
                        <a:lnTo>
                          <a:pt x="10203" y="8278"/>
                        </a:lnTo>
                        <a:lnTo>
                          <a:pt x="9405" y="9241"/>
                        </a:lnTo>
                        <a:lnTo>
                          <a:pt x="8580" y="10231"/>
                        </a:lnTo>
                        <a:lnTo>
                          <a:pt x="8017" y="10946"/>
                        </a:lnTo>
                        <a:lnTo>
                          <a:pt x="7480" y="11647"/>
                        </a:lnTo>
                        <a:lnTo>
                          <a:pt x="6944" y="12349"/>
                        </a:lnTo>
                        <a:lnTo>
                          <a:pt x="6435" y="13036"/>
                        </a:lnTo>
                        <a:lnTo>
                          <a:pt x="5954" y="13724"/>
                        </a:lnTo>
                        <a:lnTo>
                          <a:pt x="5487" y="14411"/>
                        </a:lnTo>
                        <a:lnTo>
                          <a:pt x="5033" y="15085"/>
                        </a:lnTo>
                        <a:lnTo>
                          <a:pt x="4607" y="15759"/>
                        </a:lnTo>
                        <a:lnTo>
                          <a:pt x="4194" y="16419"/>
                        </a:lnTo>
                        <a:lnTo>
                          <a:pt x="3795" y="17079"/>
                        </a:lnTo>
                        <a:lnTo>
                          <a:pt x="3424" y="17739"/>
                        </a:lnTo>
                        <a:lnTo>
                          <a:pt x="3066" y="18385"/>
                        </a:lnTo>
                        <a:lnTo>
                          <a:pt x="2736" y="19018"/>
                        </a:lnTo>
                        <a:lnTo>
                          <a:pt x="2420" y="19650"/>
                        </a:lnTo>
                        <a:lnTo>
                          <a:pt x="2131" y="20283"/>
                        </a:lnTo>
                        <a:lnTo>
                          <a:pt x="1843" y="20901"/>
                        </a:lnTo>
                        <a:lnTo>
                          <a:pt x="1595" y="21520"/>
                        </a:lnTo>
                        <a:lnTo>
                          <a:pt x="1348" y="22139"/>
                        </a:lnTo>
                        <a:lnTo>
                          <a:pt x="1128" y="22744"/>
                        </a:lnTo>
                        <a:lnTo>
                          <a:pt x="935" y="23335"/>
                        </a:lnTo>
                        <a:lnTo>
                          <a:pt x="756" y="23927"/>
                        </a:lnTo>
                        <a:lnTo>
                          <a:pt x="591" y="24518"/>
                        </a:lnTo>
                        <a:lnTo>
                          <a:pt x="454" y="25095"/>
                        </a:lnTo>
                        <a:lnTo>
                          <a:pt x="330" y="25659"/>
                        </a:lnTo>
                        <a:lnTo>
                          <a:pt x="220" y="26237"/>
                        </a:lnTo>
                        <a:lnTo>
                          <a:pt x="138" y="26787"/>
                        </a:lnTo>
                        <a:lnTo>
                          <a:pt x="69" y="27350"/>
                        </a:lnTo>
                        <a:lnTo>
                          <a:pt x="28" y="27887"/>
                        </a:lnTo>
                        <a:lnTo>
                          <a:pt x="0" y="28437"/>
                        </a:lnTo>
                        <a:lnTo>
                          <a:pt x="0" y="28973"/>
                        </a:lnTo>
                        <a:lnTo>
                          <a:pt x="14" y="29495"/>
                        </a:lnTo>
                        <a:lnTo>
                          <a:pt x="41" y="30018"/>
                        </a:lnTo>
                        <a:lnTo>
                          <a:pt x="83" y="30403"/>
                        </a:lnTo>
                        <a:lnTo>
                          <a:pt x="124" y="30788"/>
                        </a:lnTo>
                        <a:lnTo>
                          <a:pt x="193" y="31159"/>
                        </a:lnTo>
                        <a:lnTo>
                          <a:pt x="261" y="31531"/>
                        </a:lnTo>
                        <a:lnTo>
                          <a:pt x="344" y="31902"/>
                        </a:lnTo>
                        <a:lnTo>
                          <a:pt x="426" y="32273"/>
                        </a:lnTo>
                        <a:lnTo>
                          <a:pt x="536" y="32631"/>
                        </a:lnTo>
                        <a:lnTo>
                          <a:pt x="646" y="32988"/>
                        </a:lnTo>
                        <a:lnTo>
                          <a:pt x="770" y="33332"/>
                        </a:lnTo>
                        <a:lnTo>
                          <a:pt x="908" y="33689"/>
                        </a:lnTo>
                        <a:lnTo>
                          <a:pt x="1059" y="34033"/>
                        </a:lnTo>
                        <a:lnTo>
                          <a:pt x="1210" y="34363"/>
                        </a:lnTo>
                        <a:lnTo>
                          <a:pt x="1375" y="34707"/>
                        </a:lnTo>
                        <a:lnTo>
                          <a:pt x="1554" y="35023"/>
                        </a:lnTo>
                        <a:lnTo>
                          <a:pt x="1746" y="35353"/>
                        </a:lnTo>
                        <a:lnTo>
                          <a:pt x="1939" y="35669"/>
                        </a:lnTo>
                        <a:lnTo>
                          <a:pt x="2145" y="35986"/>
                        </a:lnTo>
                        <a:lnTo>
                          <a:pt x="2365" y="36288"/>
                        </a:lnTo>
                        <a:lnTo>
                          <a:pt x="2599" y="36605"/>
                        </a:lnTo>
                        <a:lnTo>
                          <a:pt x="2833" y="36893"/>
                        </a:lnTo>
                        <a:lnTo>
                          <a:pt x="3080" y="37196"/>
                        </a:lnTo>
                        <a:lnTo>
                          <a:pt x="3341" y="37485"/>
                        </a:lnTo>
                        <a:lnTo>
                          <a:pt x="3616" y="37760"/>
                        </a:lnTo>
                        <a:lnTo>
                          <a:pt x="3891" y="38035"/>
                        </a:lnTo>
                        <a:lnTo>
                          <a:pt x="4180" y="38310"/>
                        </a:lnTo>
                        <a:lnTo>
                          <a:pt x="4483" y="38571"/>
                        </a:lnTo>
                        <a:lnTo>
                          <a:pt x="4799" y="38832"/>
                        </a:lnTo>
                        <a:lnTo>
                          <a:pt x="5115" y="39093"/>
                        </a:lnTo>
                        <a:lnTo>
                          <a:pt x="5445" y="39341"/>
                        </a:lnTo>
                        <a:lnTo>
                          <a:pt x="5775" y="39575"/>
                        </a:lnTo>
                        <a:lnTo>
                          <a:pt x="6133" y="39822"/>
                        </a:lnTo>
                        <a:lnTo>
                          <a:pt x="6490" y="40042"/>
                        </a:lnTo>
                        <a:lnTo>
                          <a:pt x="6683" y="40152"/>
                        </a:lnTo>
                        <a:lnTo>
                          <a:pt x="6875" y="40248"/>
                        </a:lnTo>
                        <a:lnTo>
                          <a:pt x="7082" y="40331"/>
                        </a:lnTo>
                        <a:lnTo>
                          <a:pt x="7274" y="40400"/>
                        </a:lnTo>
                        <a:lnTo>
                          <a:pt x="7480" y="40455"/>
                        </a:lnTo>
                        <a:lnTo>
                          <a:pt x="7687" y="40482"/>
                        </a:lnTo>
                        <a:lnTo>
                          <a:pt x="7893" y="40510"/>
                        </a:lnTo>
                        <a:lnTo>
                          <a:pt x="8292" y="40510"/>
                        </a:lnTo>
                        <a:lnTo>
                          <a:pt x="8484" y="40496"/>
                        </a:lnTo>
                        <a:lnTo>
                          <a:pt x="8677" y="40455"/>
                        </a:lnTo>
                        <a:lnTo>
                          <a:pt x="8855" y="40413"/>
                        </a:lnTo>
                        <a:lnTo>
                          <a:pt x="9034" y="40372"/>
                        </a:lnTo>
                        <a:lnTo>
                          <a:pt x="9213" y="40303"/>
                        </a:lnTo>
                        <a:lnTo>
                          <a:pt x="9392" y="40235"/>
                        </a:lnTo>
                        <a:lnTo>
                          <a:pt x="9557" y="40138"/>
                        </a:lnTo>
                        <a:lnTo>
                          <a:pt x="9722" y="40042"/>
                        </a:lnTo>
                        <a:lnTo>
                          <a:pt x="9887" y="39946"/>
                        </a:lnTo>
                        <a:lnTo>
                          <a:pt x="10038" y="39822"/>
                        </a:lnTo>
                        <a:lnTo>
                          <a:pt x="10189" y="39698"/>
                        </a:lnTo>
                        <a:lnTo>
                          <a:pt x="10327" y="39561"/>
                        </a:lnTo>
                        <a:lnTo>
                          <a:pt x="10450" y="39410"/>
                        </a:lnTo>
                        <a:lnTo>
                          <a:pt x="10574" y="39245"/>
                        </a:lnTo>
                        <a:lnTo>
                          <a:pt x="10698" y="39080"/>
                        </a:lnTo>
                        <a:lnTo>
                          <a:pt x="10849" y="38805"/>
                        </a:lnTo>
                        <a:lnTo>
                          <a:pt x="10973" y="38530"/>
                        </a:lnTo>
                        <a:lnTo>
                          <a:pt x="11056" y="38241"/>
                        </a:lnTo>
                        <a:lnTo>
                          <a:pt x="11124" y="37952"/>
                        </a:lnTo>
                        <a:lnTo>
                          <a:pt x="11152" y="37650"/>
                        </a:lnTo>
                        <a:lnTo>
                          <a:pt x="11152" y="37361"/>
                        </a:lnTo>
                        <a:lnTo>
                          <a:pt x="11138" y="37072"/>
                        </a:lnTo>
                        <a:lnTo>
                          <a:pt x="11083" y="36783"/>
                        </a:lnTo>
                        <a:lnTo>
                          <a:pt x="11001" y="36495"/>
                        </a:lnTo>
                        <a:lnTo>
                          <a:pt x="10891" y="36220"/>
                        </a:lnTo>
                        <a:lnTo>
                          <a:pt x="10767" y="35958"/>
                        </a:lnTo>
                        <a:lnTo>
                          <a:pt x="10602" y="35711"/>
                        </a:lnTo>
                        <a:lnTo>
                          <a:pt x="10423" y="35477"/>
                        </a:lnTo>
                        <a:lnTo>
                          <a:pt x="10217" y="35257"/>
                        </a:lnTo>
                        <a:lnTo>
                          <a:pt x="9983" y="35051"/>
                        </a:lnTo>
                        <a:lnTo>
                          <a:pt x="9722" y="34872"/>
                        </a:lnTo>
                        <a:lnTo>
                          <a:pt x="9309" y="34611"/>
                        </a:lnTo>
                        <a:lnTo>
                          <a:pt x="8924" y="34336"/>
                        </a:lnTo>
                        <a:lnTo>
                          <a:pt x="8567" y="34047"/>
                        </a:lnTo>
                        <a:lnTo>
                          <a:pt x="8223" y="33758"/>
                        </a:lnTo>
                        <a:lnTo>
                          <a:pt x="7920" y="33456"/>
                        </a:lnTo>
                        <a:lnTo>
                          <a:pt x="7632" y="33139"/>
                        </a:lnTo>
                        <a:lnTo>
                          <a:pt x="7370" y="32823"/>
                        </a:lnTo>
                        <a:lnTo>
                          <a:pt x="7137" y="32507"/>
                        </a:lnTo>
                        <a:lnTo>
                          <a:pt x="6930" y="32163"/>
                        </a:lnTo>
                        <a:lnTo>
                          <a:pt x="6738" y="31819"/>
                        </a:lnTo>
                        <a:lnTo>
                          <a:pt x="6587" y="31462"/>
                        </a:lnTo>
                        <a:lnTo>
                          <a:pt x="6449" y="31104"/>
                        </a:lnTo>
                        <a:lnTo>
                          <a:pt x="6325" y="30719"/>
                        </a:lnTo>
                        <a:lnTo>
                          <a:pt x="6243" y="30334"/>
                        </a:lnTo>
                        <a:lnTo>
                          <a:pt x="6174" y="29936"/>
                        </a:lnTo>
                        <a:lnTo>
                          <a:pt x="6119" y="29523"/>
                        </a:lnTo>
                        <a:lnTo>
                          <a:pt x="6105" y="29138"/>
                        </a:lnTo>
                        <a:lnTo>
                          <a:pt x="6092" y="28753"/>
                        </a:lnTo>
                        <a:lnTo>
                          <a:pt x="6105" y="28368"/>
                        </a:lnTo>
                        <a:lnTo>
                          <a:pt x="6133" y="27969"/>
                        </a:lnTo>
                        <a:lnTo>
                          <a:pt x="6188" y="27570"/>
                        </a:lnTo>
                        <a:lnTo>
                          <a:pt x="6243" y="27158"/>
                        </a:lnTo>
                        <a:lnTo>
                          <a:pt x="6325" y="26745"/>
                        </a:lnTo>
                        <a:lnTo>
                          <a:pt x="6408" y="26333"/>
                        </a:lnTo>
                        <a:lnTo>
                          <a:pt x="6518" y="25920"/>
                        </a:lnTo>
                        <a:lnTo>
                          <a:pt x="6642" y="25494"/>
                        </a:lnTo>
                        <a:lnTo>
                          <a:pt x="6765" y="25068"/>
                        </a:lnTo>
                        <a:lnTo>
                          <a:pt x="6917" y="24642"/>
                        </a:lnTo>
                        <a:lnTo>
                          <a:pt x="7068" y="24215"/>
                        </a:lnTo>
                        <a:lnTo>
                          <a:pt x="7247" y="23775"/>
                        </a:lnTo>
                        <a:lnTo>
                          <a:pt x="7425" y="23335"/>
                        </a:lnTo>
                        <a:lnTo>
                          <a:pt x="7618" y="22909"/>
                        </a:lnTo>
                        <a:lnTo>
                          <a:pt x="7824" y="22469"/>
                        </a:lnTo>
                        <a:lnTo>
                          <a:pt x="8044" y="22029"/>
                        </a:lnTo>
                        <a:lnTo>
                          <a:pt x="8498" y="21149"/>
                        </a:lnTo>
                        <a:lnTo>
                          <a:pt x="8993" y="20269"/>
                        </a:lnTo>
                        <a:lnTo>
                          <a:pt x="9529" y="19389"/>
                        </a:lnTo>
                        <a:lnTo>
                          <a:pt x="10079" y="18509"/>
                        </a:lnTo>
                        <a:lnTo>
                          <a:pt x="10671" y="17629"/>
                        </a:lnTo>
                        <a:lnTo>
                          <a:pt x="11276" y="16762"/>
                        </a:lnTo>
                        <a:lnTo>
                          <a:pt x="11894" y="15910"/>
                        </a:lnTo>
                        <a:lnTo>
                          <a:pt x="12541" y="15057"/>
                        </a:lnTo>
                        <a:lnTo>
                          <a:pt x="13187" y="14232"/>
                        </a:lnTo>
                        <a:lnTo>
                          <a:pt x="13847" y="13421"/>
                        </a:lnTo>
                        <a:lnTo>
                          <a:pt x="14507" y="12624"/>
                        </a:lnTo>
                        <a:lnTo>
                          <a:pt x="15181" y="11854"/>
                        </a:lnTo>
                        <a:lnTo>
                          <a:pt x="15841" y="11097"/>
                        </a:lnTo>
                        <a:lnTo>
                          <a:pt x="16501" y="10368"/>
                        </a:lnTo>
                        <a:lnTo>
                          <a:pt x="17147" y="9667"/>
                        </a:lnTo>
                        <a:lnTo>
                          <a:pt x="17780" y="9007"/>
                        </a:lnTo>
                        <a:lnTo>
                          <a:pt x="18398" y="8361"/>
                        </a:lnTo>
                        <a:lnTo>
                          <a:pt x="18990" y="7756"/>
                        </a:lnTo>
                        <a:lnTo>
                          <a:pt x="19567" y="7192"/>
                        </a:lnTo>
                        <a:lnTo>
                          <a:pt x="20117" y="6670"/>
                        </a:lnTo>
                        <a:lnTo>
                          <a:pt x="20626" y="6188"/>
                        </a:lnTo>
                        <a:lnTo>
                          <a:pt x="21107" y="5735"/>
                        </a:lnTo>
                        <a:lnTo>
                          <a:pt x="21561" y="5336"/>
                        </a:lnTo>
                        <a:lnTo>
                          <a:pt x="21781" y="5116"/>
                        </a:lnTo>
                        <a:lnTo>
                          <a:pt x="21973" y="4882"/>
                        </a:lnTo>
                        <a:lnTo>
                          <a:pt x="22152" y="4635"/>
                        </a:lnTo>
                        <a:lnTo>
                          <a:pt x="22290" y="4373"/>
                        </a:lnTo>
                        <a:lnTo>
                          <a:pt x="22400" y="4098"/>
                        </a:lnTo>
                        <a:lnTo>
                          <a:pt x="22496" y="3823"/>
                        </a:lnTo>
                        <a:lnTo>
                          <a:pt x="22551" y="3534"/>
                        </a:lnTo>
                        <a:lnTo>
                          <a:pt x="22578" y="3246"/>
                        </a:lnTo>
                        <a:lnTo>
                          <a:pt x="22592" y="2957"/>
                        </a:lnTo>
                        <a:lnTo>
                          <a:pt x="22565" y="2654"/>
                        </a:lnTo>
                        <a:lnTo>
                          <a:pt x="22510" y="2366"/>
                        </a:lnTo>
                        <a:lnTo>
                          <a:pt x="22427" y="2091"/>
                        </a:lnTo>
                        <a:lnTo>
                          <a:pt x="22317" y="1802"/>
                        </a:lnTo>
                        <a:lnTo>
                          <a:pt x="22180" y="1541"/>
                        </a:lnTo>
                        <a:lnTo>
                          <a:pt x="22015" y="1279"/>
                        </a:lnTo>
                        <a:lnTo>
                          <a:pt x="21822" y="1032"/>
                        </a:lnTo>
                        <a:lnTo>
                          <a:pt x="21602" y="812"/>
                        </a:lnTo>
                        <a:lnTo>
                          <a:pt x="21368" y="619"/>
                        </a:lnTo>
                        <a:lnTo>
                          <a:pt x="21121" y="441"/>
                        </a:lnTo>
                        <a:lnTo>
                          <a:pt x="20860" y="303"/>
                        </a:lnTo>
                        <a:lnTo>
                          <a:pt x="20585" y="193"/>
                        </a:lnTo>
                        <a:lnTo>
                          <a:pt x="20310" y="97"/>
                        </a:lnTo>
                        <a:lnTo>
                          <a:pt x="20021" y="42"/>
                        </a:lnTo>
                        <a:lnTo>
                          <a:pt x="19732" y="14"/>
                        </a:lnTo>
                        <a:lnTo>
                          <a:pt x="19430" y="1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" name="Google Shape;176;p17"/>
                  <p:cNvSpPr/>
                  <p:nvPr/>
                </p:nvSpPr>
                <p:spPr>
                  <a:xfrm>
                    <a:off x="2877875" y="2987425"/>
                    <a:ext cx="114850" cy="13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94" h="5556" extrusionOk="0">
                        <a:moveTo>
                          <a:pt x="3191" y="0"/>
                        </a:moveTo>
                        <a:lnTo>
                          <a:pt x="1" y="5102"/>
                        </a:lnTo>
                        <a:lnTo>
                          <a:pt x="180" y="5198"/>
                        </a:lnTo>
                        <a:lnTo>
                          <a:pt x="372" y="5294"/>
                        </a:lnTo>
                        <a:lnTo>
                          <a:pt x="578" y="5377"/>
                        </a:lnTo>
                        <a:lnTo>
                          <a:pt x="771" y="5445"/>
                        </a:lnTo>
                        <a:lnTo>
                          <a:pt x="977" y="5487"/>
                        </a:lnTo>
                        <a:lnTo>
                          <a:pt x="1183" y="5528"/>
                        </a:lnTo>
                        <a:lnTo>
                          <a:pt x="1390" y="5542"/>
                        </a:lnTo>
                        <a:lnTo>
                          <a:pt x="1582" y="5555"/>
                        </a:lnTo>
                        <a:lnTo>
                          <a:pt x="1775" y="5555"/>
                        </a:lnTo>
                        <a:lnTo>
                          <a:pt x="1967" y="5528"/>
                        </a:lnTo>
                        <a:lnTo>
                          <a:pt x="2146" y="5500"/>
                        </a:lnTo>
                        <a:lnTo>
                          <a:pt x="2325" y="5459"/>
                        </a:lnTo>
                        <a:lnTo>
                          <a:pt x="2503" y="5404"/>
                        </a:lnTo>
                        <a:lnTo>
                          <a:pt x="2682" y="5349"/>
                        </a:lnTo>
                        <a:lnTo>
                          <a:pt x="2861" y="5280"/>
                        </a:lnTo>
                        <a:lnTo>
                          <a:pt x="3026" y="5184"/>
                        </a:lnTo>
                        <a:lnTo>
                          <a:pt x="3191" y="5102"/>
                        </a:lnTo>
                        <a:lnTo>
                          <a:pt x="3342" y="4992"/>
                        </a:lnTo>
                        <a:lnTo>
                          <a:pt x="3493" y="4868"/>
                        </a:lnTo>
                        <a:lnTo>
                          <a:pt x="3645" y="4744"/>
                        </a:lnTo>
                        <a:lnTo>
                          <a:pt x="3782" y="4607"/>
                        </a:lnTo>
                        <a:lnTo>
                          <a:pt x="3906" y="4469"/>
                        </a:lnTo>
                        <a:lnTo>
                          <a:pt x="4030" y="4304"/>
                        </a:lnTo>
                        <a:lnTo>
                          <a:pt x="4140" y="4139"/>
                        </a:lnTo>
                        <a:lnTo>
                          <a:pt x="4291" y="3878"/>
                        </a:lnTo>
                        <a:lnTo>
                          <a:pt x="4401" y="3603"/>
                        </a:lnTo>
                        <a:lnTo>
                          <a:pt x="4497" y="3314"/>
                        </a:lnTo>
                        <a:lnTo>
                          <a:pt x="4552" y="3025"/>
                        </a:lnTo>
                        <a:lnTo>
                          <a:pt x="4594" y="2737"/>
                        </a:lnTo>
                        <a:lnTo>
                          <a:pt x="4594" y="2448"/>
                        </a:lnTo>
                        <a:lnTo>
                          <a:pt x="4566" y="2159"/>
                        </a:lnTo>
                        <a:lnTo>
                          <a:pt x="4525" y="1870"/>
                        </a:lnTo>
                        <a:lnTo>
                          <a:pt x="4442" y="1595"/>
                        </a:lnTo>
                        <a:lnTo>
                          <a:pt x="4332" y="1334"/>
                        </a:lnTo>
                        <a:lnTo>
                          <a:pt x="4209" y="1073"/>
                        </a:lnTo>
                        <a:lnTo>
                          <a:pt x="4057" y="825"/>
                        </a:lnTo>
                        <a:lnTo>
                          <a:pt x="3865" y="591"/>
                        </a:lnTo>
                        <a:lnTo>
                          <a:pt x="3672" y="371"/>
                        </a:lnTo>
                        <a:lnTo>
                          <a:pt x="3438" y="179"/>
                        </a:lnTo>
                        <a:lnTo>
                          <a:pt x="3191" y="0"/>
                        </a:lnTo>
                        <a:close/>
                      </a:path>
                    </a:pathLst>
                  </a:custGeom>
                  <a:solidFill>
                    <a:srgbClr val="F9C38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177;p17"/>
                  <p:cNvSpPr/>
                  <p:nvPr/>
                </p:nvSpPr>
                <p:spPr>
                  <a:xfrm>
                    <a:off x="3198625" y="2115625"/>
                    <a:ext cx="662450" cy="94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498" h="37637" extrusionOk="0">
                        <a:moveTo>
                          <a:pt x="0" y="1"/>
                        </a:moveTo>
                        <a:lnTo>
                          <a:pt x="0" y="34391"/>
                        </a:lnTo>
                        <a:lnTo>
                          <a:pt x="14" y="34556"/>
                        </a:lnTo>
                        <a:lnTo>
                          <a:pt x="28" y="34721"/>
                        </a:lnTo>
                        <a:lnTo>
                          <a:pt x="69" y="35051"/>
                        </a:lnTo>
                        <a:lnTo>
                          <a:pt x="151" y="35353"/>
                        </a:lnTo>
                        <a:lnTo>
                          <a:pt x="261" y="35656"/>
                        </a:lnTo>
                        <a:lnTo>
                          <a:pt x="399" y="35931"/>
                        </a:lnTo>
                        <a:lnTo>
                          <a:pt x="564" y="36206"/>
                        </a:lnTo>
                        <a:lnTo>
                          <a:pt x="743" y="36454"/>
                        </a:lnTo>
                        <a:lnTo>
                          <a:pt x="949" y="36687"/>
                        </a:lnTo>
                        <a:lnTo>
                          <a:pt x="1183" y="36894"/>
                        </a:lnTo>
                        <a:lnTo>
                          <a:pt x="1430" y="37086"/>
                        </a:lnTo>
                        <a:lnTo>
                          <a:pt x="1705" y="37237"/>
                        </a:lnTo>
                        <a:lnTo>
                          <a:pt x="1980" y="37375"/>
                        </a:lnTo>
                        <a:lnTo>
                          <a:pt x="2283" y="37485"/>
                        </a:lnTo>
                        <a:lnTo>
                          <a:pt x="2599" y="37567"/>
                        </a:lnTo>
                        <a:lnTo>
                          <a:pt x="2750" y="37595"/>
                        </a:lnTo>
                        <a:lnTo>
                          <a:pt x="2915" y="37622"/>
                        </a:lnTo>
                        <a:lnTo>
                          <a:pt x="3080" y="37636"/>
                        </a:lnTo>
                        <a:lnTo>
                          <a:pt x="22400" y="37636"/>
                        </a:lnTo>
                        <a:lnTo>
                          <a:pt x="22606" y="37622"/>
                        </a:lnTo>
                        <a:lnTo>
                          <a:pt x="22812" y="37609"/>
                        </a:lnTo>
                        <a:lnTo>
                          <a:pt x="23019" y="37581"/>
                        </a:lnTo>
                        <a:lnTo>
                          <a:pt x="23225" y="37554"/>
                        </a:lnTo>
                        <a:lnTo>
                          <a:pt x="23417" y="37499"/>
                        </a:lnTo>
                        <a:lnTo>
                          <a:pt x="23610" y="37444"/>
                        </a:lnTo>
                        <a:lnTo>
                          <a:pt x="23802" y="37389"/>
                        </a:lnTo>
                        <a:lnTo>
                          <a:pt x="23995" y="37306"/>
                        </a:lnTo>
                        <a:lnTo>
                          <a:pt x="24174" y="37224"/>
                        </a:lnTo>
                        <a:lnTo>
                          <a:pt x="24352" y="37141"/>
                        </a:lnTo>
                        <a:lnTo>
                          <a:pt x="24517" y="37045"/>
                        </a:lnTo>
                        <a:lnTo>
                          <a:pt x="24696" y="36935"/>
                        </a:lnTo>
                        <a:lnTo>
                          <a:pt x="24847" y="36825"/>
                        </a:lnTo>
                        <a:lnTo>
                          <a:pt x="25012" y="36701"/>
                        </a:lnTo>
                        <a:lnTo>
                          <a:pt x="25150" y="36564"/>
                        </a:lnTo>
                        <a:lnTo>
                          <a:pt x="25301" y="36440"/>
                        </a:lnTo>
                        <a:lnTo>
                          <a:pt x="25439" y="36289"/>
                        </a:lnTo>
                        <a:lnTo>
                          <a:pt x="25562" y="36137"/>
                        </a:lnTo>
                        <a:lnTo>
                          <a:pt x="25686" y="35986"/>
                        </a:lnTo>
                        <a:lnTo>
                          <a:pt x="25796" y="35821"/>
                        </a:lnTo>
                        <a:lnTo>
                          <a:pt x="25906" y="35656"/>
                        </a:lnTo>
                        <a:lnTo>
                          <a:pt x="26002" y="35491"/>
                        </a:lnTo>
                        <a:lnTo>
                          <a:pt x="26099" y="35312"/>
                        </a:lnTo>
                        <a:lnTo>
                          <a:pt x="26181" y="35133"/>
                        </a:lnTo>
                        <a:lnTo>
                          <a:pt x="26250" y="34941"/>
                        </a:lnTo>
                        <a:lnTo>
                          <a:pt x="26319" y="34748"/>
                        </a:lnTo>
                        <a:lnTo>
                          <a:pt x="26374" y="34556"/>
                        </a:lnTo>
                        <a:lnTo>
                          <a:pt x="26415" y="34363"/>
                        </a:lnTo>
                        <a:lnTo>
                          <a:pt x="26456" y="34157"/>
                        </a:lnTo>
                        <a:lnTo>
                          <a:pt x="26484" y="33951"/>
                        </a:lnTo>
                        <a:lnTo>
                          <a:pt x="26497" y="33745"/>
                        </a:lnTo>
                        <a:lnTo>
                          <a:pt x="26497" y="33538"/>
                        </a:lnTo>
                        <a:lnTo>
                          <a:pt x="26497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" name="Google Shape;178;p17"/>
                  <p:cNvSpPr/>
                  <p:nvPr/>
                </p:nvSpPr>
                <p:spPr>
                  <a:xfrm>
                    <a:off x="3597375" y="3739925"/>
                    <a:ext cx="125500" cy="60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20" h="24160" extrusionOk="0">
                        <a:moveTo>
                          <a:pt x="1" y="0"/>
                        </a:moveTo>
                        <a:lnTo>
                          <a:pt x="1" y="24160"/>
                        </a:lnTo>
                        <a:lnTo>
                          <a:pt x="5020" y="24160"/>
                        </a:lnTo>
                        <a:lnTo>
                          <a:pt x="5020" y="0"/>
                        </a:lnTo>
                        <a:close/>
                      </a:path>
                    </a:pathLst>
                  </a:custGeom>
                  <a:solidFill>
                    <a:srgbClr val="F9C38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179;p17"/>
                  <p:cNvSpPr/>
                  <p:nvPr/>
                </p:nvSpPr>
                <p:spPr>
                  <a:xfrm>
                    <a:off x="3334400" y="3739925"/>
                    <a:ext cx="125850" cy="60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4" h="24160" extrusionOk="0">
                        <a:moveTo>
                          <a:pt x="1" y="0"/>
                        </a:moveTo>
                        <a:lnTo>
                          <a:pt x="1" y="24160"/>
                        </a:lnTo>
                        <a:lnTo>
                          <a:pt x="5033" y="24160"/>
                        </a:lnTo>
                        <a:lnTo>
                          <a:pt x="5033" y="0"/>
                        </a:lnTo>
                        <a:close/>
                      </a:path>
                    </a:pathLst>
                  </a:custGeom>
                  <a:solidFill>
                    <a:srgbClr val="F9C38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" name="Google Shape;180;p17"/>
                  <p:cNvSpPr/>
                  <p:nvPr/>
                </p:nvSpPr>
                <p:spPr>
                  <a:xfrm>
                    <a:off x="3564025" y="3217050"/>
                    <a:ext cx="204575" cy="1076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83" h="43040" extrusionOk="0">
                        <a:moveTo>
                          <a:pt x="1" y="1"/>
                        </a:moveTo>
                        <a:lnTo>
                          <a:pt x="1" y="43040"/>
                        </a:lnTo>
                        <a:lnTo>
                          <a:pt x="8182" y="43040"/>
                        </a:lnTo>
                        <a:lnTo>
                          <a:pt x="818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" name="Google Shape;181;p17"/>
                  <p:cNvSpPr/>
                  <p:nvPr/>
                </p:nvSpPr>
                <p:spPr>
                  <a:xfrm>
                    <a:off x="3277675" y="3217050"/>
                    <a:ext cx="204575" cy="1076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83" h="43040" extrusionOk="0">
                        <a:moveTo>
                          <a:pt x="1" y="1"/>
                        </a:moveTo>
                        <a:lnTo>
                          <a:pt x="1" y="43040"/>
                        </a:lnTo>
                        <a:lnTo>
                          <a:pt x="8182" y="43040"/>
                        </a:lnTo>
                        <a:lnTo>
                          <a:pt x="818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" name="Google Shape;182;p17"/>
                  <p:cNvSpPr/>
                  <p:nvPr/>
                </p:nvSpPr>
                <p:spPr>
                  <a:xfrm>
                    <a:off x="3277675" y="3056525"/>
                    <a:ext cx="490925" cy="401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37" h="16075" extrusionOk="0">
                        <a:moveTo>
                          <a:pt x="1" y="0"/>
                        </a:moveTo>
                        <a:lnTo>
                          <a:pt x="1" y="16074"/>
                        </a:lnTo>
                        <a:lnTo>
                          <a:pt x="19636" y="16074"/>
                        </a:lnTo>
                        <a:lnTo>
                          <a:pt x="1963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183;p17"/>
                  <p:cNvSpPr/>
                  <p:nvPr/>
                </p:nvSpPr>
                <p:spPr>
                  <a:xfrm>
                    <a:off x="3564025" y="4280650"/>
                    <a:ext cx="229675" cy="65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87" h="2600" extrusionOk="0">
                        <a:moveTo>
                          <a:pt x="1" y="1"/>
                        </a:moveTo>
                        <a:lnTo>
                          <a:pt x="1" y="2600"/>
                        </a:lnTo>
                        <a:lnTo>
                          <a:pt x="9186" y="2600"/>
                        </a:lnTo>
                        <a:lnTo>
                          <a:pt x="9186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" name="Google Shape;184;p17"/>
                  <p:cNvSpPr/>
                  <p:nvPr/>
                </p:nvSpPr>
                <p:spPr>
                  <a:xfrm>
                    <a:off x="3252575" y="4280650"/>
                    <a:ext cx="229675" cy="65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87" h="2600" extrusionOk="0">
                        <a:moveTo>
                          <a:pt x="1" y="1"/>
                        </a:moveTo>
                        <a:lnTo>
                          <a:pt x="1" y="2600"/>
                        </a:lnTo>
                        <a:lnTo>
                          <a:pt x="9186" y="2600"/>
                        </a:lnTo>
                        <a:lnTo>
                          <a:pt x="9186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" name="Google Shape;185;p17"/>
                  <p:cNvSpPr/>
                  <p:nvPr/>
                </p:nvSpPr>
                <p:spPr>
                  <a:xfrm>
                    <a:off x="3582600" y="4331875"/>
                    <a:ext cx="356500" cy="84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60" h="3384" extrusionOk="0">
                        <a:moveTo>
                          <a:pt x="0" y="1"/>
                        </a:moveTo>
                        <a:lnTo>
                          <a:pt x="0" y="3383"/>
                        </a:lnTo>
                        <a:lnTo>
                          <a:pt x="14260" y="3383"/>
                        </a:lnTo>
                        <a:lnTo>
                          <a:pt x="14260" y="3204"/>
                        </a:lnTo>
                        <a:lnTo>
                          <a:pt x="14246" y="3039"/>
                        </a:lnTo>
                        <a:lnTo>
                          <a:pt x="14219" y="2861"/>
                        </a:lnTo>
                        <a:lnTo>
                          <a:pt x="14191" y="2696"/>
                        </a:lnTo>
                        <a:lnTo>
                          <a:pt x="14150" y="2531"/>
                        </a:lnTo>
                        <a:lnTo>
                          <a:pt x="14109" y="2379"/>
                        </a:lnTo>
                        <a:lnTo>
                          <a:pt x="13999" y="2063"/>
                        </a:lnTo>
                        <a:lnTo>
                          <a:pt x="13847" y="1761"/>
                        </a:lnTo>
                        <a:lnTo>
                          <a:pt x="13682" y="1486"/>
                        </a:lnTo>
                        <a:lnTo>
                          <a:pt x="13490" y="1224"/>
                        </a:lnTo>
                        <a:lnTo>
                          <a:pt x="13270" y="991"/>
                        </a:lnTo>
                        <a:lnTo>
                          <a:pt x="13036" y="771"/>
                        </a:lnTo>
                        <a:lnTo>
                          <a:pt x="12775" y="578"/>
                        </a:lnTo>
                        <a:lnTo>
                          <a:pt x="12486" y="399"/>
                        </a:lnTo>
                        <a:lnTo>
                          <a:pt x="12197" y="262"/>
                        </a:lnTo>
                        <a:lnTo>
                          <a:pt x="11881" y="152"/>
                        </a:lnTo>
                        <a:lnTo>
                          <a:pt x="11730" y="97"/>
                        </a:lnTo>
                        <a:lnTo>
                          <a:pt x="11565" y="69"/>
                        </a:lnTo>
                        <a:lnTo>
                          <a:pt x="11400" y="42"/>
                        </a:lnTo>
                        <a:lnTo>
                          <a:pt x="11221" y="14"/>
                        </a:lnTo>
                        <a:lnTo>
                          <a:pt x="1105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" name="Google Shape;186;p17"/>
                  <p:cNvSpPr/>
                  <p:nvPr/>
                </p:nvSpPr>
                <p:spPr>
                  <a:xfrm>
                    <a:off x="3117475" y="4331875"/>
                    <a:ext cx="356875" cy="84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75" h="3384" extrusionOk="0">
                        <a:moveTo>
                          <a:pt x="3219" y="1"/>
                        </a:moveTo>
                        <a:lnTo>
                          <a:pt x="3040" y="14"/>
                        </a:lnTo>
                        <a:lnTo>
                          <a:pt x="2875" y="42"/>
                        </a:lnTo>
                        <a:lnTo>
                          <a:pt x="2710" y="69"/>
                        </a:lnTo>
                        <a:lnTo>
                          <a:pt x="2545" y="97"/>
                        </a:lnTo>
                        <a:lnTo>
                          <a:pt x="2380" y="152"/>
                        </a:lnTo>
                        <a:lnTo>
                          <a:pt x="2077" y="262"/>
                        </a:lnTo>
                        <a:lnTo>
                          <a:pt x="1775" y="399"/>
                        </a:lnTo>
                        <a:lnTo>
                          <a:pt x="1500" y="578"/>
                        </a:lnTo>
                        <a:lnTo>
                          <a:pt x="1239" y="771"/>
                        </a:lnTo>
                        <a:lnTo>
                          <a:pt x="1005" y="991"/>
                        </a:lnTo>
                        <a:lnTo>
                          <a:pt x="785" y="1224"/>
                        </a:lnTo>
                        <a:lnTo>
                          <a:pt x="592" y="1486"/>
                        </a:lnTo>
                        <a:lnTo>
                          <a:pt x="413" y="1761"/>
                        </a:lnTo>
                        <a:lnTo>
                          <a:pt x="276" y="2063"/>
                        </a:lnTo>
                        <a:lnTo>
                          <a:pt x="166" y="2379"/>
                        </a:lnTo>
                        <a:lnTo>
                          <a:pt x="111" y="2531"/>
                        </a:lnTo>
                        <a:lnTo>
                          <a:pt x="70" y="2696"/>
                        </a:lnTo>
                        <a:lnTo>
                          <a:pt x="42" y="2861"/>
                        </a:lnTo>
                        <a:lnTo>
                          <a:pt x="28" y="3039"/>
                        </a:lnTo>
                        <a:lnTo>
                          <a:pt x="15" y="3204"/>
                        </a:lnTo>
                        <a:lnTo>
                          <a:pt x="1" y="3383"/>
                        </a:lnTo>
                        <a:lnTo>
                          <a:pt x="14274" y="3383"/>
                        </a:lnTo>
                        <a:lnTo>
                          <a:pt x="1427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" name="Google Shape;187;p17"/>
                  <p:cNvSpPr/>
                  <p:nvPr/>
                </p:nvSpPr>
                <p:spPr>
                  <a:xfrm>
                    <a:off x="3398350" y="2108075"/>
                    <a:ext cx="271600" cy="212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64" h="8499" extrusionOk="0">
                        <a:moveTo>
                          <a:pt x="0" y="0"/>
                        </a:moveTo>
                        <a:lnTo>
                          <a:pt x="0" y="413"/>
                        </a:lnTo>
                        <a:lnTo>
                          <a:pt x="14" y="702"/>
                        </a:lnTo>
                        <a:lnTo>
                          <a:pt x="28" y="1004"/>
                        </a:lnTo>
                        <a:lnTo>
                          <a:pt x="69" y="1307"/>
                        </a:lnTo>
                        <a:lnTo>
                          <a:pt x="110" y="1623"/>
                        </a:lnTo>
                        <a:lnTo>
                          <a:pt x="165" y="1939"/>
                        </a:lnTo>
                        <a:lnTo>
                          <a:pt x="248" y="2269"/>
                        </a:lnTo>
                        <a:lnTo>
                          <a:pt x="330" y="2599"/>
                        </a:lnTo>
                        <a:lnTo>
                          <a:pt x="426" y="2943"/>
                        </a:lnTo>
                        <a:lnTo>
                          <a:pt x="536" y="3273"/>
                        </a:lnTo>
                        <a:lnTo>
                          <a:pt x="660" y="3617"/>
                        </a:lnTo>
                        <a:lnTo>
                          <a:pt x="784" y="3960"/>
                        </a:lnTo>
                        <a:lnTo>
                          <a:pt x="921" y="4290"/>
                        </a:lnTo>
                        <a:lnTo>
                          <a:pt x="1073" y="4621"/>
                        </a:lnTo>
                        <a:lnTo>
                          <a:pt x="1238" y="4951"/>
                        </a:lnTo>
                        <a:lnTo>
                          <a:pt x="1416" y="5267"/>
                        </a:lnTo>
                        <a:lnTo>
                          <a:pt x="1595" y="5583"/>
                        </a:lnTo>
                        <a:lnTo>
                          <a:pt x="1774" y="5886"/>
                        </a:lnTo>
                        <a:lnTo>
                          <a:pt x="1980" y="6174"/>
                        </a:lnTo>
                        <a:lnTo>
                          <a:pt x="2186" y="6463"/>
                        </a:lnTo>
                        <a:lnTo>
                          <a:pt x="2393" y="6724"/>
                        </a:lnTo>
                        <a:lnTo>
                          <a:pt x="2613" y="6986"/>
                        </a:lnTo>
                        <a:lnTo>
                          <a:pt x="2847" y="7233"/>
                        </a:lnTo>
                        <a:lnTo>
                          <a:pt x="3080" y="7453"/>
                        </a:lnTo>
                        <a:lnTo>
                          <a:pt x="3314" y="7659"/>
                        </a:lnTo>
                        <a:lnTo>
                          <a:pt x="3562" y="7838"/>
                        </a:lnTo>
                        <a:lnTo>
                          <a:pt x="3809" y="8003"/>
                        </a:lnTo>
                        <a:lnTo>
                          <a:pt x="4070" y="8154"/>
                        </a:lnTo>
                        <a:lnTo>
                          <a:pt x="4332" y="8278"/>
                        </a:lnTo>
                        <a:lnTo>
                          <a:pt x="4607" y="8374"/>
                        </a:lnTo>
                        <a:lnTo>
                          <a:pt x="4868" y="8443"/>
                        </a:lnTo>
                        <a:lnTo>
                          <a:pt x="5143" y="8484"/>
                        </a:lnTo>
                        <a:lnTo>
                          <a:pt x="5432" y="8498"/>
                        </a:lnTo>
                        <a:lnTo>
                          <a:pt x="5707" y="8484"/>
                        </a:lnTo>
                        <a:lnTo>
                          <a:pt x="5982" y="8443"/>
                        </a:lnTo>
                        <a:lnTo>
                          <a:pt x="6257" y="8374"/>
                        </a:lnTo>
                        <a:lnTo>
                          <a:pt x="6518" y="8278"/>
                        </a:lnTo>
                        <a:lnTo>
                          <a:pt x="6779" y="8154"/>
                        </a:lnTo>
                        <a:lnTo>
                          <a:pt x="7040" y="8003"/>
                        </a:lnTo>
                        <a:lnTo>
                          <a:pt x="7288" y="7838"/>
                        </a:lnTo>
                        <a:lnTo>
                          <a:pt x="7535" y="7659"/>
                        </a:lnTo>
                        <a:lnTo>
                          <a:pt x="7783" y="7453"/>
                        </a:lnTo>
                        <a:lnTo>
                          <a:pt x="8017" y="7233"/>
                        </a:lnTo>
                        <a:lnTo>
                          <a:pt x="8237" y="6986"/>
                        </a:lnTo>
                        <a:lnTo>
                          <a:pt x="8457" y="6724"/>
                        </a:lnTo>
                        <a:lnTo>
                          <a:pt x="8677" y="6463"/>
                        </a:lnTo>
                        <a:lnTo>
                          <a:pt x="8883" y="6174"/>
                        </a:lnTo>
                        <a:lnTo>
                          <a:pt x="9076" y="5886"/>
                        </a:lnTo>
                        <a:lnTo>
                          <a:pt x="9268" y="5583"/>
                        </a:lnTo>
                        <a:lnTo>
                          <a:pt x="9447" y="5267"/>
                        </a:lnTo>
                        <a:lnTo>
                          <a:pt x="9612" y="4951"/>
                        </a:lnTo>
                        <a:lnTo>
                          <a:pt x="9777" y="4621"/>
                        </a:lnTo>
                        <a:lnTo>
                          <a:pt x="9928" y="4290"/>
                        </a:lnTo>
                        <a:lnTo>
                          <a:pt x="10066" y="3960"/>
                        </a:lnTo>
                        <a:lnTo>
                          <a:pt x="10203" y="3617"/>
                        </a:lnTo>
                        <a:lnTo>
                          <a:pt x="10327" y="3273"/>
                        </a:lnTo>
                        <a:lnTo>
                          <a:pt x="10437" y="2943"/>
                        </a:lnTo>
                        <a:lnTo>
                          <a:pt x="10533" y="2599"/>
                        </a:lnTo>
                        <a:lnTo>
                          <a:pt x="10616" y="2269"/>
                        </a:lnTo>
                        <a:lnTo>
                          <a:pt x="10684" y="1939"/>
                        </a:lnTo>
                        <a:lnTo>
                          <a:pt x="10753" y="1623"/>
                        </a:lnTo>
                        <a:lnTo>
                          <a:pt x="10794" y="1307"/>
                        </a:lnTo>
                        <a:lnTo>
                          <a:pt x="10822" y="1004"/>
                        </a:lnTo>
                        <a:lnTo>
                          <a:pt x="10849" y="702"/>
                        </a:lnTo>
                        <a:lnTo>
                          <a:pt x="10863" y="413"/>
                        </a:lnTo>
                        <a:lnTo>
                          <a:pt x="10863" y="0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" name="Google Shape;188;p17"/>
                  <p:cNvSpPr/>
                  <p:nvPr/>
                </p:nvSpPr>
                <p:spPr>
                  <a:xfrm>
                    <a:off x="3436500" y="1989125"/>
                    <a:ext cx="195275" cy="221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11" h="8870" extrusionOk="0">
                        <a:moveTo>
                          <a:pt x="0" y="1"/>
                        </a:moveTo>
                        <a:lnTo>
                          <a:pt x="0" y="4965"/>
                        </a:lnTo>
                        <a:lnTo>
                          <a:pt x="0" y="5171"/>
                        </a:lnTo>
                        <a:lnTo>
                          <a:pt x="14" y="5363"/>
                        </a:lnTo>
                        <a:lnTo>
                          <a:pt x="42" y="5556"/>
                        </a:lnTo>
                        <a:lnTo>
                          <a:pt x="83" y="5748"/>
                        </a:lnTo>
                        <a:lnTo>
                          <a:pt x="124" y="5941"/>
                        </a:lnTo>
                        <a:lnTo>
                          <a:pt x="179" y="6120"/>
                        </a:lnTo>
                        <a:lnTo>
                          <a:pt x="234" y="6312"/>
                        </a:lnTo>
                        <a:lnTo>
                          <a:pt x="303" y="6477"/>
                        </a:lnTo>
                        <a:lnTo>
                          <a:pt x="385" y="6656"/>
                        </a:lnTo>
                        <a:lnTo>
                          <a:pt x="468" y="6821"/>
                        </a:lnTo>
                        <a:lnTo>
                          <a:pt x="564" y="6986"/>
                        </a:lnTo>
                        <a:lnTo>
                          <a:pt x="660" y="7151"/>
                        </a:lnTo>
                        <a:lnTo>
                          <a:pt x="771" y="7302"/>
                        </a:lnTo>
                        <a:lnTo>
                          <a:pt x="894" y="7453"/>
                        </a:lnTo>
                        <a:lnTo>
                          <a:pt x="1018" y="7591"/>
                        </a:lnTo>
                        <a:lnTo>
                          <a:pt x="1142" y="7728"/>
                        </a:lnTo>
                        <a:lnTo>
                          <a:pt x="1279" y="7852"/>
                        </a:lnTo>
                        <a:lnTo>
                          <a:pt x="1417" y="7976"/>
                        </a:lnTo>
                        <a:lnTo>
                          <a:pt x="1568" y="8086"/>
                        </a:lnTo>
                        <a:lnTo>
                          <a:pt x="1719" y="8196"/>
                        </a:lnTo>
                        <a:lnTo>
                          <a:pt x="1884" y="8306"/>
                        </a:lnTo>
                        <a:lnTo>
                          <a:pt x="2036" y="8402"/>
                        </a:lnTo>
                        <a:lnTo>
                          <a:pt x="2214" y="8485"/>
                        </a:lnTo>
                        <a:lnTo>
                          <a:pt x="2379" y="8567"/>
                        </a:lnTo>
                        <a:lnTo>
                          <a:pt x="2558" y="8636"/>
                        </a:lnTo>
                        <a:lnTo>
                          <a:pt x="2737" y="8691"/>
                        </a:lnTo>
                        <a:lnTo>
                          <a:pt x="2929" y="8746"/>
                        </a:lnTo>
                        <a:lnTo>
                          <a:pt x="3122" y="8787"/>
                        </a:lnTo>
                        <a:lnTo>
                          <a:pt x="3314" y="8828"/>
                        </a:lnTo>
                        <a:lnTo>
                          <a:pt x="3507" y="8842"/>
                        </a:lnTo>
                        <a:lnTo>
                          <a:pt x="3699" y="8856"/>
                        </a:lnTo>
                        <a:lnTo>
                          <a:pt x="3906" y="8870"/>
                        </a:lnTo>
                        <a:lnTo>
                          <a:pt x="4098" y="8856"/>
                        </a:lnTo>
                        <a:lnTo>
                          <a:pt x="4304" y="8842"/>
                        </a:lnTo>
                        <a:lnTo>
                          <a:pt x="4497" y="8828"/>
                        </a:lnTo>
                        <a:lnTo>
                          <a:pt x="4689" y="8787"/>
                        </a:lnTo>
                        <a:lnTo>
                          <a:pt x="4882" y="8746"/>
                        </a:lnTo>
                        <a:lnTo>
                          <a:pt x="5061" y="8691"/>
                        </a:lnTo>
                        <a:lnTo>
                          <a:pt x="5239" y="8636"/>
                        </a:lnTo>
                        <a:lnTo>
                          <a:pt x="5418" y="8567"/>
                        </a:lnTo>
                        <a:lnTo>
                          <a:pt x="5597" y="8485"/>
                        </a:lnTo>
                        <a:lnTo>
                          <a:pt x="5762" y="8402"/>
                        </a:lnTo>
                        <a:lnTo>
                          <a:pt x="5927" y="8306"/>
                        </a:lnTo>
                        <a:lnTo>
                          <a:pt x="6078" y="8196"/>
                        </a:lnTo>
                        <a:lnTo>
                          <a:pt x="6243" y="8086"/>
                        </a:lnTo>
                        <a:lnTo>
                          <a:pt x="6381" y="7976"/>
                        </a:lnTo>
                        <a:lnTo>
                          <a:pt x="6532" y="7852"/>
                        </a:lnTo>
                        <a:lnTo>
                          <a:pt x="6656" y="7728"/>
                        </a:lnTo>
                        <a:lnTo>
                          <a:pt x="6793" y="7591"/>
                        </a:lnTo>
                        <a:lnTo>
                          <a:pt x="6917" y="7453"/>
                        </a:lnTo>
                        <a:lnTo>
                          <a:pt x="7027" y="7302"/>
                        </a:lnTo>
                        <a:lnTo>
                          <a:pt x="7137" y="7151"/>
                        </a:lnTo>
                        <a:lnTo>
                          <a:pt x="7247" y="6986"/>
                        </a:lnTo>
                        <a:lnTo>
                          <a:pt x="7330" y="6821"/>
                        </a:lnTo>
                        <a:lnTo>
                          <a:pt x="7426" y="6656"/>
                        </a:lnTo>
                        <a:lnTo>
                          <a:pt x="7495" y="6477"/>
                        </a:lnTo>
                        <a:lnTo>
                          <a:pt x="7563" y="6312"/>
                        </a:lnTo>
                        <a:lnTo>
                          <a:pt x="7632" y="6120"/>
                        </a:lnTo>
                        <a:lnTo>
                          <a:pt x="7687" y="5941"/>
                        </a:lnTo>
                        <a:lnTo>
                          <a:pt x="7728" y="5748"/>
                        </a:lnTo>
                        <a:lnTo>
                          <a:pt x="7756" y="5556"/>
                        </a:lnTo>
                        <a:lnTo>
                          <a:pt x="7783" y="5363"/>
                        </a:lnTo>
                        <a:lnTo>
                          <a:pt x="7797" y="5171"/>
                        </a:lnTo>
                        <a:lnTo>
                          <a:pt x="7811" y="4965"/>
                        </a:lnTo>
                        <a:lnTo>
                          <a:pt x="7811" y="1"/>
                        </a:lnTo>
                        <a:close/>
                      </a:path>
                    </a:pathLst>
                  </a:custGeom>
                  <a:solidFill>
                    <a:srgbClr val="DD9F6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" name="Google Shape;189;p17"/>
                  <p:cNvSpPr/>
                  <p:nvPr/>
                </p:nvSpPr>
                <p:spPr>
                  <a:xfrm>
                    <a:off x="3273550" y="1316050"/>
                    <a:ext cx="515325" cy="331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613" h="13270" extrusionOk="0">
                        <a:moveTo>
                          <a:pt x="10314" y="0"/>
                        </a:moveTo>
                        <a:lnTo>
                          <a:pt x="9777" y="14"/>
                        </a:lnTo>
                        <a:lnTo>
                          <a:pt x="9255" y="28"/>
                        </a:lnTo>
                        <a:lnTo>
                          <a:pt x="8732" y="55"/>
                        </a:lnTo>
                        <a:lnTo>
                          <a:pt x="8224" y="96"/>
                        </a:lnTo>
                        <a:lnTo>
                          <a:pt x="7729" y="138"/>
                        </a:lnTo>
                        <a:lnTo>
                          <a:pt x="7247" y="193"/>
                        </a:lnTo>
                        <a:lnTo>
                          <a:pt x="6766" y="261"/>
                        </a:lnTo>
                        <a:lnTo>
                          <a:pt x="6298" y="344"/>
                        </a:lnTo>
                        <a:lnTo>
                          <a:pt x="5831" y="440"/>
                        </a:lnTo>
                        <a:lnTo>
                          <a:pt x="5391" y="536"/>
                        </a:lnTo>
                        <a:lnTo>
                          <a:pt x="4965" y="660"/>
                        </a:lnTo>
                        <a:lnTo>
                          <a:pt x="4538" y="784"/>
                        </a:lnTo>
                        <a:lnTo>
                          <a:pt x="4140" y="921"/>
                        </a:lnTo>
                        <a:lnTo>
                          <a:pt x="3755" y="1073"/>
                        </a:lnTo>
                        <a:lnTo>
                          <a:pt x="3370" y="1238"/>
                        </a:lnTo>
                        <a:lnTo>
                          <a:pt x="3012" y="1403"/>
                        </a:lnTo>
                        <a:lnTo>
                          <a:pt x="2668" y="1595"/>
                        </a:lnTo>
                        <a:lnTo>
                          <a:pt x="2352" y="1788"/>
                        </a:lnTo>
                        <a:lnTo>
                          <a:pt x="2050" y="1994"/>
                        </a:lnTo>
                        <a:lnTo>
                          <a:pt x="1761" y="2214"/>
                        </a:lnTo>
                        <a:lnTo>
                          <a:pt x="1486" y="2448"/>
                        </a:lnTo>
                        <a:lnTo>
                          <a:pt x="1238" y="2695"/>
                        </a:lnTo>
                        <a:lnTo>
                          <a:pt x="1018" y="2956"/>
                        </a:lnTo>
                        <a:lnTo>
                          <a:pt x="812" y="3231"/>
                        </a:lnTo>
                        <a:lnTo>
                          <a:pt x="619" y="3520"/>
                        </a:lnTo>
                        <a:lnTo>
                          <a:pt x="454" y="3809"/>
                        </a:lnTo>
                        <a:lnTo>
                          <a:pt x="317" y="4125"/>
                        </a:lnTo>
                        <a:lnTo>
                          <a:pt x="207" y="4442"/>
                        </a:lnTo>
                        <a:lnTo>
                          <a:pt x="111" y="4785"/>
                        </a:lnTo>
                        <a:lnTo>
                          <a:pt x="56" y="5129"/>
                        </a:lnTo>
                        <a:lnTo>
                          <a:pt x="14" y="5500"/>
                        </a:lnTo>
                        <a:lnTo>
                          <a:pt x="1" y="5872"/>
                        </a:lnTo>
                        <a:lnTo>
                          <a:pt x="14" y="6257"/>
                        </a:lnTo>
                        <a:lnTo>
                          <a:pt x="56" y="6628"/>
                        </a:lnTo>
                        <a:lnTo>
                          <a:pt x="111" y="6999"/>
                        </a:lnTo>
                        <a:lnTo>
                          <a:pt x="207" y="7357"/>
                        </a:lnTo>
                        <a:lnTo>
                          <a:pt x="317" y="7728"/>
                        </a:lnTo>
                        <a:lnTo>
                          <a:pt x="454" y="8072"/>
                        </a:lnTo>
                        <a:lnTo>
                          <a:pt x="619" y="8415"/>
                        </a:lnTo>
                        <a:lnTo>
                          <a:pt x="812" y="8759"/>
                        </a:lnTo>
                        <a:lnTo>
                          <a:pt x="1018" y="9075"/>
                        </a:lnTo>
                        <a:lnTo>
                          <a:pt x="1238" y="9405"/>
                        </a:lnTo>
                        <a:lnTo>
                          <a:pt x="1486" y="9708"/>
                        </a:lnTo>
                        <a:lnTo>
                          <a:pt x="1761" y="10010"/>
                        </a:lnTo>
                        <a:lnTo>
                          <a:pt x="2050" y="10299"/>
                        </a:lnTo>
                        <a:lnTo>
                          <a:pt x="2352" y="10574"/>
                        </a:lnTo>
                        <a:lnTo>
                          <a:pt x="2668" y="10849"/>
                        </a:lnTo>
                        <a:lnTo>
                          <a:pt x="3012" y="11111"/>
                        </a:lnTo>
                        <a:lnTo>
                          <a:pt x="3370" y="11358"/>
                        </a:lnTo>
                        <a:lnTo>
                          <a:pt x="3755" y="11578"/>
                        </a:lnTo>
                        <a:lnTo>
                          <a:pt x="4140" y="11798"/>
                        </a:lnTo>
                        <a:lnTo>
                          <a:pt x="4538" y="12004"/>
                        </a:lnTo>
                        <a:lnTo>
                          <a:pt x="4965" y="12197"/>
                        </a:lnTo>
                        <a:lnTo>
                          <a:pt x="5391" y="12376"/>
                        </a:lnTo>
                        <a:lnTo>
                          <a:pt x="5831" y="12541"/>
                        </a:lnTo>
                        <a:lnTo>
                          <a:pt x="6298" y="12692"/>
                        </a:lnTo>
                        <a:lnTo>
                          <a:pt x="6766" y="12829"/>
                        </a:lnTo>
                        <a:lnTo>
                          <a:pt x="7247" y="12939"/>
                        </a:lnTo>
                        <a:lnTo>
                          <a:pt x="7729" y="13036"/>
                        </a:lnTo>
                        <a:lnTo>
                          <a:pt x="8224" y="13118"/>
                        </a:lnTo>
                        <a:lnTo>
                          <a:pt x="8732" y="13187"/>
                        </a:lnTo>
                        <a:lnTo>
                          <a:pt x="9255" y="13242"/>
                        </a:lnTo>
                        <a:lnTo>
                          <a:pt x="9777" y="13269"/>
                        </a:lnTo>
                        <a:lnTo>
                          <a:pt x="10836" y="13269"/>
                        </a:lnTo>
                        <a:lnTo>
                          <a:pt x="11359" y="13242"/>
                        </a:lnTo>
                        <a:lnTo>
                          <a:pt x="11881" y="13187"/>
                        </a:lnTo>
                        <a:lnTo>
                          <a:pt x="12390" y="13118"/>
                        </a:lnTo>
                        <a:lnTo>
                          <a:pt x="12885" y="13036"/>
                        </a:lnTo>
                        <a:lnTo>
                          <a:pt x="13366" y="12939"/>
                        </a:lnTo>
                        <a:lnTo>
                          <a:pt x="13848" y="12829"/>
                        </a:lnTo>
                        <a:lnTo>
                          <a:pt x="14315" y="12692"/>
                        </a:lnTo>
                        <a:lnTo>
                          <a:pt x="14783" y="12541"/>
                        </a:lnTo>
                        <a:lnTo>
                          <a:pt x="15223" y="12376"/>
                        </a:lnTo>
                        <a:lnTo>
                          <a:pt x="15649" y="12197"/>
                        </a:lnTo>
                        <a:lnTo>
                          <a:pt x="16075" y="12004"/>
                        </a:lnTo>
                        <a:lnTo>
                          <a:pt x="16474" y="11798"/>
                        </a:lnTo>
                        <a:lnTo>
                          <a:pt x="16859" y="11578"/>
                        </a:lnTo>
                        <a:lnTo>
                          <a:pt x="17244" y="11358"/>
                        </a:lnTo>
                        <a:lnTo>
                          <a:pt x="17601" y="11111"/>
                        </a:lnTo>
                        <a:lnTo>
                          <a:pt x="17945" y="10849"/>
                        </a:lnTo>
                        <a:lnTo>
                          <a:pt x="18261" y="10574"/>
                        </a:lnTo>
                        <a:lnTo>
                          <a:pt x="18564" y="10299"/>
                        </a:lnTo>
                        <a:lnTo>
                          <a:pt x="18853" y="10010"/>
                        </a:lnTo>
                        <a:lnTo>
                          <a:pt x="19128" y="9708"/>
                        </a:lnTo>
                        <a:lnTo>
                          <a:pt x="19375" y="9405"/>
                        </a:lnTo>
                        <a:lnTo>
                          <a:pt x="19595" y="9075"/>
                        </a:lnTo>
                        <a:lnTo>
                          <a:pt x="19801" y="8759"/>
                        </a:lnTo>
                        <a:lnTo>
                          <a:pt x="19994" y="8415"/>
                        </a:lnTo>
                        <a:lnTo>
                          <a:pt x="20159" y="8072"/>
                        </a:lnTo>
                        <a:lnTo>
                          <a:pt x="20297" y="7728"/>
                        </a:lnTo>
                        <a:lnTo>
                          <a:pt x="20407" y="7357"/>
                        </a:lnTo>
                        <a:lnTo>
                          <a:pt x="20503" y="6999"/>
                        </a:lnTo>
                        <a:lnTo>
                          <a:pt x="20558" y="6628"/>
                        </a:lnTo>
                        <a:lnTo>
                          <a:pt x="20599" y="6257"/>
                        </a:lnTo>
                        <a:lnTo>
                          <a:pt x="20613" y="5872"/>
                        </a:lnTo>
                        <a:lnTo>
                          <a:pt x="20599" y="5500"/>
                        </a:lnTo>
                        <a:lnTo>
                          <a:pt x="20558" y="5129"/>
                        </a:lnTo>
                        <a:lnTo>
                          <a:pt x="20503" y="4785"/>
                        </a:lnTo>
                        <a:lnTo>
                          <a:pt x="20407" y="4442"/>
                        </a:lnTo>
                        <a:lnTo>
                          <a:pt x="20297" y="4125"/>
                        </a:lnTo>
                        <a:lnTo>
                          <a:pt x="20159" y="3809"/>
                        </a:lnTo>
                        <a:lnTo>
                          <a:pt x="19994" y="3520"/>
                        </a:lnTo>
                        <a:lnTo>
                          <a:pt x="19801" y="3231"/>
                        </a:lnTo>
                        <a:lnTo>
                          <a:pt x="19595" y="2956"/>
                        </a:lnTo>
                        <a:lnTo>
                          <a:pt x="19375" y="2695"/>
                        </a:lnTo>
                        <a:lnTo>
                          <a:pt x="19128" y="2448"/>
                        </a:lnTo>
                        <a:lnTo>
                          <a:pt x="18853" y="2214"/>
                        </a:lnTo>
                        <a:lnTo>
                          <a:pt x="18564" y="1994"/>
                        </a:lnTo>
                        <a:lnTo>
                          <a:pt x="18261" y="1788"/>
                        </a:lnTo>
                        <a:lnTo>
                          <a:pt x="17945" y="1595"/>
                        </a:lnTo>
                        <a:lnTo>
                          <a:pt x="17601" y="1403"/>
                        </a:lnTo>
                        <a:lnTo>
                          <a:pt x="17244" y="1238"/>
                        </a:lnTo>
                        <a:lnTo>
                          <a:pt x="16859" y="1073"/>
                        </a:lnTo>
                        <a:lnTo>
                          <a:pt x="16474" y="921"/>
                        </a:lnTo>
                        <a:lnTo>
                          <a:pt x="16075" y="784"/>
                        </a:lnTo>
                        <a:lnTo>
                          <a:pt x="15649" y="660"/>
                        </a:lnTo>
                        <a:lnTo>
                          <a:pt x="15223" y="536"/>
                        </a:lnTo>
                        <a:lnTo>
                          <a:pt x="14783" y="440"/>
                        </a:lnTo>
                        <a:lnTo>
                          <a:pt x="14315" y="344"/>
                        </a:lnTo>
                        <a:lnTo>
                          <a:pt x="13848" y="261"/>
                        </a:lnTo>
                        <a:lnTo>
                          <a:pt x="13366" y="193"/>
                        </a:lnTo>
                        <a:lnTo>
                          <a:pt x="12885" y="138"/>
                        </a:lnTo>
                        <a:lnTo>
                          <a:pt x="12390" y="96"/>
                        </a:lnTo>
                        <a:lnTo>
                          <a:pt x="11881" y="55"/>
                        </a:lnTo>
                        <a:lnTo>
                          <a:pt x="11359" y="28"/>
                        </a:lnTo>
                        <a:lnTo>
                          <a:pt x="10836" y="14"/>
                        </a:lnTo>
                        <a:lnTo>
                          <a:pt x="10314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" name="Google Shape;190;p17"/>
                  <p:cNvSpPr/>
                  <p:nvPr/>
                </p:nvSpPr>
                <p:spPr>
                  <a:xfrm>
                    <a:off x="3691575" y="1701750"/>
                    <a:ext cx="145425" cy="14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17" h="5831" extrusionOk="0">
                        <a:moveTo>
                          <a:pt x="2902" y="0"/>
                        </a:moveTo>
                        <a:lnTo>
                          <a:pt x="2613" y="28"/>
                        </a:lnTo>
                        <a:lnTo>
                          <a:pt x="2324" y="69"/>
                        </a:lnTo>
                        <a:lnTo>
                          <a:pt x="2035" y="138"/>
                        </a:lnTo>
                        <a:lnTo>
                          <a:pt x="1774" y="234"/>
                        </a:lnTo>
                        <a:lnTo>
                          <a:pt x="1513" y="358"/>
                        </a:lnTo>
                        <a:lnTo>
                          <a:pt x="1279" y="509"/>
                        </a:lnTo>
                        <a:lnTo>
                          <a:pt x="1059" y="674"/>
                        </a:lnTo>
                        <a:lnTo>
                          <a:pt x="853" y="853"/>
                        </a:lnTo>
                        <a:lnTo>
                          <a:pt x="660" y="1059"/>
                        </a:lnTo>
                        <a:lnTo>
                          <a:pt x="495" y="1293"/>
                        </a:lnTo>
                        <a:lnTo>
                          <a:pt x="344" y="1526"/>
                        </a:lnTo>
                        <a:lnTo>
                          <a:pt x="220" y="1788"/>
                        </a:lnTo>
                        <a:lnTo>
                          <a:pt x="124" y="2049"/>
                        </a:lnTo>
                        <a:lnTo>
                          <a:pt x="55" y="2338"/>
                        </a:lnTo>
                        <a:lnTo>
                          <a:pt x="14" y="2627"/>
                        </a:lnTo>
                        <a:lnTo>
                          <a:pt x="0" y="2915"/>
                        </a:lnTo>
                        <a:lnTo>
                          <a:pt x="14" y="3218"/>
                        </a:lnTo>
                        <a:lnTo>
                          <a:pt x="55" y="3507"/>
                        </a:lnTo>
                        <a:lnTo>
                          <a:pt x="124" y="3782"/>
                        </a:lnTo>
                        <a:lnTo>
                          <a:pt x="220" y="4057"/>
                        </a:lnTo>
                        <a:lnTo>
                          <a:pt x="344" y="4304"/>
                        </a:lnTo>
                        <a:lnTo>
                          <a:pt x="495" y="4552"/>
                        </a:lnTo>
                        <a:lnTo>
                          <a:pt x="660" y="4772"/>
                        </a:lnTo>
                        <a:lnTo>
                          <a:pt x="853" y="4978"/>
                        </a:lnTo>
                        <a:lnTo>
                          <a:pt x="1059" y="5170"/>
                        </a:lnTo>
                        <a:lnTo>
                          <a:pt x="1279" y="5335"/>
                        </a:lnTo>
                        <a:lnTo>
                          <a:pt x="1513" y="5473"/>
                        </a:lnTo>
                        <a:lnTo>
                          <a:pt x="1774" y="5597"/>
                        </a:lnTo>
                        <a:lnTo>
                          <a:pt x="2035" y="5693"/>
                        </a:lnTo>
                        <a:lnTo>
                          <a:pt x="2324" y="5775"/>
                        </a:lnTo>
                        <a:lnTo>
                          <a:pt x="2613" y="5817"/>
                        </a:lnTo>
                        <a:lnTo>
                          <a:pt x="2902" y="5830"/>
                        </a:lnTo>
                        <a:lnTo>
                          <a:pt x="3204" y="5817"/>
                        </a:lnTo>
                        <a:lnTo>
                          <a:pt x="3493" y="5775"/>
                        </a:lnTo>
                        <a:lnTo>
                          <a:pt x="3768" y="5693"/>
                        </a:lnTo>
                        <a:lnTo>
                          <a:pt x="4043" y="5597"/>
                        </a:lnTo>
                        <a:lnTo>
                          <a:pt x="4291" y="5473"/>
                        </a:lnTo>
                        <a:lnTo>
                          <a:pt x="4538" y="5335"/>
                        </a:lnTo>
                        <a:lnTo>
                          <a:pt x="4758" y="5170"/>
                        </a:lnTo>
                        <a:lnTo>
                          <a:pt x="4964" y="4978"/>
                        </a:lnTo>
                        <a:lnTo>
                          <a:pt x="5157" y="4772"/>
                        </a:lnTo>
                        <a:lnTo>
                          <a:pt x="5322" y="4552"/>
                        </a:lnTo>
                        <a:lnTo>
                          <a:pt x="5473" y="4304"/>
                        </a:lnTo>
                        <a:lnTo>
                          <a:pt x="5597" y="4057"/>
                        </a:lnTo>
                        <a:lnTo>
                          <a:pt x="5693" y="3782"/>
                        </a:lnTo>
                        <a:lnTo>
                          <a:pt x="5762" y="3507"/>
                        </a:lnTo>
                        <a:lnTo>
                          <a:pt x="5803" y="3218"/>
                        </a:lnTo>
                        <a:lnTo>
                          <a:pt x="5817" y="2915"/>
                        </a:lnTo>
                        <a:lnTo>
                          <a:pt x="5803" y="2627"/>
                        </a:lnTo>
                        <a:lnTo>
                          <a:pt x="5762" y="2338"/>
                        </a:lnTo>
                        <a:lnTo>
                          <a:pt x="5693" y="2049"/>
                        </a:lnTo>
                        <a:lnTo>
                          <a:pt x="5597" y="1788"/>
                        </a:lnTo>
                        <a:lnTo>
                          <a:pt x="5473" y="1526"/>
                        </a:lnTo>
                        <a:lnTo>
                          <a:pt x="5322" y="1293"/>
                        </a:lnTo>
                        <a:lnTo>
                          <a:pt x="5157" y="1059"/>
                        </a:lnTo>
                        <a:lnTo>
                          <a:pt x="4964" y="853"/>
                        </a:lnTo>
                        <a:lnTo>
                          <a:pt x="4758" y="674"/>
                        </a:lnTo>
                        <a:lnTo>
                          <a:pt x="4538" y="509"/>
                        </a:lnTo>
                        <a:lnTo>
                          <a:pt x="4291" y="358"/>
                        </a:lnTo>
                        <a:lnTo>
                          <a:pt x="4043" y="234"/>
                        </a:lnTo>
                        <a:lnTo>
                          <a:pt x="3768" y="138"/>
                        </a:lnTo>
                        <a:lnTo>
                          <a:pt x="3493" y="69"/>
                        </a:lnTo>
                        <a:lnTo>
                          <a:pt x="3204" y="28"/>
                        </a:lnTo>
                        <a:lnTo>
                          <a:pt x="2902" y="0"/>
                        </a:lnTo>
                        <a:close/>
                      </a:path>
                    </a:pathLst>
                  </a:custGeom>
                  <a:solidFill>
                    <a:srgbClr val="FFAF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" name="Google Shape;191;p17"/>
                  <p:cNvSpPr/>
                  <p:nvPr/>
                </p:nvSpPr>
                <p:spPr>
                  <a:xfrm>
                    <a:off x="3234375" y="1701750"/>
                    <a:ext cx="145425" cy="14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17" h="5831" extrusionOk="0">
                        <a:moveTo>
                          <a:pt x="2915" y="0"/>
                        </a:moveTo>
                        <a:lnTo>
                          <a:pt x="2613" y="28"/>
                        </a:lnTo>
                        <a:lnTo>
                          <a:pt x="2324" y="69"/>
                        </a:lnTo>
                        <a:lnTo>
                          <a:pt x="2049" y="138"/>
                        </a:lnTo>
                        <a:lnTo>
                          <a:pt x="1774" y="234"/>
                        </a:lnTo>
                        <a:lnTo>
                          <a:pt x="1526" y="358"/>
                        </a:lnTo>
                        <a:lnTo>
                          <a:pt x="1279" y="509"/>
                        </a:lnTo>
                        <a:lnTo>
                          <a:pt x="1059" y="674"/>
                        </a:lnTo>
                        <a:lnTo>
                          <a:pt x="853" y="853"/>
                        </a:lnTo>
                        <a:lnTo>
                          <a:pt x="660" y="1059"/>
                        </a:lnTo>
                        <a:lnTo>
                          <a:pt x="495" y="1293"/>
                        </a:lnTo>
                        <a:lnTo>
                          <a:pt x="344" y="1526"/>
                        </a:lnTo>
                        <a:lnTo>
                          <a:pt x="220" y="1788"/>
                        </a:lnTo>
                        <a:lnTo>
                          <a:pt x="124" y="2049"/>
                        </a:lnTo>
                        <a:lnTo>
                          <a:pt x="55" y="2338"/>
                        </a:lnTo>
                        <a:lnTo>
                          <a:pt x="14" y="2627"/>
                        </a:lnTo>
                        <a:lnTo>
                          <a:pt x="0" y="2915"/>
                        </a:lnTo>
                        <a:lnTo>
                          <a:pt x="14" y="3218"/>
                        </a:lnTo>
                        <a:lnTo>
                          <a:pt x="55" y="3507"/>
                        </a:lnTo>
                        <a:lnTo>
                          <a:pt x="124" y="3782"/>
                        </a:lnTo>
                        <a:lnTo>
                          <a:pt x="220" y="4057"/>
                        </a:lnTo>
                        <a:lnTo>
                          <a:pt x="344" y="4304"/>
                        </a:lnTo>
                        <a:lnTo>
                          <a:pt x="495" y="4552"/>
                        </a:lnTo>
                        <a:lnTo>
                          <a:pt x="660" y="4772"/>
                        </a:lnTo>
                        <a:lnTo>
                          <a:pt x="853" y="4978"/>
                        </a:lnTo>
                        <a:lnTo>
                          <a:pt x="1059" y="5170"/>
                        </a:lnTo>
                        <a:lnTo>
                          <a:pt x="1279" y="5335"/>
                        </a:lnTo>
                        <a:lnTo>
                          <a:pt x="1526" y="5473"/>
                        </a:lnTo>
                        <a:lnTo>
                          <a:pt x="1774" y="5597"/>
                        </a:lnTo>
                        <a:lnTo>
                          <a:pt x="2049" y="5693"/>
                        </a:lnTo>
                        <a:lnTo>
                          <a:pt x="2324" y="5775"/>
                        </a:lnTo>
                        <a:lnTo>
                          <a:pt x="2613" y="5817"/>
                        </a:lnTo>
                        <a:lnTo>
                          <a:pt x="2915" y="5830"/>
                        </a:lnTo>
                        <a:lnTo>
                          <a:pt x="3204" y="5817"/>
                        </a:lnTo>
                        <a:lnTo>
                          <a:pt x="3493" y="5775"/>
                        </a:lnTo>
                        <a:lnTo>
                          <a:pt x="3782" y="5693"/>
                        </a:lnTo>
                        <a:lnTo>
                          <a:pt x="4043" y="5597"/>
                        </a:lnTo>
                        <a:lnTo>
                          <a:pt x="4304" y="5473"/>
                        </a:lnTo>
                        <a:lnTo>
                          <a:pt x="4538" y="5335"/>
                        </a:lnTo>
                        <a:lnTo>
                          <a:pt x="4758" y="5170"/>
                        </a:lnTo>
                        <a:lnTo>
                          <a:pt x="4964" y="4978"/>
                        </a:lnTo>
                        <a:lnTo>
                          <a:pt x="5157" y="4772"/>
                        </a:lnTo>
                        <a:lnTo>
                          <a:pt x="5322" y="4552"/>
                        </a:lnTo>
                        <a:lnTo>
                          <a:pt x="5473" y="4304"/>
                        </a:lnTo>
                        <a:lnTo>
                          <a:pt x="5597" y="4057"/>
                        </a:lnTo>
                        <a:lnTo>
                          <a:pt x="5693" y="3782"/>
                        </a:lnTo>
                        <a:lnTo>
                          <a:pt x="5762" y="3507"/>
                        </a:lnTo>
                        <a:lnTo>
                          <a:pt x="5803" y="3218"/>
                        </a:lnTo>
                        <a:lnTo>
                          <a:pt x="5817" y="2915"/>
                        </a:lnTo>
                        <a:lnTo>
                          <a:pt x="5803" y="2627"/>
                        </a:lnTo>
                        <a:lnTo>
                          <a:pt x="5762" y="2338"/>
                        </a:lnTo>
                        <a:lnTo>
                          <a:pt x="5693" y="2049"/>
                        </a:lnTo>
                        <a:lnTo>
                          <a:pt x="5597" y="1788"/>
                        </a:lnTo>
                        <a:lnTo>
                          <a:pt x="5473" y="1526"/>
                        </a:lnTo>
                        <a:lnTo>
                          <a:pt x="5322" y="1293"/>
                        </a:lnTo>
                        <a:lnTo>
                          <a:pt x="5157" y="1059"/>
                        </a:lnTo>
                        <a:lnTo>
                          <a:pt x="4964" y="853"/>
                        </a:lnTo>
                        <a:lnTo>
                          <a:pt x="4758" y="674"/>
                        </a:lnTo>
                        <a:lnTo>
                          <a:pt x="4538" y="509"/>
                        </a:lnTo>
                        <a:lnTo>
                          <a:pt x="4304" y="358"/>
                        </a:lnTo>
                        <a:lnTo>
                          <a:pt x="4043" y="234"/>
                        </a:lnTo>
                        <a:lnTo>
                          <a:pt x="3782" y="138"/>
                        </a:lnTo>
                        <a:lnTo>
                          <a:pt x="3493" y="69"/>
                        </a:lnTo>
                        <a:lnTo>
                          <a:pt x="3204" y="28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rgbClr val="FFAF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" name="Google Shape;192;p17"/>
                  <p:cNvSpPr/>
                  <p:nvPr/>
                </p:nvSpPr>
                <p:spPr>
                  <a:xfrm>
                    <a:off x="3288675" y="1487225"/>
                    <a:ext cx="490925" cy="57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37" h="23006" extrusionOk="0">
                        <a:moveTo>
                          <a:pt x="1" y="1"/>
                        </a:moveTo>
                        <a:lnTo>
                          <a:pt x="1" y="13188"/>
                        </a:lnTo>
                        <a:lnTo>
                          <a:pt x="14" y="13696"/>
                        </a:lnTo>
                        <a:lnTo>
                          <a:pt x="56" y="14191"/>
                        </a:lnTo>
                        <a:lnTo>
                          <a:pt x="111" y="14686"/>
                        </a:lnTo>
                        <a:lnTo>
                          <a:pt x="193" y="15168"/>
                        </a:lnTo>
                        <a:lnTo>
                          <a:pt x="303" y="15635"/>
                        </a:lnTo>
                        <a:lnTo>
                          <a:pt x="441" y="16103"/>
                        </a:lnTo>
                        <a:lnTo>
                          <a:pt x="592" y="16556"/>
                        </a:lnTo>
                        <a:lnTo>
                          <a:pt x="771" y="17010"/>
                        </a:lnTo>
                        <a:lnTo>
                          <a:pt x="963" y="17437"/>
                        </a:lnTo>
                        <a:lnTo>
                          <a:pt x="1183" y="17863"/>
                        </a:lnTo>
                        <a:lnTo>
                          <a:pt x="1417" y="18275"/>
                        </a:lnTo>
                        <a:lnTo>
                          <a:pt x="1678" y="18674"/>
                        </a:lnTo>
                        <a:lnTo>
                          <a:pt x="1953" y="19059"/>
                        </a:lnTo>
                        <a:lnTo>
                          <a:pt x="2242" y="19430"/>
                        </a:lnTo>
                        <a:lnTo>
                          <a:pt x="2545" y="19788"/>
                        </a:lnTo>
                        <a:lnTo>
                          <a:pt x="2875" y="20132"/>
                        </a:lnTo>
                        <a:lnTo>
                          <a:pt x="3218" y="20448"/>
                        </a:lnTo>
                        <a:lnTo>
                          <a:pt x="3576" y="20764"/>
                        </a:lnTo>
                        <a:lnTo>
                          <a:pt x="3947" y="21053"/>
                        </a:lnTo>
                        <a:lnTo>
                          <a:pt x="4332" y="21328"/>
                        </a:lnTo>
                        <a:lnTo>
                          <a:pt x="4731" y="21575"/>
                        </a:lnTo>
                        <a:lnTo>
                          <a:pt x="5130" y="21809"/>
                        </a:lnTo>
                        <a:lnTo>
                          <a:pt x="5556" y="22029"/>
                        </a:lnTo>
                        <a:lnTo>
                          <a:pt x="5996" y="22235"/>
                        </a:lnTo>
                        <a:lnTo>
                          <a:pt x="6436" y="22400"/>
                        </a:lnTo>
                        <a:lnTo>
                          <a:pt x="6890" y="22565"/>
                        </a:lnTo>
                        <a:lnTo>
                          <a:pt x="7357" y="22689"/>
                        </a:lnTo>
                        <a:lnTo>
                          <a:pt x="7839" y="22799"/>
                        </a:lnTo>
                        <a:lnTo>
                          <a:pt x="8320" y="22882"/>
                        </a:lnTo>
                        <a:lnTo>
                          <a:pt x="8815" y="22951"/>
                        </a:lnTo>
                        <a:lnTo>
                          <a:pt x="9310" y="22992"/>
                        </a:lnTo>
                        <a:lnTo>
                          <a:pt x="9819" y="23006"/>
                        </a:lnTo>
                        <a:lnTo>
                          <a:pt x="10314" y="22992"/>
                        </a:lnTo>
                        <a:lnTo>
                          <a:pt x="10822" y="22951"/>
                        </a:lnTo>
                        <a:lnTo>
                          <a:pt x="11304" y="22882"/>
                        </a:lnTo>
                        <a:lnTo>
                          <a:pt x="11799" y="22799"/>
                        </a:lnTo>
                        <a:lnTo>
                          <a:pt x="12266" y="22689"/>
                        </a:lnTo>
                        <a:lnTo>
                          <a:pt x="12734" y="22565"/>
                        </a:lnTo>
                        <a:lnTo>
                          <a:pt x="13188" y="22400"/>
                        </a:lnTo>
                        <a:lnTo>
                          <a:pt x="13641" y="22235"/>
                        </a:lnTo>
                        <a:lnTo>
                          <a:pt x="14068" y="22029"/>
                        </a:lnTo>
                        <a:lnTo>
                          <a:pt x="14494" y="21809"/>
                        </a:lnTo>
                        <a:lnTo>
                          <a:pt x="14906" y="21575"/>
                        </a:lnTo>
                        <a:lnTo>
                          <a:pt x="15305" y="21328"/>
                        </a:lnTo>
                        <a:lnTo>
                          <a:pt x="15690" y="21053"/>
                        </a:lnTo>
                        <a:lnTo>
                          <a:pt x="16061" y="20764"/>
                        </a:lnTo>
                        <a:lnTo>
                          <a:pt x="16419" y="20448"/>
                        </a:lnTo>
                        <a:lnTo>
                          <a:pt x="16763" y="20132"/>
                        </a:lnTo>
                        <a:lnTo>
                          <a:pt x="17079" y="19788"/>
                        </a:lnTo>
                        <a:lnTo>
                          <a:pt x="17395" y="19430"/>
                        </a:lnTo>
                        <a:lnTo>
                          <a:pt x="17684" y="19059"/>
                        </a:lnTo>
                        <a:lnTo>
                          <a:pt x="17959" y="18674"/>
                        </a:lnTo>
                        <a:lnTo>
                          <a:pt x="18206" y="18275"/>
                        </a:lnTo>
                        <a:lnTo>
                          <a:pt x="18440" y="17863"/>
                        </a:lnTo>
                        <a:lnTo>
                          <a:pt x="18660" y="17437"/>
                        </a:lnTo>
                        <a:lnTo>
                          <a:pt x="18866" y="17010"/>
                        </a:lnTo>
                        <a:lnTo>
                          <a:pt x="19031" y="16556"/>
                        </a:lnTo>
                        <a:lnTo>
                          <a:pt x="19196" y="16103"/>
                        </a:lnTo>
                        <a:lnTo>
                          <a:pt x="19320" y="15635"/>
                        </a:lnTo>
                        <a:lnTo>
                          <a:pt x="19430" y="15168"/>
                        </a:lnTo>
                        <a:lnTo>
                          <a:pt x="19513" y="14686"/>
                        </a:lnTo>
                        <a:lnTo>
                          <a:pt x="19582" y="14191"/>
                        </a:lnTo>
                        <a:lnTo>
                          <a:pt x="19623" y="13696"/>
                        </a:lnTo>
                        <a:lnTo>
                          <a:pt x="19637" y="13188"/>
                        </a:lnTo>
                        <a:lnTo>
                          <a:pt x="19637" y="1"/>
                        </a:lnTo>
                        <a:close/>
                      </a:path>
                    </a:pathLst>
                  </a:custGeom>
                  <a:solidFill>
                    <a:srgbClr val="FFBE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" name="Google Shape;193;p17"/>
                  <p:cNvSpPr/>
                  <p:nvPr/>
                </p:nvSpPr>
                <p:spPr>
                  <a:xfrm>
                    <a:off x="3443375" y="1861600"/>
                    <a:ext cx="181200" cy="67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8" h="2696" extrusionOk="0">
                        <a:moveTo>
                          <a:pt x="372" y="0"/>
                        </a:moveTo>
                        <a:lnTo>
                          <a:pt x="317" y="14"/>
                        </a:lnTo>
                        <a:lnTo>
                          <a:pt x="207" y="55"/>
                        </a:lnTo>
                        <a:lnTo>
                          <a:pt x="124" y="124"/>
                        </a:lnTo>
                        <a:lnTo>
                          <a:pt x="55" y="220"/>
                        </a:lnTo>
                        <a:lnTo>
                          <a:pt x="14" y="316"/>
                        </a:lnTo>
                        <a:lnTo>
                          <a:pt x="0" y="426"/>
                        </a:lnTo>
                        <a:lnTo>
                          <a:pt x="14" y="536"/>
                        </a:lnTo>
                        <a:lnTo>
                          <a:pt x="42" y="591"/>
                        </a:lnTo>
                        <a:lnTo>
                          <a:pt x="69" y="646"/>
                        </a:lnTo>
                        <a:lnTo>
                          <a:pt x="207" y="880"/>
                        </a:lnTo>
                        <a:lnTo>
                          <a:pt x="358" y="1086"/>
                        </a:lnTo>
                        <a:lnTo>
                          <a:pt x="523" y="1293"/>
                        </a:lnTo>
                        <a:lnTo>
                          <a:pt x="716" y="1485"/>
                        </a:lnTo>
                        <a:lnTo>
                          <a:pt x="894" y="1664"/>
                        </a:lnTo>
                        <a:lnTo>
                          <a:pt x="1101" y="1829"/>
                        </a:lnTo>
                        <a:lnTo>
                          <a:pt x="1321" y="1980"/>
                        </a:lnTo>
                        <a:lnTo>
                          <a:pt x="1541" y="2132"/>
                        </a:lnTo>
                        <a:lnTo>
                          <a:pt x="1774" y="2255"/>
                        </a:lnTo>
                        <a:lnTo>
                          <a:pt x="2022" y="2365"/>
                        </a:lnTo>
                        <a:lnTo>
                          <a:pt x="2269" y="2462"/>
                        </a:lnTo>
                        <a:lnTo>
                          <a:pt x="2517" y="2544"/>
                        </a:lnTo>
                        <a:lnTo>
                          <a:pt x="2792" y="2613"/>
                        </a:lnTo>
                        <a:lnTo>
                          <a:pt x="3053" y="2654"/>
                        </a:lnTo>
                        <a:lnTo>
                          <a:pt x="3328" y="2682"/>
                        </a:lnTo>
                        <a:lnTo>
                          <a:pt x="3617" y="2695"/>
                        </a:lnTo>
                        <a:lnTo>
                          <a:pt x="3892" y="2682"/>
                        </a:lnTo>
                        <a:lnTo>
                          <a:pt x="4181" y="2668"/>
                        </a:lnTo>
                        <a:lnTo>
                          <a:pt x="4442" y="2613"/>
                        </a:lnTo>
                        <a:lnTo>
                          <a:pt x="4717" y="2558"/>
                        </a:lnTo>
                        <a:lnTo>
                          <a:pt x="4964" y="2475"/>
                        </a:lnTo>
                        <a:lnTo>
                          <a:pt x="5226" y="2379"/>
                        </a:lnTo>
                        <a:lnTo>
                          <a:pt x="5459" y="2269"/>
                        </a:lnTo>
                        <a:lnTo>
                          <a:pt x="5693" y="2145"/>
                        </a:lnTo>
                        <a:lnTo>
                          <a:pt x="5927" y="2008"/>
                        </a:lnTo>
                        <a:lnTo>
                          <a:pt x="6133" y="1857"/>
                        </a:lnTo>
                        <a:lnTo>
                          <a:pt x="6339" y="1692"/>
                        </a:lnTo>
                        <a:lnTo>
                          <a:pt x="6532" y="1513"/>
                        </a:lnTo>
                        <a:lnTo>
                          <a:pt x="6711" y="1320"/>
                        </a:lnTo>
                        <a:lnTo>
                          <a:pt x="6890" y="1114"/>
                        </a:lnTo>
                        <a:lnTo>
                          <a:pt x="7041" y="908"/>
                        </a:lnTo>
                        <a:lnTo>
                          <a:pt x="7192" y="688"/>
                        </a:lnTo>
                        <a:lnTo>
                          <a:pt x="7220" y="633"/>
                        </a:lnTo>
                        <a:lnTo>
                          <a:pt x="7233" y="578"/>
                        </a:lnTo>
                        <a:lnTo>
                          <a:pt x="7247" y="468"/>
                        </a:lnTo>
                        <a:lnTo>
                          <a:pt x="7233" y="358"/>
                        </a:lnTo>
                        <a:lnTo>
                          <a:pt x="7192" y="248"/>
                        </a:lnTo>
                        <a:lnTo>
                          <a:pt x="7137" y="165"/>
                        </a:lnTo>
                        <a:lnTo>
                          <a:pt x="7041" y="96"/>
                        </a:lnTo>
                        <a:lnTo>
                          <a:pt x="6945" y="41"/>
                        </a:lnTo>
                        <a:lnTo>
                          <a:pt x="6890" y="41"/>
                        </a:lnTo>
                        <a:lnTo>
                          <a:pt x="6821" y="28"/>
                        </a:lnTo>
                        <a:lnTo>
                          <a:pt x="44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" name="Google Shape;194;p17"/>
                  <p:cNvSpPr/>
                  <p:nvPr/>
                </p:nvSpPr>
                <p:spPr>
                  <a:xfrm>
                    <a:off x="3629700" y="1726150"/>
                    <a:ext cx="37150" cy="36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6" h="1472" extrusionOk="0">
                        <a:moveTo>
                          <a:pt x="743" y="0"/>
                        </a:moveTo>
                        <a:lnTo>
                          <a:pt x="592" y="14"/>
                        </a:lnTo>
                        <a:lnTo>
                          <a:pt x="454" y="55"/>
                        </a:lnTo>
                        <a:lnTo>
                          <a:pt x="330" y="124"/>
                        </a:lnTo>
                        <a:lnTo>
                          <a:pt x="220" y="220"/>
                        </a:lnTo>
                        <a:lnTo>
                          <a:pt x="138" y="330"/>
                        </a:lnTo>
                        <a:lnTo>
                          <a:pt x="69" y="454"/>
                        </a:lnTo>
                        <a:lnTo>
                          <a:pt x="28" y="592"/>
                        </a:lnTo>
                        <a:lnTo>
                          <a:pt x="0" y="743"/>
                        </a:lnTo>
                        <a:lnTo>
                          <a:pt x="28" y="881"/>
                        </a:lnTo>
                        <a:lnTo>
                          <a:pt x="69" y="1018"/>
                        </a:lnTo>
                        <a:lnTo>
                          <a:pt x="138" y="1156"/>
                        </a:lnTo>
                        <a:lnTo>
                          <a:pt x="220" y="1266"/>
                        </a:lnTo>
                        <a:lnTo>
                          <a:pt x="330" y="1348"/>
                        </a:lnTo>
                        <a:lnTo>
                          <a:pt x="454" y="1417"/>
                        </a:lnTo>
                        <a:lnTo>
                          <a:pt x="592" y="1458"/>
                        </a:lnTo>
                        <a:lnTo>
                          <a:pt x="743" y="1472"/>
                        </a:lnTo>
                        <a:lnTo>
                          <a:pt x="894" y="1458"/>
                        </a:lnTo>
                        <a:lnTo>
                          <a:pt x="1032" y="1417"/>
                        </a:lnTo>
                        <a:lnTo>
                          <a:pt x="1155" y="1348"/>
                        </a:lnTo>
                        <a:lnTo>
                          <a:pt x="1265" y="1266"/>
                        </a:lnTo>
                        <a:lnTo>
                          <a:pt x="1362" y="1156"/>
                        </a:lnTo>
                        <a:lnTo>
                          <a:pt x="1430" y="1018"/>
                        </a:lnTo>
                        <a:lnTo>
                          <a:pt x="1472" y="881"/>
                        </a:lnTo>
                        <a:lnTo>
                          <a:pt x="1485" y="743"/>
                        </a:lnTo>
                        <a:lnTo>
                          <a:pt x="1472" y="592"/>
                        </a:lnTo>
                        <a:lnTo>
                          <a:pt x="1430" y="454"/>
                        </a:lnTo>
                        <a:lnTo>
                          <a:pt x="1362" y="330"/>
                        </a:lnTo>
                        <a:lnTo>
                          <a:pt x="1265" y="220"/>
                        </a:lnTo>
                        <a:lnTo>
                          <a:pt x="1155" y="124"/>
                        </a:lnTo>
                        <a:lnTo>
                          <a:pt x="1032" y="55"/>
                        </a:lnTo>
                        <a:lnTo>
                          <a:pt x="894" y="14"/>
                        </a:lnTo>
                        <a:lnTo>
                          <a:pt x="743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17"/>
                  <p:cNvSpPr/>
                  <p:nvPr/>
                </p:nvSpPr>
                <p:spPr>
                  <a:xfrm>
                    <a:off x="3401425" y="1726150"/>
                    <a:ext cx="36825" cy="36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3" h="1472" extrusionOk="0">
                        <a:moveTo>
                          <a:pt x="730" y="0"/>
                        </a:moveTo>
                        <a:lnTo>
                          <a:pt x="592" y="14"/>
                        </a:lnTo>
                        <a:lnTo>
                          <a:pt x="441" y="55"/>
                        </a:lnTo>
                        <a:lnTo>
                          <a:pt x="317" y="124"/>
                        </a:lnTo>
                        <a:lnTo>
                          <a:pt x="207" y="220"/>
                        </a:lnTo>
                        <a:lnTo>
                          <a:pt x="125" y="330"/>
                        </a:lnTo>
                        <a:lnTo>
                          <a:pt x="56" y="454"/>
                        </a:lnTo>
                        <a:lnTo>
                          <a:pt x="15" y="592"/>
                        </a:lnTo>
                        <a:lnTo>
                          <a:pt x="1" y="743"/>
                        </a:lnTo>
                        <a:lnTo>
                          <a:pt x="15" y="881"/>
                        </a:lnTo>
                        <a:lnTo>
                          <a:pt x="56" y="1018"/>
                        </a:lnTo>
                        <a:lnTo>
                          <a:pt x="125" y="1156"/>
                        </a:lnTo>
                        <a:lnTo>
                          <a:pt x="207" y="1266"/>
                        </a:lnTo>
                        <a:lnTo>
                          <a:pt x="317" y="1348"/>
                        </a:lnTo>
                        <a:lnTo>
                          <a:pt x="441" y="1417"/>
                        </a:lnTo>
                        <a:lnTo>
                          <a:pt x="592" y="1458"/>
                        </a:lnTo>
                        <a:lnTo>
                          <a:pt x="730" y="1472"/>
                        </a:lnTo>
                        <a:lnTo>
                          <a:pt x="881" y="1458"/>
                        </a:lnTo>
                        <a:lnTo>
                          <a:pt x="1018" y="1417"/>
                        </a:lnTo>
                        <a:lnTo>
                          <a:pt x="1142" y="1348"/>
                        </a:lnTo>
                        <a:lnTo>
                          <a:pt x="1252" y="1266"/>
                        </a:lnTo>
                        <a:lnTo>
                          <a:pt x="1348" y="1156"/>
                        </a:lnTo>
                        <a:lnTo>
                          <a:pt x="1417" y="1018"/>
                        </a:lnTo>
                        <a:lnTo>
                          <a:pt x="1458" y="881"/>
                        </a:lnTo>
                        <a:lnTo>
                          <a:pt x="1472" y="743"/>
                        </a:lnTo>
                        <a:lnTo>
                          <a:pt x="1458" y="592"/>
                        </a:lnTo>
                        <a:lnTo>
                          <a:pt x="1417" y="454"/>
                        </a:lnTo>
                        <a:lnTo>
                          <a:pt x="1348" y="330"/>
                        </a:lnTo>
                        <a:lnTo>
                          <a:pt x="1252" y="220"/>
                        </a:lnTo>
                        <a:lnTo>
                          <a:pt x="1142" y="124"/>
                        </a:lnTo>
                        <a:lnTo>
                          <a:pt x="1018" y="55"/>
                        </a:lnTo>
                        <a:lnTo>
                          <a:pt x="881" y="14"/>
                        </a:lnTo>
                        <a:lnTo>
                          <a:pt x="73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" name="Google Shape;196;p17"/>
                  <p:cNvSpPr/>
                  <p:nvPr/>
                </p:nvSpPr>
                <p:spPr>
                  <a:xfrm>
                    <a:off x="3747950" y="1443225"/>
                    <a:ext cx="58125" cy="258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5" h="10342" extrusionOk="0">
                        <a:moveTo>
                          <a:pt x="0" y="1"/>
                        </a:moveTo>
                        <a:lnTo>
                          <a:pt x="0" y="9186"/>
                        </a:lnTo>
                        <a:lnTo>
                          <a:pt x="14" y="9296"/>
                        </a:lnTo>
                        <a:lnTo>
                          <a:pt x="28" y="9420"/>
                        </a:lnTo>
                        <a:lnTo>
                          <a:pt x="55" y="9530"/>
                        </a:lnTo>
                        <a:lnTo>
                          <a:pt x="97" y="9640"/>
                        </a:lnTo>
                        <a:lnTo>
                          <a:pt x="138" y="9736"/>
                        </a:lnTo>
                        <a:lnTo>
                          <a:pt x="207" y="9832"/>
                        </a:lnTo>
                        <a:lnTo>
                          <a:pt x="262" y="9929"/>
                        </a:lnTo>
                        <a:lnTo>
                          <a:pt x="344" y="10011"/>
                        </a:lnTo>
                        <a:lnTo>
                          <a:pt x="427" y="10080"/>
                        </a:lnTo>
                        <a:lnTo>
                          <a:pt x="509" y="10149"/>
                        </a:lnTo>
                        <a:lnTo>
                          <a:pt x="605" y="10204"/>
                        </a:lnTo>
                        <a:lnTo>
                          <a:pt x="715" y="10259"/>
                        </a:lnTo>
                        <a:lnTo>
                          <a:pt x="825" y="10300"/>
                        </a:lnTo>
                        <a:lnTo>
                          <a:pt x="935" y="10327"/>
                        </a:lnTo>
                        <a:lnTo>
                          <a:pt x="1046" y="10341"/>
                        </a:lnTo>
                        <a:lnTo>
                          <a:pt x="1279" y="10341"/>
                        </a:lnTo>
                        <a:lnTo>
                          <a:pt x="1403" y="10327"/>
                        </a:lnTo>
                        <a:lnTo>
                          <a:pt x="1513" y="10300"/>
                        </a:lnTo>
                        <a:lnTo>
                          <a:pt x="1623" y="10259"/>
                        </a:lnTo>
                        <a:lnTo>
                          <a:pt x="1719" y="10204"/>
                        </a:lnTo>
                        <a:lnTo>
                          <a:pt x="1816" y="10149"/>
                        </a:lnTo>
                        <a:lnTo>
                          <a:pt x="1912" y="10080"/>
                        </a:lnTo>
                        <a:lnTo>
                          <a:pt x="1994" y="10011"/>
                        </a:lnTo>
                        <a:lnTo>
                          <a:pt x="2063" y="9929"/>
                        </a:lnTo>
                        <a:lnTo>
                          <a:pt x="2132" y="9832"/>
                        </a:lnTo>
                        <a:lnTo>
                          <a:pt x="2187" y="9736"/>
                        </a:lnTo>
                        <a:lnTo>
                          <a:pt x="2242" y="9640"/>
                        </a:lnTo>
                        <a:lnTo>
                          <a:pt x="2269" y="9530"/>
                        </a:lnTo>
                        <a:lnTo>
                          <a:pt x="2311" y="9420"/>
                        </a:lnTo>
                        <a:lnTo>
                          <a:pt x="2324" y="9296"/>
                        </a:lnTo>
                        <a:lnTo>
                          <a:pt x="2324" y="9186"/>
                        </a:lnTo>
                        <a:lnTo>
                          <a:pt x="2324" y="2325"/>
                        </a:lnTo>
                        <a:lnTo>
                          <a:pt x="2311" y="2091"/>
                        </a:lnTo>
                        <a:lnTo>
                          <a:pt x="2283" y="1857"/>
                        </a:lnTo>
                        <a:lnTo>
                          <a:pt x="2228" y="1637"/>
                        </a:lnTo>
                        <a:lnTo>
                          <a:pt x="2146" y="1417"/>
                        </a:lnTo>
                        <a:lnTo>
                          <a:pt x="2049" y="1225"/>
                        </a:lnTo>
                        <a:lnTo>
                          <a:pt x="1926" y="1032"/>
                        </a:lnTo>
                        <a:lnTo>
                          <a:pt x="1802" y="853"/>
                        </a:lnTo>
                        <a:lnTo>
                          <a:pt x="1651" y="688"/>
                        </a:lnTo>
                        <a:lnTo>
                          <a:pt x="1486" y="537"/>
                        </a:lnTo>
                        <a:lnTo>
                          <a:pt x="1307" y="400"/>
                        </a:lnTo>
                        <a:lnTo>
                          <a:pt x="1114" y="290"/>
                        </a:lnTo>
                        <a:lnTo>
                          <a:pt x="908" y="180"/>
                        </a:lnTo>
                        <a:lnTo>
                          <a:pt x="688" y="111"/>
                        </a:lnTo>
                        <a:lnTo>
                          <a:pt x="468" y="56"/>
                        </a:lnTo>
                        <a:lnTo>
                          <a:pt x="234" y="15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" name="Google Shape;197;p17"/>
                  <p:cNvSpPr/>
                  <p:nvPr/>
                </p:nvSpPr>
                <p:spPr>
                  <a:xfrm>
                    <a:off x="3419650" y="1786300"/>
                    <a:ext cx="221750" cy="75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70" h="3013" extrusionOk="0">
                        <a:moveTo>
                          <a:pt x="3012" y="1"/>
                        </a:moveTo>
                        <a:lnTo>
                          <a:pt x="2710" y="15"/>
                        </a:lnTo>
                        <a:lnTo>
                          <a:pt x="2407" y="56"/>
                        </a:lnTo>
                        <a:lnTo>
                          <a:pt x="2118" y="138"/>
                        </a:lnTo>
                        <a:lnTo>
                          <a:pt x="1843" y="235"/>
                        </a:lnTo>
                        <a:lnTo>
                          <a:pt x="1582" y="358"/>
                        </a:lnTo>
                        <a:lnTo>
                          <a:pt x="1334" y="510"/>
                        </a:lnTo>
                        <a:lnTo>
                          <a:pt x="1101" y="688"/>
                        </a:lnTo>
                        <a:lnTo>
                          <a:pt x="881" y="881"/>
                        </a:lnTo>
                        <a:lnTo>
                          <a:pt x="688" y="1101"/>
                        </a:lnTo>
                        <a:lnTo>
                          <a:pt x="523" y="1321"/>
                        </a:lnTo>
                        <a:lnTo>
                          <a:pt x="372" y="1568"/>
                        </a:lnTo>
                        <a:lnTo>
                          <a:pt x="248" y="1843"/>
                        </a:lnTo>
                        <a:lnTo>
                          <a:pt x="138" y="2118"/>
                        </a:lnTo>
                        <a:lnTo>
                          <a:pt x="69" y="2407"/>
                        </a:lnTo>
                        <a:lnTo>
                          <a:pt x="14" y="2710"/>
                        </a:lnTo>
                        <a:lnTo>
                          <a:pt x="1" y="3012"/>
                        </a:lnTo>
                        <a:lnTo>
                          <a:pt x="8870" y="3012"/>
                        </a:lnTo>
                        <a:lnTo>
                          <a:pt x="8842" y="2710"/>
                        </a:lnTo>
                        <a:lnTo>
                          <a:pt x="8801" y="2407"/>
                        </a:lnTo>
                        <a:lnTo>
                          <a:pt x="8732" y="2118"/>
                        </a:lnTo>
                        <a:lnTo>
                          <a:pt x="8622" y="1843"/>
                        </a:lnTo>
                        <a:lnTo>
                          <a:pt x="8499" y="1568"/>
                        </a:lnTo>
                        <a:lnTo>
                          <a:pt x="8347" y="1321"/>
                        </a:lnTo>
                        <a:lnTo>
                          <a:pt x="8182" y="1101"/>
                        </a:lnTo>
                        <a:lnTo>
                          <a:pt x="7976" y="881"/>
                        </a:lnTo>
                        <a:lnTo>
                          <a:pt x="7770" y="688"/>
                        </a:lnTo>
                        <a:lnTo>
                          <a:pt x="7536" y="510"/>
                        </a:lnTo>
                        <a:lnTo>
                          <a:pt x="7288" y="358"/>
                        </a:lnTo>
                        <a:lnTo>
                          <a:pt x="7027" y="235"/>
                        </a:lnTo>
                        <a:lnTo>
                          <a:pt x="6752" y="138"/>
                        </a:lnTo>
                        <a:lnTo>
                          <a:pt x="6463" y="56"/>
                        </a:lnTo>
                        <a:lnTo>
                          <a:pt x="6161" y="15"/>
                        </a:lnTo>
                        <a:lnTo>
                          <a:pt x="585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" name="Google Shape;198;p17"/>
                  <p:cNvSpPr/>
                  <p:nvPr/>
                </p:nvSpPr>
                <p:spPr>
                  <a:xfrm>
                    <a:off x="3387000" y="2107050"/>
                    <a:ext cx="112775" cy="167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1" h="6683" extrusionOk="0">
                        <a:moveTo>
                          <a:pt x="0" y="0"/>
                        </a:moveTo>
                        <a:lnTo>
                          <a:pt x="1375" y="6683"/>
                        </a:lnTo>
                        <a:lnTo>
                          <a:pt x="4511" y="3960"/>
                        </a:lnTo>
                        <a:lnTo>
                          <a:pt x="225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" name="Google Shape;199;p17"/>
                  <p:cNvSpPr/>
                  <p:nvPr/>
                </p:nvSpPr>
                <p:spPr>
                  <a:xfrm>
                    <a:off x="3568150" y="2107050"/>
                    <a:ext cx="112800" cy="167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2" h="6683" extrusionOk="0">
                        <a:moveTo>
                          <a:pt x="2256" y="0"/>
                        </a:moveTo>
                        <a:lnTo>
                          <a:pt x="1" y="3960"/>
                        </a:lnTo>
                        <a:lnTo>
                          <a:pt x="3150" y="6683"/>
                        </a:lnTo>
                        <a:lnTo>
                          <a:pt x="451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" name="Google Shape;200;p17"/>
                  <p:cNvSpPr/>
                  <p:nvPr/>
                </p:nvSpPr>
                <p:spPr>
                  <a:xfrm>
                    <a:off x="3645850" y="2114600"/>
                    <a:ext cx="467550" cy="103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02" h="41555" extrusionOk="0">
                        <a:moveTo>
                          <a:pt x="8127" y="1"/>
                        </a:moveTo>
                        <a:lnTo>
                          <a:pt x="7838" y="14"/>
                        </a:lnTo>
                        <a:lnTo>
                          <a:pt x="7536" y="56"/>
                        </a:lnTo>
                        <a:lnTo>
                          <a:pt x="7247" y="138"/>
                        </a:lnTo>
                        <a:lnTo>
                          <a:pt x="6972" y="234"/>
                        </a:lnTo>
                        <a:lnTo>
                          <a:pt x="6683" y="372"/>
                        </a:lnTo>
                        <a:lnTo>
                          <a:pt x="6422" y="523"/>
                        </a:lnTo>
                        <a:lnTo>
                          <a:pt x="6175" y="716"/>
                        </a:lnTo>
                        <a:lnTo>
                          <a:pt x="5941" y="922"/>
                        </a:lnTo>
                        <a:lnTo>
                          <a:pt x="5748" y="1142"/>
                        </a:lnTo>
                        <a:lnTo>
                          <a:pt x="5570" y="1389"/>
                        </a:lnTo>
                        <a:lnTo>
                          <a:pt x="5418" y="1651"/>
                        </a:lnTo>
                        <a:lnTo>
                          <a:pt x="5295" y="1912"/>
                        </a:lnTo>
                        <a:lnTo>
                          <a:pt x="5198" y="2187"/>
                        </a:lnTo>
                        <a:lnTo>
                          <a:pt x="5130" y="2476"/>
                        </a:lnTo>
                        <a:lnTo>
                          <a:pt x="5088" y="2764"/>
                        </a:lnTo>
                        <a:lnTo>
                          <a:pt x="5074" y="3053"/>
                        </a:lnTo>
                        <a:lnTo>
                          <a:pt x="5088" y="3356"/>
                        </a:lnTo>
                        <a:lnTo>
                          <a:pt x="5130" y="3644"/>
                        </a:lnTo>
                        <a:lnTo>
                          <a:pt x="5212" y="3933"/>
                        </a:lnTo>
                        <a:lnTo>
                          <a:pt x="5308" y="4222"/>
                        </a:lnTo>
                        <a:lnTo>
                          <a:pt x="5446" y="4497"/>
                        </a:lnTo>
                        <a:lnTo>
                          <a:pt x="5597" y="4758"/>
                        </a:lnTo>
                        <a:lnTo>
                          <a:pt x="5872" y="5171"/>
                        </a:lnTo>
                        <a:lnTo>
                          <a:pt x="6161" y="5625"/>
                        </a:lnTo>
                        <a:lnTo>
                          <a:pt x="6463" y="6106"/>
                        </a:lnTo>
                        <a:lnTo>
                          <a:pt x="6780" y="6642"/>
                        </a:lnTo>
                        <a:lnTo>
                          <a:pt x="7110" y="7220"/>
                        </a:lnTo>
                        <a:lnTo>
                          <a:pt x="7453" y="7825"/>
                        </a:lnTo>
                        <a:lnTo>
                          <a:pt x="7797" y="8471"/>
                        </a:lnTo>
                        <a:lnTo>
                          <a:pt x="8155" y="9145"/>
                        </a:lnTo>
                        <a:lnTo>
                          <a:pt x="8512" y="9846"/>
                        </a:lnTo>
                        <a:lnTo>
                          <a:pt x="8870" y="10589"/>
                        </a:lnTo>
                        <a:lnTo>
                          <a:pt x="9227" y="11331"/>
                        </a:lnTo>
                        <a:lnTo>
                          <a:pt x="9571" y="12115"/>
                        </a:lnTo>
                        <a:lnTo>
                          <a:pt x="9915" y="12912"/>
                        </a:lnTo>
                        <a:lnTo>
                          <a:pt x="10245" y="13724"/>
                        </a:lnTo>
                        <a:lnTo>
                          <a:pt x="10575" y="14562"/>
                        </a:lnTo>
                        <a:lnTo>
                          <a:pt x="10877" y="15401"/>
                        </a:lnTo>
                        <a:lnTo>
                          <a:pt x="11166" y="16254"/>
                        </a:lnTo>
                        <a:lnTo>
                          <a:pt x="11427" y="17120"/>
                        </a:lnTo>
                        <a:lnTo>
                          <a:pt x="11689" y="17986"/>
                        </a:lnTo>
                        <a:lnTo>
                          <a:pt x="11909" y="18853"/>
                        </a:lnTo>
                        <a:lnTo>
                          <a:pt x="12101" y="19719"/>
                        </a:lnTo>
                        <a:lnTo>
                          <a:pt x="12280" y="20599"/>
                        </a:lnTo>
                        <a:lnTo>
                          <a:pt x="12417" y="21465"/>
                        </a:lnTo>
                        <a:lnTo>
                          <a:pt x="12472" y="21891"/>
                        </a:lnTo>
                        <a:lnTo>
                          <a:pt x="12514" y="22318"/>
                        </a:lnTo>
                        <a:lnTo>
                          <a:pt x="12555" y="22744"/>
                        </a:lnTo>
                        <a:lnTo>
                          <a:pt x="12582" y="23170"/>
                        </a:lnTo>
                        <a:lnTo>
                          <a:pt x="12610" y="23597"/>
                        </a:lnTo>
                        <a:lnTo>
                          <a:pt x="12610" y="24009"/>
                        </a:lnTo>
                        <a:lnTo>
                          <a:pt x="12610" y="24435"/>
                        </a:lnTo>
                        <a:lnTo>
                          <a:pt x="12596" y="24848"/>
                        </a:lnTo>
                        <a:lnTo>
                          <a:pt x="12582" y="25247"/>
                        </a:lnTo>
                        <a:lnTo>
                          <a:pt x="12541" y="25659"/>
                        </a:lnTo>
                        <a:lnTo>
                          <a:pt x="12500" y="26058"/>
                        </a:lnTo>
                        <a:lnTo>
                          <a:pt x="12445" y="26457"/>
                        </a:lnTo>
                        <a:lnTo>
                          <a:pt x="12376" y="26842"/>
                        </a:lnTo>
                        <a:lnTo>
                          <a:pt x="12294" y="27227"/>
                        </a:lnTo>
                        <a:lnTo>
                          <a:pt x="12197" y="27612"/>
                        </a:lnTo>
                        <a:lnTo>
                          <a:pt x="12101" y="27983"/>
                        </a:lnTo>
                        <a:lnTo>
                          <a:pt x="11977" y="28354"/>
                        </a:lnTo>
                        <a:lnTo>
                          <a:pt x="11840" y="28712"/>
                        </a:lnTo>
                        <a:lnTo>
                          <a:pt x="11716" y="29028"/>
                        </a:lnTo>
                        <a:lnTo>
                          <a:pt x="11579" y="29330"/>
                        </a:lnTo>
                        <a:lnTo>
                          <a:pt x="11427" y="29633"/>
                        </a:lnTo>
                        <a:lnTo>
                          <a:pt x="11262" y="29936"/>
                        </a:lnTo>
                        <a:lnTo>
                          <a:pt x="11083" y="30224"/>
                        </a:lnTo>
                        <a:lnTo>
                          <a:pt x="10905" y="30499"/>
                        </a:lnTo>
                        <a:lnTo>
                          <a:pt x="10712" y="30774"/>
                        </a:lnTo>
                        <a:lnTo>
                          <a:pt x="10506" y="31049"/>
                        </a:lnTo>
                        <a:lnTo>
                          <a:pt x="10300" y="31311"/>
                        </a:lnTo>
                        <a:lnTo>
                          <a:pt x="10066" y="31558"/>
                        </a:lnTo>
                        <a:lnTo>
                          <a:pt x="9832" y="31806"/>
                        </a:lnTo>
                        <a:lnTo>
                          <a:pt x="9585" y="32053"/>
                        </a:lnTo>
                        <a:lnTo>
                          <a:pt x="9337" y="32287"/>
                        </a:lnTo>
                        <a:lnTo>
                          <a:pt x="9062" y="32521"/>
                        </a:lnTo>
                        <a:lnTo>
                          <a:pt x="8787" y="32741"/>
                        </a:lnTo>
                        <a:lnTo>
                          <a:pt x="8498" y="32947"/>
                        </a:lnTo>
                        <a:lnTo>
                          <a:pt x="8196" y="33167"/>
                        </a:lnTo>
                        <a:lnTo>
                          <a:pt x="7880" y="33359"/>
                        </a:lnTo>
                        <a:lnTo>
                          <a:pt x="7563" y="33566"/>
                        </a:lnTo>
                        <a:lnTo>
                          <a:pt x="7220" y="33744"/>
                        </a:lnTo>
                        <a:lnTo>
                          <a:pt x="6876" y="33937"/>
                        </a:lnTo>
                        <a:lnTo>
                          <a:pt x="6518" y="34116"/>
                        </a:lnTo>
                        <a:lnTo>
                          <a:pt x="6161" y="34281"/>
                        </a:lnTo>
                        <a:lnTo>
                          <a:pt x="5776" y="34446"/>
                        </a:lnTo>
                        <a:lnTo>
                          <a:pt x="5391" y="34597"/>
                        </a:lnTo>
                        <a:lnTo>
                          <a:pt x="4992" y="34748"/>
                        </a:lnTo>
                        <a:lnTo>
                          <a:pt x="4579" y="34899"/>
                        </a:lnTo>
                        <a:lnTo>
                          <a:pt x="4153" y="35037"/>
                        </a:lnTo>
                        <a:lnTo>
                          <a:pt x="3713" y="35174"/>
                        </a:lnTo>
                        <a:lnTo>
                          <a:pt x="3273" y="35298"/>
                        </a:lnTo>
                        <a:lnTo>
                          <a:pt x="2819" y="35422"/>
                        </a:lnTo>
                        <a:lnTo>
                          <a:pt x="2352" y="35532"/>
                        </a:lnTo>
                        <a:lnTo>
                          <a:pt x="2049" y="35614"/>
                        </a:lnTo>
                        <a:lnTo>
                          <a:pt x="1761" y="35738"/>
                        </a:lnTo>
                        <a:lnTo>
                          <a:pt x="1499" y="35876"/>
                        </a:lnTo>
                        <a:lnTo>
                          <a:pt x="1252" y="36041"/>
                        </a:lnTo>
                        <a:lnTo>
                          <a:pt x="1018" y="36220"/>
                        </a:lnTo>
                        <a:lnTo>
                          <a:pt x="812" y="36426"/>
                        </a:lnTo>
                        <a:lnTo>
                          <a:pt x="619" y="36660"/>
                        </a:lnTo>
                        <a:lnTo>
                          <a:pt x="454" y="36893"/>
                        </a:lnTo>
                        <a:lnTo>
                          <a:pt x="303" y="37155"/>
                        </a:lnTo>
                        <a:lnTo>
                          <a:pt x="193" y="37416"/>
                        </a:lnTo>
                        <a:lnTo>
                          <a:pt x="97" y="37705"/>
                        </a:lnTo>
                        <a:lnTo>
                          <a:pt x="42" y="37993"/>
                        </a:lnTo>
                        <a:lnTo>
                          <a:pt x="1" y="38282"/>
                        </a:lnTo>
                        <a:lnTo>
                          <a:pt x="1" y="38585"/>
                        </a:lnTo>
                        <a:lnTo>
                          <a:pt x="14" y="38901"/>
                        </a:lnTo>
                        <a:lnTo>
                          <a:pt x="69" y="39203"/>
                        </a:lnTo>
                        <a:lnTo>
                          <a:pt x="152" y="39465"/>
                        </a:lnTo>
                        <a:lnTo>
                          <a:pt x="248" y="39712"/>
                        </a:lnTo>
                        <a:lnTo>
                          <a:pt x="358" y="39946"/>
                        </a:lnTo>
                        <a:lnTo>
                          <a:pt x="482" y="40166"/>
                        </a:lnTo>
                        <a:lnTo>
                          <a:pt x="633" y="40372"/>
                        </a:lnTo>
                        <a:lnTo>
                          <a:pt x="798" y="40565"/>
                        </a:lnTo>
                        <a:lnTo>
                          <a:pt x="977" y="40743"/>
                        </a:lnTo>
                        <a:lnTo>
                          <a:pt x="1169" y="40908"/>
                        </a:lnTo>
                        <a:lnTo>
                          <a:pt x="1362" y="41046"/>
                        </a:lnTo>
                        <a:lnTo>
                          <a:pt x="1582" y="41183"/>
                        </a:lnTo>
                        <a:lnTo>
                          <a:pt x="1802" y="41293"/>
                        </a:lnTo>
                        <a:lnTo>
                          <a:pt x="2036" y="41390"/>
                        </a:lnTo>
                        <a:lnTo>
                          <a:pt x="2283" y="41458"/>
                        </a:lnTo>
                        <a:lnTo>
                          <a:pt x="2531" y="41513"/>
                        </a:lnTo>
                        <a:lnTo>
                          <a:pt x="2778" y="41541"/>
                        </a:lnTo>
                        <a:lnTo>
                          <a:pt x="3039" y="41555"/>
                        </a:lnTo>
                        <a:lnTo>
                          <a:pt x="3218" y="41555"/>
                        </a:lnTo>
                        <a:lnTo>
                          <a:pt x="3397" y="41541"/>
                        </a:lnTo>
                        <a:lnTo>
                          <a:pt x="3562" y="41513"/>
                        </a:lnTo>
                        <a:lnTo>
                          <a:pt x="3741" y="41472"/>
                        </a:lnTo>
                        <a:lnTo>
                          <a:pt x="4401" y="41307"/>
                        </a:lnTo>
                        <a:lnTo>
                          <a:pt x="5033" y="41142"/>
                        </a:lnTo>
                        <a:lnTo>
                          <a:pt x="5666" y="40950"/>
                        </a:lnTo>
                        <a:lnTo>
                          <a:pt x="6271" y="40757"/>
                        </a:lnTo>
                        <a:lnTo>
                          <a:pt x="6876" y="40551"/>
                        </a:lnTo>
                        <a:lnTo>
                          <a:pt x="7453" y="40345"/>
                        </a:lnTo>
                        <a:lnTo>
                          <a:pt x="8031" y="40111"/>
                        </a:lnTo>
                        <a:lnTo>
                          <a:pt x="8581" y="39877"/>
                        </a:lnTo>
                        <a:lnTo>
                          <a:pt x="9117" y="39630"/>
                        </a:lnTo>
                        <a:lnTo>
                          <a:pt x="9653" y="39368"/>
                        </a:lnTo>
                        <a:lnTo>
                          <a:pt x="10162" y="39093"/>
                        </a:lnTo>
                        <a:lnTo>
                          <a:pt x="10657" y="38818"/>
                        </a:lnTo>
                        <a:lnTo>
                          <a:pt x="11138" y="38530"/>
                        </a:lnTo>
                        <a:lnTo>
                          <a:pt x="11606" y="38213"/>
                        </a:lnTo>
                        <a:lnTo>
                          <a:pt x="12060" y="37911"/>
                        </a:lnTo>
                        <a:lnTo>
                          <a:pt x="12500" y="37581"/>
                        </a:lnTo>
                        <a:lnTo>
                          <a:pt x="12926" y="37251"/>
                        </a:lnTo>
                        <a:lnTo>
                          <a:pt x="13339" y="36893"/>
                        </a:lnTo>
                        <a:lnTo>
                          <a:pt x="13724" y="36536"/>
                        </a:lnTo>
                        <a:lnTo>
                          <a:pt x="14109" y="36178"/>
                        </a:lnTo>
                        <a:lnTo>
                          <a:pt x="14480" y="35793"/>
                        </a:lnTo>
                        <a:lnTo>
                          <a:pt x="14824" y="35408"/>
                        </a:lnTo>
                        <a:lnTo>
                          <a:pt x="15167" y="35009"/>
                        </a:lnTo>
                        <a:lnTo>
                          <a:pt x="15484" y="34597"/>
                        </a:lnTo>
                        <a:lnTo>
                          <a:pt x="15786" y="34171"/>
                        </a:lnTo>
                        <a:lnTo>
                          <a:pt x="16089" y="33744"/>
                        </a:lnTo>
                        <a:lnTo>
                          <a:pt x="16364" y="33304"/>
                        </a:lnTo>
                        <a:lnTo>
                          <a:pt x="16625" y="32851"/>
                        </a:lnTo>
                        <a:lnTo>
                          <a:pt x="16872" y="32383"/>
                        </a:lnTo>
                        <a:lnTo>
                          <a:pt x="17106" y="31916"/>
                        </a:lnTo>
                        <a:lnTo>
                          <a:pt x="17326" y="31434"/>
                        </a:lnTo>
                        <a:lnTo>
                          <a:pt x="17519" y="30939"/>
                        </a:lnTo>
                        <a:lnTo>
                          <a:pt x="17739" y="30362"/>
                        </a:lnTo>
                        <a:lnTo>
                          <a:pt x="17931" y="29784"/>
                        </a:lnTo>
                        <a:lnTo>
                          <a:pt x="18096" y="29193"/>
                        </a:lnTo>
                        <a:lnTo>
                          <a:pt x="18234" y="28602"/>
                        </a:lnTo>
                        <a:lnTo>
                          <a:pt x="18358" y="28010"/>
                        </a:lnTo>
                        <a:lnTo>
                          <a:pt x="18468" y="27419"/>
                        </a:lnTo>
                        <a:lnTo>
                          <a:pt x="18550" y="26814"/>
                        </a:lnTo>
                        <a:lnTo>
                          <a:pt x="18619" y="26209"/>
                        </a:lnTo>
                        <a:lnTo>
                          <a:pt x="18660" y="25590"/>
                        </a:lnTo>
                        <a:lnTo>
                          <a:pt x="18688" y="24985"/>
                        </a:lnTo>
                        <a:lnTo>
                          <a:pt x="18701" y="24367"/>
                        </a:lnTo>
                        <a:lnTo>
                          <a:pt x="18701" y="23748"/>
                        </a:lnTo>
                        <a:lnTo>
                          <a:pt x="18674" y="23129"/>
                        </a:lnTo>
                        <a:lnTo>
                          <a:pt x="18646" y="22524"/>
                        </a:lnTo>
                        <a:lnTo>
                          <a:pt x="18591" y="21905"/>
                        </a:lnTo>
                        <a:lnTo>
                          <a:pt x="18523" y="21286"/>
                        </a:lnTo>
                        <a:lnTo>
                          <a:pt x="18440" y="20668"/>
                        </a:lnTo>
                        <a:lnTo>
                          <a:pt x="18358" y="20049"/>
                        </a:lnTo>
                        <a:lnTo>
                          <a:pt x="18248" y="19444"/>
                        </a:lnTo>
                        <a:lnTo>
                          <a:pt x="18138" y="18825"/>
                        </a:lnTo>
                        <a:lnTo>
                          <a:pt x="18014" y="18220"/>
                        </a:lnTo>
                        <a:lnTo>
                          <a:pt x="17876" y="17615"/>
                        </a:lnTo>
                        <a:lnTo>
                          <a:pt x="17725" y="17010"/>
                        </a:lnTo>
                        <a:lnTo>
                          <a:pt x="17574" y="16419"/>
                        </a:lnTo>
                        <a:lnTo>
                          <a:pt x="17409" y="15827"/>
                        </a:lnTo>
                        <a:lnTo>
                          <a:pt x="17230" y="15236"/>
                        </a:lnTo>
                        <a:lnTo>
                          <a:pt x="17051" y="14659"/>
                        </a:lnTo>
                        <a:lnTo>
                          <a:pt x="16859" y="14081"/>
                        </a:lnTo>
                        <a:lnTo>
                          <a:pt x="16460" y="12954"/>
                        </a:lnTo>
                        <a:lnTo>
                          <a:pt x="16047" y="11854"/>
                        </a:lnTo>
                        <a:lnTo>
                          <a:pt x="15621" y="10781"/>
                        </a:lnTo>
                        <a:lnTo>
                          <a:pt x="15181" y="9750"/>
                        </a:lnTo>
                        <a:lnTo>
                          <a:pt x="14741" y="8760"/>
                        </a:lnTo>
                        <a:lnTo>
                          <a:pt x="14287" y="7811"/>
                        </a:lnTo>
                        <a:lnTo>
                          <a:pt x="13847" y="6917"/>
                        </a:lnTo>
                        <a:lnTo>
                          <a:pt x="13421" y="6078"/>
                        </a:lnTo>
                        <a:lnTo>
                          <a:pt x="12995" y="5281"/>
                        </a:lnTo>
                        <a:lnTo>
                          <a:pt x="12596" y="4566"/>
                        </a:lnTo>
                        <a:lnTo>
                          <a:pt x="12225" y="3892"/>
                        </a:lnTo>
                        <a:lnTo>
                          <a:pt x="11881" y="3301"/>
                        </a:lnTo>
                        <a:lnTo>
                          <a:pt x="11290" y="2324"/>
                        </a:lnTo>
                        <a:lnTo>
                          <a:pt x="10863" y="1664"/>
                        </a:lnTo>
                        <a:lnTo>
                          <a:pt x="10657" y="1348"/>
                        </a:lnTo>
                        <a:lnTo>
                          <a:pt x="10465" y="1101"/>
                        </a:lnTo>
                        <a:lnTo>
                          <a:pt x="10258" y="867"/>
                        </a:lnTo>
                        <a:lnTo>
                          <a:pt x="10038" y="674"/>
                        </a:lnTo>
                        <a:lnTo>
                          <a:pt x="9791" y="496"/>
                        </a:lnTo>
                        <a:lnTo>
                          <a:pt x="9543" y="344"/>
                        </a:lnTo>
                        <a:lnTo>
                          <a:pt x="9268" y="221"/>
                        </a:lnTo>
                        <a:lnTo>
                          <a:pt x="8993" y="124"/>
                        </a:lnTo>
                        <a:lnTo>
                          <a:pt x="8705" y="56"/>
                        </a:lnTo>
                        <a:lnTo>
                          <a:pt x="8416" y="14"/>
                        </a:lnTo>
                        <a:lnTo>
                          <a:pt x="8127" y="1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" name="Google Shape;201;p17"/>
                  <p:cNvSpPr/>
                  <p:nvPr/>
                </p:nvSpPr>
                <p:spPr>
                  <a:xfrm>
                    <a:off x="3646875" y="3003925"/>
                    <a:ext cx="92150" cy="14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6" h="5941" extrusionOk="0">
                        <a:moveTo>
                          <a:pt x="2311" y="0"/>
                        </a:moveTo>
                        <a:lnTo>
                          <a:pt x="2022" y="96"/>
                        </a:lnTo>
                        <a:lnTo>
                          <a:pt x="1747" y="206"/>
                        </a:lnTo>
                        <a:lnTo>
                          <a:pt x="1472" y="344"/>
                        </a:lnTo>
                        <a:lnTo>
                          <a:pt x="1238" y="509"/>
                        </a:lnTo>
                        <a:lnTo>
                          <a:pt x="1005" y="688"/>
                        </a:lnTo>
                        <a:lnTo>
                          <a:pt x="798" y="894"/>
                        </a:lnTo>
                        <a:lnTo>
                          <a:pt x="620" y="1114"/>
                        </a:lnTo>
                        <a:lnTo>
                          <a:pt x="455" y="1348"/>
                        </a:lnTo>
                        <a:lnTo>
                          <a:pt x="303" y="1595"/>
                        </a:lnTo>
                        <a:lnTo>
                          <a:pt x="193" y="1870"/>
                        </a:lnTo>
                        <a:lnTo>
                          <a:pt x="111" y="2145"/>
                        </a:lnTo>
                        <a:lnTo>
                          <a:pt x="42" y="2420"/>
                        </a:lnTo>
                        <a:lnTo>
                          <a:pt x="1" y="2723"/>
                        </a:lnTo>
                        <a:lnTo>
                          <a:pt x="1" y="3012"/>
                        </a:lnTo>
                        <a:lnTo>
                          <a:pt x="28" y="3314"/>
                        </a:lnTo>
                        <a:lnTo>
                          <a:pt x="83" y="3617"/>
                        </a:lnTo>
                        <a:lnTo>
                          <a:pt x="152" y="3878"/>
                        </a:lnTo>
                        <a:lnTo>
                          <a:pt x="248" y="4112"/>
                        </a:lnTo>
                        <a:lnTo>
                          <a:pt x="358" y="4345"/>
                        </a:lnTo>
                        <a:lnTo>
                          <a:pt x="482" y="4565"/>
                        </a:lnTo>
                        <a:lnTo>
                          <a:pt x="620" y="4772"/>
                        </a:lnTo>
                        <a:lnTo>
                          <a:pt x="785" y="4964"/>
                        </a:lnTo>
                        <a:lnTo>
                          <a:pt x="963" y="5129"/>
                        </a:lnTo>
                        <a:lnTo>
                          <a:pt x="1156" y="5294"/>
                        </a:lnTo>
                        <a:lnTo>
                          <a:pt x="1348" y="5445"/>
                        </a:lnTo>
                        <a:lnTo>
                          <a:pt x="1568" y="5569"/>
                        </a:lnTo>
                        <a:lnTo>
                          <a:pt x="1788" y="5679"/>
                        </a:lnTo>
                        <a:lnTo>
                          <a:pt x="2008" y="5762"/>
                        </a:lnTo>
                        <a:lnTo>
                          <a:pt x="2256" y="5844"/>
                        </a:lnTo>
                        <a:lnTo>
                          <a:pt x="2503" y="5885"/>
                        </a:lnTo>
                        <a:lnTo>
                          <a:pt x="2751" y="5927"/>
                        </a:lnTo>
                        <a:lnTo>
                          <a:pt x="2998" y="5940"/>
                        </a:lnTo>
                        <a:lnTo>
                          <a:pt x="3177" y="5927"/>
                        </a:lnTo>
                        <a:lnTo>
                          <a:pt x="3342" y="5913"/>
                        </a:lnTo>
                        <a:lnTo>
                          <a:pt x="3521" y="5885"/>
                        </a:lnTo>
                        <a:lnTo>
                          <a:pt x="3686" y="5858"/>
                        </a:lnTo>
                        <a:lnTo>
                          <a:pt x="2311" y="0"/>
                        </a:lnTo>
                        <a:close/>
                      </a:path>
                    </a:pathLst>
                  </a:custGeom>
                  <a:solidFill>
                    <a:srgbClr val="DD9F6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" name="Google Shape;202;p17"/>
                  <p:cNvSpPr/>
                  <p:nvPr/>
                </p:nvSpPr>
                <p:spPr>
                  <a:xfrm>
                    <a:off x="3379775" y="1380325"/>
                    <a:ext cx="376450" cy="179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58" h="7192" extrusionOk="0">
                        <a:moveTo>
                          <a:pt x="7522" y="0"/>
                        </a:moveTo>
                        <a:lnTo>
                          <a:pt x="7137" y="14"/>
                        </a:lnTo>
                        <a:lnTo>
                          <a:pt x="6766" y="28"/>
                        </a:lnTo>
                        <a:lnTo>
                          <a:pt x="6381" y="42"/>
                        </a:lnTo>
                        <a:lnTo>
                          <a:pt x="6010" y="83"/>
                        </a:lnTo>
                        <a:lnTo>
                          <a:pt x="5652" y="124"/>
                        </a:lnTo>
                        <a:lnTo>
                          <a:pt x="5295" y="165"/>
                        </a:lnTo>
                        <a:lnTo>
                          <a:pt x="4937" y="220"/>
                        </a:lnTo>
                        <a:lnTo>
                          <a:pt x="4593" y="289"/>
                        </a:lnTo>
                        <a:lnTo>
                          <a:pt x="4263" y="358"/>
                        </a:lnTo>
                        <a:lnTo>
                          <a:pt x="3947" y="440"/>
                        </a:lnTo>
                        <a:lnTo>
                          <a:pt x="3631" y="523"/>
                        </a:lnTo>
                        <a:lnTo>
                          <a:pt x="3328" y="619"/>
                        </a:lnTo>
                        <a:lnTo>
                          <a:pt x="3026" y="715"/>
                        </a:lnTo>
                        <a:lnTo>
                          <a:pt x="2737" y="825"/>
                        </a:lnTo>
                        <a:lnTo>
                          <a:pt x="2476" y="935"/>
                        </a:lnTo>
                        <a:lnTo>
                          <a:pt x="2214" y="1059"/>
                        </a:lnTo>
                        <a:lnTo>
                          <a:pt x="1953" y="1183"/>
                        </a:lnTo>
                        <a:lnTo>
                          <a:pt x="1719" y="1307"/>
                        </a:lnTo>
                        <a:lnTo>
                          <a:pt x="1499" y="1444"/>
                        </a:lnTo>
                        <a:lnTo>
                          <a:pt x="1293" y="1582"/>
                        </a:lnTo>
                        <a:lnTo>
                          <a:pt x="1101" y="1733"/>
                        </a:lnTo>
                        <a:lnTo>
                          <a:pt x="908" y="1884"/>
                        </a:lnTo>
                        <a:lnTo>
                          <a:pt x="743" y="2036"/>
                        </a:lnTo>
                        <a:lnTo>
                          <a:pt x="592" y="2201"/>
                        </a:lnTo>
                        <a:lnTo>
                          <a:pt x="468" y="2366"/>
                        </a:lnTo>
                        <a:lnTo>
                          <a:pt x="344" y="2531"/>
                        </a:lnTo>
                        <a:lnTo>
                          <a:pt x="248" y="2696"/>
                        </a:lnTo>
                        <a:lnTo>
                          <a:pt x="152" y="2874"/>
                        </a:lnTo>
                        <a:lnTo>
                          <a:pt x="97" y="3053"/>
                        </a:lnTo>
                        <a:lnTo>
                          <a:pt x="42" y="3232"/>
                        </a:lnTo>
                        <a:lnTo>
                          <a:pt x="14" y="3411"/>
                        </a:lnTo>
                        <a:lnTo>
                          <a:pt x="1" y="3589"/>
                        </a:lnTo>
                        <a:lnTo>
                          <a:pt x="14" y="3782"/>
                        </a:lnTo>
                        <a:lnTo>
                          <a:pt x="42" y="3961"/>
                        </a:lnTo>
                        <a:lnTo>
                          <a:pt x="97" y="4139"/>
                        </a:lnTo>
                        <a:lnTo>
                          <a:pt x="152" y="4318"/>
                        </a:lnTo>
                        <a:lnTo>
                          <a:pt x="248" y="4497"/>
                        </a:lnTo>
                        <a:lnTo>
                          <a:pt x="344" y="4662"/>
                        </a:lnTo>
                        <a:lnTo>
                          <a:pt x="468" y="4827"/>
                        </a:lnTo>
                        <a:lnTo>
                          <a:pt x="592" y="4992"/>
                        </a:lnTo>
                        <a:lnTo>
                          <a:pt x="743" y="5157"/>
                        </a:lnTo>
                        <a:lnTo>
                          <a:pt x="908" y="5308"/>
                        </a:lnTo>
                        <a:lnTo>
                          <a:pt x="1101" y="5459"/>
                        </a:lnTo>
                        <a:lnTo>
                          <a:pt x="1293" y="5597"/>
                        </a:lnTo>
                        <a:lnTo>
                          <a:pt x="1499" y="5748"/>
                        </a:lnTo>
                        <a:lnTo>
                          <a:pt x="1719" y="5886"/>
                        </a:lnTo>
                        <a:lnTo>
                          <a:pt x="1953" y="6009"/>
                        </a:lnTo>
                        <a:lnTo>
                          <a:pt x="2214" y="6133"/>
                        </a:lnTo>
                        <a:lnTo>
                          <a:pt x="2476" y="6257"/>
                        </a:lnTo>
                        <a:lnTo>
                          <a:pt x="2737" y="6367"/>
                        </a:lnTo>
                        <a:lnTo>
                          <a:pt x="3026" y="6477"/>
                        </a:lnTo>
                        <a:lnTo>
                          <a:pt x="3328" y="6573"/>
                        </a:lnTo>
                        <a:lnTo>
                          <a:pt x="3631" y="6669"/>
                        </a:lnTo>
                        <a:lnTo>
                          <a:pt x="3947" y="6752"/>
                        </a:lnTo>
                        <a:lnTo>
                          <a:pt x="4263" y="6834"/>
                        </a:lnTo>
                        <a:lnTo>
                          <a:pt x="4593" y="6903"/>
                        </a:lnTo>
                        <a:lnTo>
                          <a:pt x="4937" y="6972"/>
                        </a:lnTo>
                        <a:lnTo>
                          <a:pt x="5295" y="7027"/>
                        </a:lnTo>
                        <a:lnTo>
                          <a:pt x="5652" y="7068"/>
                        </a:lnTo>
                        <a:lnTo>
                          <a:pt x="6010" y="7109"/>
                        </a:lnTo>
                        <a:lnTo>
                          <a:pt x="6381" y="7151"/>
                        </a:lnTo>
                        <a:lnTo>
                          <a:pt x="6766" y="7164"/>
                        </a:lnTo>
                        <a:lnTo>
                          <a:pt x="7137" y="7178"/>
                        </a:lnTo>
                        <a:lnTo>
                          <a:pt x="7522" y="7192"/>
                        </a:lnTo>
                        <a:lnTo>
                          <a:pt x="7921" y="7178"/>
                        </a:lnTo>
                        <a:lnTo>
                          <a:pt x="8292" y="7164"/>
                        </a:lnTo>
                        <a:lnTo>
                          <a:pt x="8677" y="7151"/>
                        </a:lnTo>
                        <a:lnTo>
                          <a:pt x="9048" y="7109"/>
                        </a:lnTo>
                        <a:lnTo>
                          <a:pt x="9406" y="7068"/>
                        </a:lnTo>
                        <a:lnTo>
                          <a:pt x="9764" y="7027"/>
                        </a:lnTo>
                        <a:lnTo>
                          <a:pt x="10121" y="6972"/>
                        </a:lnTo>
                        <a:lnTo>
                          <a:pt x="10451" y="6903"/>
                        </a:lnTo>
                        <a:lnTo>
                          <a:pt x="10795" y="6834"/>
                        </a:lnTo>
                        <a:lnTo>
                          <a:pt x="11111" y="6752"/>
                        </a:lnTo>
                        <a:lnTo>
                          <a:pt x="11427" y="6669"/>
                        </a:lnTo>
                        <a:lnTo>
                          <a:pt x="11730" y="6573"/>
                        </a:lnTo>
                        <a:lnTo>
                          <a:pt x="12032" y="6477"/>
                        </a:lnTo>
                        <a:lnTo>
                          <a:pt x="12307" y="6367"/>
                        </a:lnTo>
                        <a:lnTo>
                          <a:pt x="12582" y="6257"/>
                        </a:lnTo>
                        <a:lnTo>
                          <a:pt x="12844" y="6133"/>
                        </a:lnTo>
                        <a:lnTo>
                          <a:pt x="13091" y="6009"/>
                        </a:lnTo>
                        <a:lnTo>
                          <a:pt x="13339" y="5886"/>
                        </a:lnTo>
                        <a:lnTo>
                          <a:pt x="13559" y="5748"/>
                        </a:lnTo>
                        <a:lnTo>
                          <a:pt x="13765" y="5597"/>
                        </a:lnTo>
                        <a:lnTo>
                          <a:pt x="13957" y="5459"/>
                        </a:lnTo>
                        <a:lnTo>
                          <a:pt x="14150" y="5308"/>
                        </a:lnTo>
                        <a:lnTo>
                          <a:pt x="14315" y="5157"/>
                        </a:lnTo>
                        <a:lnTo>
                          <a:pt x="14466" y="4992"/>
                        </a:lnTo>
                        <a:lnTo>
                          <a:pt x="14590" y="4827"/>
                        </a:lnTo>
                        <a:lnTo>
                          <a:pt x="14714" y="4662"/>
                        </a:lnTo>
                        <a:lnTo>
                          <a:pt x="14810" y="4497"/>
                        </a:lnTo>
                        <a:lnTo>
                          <a:pt x="14892" y="4318"/>
                        </a:lnTo>
                        <a:lnTo>
                          <a:pt x="14961" y="4139"/>
                        </a:lnTo>
                        <a:lnTo>
                          <a:pt x="15016" y="3961"/>
                        </a:lnTo>
                        <a:lnTo>
                          <a:pt x="15044" y="3782"/>
                        </a:lnTo>
                        <a:lnTo>
                          <a:pt x="15057" y="3589"/>
                        </a:lnTo>
                        <a:lnTo>
                          <a:pt x="15044" y="3411"/>
                        </a:lnTo>
                        <a:lnTo>
                          <a:pt x="15016" y="3232"/>
                        </a:lnTo>
                        <a:lnTo>
                          <a:pt x="14961" y="3053"/>
                        </a:lnTo>
                        <a:lnTo>
                          <a:pt x="14892" y="2874"/>
                        </a:lnTo>
                        <a:lnTo>
                          <a:pt x="14810" y="2696"/>
                        </a:lnTo>
                        <a:lnTo>
                          <a:pt x="14714" y="2531"/>
                        </a:lnTo>
                        <a:lnTo>
                          <a:pt x="14590" y="2366"/>
                        </a:lnTo>
                        <a:lnTo>
                          <a:pt x="14466" y="2201"/>
                        </a:lnTo>
                        <a:lnTo>
                          <a:pt x="14315" y="2036"/>
                        </a:lnTo>
                        <a:lnTo>
                          <a:pt x="14150" y="1884"/>
                        </a:lnTo>
                        <a:lnTo>
                          <a:pt x="13957" y="1733"/>
                        </a:lnTo>
                        <a:lnTo>
                          <a:pt x="13765" y="1582"/>
                        </a:lnTo>
                        <a:lnTo>
                          <a:pt x="13559" y="1444"/>
                        </a:lnTo>
                        <a:lnTo>
                          <a:pt x="13339" y="1307"/>
                        </a:lnTo>
                        <a:lnTo>
                          <a:pt x="13091" y="1183"/>
                        </a:lnTo>
                        <a:lnTo>
                          <a:pt x="12844" y="1059"/>
                        </a:lnTo>
                        <a:lnTo>
                          <a:pt x="12582" y="935"/>
                        </a:lnTo>
                        <a:lnTo>
                          <a:pt x="12307" y="825"/>
                        </a:lnTo>
                        <a:lnTo>
                          <a:pt x="12032" y="715"/>
                        </a:lnTo>
                        <a:lnTo>
                          <a:pt x="11730" y="619"/>
                        </a:lnTo>
                        <a:lnTo>
                          <a:pt x="11427" y="523"/>
                        </a:lnTo>
                        <a:lnTo>
                          <a:pt x="11111" y="440"/>
                        </a:lnTo>
                        <a:lnTo>
                          <a:pt x="10795" y="358"/>
                        </a:lnTo>
                        <a:lnTo>
                          <a:pt x="10451" y="289"/>
                        </a:lnTo>
                        <a:lnTo>
                          <a:pt x="10121" y="220"/>
                        </a:lnTo>
                        <a:lnTo>
                          <a:pt x="9764" y="165"/>
                        </a:lnTo>
                        <a:lnTo>
                          <a:pt x="9406" y="124"/>
                        </a:lnTo>
                        <a:lnTo>
                          <a:pt x="9048" y="83"/>
                        </a:lnTo>
                        <a:lnTo>
                          <a:pt x="8677" y="42"/>
                        </a:lnTo>
                        <a:lnTo>
                          <a:pt x="8292" y="28"/>
                        </a:lnTo>
                        <a:lnTo>
                          <a:pt x="7921" y="14"/>
                        </a:lnTo>
                        <a:lnTo>
                          <a:pt x="752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03" name="Google Shape;203;p17"/>
                <p:cNvSpPr/>
                <p:nvPr/>
              </p:nvSpPr>
              <p:spPr>
                <a:xfrm>
                  <a:off x="3259450" y="1454925"/>
                  <a:ext cx="58125" cy="2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5" h="9874" extrusionOk="0">
                      <a:moveTo>
                        <a:pt x="2325" y="0"/>
                      </a:moveTo>
                      <a:lnTo>
                        <a:pt x="2091" y="14"/>
                      </a:lnTo>
                      <a:lnTo>
                        <a:pt x="1857" y="55"/>
                      </a:lnTo>
                      <a:lnTo>
                        <a:pt x="1637" y="110"/>
                      </a:lnTo>
                      <a:lnTo>
                        <a:pt x="1431" y="179"/>
                      </a:lnTo>
                      <a:lnTo>
                        <a:pt x="1225" y="289"/>
                      </a:lnTo>
                      <a:lnTo>
                        <a:pt x="1032" y="399"/>
                      </a:lnTo>
                      <a:lnTo>
                        <a:pt x="853" y="537"/>
                      </a:lnTo>
                      <a:lnTo>
                        <a:pt x="688" y="688"/>
                      </a:lnTo>
                      <a:lnTo>
                        <a:pt x="537" y="853"/>
                      </a:lnTo>
                      <a:lnTo>
                        <a:pt x="400" y="1032"/>
                      </a:lnTo>
                      <a:lnTo>
                        <a:pt x="290" y="1224"/>
                      </a:lnTo>
                      <a:lnTo>
                        <a:pt x="193" y="1417"/>
                      </a:lnTo>
                      <a:lnTo>
                        <a:pt x="111" y="1637"/>
                      </a:lnTo>
                      <a:lnTo>
                        <a:pt x="56" y="1857"/>
                      </a:lnTo>
                      <a:lnTo>
                        <a:pt x="15" y="2090"/>
                      </a:lnTo>
                      <a:lnTo>
                        <a:pt x="1" y="2324"/>
                      </a:lnTo>
                      <a:lnTo>
                        <a:pt x="1" y="8718"/>
                      </a:lnTo>
                      <a:lnTo>
                        <a:pt x="15" y="8828"/>
                      </a:lnTo>
                      <a:lnTo>
                        <a:pt x="28" y="8952"/>
                      </a:lnTo>
                      <a:lnTo>
                        <a:pt x="56" y="9062"/>
                      </a:lnTo>
                      <a:lnTo>
                        <a:pt x="97" y="9172"/>
                      </a:lnTo>
                      <a:lnTo>
                        <a:pt x="152" y="9268"/>
                      </a:lnTo>
                      <a:lnTo>
                        <a:pt x="207" y="9364"/>
                      </a:lnTo>
                      <a:lnTo>
                        <a:pt x="276" y="9461"/>
                      </a:lnTo>
                      <a:lnTo>
                        <a:pt x="345" y="9543"/>
                      </a:lnTo>
                      <a:lnTo>
                        <a:pt x="427" y="9612"/>
                      </a:lnTo>
                      <a:lnTo>
                        <a:pt x="523" y="9681"/>
                      </a:lnTo>
                      <a:lnTo>
                        <a:pt x="620" y="9736"/>
                      </a:lnTo>
                      <a:lnTo>
                        <a:pt x="716" y="9791"/>
                      </a:lnTo>
                      <a:lnTo>
                        <a:pt x="826" y="9832"/>
                      </a:lnTo>
                      <a:lnTo>
                        <a:pt x="936" y="9859"/>
                      </a:lnTo>
                      <a:lnTo>
                        <a:pt x="1046" y="9873"/>
                      </a:lnTo>
                      <a:lnTo>
                        <a:pt x="1293" y="9873"/>
                      </a:lnTo>
                      <a:lnTo>
                        <a:pt x="1403" y="9859"/>
                      </a:lnTo>
                      <a:lnTo>
                        <a:pt x="1514" y="9832"/>
                      </a:lnTo>
                      <a:lnTo>
                        <a:pt x="1624" y="9791"/>
                      </a:lnTo>
                      <a:lnTo>
                        <a:pt x="1720" y="9736"/>
                      </a:lnTo>
                      <a:lnTo>
                        <a:pt x="1816" y="9681"/>
                      </a:lnTo>
                      <a:lnTo>
                        <a:pt x="1912" y="9612"/>
                      </a:lnTo>
                      <a:lnTo>
                        <a:pt x="1995" y="9543"/>
                      </a:lnTo>
                      <a:lnTo>
                        <a:pt x="2064" y="9461"/>
                      </a:lnTo>
                      <a:lnTo>
                        <a:pt x="2132" y="9364"/>
                      </a:lnTo>
                      <a:lnTo>
                        <a:pt x="2187" y="9268"/>
                      </a:lnTo>
                      <a:lnTo>
                        <a:pt x="2242" y="9172"/>
                      </a:lnTo>
                      <a:lnTo>
                        <a:pt x="2284" y="9062"/>
                      </a:lnTo>
                      <a:lnTo>
                        <a:pt x="2311" y="8952"/>
                      </a:lnTo>
                      <a:lnTo>
                        <a:pt x="2325" y="8828"/>
                      </a:lnTo>
                      <a:lnTo>
                        <a:pt x="2325" y="8718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" name="Google Shape;204;p17"/>
              <p:cNvSpPr/>
              <p:nvPr/>
            </p:nvSpPr>
            <p:spPr>
              <a:xfrm>
                <a:off x="2584300" y="2683875"/>
                <a:ext cx="503650" cy="230000"/>
              </a:xfrm>
              <a:custGeom>
                <a:avLst/>
                <a:gdLst/>
                <a:ahLst/>
                <a:cxnLst/>
                <a:rect l="l" t="t" r="r" b="b"/>
                <a:pathLst>
                  <a:path w="20146" h="9200" extrusionOk="0">
                    <a:moveTo>
                      <a:pt x="17588" y="0"/>
                    </a:moveTo>
                    <a:lnTo>
                      <a:pt x="17327" y="14"/>
                    </a:lnTo>
                    <a:lnTo>
                      <a:pt x="17065" y="42"/>
                    </a:lnTo>
                    <a:lnTo>
                      <a:pt x="16832" y="110"/>
                    </a:lnTo>
                    <a:lnTo>
                      <a:pt x="16598" y="193"/>
                    </a:lnTo>
                    <a:lnTo>
                      <a:pt x="16364" y="303"/>
                    </a:lnTo>
                    <a:lnTo>
                      <a:pt x="16158" y="440"/>
                    </a:lnTo>
                    <a:lnTo>
                      <a:pt x="15965" y="578"/>
                    </a:lnTo>
                    <a:lnTo>
                      <a:pt x="15773" y="743"/>
                    </a:lnTo>
                    <a:lnTo>
                      <a:pt x="15608" y="936"/>
                    </a:lnTo>
                    <a:lnTo>
                      <a:pt x="15470" y="1128"/>
                    </a:lnTo>
                    <a:lnTo>
                      <a:pt x="15333" y="1334"/>
                    </a:lnTo>
                    <a:lnTo>
                      <a:pt x="15236" y="1554"/>
                    </a:lnTo>
                    <a:lnTo>
                      <a:pt x="15140" y="1802"/>
                    </a:lnTo>
                    <a:lnTo>
                      <a:pt x="15085" y="2036"/>
                    </a:lnTo>
                    <a:lnTo>
                      <a:pt x="15044" y="2297"/>
                    </a:lnTo>
                    <a:lnTo>
                      <a:pt x="15030" y="2558"/>
                    </a:lnTo>
                    <a:lnTo>
                      <a:pt x="15016" y="2737"/>
                    </a:lnTo>
                    <a:lnTo>
                      <a:pt x="15003" y="2819"/>
                    </a:lnTo>
                    <a:lnTo>
                      <a:pt x="14975" y="2874"/>
                    </a:lnTo>
                    <a:lnTo>
                      <a:pt x="14948" y="2929"/>
                    </a:lnTo>
                    <a:lnTo>
                      <a:pt x="14906" y="2984"/>
                    </a:lnTo>
                    <a:lnTo>
                      <a:pt x="14783" y="3094"/>
                    </a:lnTo>
                    <a:lnTo>
                      <a:pt x="14618" y="3218"/>
                    </a:lnTo>
                    <a:lnTo>
                      <a:pt x="14411" y="3342"/>
                    </a:lnTo>
                    <a:lnTo>
                      <a:pt x="14178" y="3452"/>
                    </a:lnTo>
                    <a:lnTo>
                      <a:pt x="13930" y="3548"/>
                    </a:lnTo>
                    <a:lnTo>
                      <a:pt x="13655" y="3644"/>
                    </a:lnTo>
                    <a:lnTo>
                      <a:pt x="13366" y="3727"/>
                    </a:lnTo>
                    <a:lnTo>
                      <a:pt x="13050" y="3796"/>
                    </a:lnTo>
                    <a:lnTo>
                      <a:pt x="12734" y="3864"/>
                    </a:lnTo>
                    <a:lnTo>
                      <a:pt x="12390" y="3919"/>
                    </a:lnTo>
                    <a:lnTo>
                      <a:pt x="12033" y="3961"/>
                    </a:lnTo>
                    <a:lnTo>
                      <a:pt x="11661" y="4002"/>
                    </a:lnTo>
                    <a:lnTo>
                      <a:pt x="11276" y="4029"/>
                    </a:lnTo>
                    <a:lnTo>
                      <a:pt x="10479" y="4071"/>
                    </a:lnTo>
                    <a:lnTo>
                      <a:pt x="9640" y="4084"/>
                    </a:lnTo>
                    <a:lnTo>
                      <a:pt x="8787" y="4071"/>
                    </a:lnTo>
                    <a:lnTo>
                      <a:pt x="7921" y="4029"/>
                    </a:lnTo>
                    <a:lnTo>
                      <a:pt x="7055" y="3974"/>
                    </a:lnTo>
                    <a:lnTo>
                      <a:pt x="6202" y="3892"/>
                    </a:lnTo>
                    <a:lnTo>
                      <a:pt x="5364" y="3796"/>
                    </a:lnTo>
                    <a:lnTo>
                      <a:pt x="4552" y="3686"/>
                    </a:lnTo>
                    <a:lnTo>
                      <a:pt x="3782" y="3562"/>
                    </a:lnTo>
                    <a:lnTo>
                      <a:pt x="3053" y="3438"/>
                    </a:lnTo>
                    <a:lnTo>
                      <a:pt x="2806" y="3397"/>
                    </a:lnTo>
                    <a:lnTo>
                      <a:pt x="2545" y="3383"/>
                    </a:lnTo>
                    <a:lnTo>
                      <a:pt x="2297" y="3397"/>
                    </a:lnTo>
                    <a:lnTo>
                      <a:pt x="2050" y="3438"/>
                    </a:lnTo>
                    <a:lnTo>
                      <a:pt x="1802" y="3507"/>
                    </a:lnTo>
                    <a:lnTo>
                      <a:pt x="1568" y="3589"/>
                    </a:lnTo>
                    <a:lnTo>
                      <a:pt x="1348" y="3699"/>
                    </a:lnTo>
                    <a:lnTo>
                      <a:pt x="1142" y="3823"/>
                    </a:lnTo>
                    <a:lnTo>
                      <a:pt x="950" y="3961"/>
                    </a:lnTo>
                    <a:lnTo>
                      <a:pt x="757" y="4126"/>
                    </a:lnTo>
                    <a:lnTo>
                      <a:pt x="592" y="4318"/>
                    </a:lnTo>
                    <a:lnTo>
                      <a:pt x="441" y="4511"/>
                    </a:lnTo>
                    <a:lnTo>
                      <a:pt x="317" y="4731"/>
                    </a:lnTo>
                    <a:lnTo>
                      <a:pt x="207" y="4951"/>
                    </a:lnTo>
                    <a:lnTo>
                      <a:pt x="125" y="5198"/>
                    </a:lnTo>
                    <a:lnTo>
                      <a:pt x="56" y="5446"/>
                    </a:lnTo>
                    <a:lnTo>
                      <a:pt x="15" y="5707"/>
                    </a:lnTo>
                    <a:lnTo>
                      <a:pt x="1" y="5968"/>
                    </a:lnTo>
                    <a:lnTo>
                      <a:pt x="28" y="6216"/>
                    </a:lnTo>
                    <a:lnTo>
                      <a:pt x="56" y="6463"/>
                    </a:lnTo>
                    <a:lnTo>
                      <a:pt x="125" y="6711"/>
                    </a:lnTo>
                    <a:lnTo>
                      <a:pt x="207" y="6945"/>
                    </a:lnTo>
                    <a:lnTo>
                      <a:pt x="317" y="7165"/>
                    </a:lnTo>
                    <a:lnTo>
                      <a:pt x="441" y="7371"/>
                    </a:lnTo>
                    <a:lnTo>
                      <a:pt x="592" y="7563"/>
                    </a:lnTo>
                    <a:lnTo>
                      <a:pt x="757" y="7756"/>
                    </a:lnTo>
                    <a:lnTo>
                      <a:pt x="936" y="7921"/>
                    </a:lnTo>
                    <a:lnTo>
                      <a:pt x="1128" y="8058"/>
                    </a:lnTo>
                    <a:lnTo>
                      <a:pt x="1348" y="8196"/>
                    </a:lnTo>
                    <a:lnTo>
                      <a:pt x="1568" y="8306"/>
                    </a:lnTo>
                    <a:lnTo>
                      <a:pt x="1816" y="8388"/>
                    </a:lnTo>
                    <a:lnTo>
                      <a:pt x="2077" y="8457"/>
                    </a:lnTo>
                    <a:lnTo>
                      <a:pt x="2545" y="8540"/>
                    </a:lnTo>
                    <a:lnTo>
                      <a:pt x="3191" y="8650"/>
                    </a:lnTo>
                    <a:lnTo>
                      <a:pt x="3989" y="8773"/>
                    </a:lnTo>
                    <a:lnTo>
                      <a:pt x="4924" y="8897"/>
                    </a:lnTo>
                    <a:lnTo>
                      <a:pt x="5969" y="9021"/>
                    </a:lnTo>
                    <a:lnTo>
                      <a:pt x="6519" y="9076"/>
                    </a:lnTo>
                    <a:lnTo>
                      <a:pt x="7096" y="9117"/>
                    </a:lnTo>
                    <a:lnTo>
                      <a:pt x="7687" y="9158"/>
                    </a:lnTo>
                    <a:lnTo>
                      <a:pt x="8292" y="9186"/>
                    </a:lnTo>
                    <a:lnTo>
                      <a:pt x="8911" y="9200"/>
                    </a:lnTo>
                    <a:lnTo>
                      <a:pt x="10121" y="9200"/>
                    </a:lnTo>
                    <a:lnTo>
                      <a:pt x="10713" y="9186"/>
                    </a:lnTo>
                    <a:lnTo>
                      <a:pt x="11304" y="9145"/>
                    </a:lnTo>
                    <a:lnTo>
                      <a:pt x="11895" y="9103"/>
                    </a:lnTo>
                    <a:lnTo>
                      <a:pt x="12486" y="9048"/>
                    </a:lnTo>
                    <a:lnTo>
                      <a:pt x="13064" y="8966"/>
                    </a:lnTo>
                    <a:lnTo>
                      <a:pt x="13628" y="8870"/>
                    </a:lnTo>
                    <a:lnTo>
                      <a:pt x="14191" y="8760"/>
                    </a:lnTo>
                    <a:lnTo>
                      <a:pt x="14741" y="8622"/>
                    </a:lnTo>
                    <a:lnTo>
                      <a:pt x="15278" y="8471"/>
                    </a:lnTo>
                    <a:lnTo>
                      <a:pt x="15786" y="8292"/>
                    </a:lnTo>
                    <a:lnTo>
                      <a:pt x="16282" y="8086"/>
                    </a:lnTo>
                    <a:lnTo>
                      <a:pt x="16763" y="7866"/>
                    </a:lnTo>
                    <a:lnTo>
                      <a:pt x="16997" y="7742"/>
                    </a:lnTo>
                    <a:lnTo>
                      <a:pt x="17217" y="7618"/>
                    </a:lnTo>
                    <a:lnTo>
                      <a:pt x="17437" y="7481"/>
                    </a:lnTo>
                    <a:lnTo>
                      <a:pt x="17643" y="7343"/>
                    </a:lnTo>
                    <a:lnTo>
                      <a:pt x="17849" y="7192"/>
                    </a:lnTo>
                    <a:lnTo>
                      <a:pt x="18042" y="7041"/>
                    </a:lnTo>
                    <a:lnTo>
                      <a:pt x="18289" y="6821"/>
                    </a:lnTo>
                    <a:lnTo>
                      <a:pt x="18523" y="6601"/>
                    </a:lnTo>
                    <a:lnTo>
                      <a:pt x="18743" y="6353"/>
                    </a:lnTo>
                    <a:lnTo>
                      <a:pt x="18949" y="6119"/>
                    </a:lnTo>
                    <a:lnTo>
                      <a:pt x="19142" y="5858"/>
                    </a:lnTo>
                    <a:lnTo>
                      <a:pt x="19320" y="5597"/>
                    </a:lnTo>
                    <a:lnTo>
                      <a:pt x="19472" y="5322"/>
                    </a:lnTo>
                    <a:lnTo>
                      <a:pt x="19609" y="5047"/>
                    </a:lnTo>
                    <a:lnTo>
                      <a:pt x="19733" y="4758"/>
                    </a:lnTo>
                    <a:lnTo>
                      <a:pt x="19843" y="4469"/>
                    </a:lnTo>
                    <a:lnTo>
                      <a:pt x="19939" y="4167"/>
                    </a:lnTo>
                    <a:lnTo>
                      <a:pt x="20008" y="3851"/>
                    </a:lnTo>
                    <a:lnTo>
                      <a:pt x="20077" y="3534"/>
                    </a:lnTo>
                    <a:lnTo>
                      <a:pt x="20118" y="3218"/>
                    </a:lnTo>
                    <a:lnTo>
                      <a:pt x="20145" y="2888"/>
                    </a:lnTo>
                    <a:lnTo>
                      <a:pt x="20145" y="2544"/>
                    </a:lnTo>
                    <a:lnTo>
                      <a:pt x="20132" y="2283"/>
                    </a:lnTo>
                    <a:lnTo>
                      <a:pt x="20090" y="2036"/>
                    </a:lnTo>
                    <a:lnTo>
                      <a:pt x="20035" y="1788"/>
                    </a:lnTo>
                    <a:lnTo>
                      <a:pt x="19939" y="1554"/>
                    </a:lnTo>
                    <a:lnTo>
                      <a:pt x="19843" y="1334"/>
                    </a:lnTo>
                    <a:lnTo>
                      <a:pt x="19705" y="1128"/>
                    </a:lnTo>
                    <a:lnTo>
                      <a:pt x="19568" y="922"/>
                    </a:lnTo>
                    <a:lnTo>
                      <a:pt x="19403" y="743"/>
                    </a:lnTo>
                    <a:lnTo>
                      <a:pt x="19210" y="578"/>
                    </a:lnTo>
                    <a:lnTo>
                      <a:pt x="19018" y="427"/>
                    </a:lnTo>
                    <a:lnTo>
                      <a:pt x="18812" y="303"/>
                    </a:lnTo>
                    <a:lnTo>
                      <a:pt x="18578" y="193"/>
                    </a:lnTo>
                    <a:lnTo>
                      <a:pt x="18344" y="110"/>
                    </a:lnTo>
                    <a:lnTo>
                      <a:pt x="18110" y="42"/>
                    </a:lnTo>
                    <a:lnTo>
                      <a:pt x="17849" y="14"/>
                    </a:lnTo>
                    <a:lnTo>
                      <a:pt x="17588" y="0"/>
                    </a:lnTo>
                    <a:close/>
                  </a:path>
                </a:pathLst>
              </a:custGeom>
              <a:solidFill>
                <a:srgbClr val="F2B4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17"/>
            <p:cNvGrpSpPr/>
            <p:nvPr/>
          </p:nvGrpSpPr>
          <p:grpSpPr>
            <a:xfrm>
              <a:off x="2480936" y="2574453"/>
              <a:ext cx="843990" cy="2157320"/>
              <a:chOff x="5260675" y="2432925"/>
              <a:chExt cx="793075" cy="2027175"/>
            </a:xfrm>
          </p:grpSpPr>
          <p:sp>
            <p:nvSpPr>
              <p:cNvPr id="206" name="Google Shape;206;p17"/>
              <p:cNvSpPr/>
              <p:nvPr/>
            </p:nvSpPr>
            <p:spPr>
              <a:xfrm>
                <a:off x="5505425" y="3871575"/>
                <a:ext cx="115875" cy="547625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1905" extrusionOk="0">
                    <a:moveTo>
                      <a:pt x="42" y="0"/>
                    </a:moveTo>
                    <a:lnTo>
                      <a:pt x="1" y="21217"/>
                    </a:lnTo>
                    <a:lnTo>
                      <a:pt x="4594" y="21905"/>
                    </a:lnTo>
                    <a:lnTo>
                      <a:pt x="4635" y="701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7"/>
              <p:cNvSpPr/>
              <p:nvPr/>
            </p:nvSpPr>
            <p:spPr>
              <a:xfrm>
                <a:off x="5359325" y="4376900"/>
                <a:ext cx="274700" cy="83200"/>
              </a:xfrm>
              <a:custGeom>
                <a:avLst/>
                <a:gdLst/>
                <a:ahLst/>
                <a:cxnLst/>
                <a:rect l="l" t="t" r="r" b="b"/>
                <a:pathLst>
                  <a:path w="10988" h="3328" extrusionOk="0">
                    <a:moveTo>
                      <a:pt x="3054" y="0"/>
                    </a:moveTo>
                    <a:lnTo>
                      <a:pt x="2737" y="28"/>
                    </a:lnTo>
                    <a:lnTo>
                      <a:pt x="2435" y="69"/>
                    </a:lnTo>
                    <a:lnTo>
                      <a:pt x="2146" y="138"/>
                    </a:lnTo>
                    <a:lnTo>
                      <a:pt x="1871" y="248"/>
                    </a:lnTo>
                    <a:lnTo>
                      <a:pt x="1596" y="372"/>
                    </a:lnTo>
                    <a:lnTo>
                      <a:pt x="1348" y="523"/>
                    </a:lnTo>
                    <a:lnTo>
                      <a:pt x="1115" y="702"/>
                    </a:lnTo>
                    <a:lnTo>
                      <a:pt x="895" y="894"/>
                    </a:lnTo>
                    <a:lnTo>
                      <a:pt x="702" y="1114"/>
                    </a:lnTo>
                    <a:lnTo>
                      <a:pt x="523" y="1348"/>
                    </a:lnTo>
                    <a:lnTo>
                      <a:pt x="372" y="1595"/>
                    </a:lnTo>
                    <a:lnTo>
                      <a:pt x="248" y="1870"/>
                    </a:lnTo>
                    <a:lnTo>
                      <a:pt x="138" y="2145"/>
                    </a:lnTo>
                    <a:lnTo>
                      <a:pt x="70" y="2434"/>
                    </a:lnTo>
                    <a:lnTo>
                      <a:pt x="15" y="2737"/>
                    </a:lnTo>
                    <a:lnTo>
                      <a:pt x="1" y="3053"/>
                    </a:lnTo>
                    <a:lnTo>
                      <a:pt x="1" y="3328"/>
                    </a:lnTo>
                    <a:lnTo>
                      <a:pt x="10988" y="3328"/>
                    </a:lnTo>
                    <a:lnTo>
                      <a:pt x="10988" y="14"/>
                    </a:lnTo>
                    <a:lnTo>
                      <a:pt x="305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7"/>
              <p:cNvSpPr/>
              <p:nvPr/>
            </p:nvSpPr>
            <p:spPr>
              <a:xfrm>
                <a:off x="5683850" y="3871575"/>
                <a:ext cx="115875" cy="547625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1905" extrusionOk="0">
                    <a:moveTo>
                      <a:pt x="42" y="0"/>
                    </a:moveTo>
                    <a:lnTo>
                      <a:pt x="0" y="21217"/>
                    </a:lnTo>
                    <a:lnTo>
                      <a:pt x="4593" y="21905"/>
                    </a:lnTo>
                    <a:lnTo>
                      <a:pt x="4634" y="701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>
                <a:off x="5537750" y="4376900"/>
                <a:ext cx="274700" cy="83200"/>
              </a:xfrm>
              <a:custGeom>
                <a:avLst/>
                <a:gdLst/>
                <a:ahLst/>
                <a:cxnLst/>
                <a:rect l="l" t="t" r="r" b="b"/>
                <a:pathLst>
                  <a:path w="10988" h="3328" extrusionOk="0">
                    <a:moveTo>
                      <a:pt x="3053" y="0"/>
                    </a:moveTo>
                    <a:lnTo>
                      <a:pt x="2737" y="28"/>
                    </a:lnTo>
                    <a:lnTo>
                      <a:pt x="2434" y="69"/>
                    </a:lnTo>
                    <a:lnTo>
                      <a:pt x="2146" y="138"/>
                    </a:lnTo>
                    <a:lnTo>
                      <a:pt x="1871" y="248"/>
                    </a:lnTo>
                    <a:lnTo>
                      <a:pt x="1596" y="372"/>
                    </a:lnTo>
                    <a:lnTo>
                      <a:pt x="1348" y="523"/>
                    </a:lnTo>
                    <a:lnTo>
                      <a:pt x="1114" y="702"/>
                    </a:lnTo>
                    <a:lnTo>
                      <a:pt x="894" y="894"/>
                    </a:lnTo>
                    <a:lnTo>
                      <a:pt x="702" y="1114"/>
                    </a:lnTo>
                    <a:lnTo>
                      <a:pt x="523" y="1348"/>
                    </a:lnTo>
                    <a:lnTo>
                      <a:pt x="372" y="1595"/>
                    </a:lnTo>
                    <a:lnTo>
                      <a:pt x="248" y="1870"/>
                    </a:lnTo>
                    <a:lnTo>
                      <a:pt x="138" y="2145"/>
                    </a:lnTo>
                    <a:lnTo>
                      <a:pt x="69" y="2434"/>
                    </a:lnTo>
                    <a:lnTo>
                      <a:pt x="14" y="2737"/>
                    </a:lnTo>
                    <a:lnTo>
                      <a:pt x="0" y="3053"/>
                    </a:lnTo>
                    <a:lnTo>
                      <a:pt x="0" y="3328"/>
                    </a:lnTo>
                    <a:lnTo>
                      <a:pt x="10987" y="3328"/>
                    </a:lnTo>
                    <a:lnTo>
                      <a:pt x="10987" y="14"/>
                    </a:lnTo>
                    <a:lnTo>
                      <a:pt x="3053" y="0"/>
                    </a:lnTo>
                    <a:close/>
                  </a:path>
                </a:pathLst>
              </a:custGeom>
              <a:solidFill>
                <a:srgbClr val="8280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>
                <a:off x="5260675" y="3065450"/>
                <a:ext cx="288450" cy="654200"/>
              </a:xfrm>
              <a:custGeom>
                <a:avLst/>
                <a:gdLst/>
                <a:ahLst/>
                <a:cxnLst/>
                <a:rect l="l" t="t" r="r" b="b"/>
                <a:pathLst>
                  <a:path w="11538" h="26168" extrusionOk="0">
                    <a:moveTo>
                      <a:pt x="8842" y="0"/>
                    </a:moveTo>
                    <a:lnTo>
                      <a:pt x="8595" y="41"/>
                    </a:lnTo>
                    <a:lnTo>
                      <a:pt x="8361" y="96"/>
                    </a:lnTo>
                    <a:lnTo>
                      <a:pt x="8127" y="165"/>
                    </a:lnTo>
                    <a:lnTo>
                      <a:pt x="7921" y="261"/>
                    </a:lnTo>
                    <a:lnTo>
                      <a:pt x="7715" y="385"/>
                    </a:lnTo>
                    <a:lnTo>
                      <a:pt x="7522" y="523"/>
                    </a:lnTo>
                    <a:lnTo>
                      <a:pt x="7343" y="674"/>
                    </a:lnTo>
                    <a:lnTo>
                      <a:pt x="7192" y="839"/>
                    </a:lnTo>
                    <a:lnTo>
                      <a:pt x="7041" y="1031"/>
                    </a:lnTo>
                    <a:lnTo>
                      <a:pt x="6917" y="1224"/>
                    </a:lnTo>
                    <a:lnTo>
                      <a:pt x="6821" y="1430"/>
                    </a:lnTo>
                    <a:lnTo>
                      <a:pt x="6738" y="1650"/>
                    </a:lnTo>
                    <a:lnTo>
                      <a:pt x="6670" y="1884"/>
                    </a:lnTo>
                    <a:lnTo>
                      <a:pt x="6628" y="2118"/>
                    </a:lnTo>
                    <a:lnTo>
                      <a:pt x="6615" y="2365"/>
                    </a:lnTo>
                    <a:lnTo>
                      <a:pt x="6615" y="2613"/>
                    </a:lnTo>
                    <a:lnTo>
                      <a:pt x="6670" y="3465"/>
                    </a:lnTo>
                    <a:lnTo>
                      <a:pt x="6697" y="4483"/>
                    </a:lnTo>
                    <a:lnTo>
                      <a:pt x="6697" y="5047"/>
                    </a:lnTo>
                    <a:lnTo>
                      <a:pt x="6697" y="5624"/>
                    </a:lnTo>
                    <a:lnTo>
                      <a:pt x="6683" y="6243"/>
                    </a:lnTo>
                    <a:lnTo>
                      <a:pt x="6670" y="6875"/>
                    </a:lnTo>
                    <a:lnTo>
                      <a:pt x="6628" y="7522"/>
                    </a:lnTo>
                    <a:lnTo>
                      <a:pt x="6587" y="8195"/>
                    </a:lnTo>
                    <a:lnTo>
                      <a:pt x="6532" y="8883"/>
                    </a:lnTo>
                    <a:lnTo>
                      <a:pt x="6463" y="9584"/>
                    </a:lnTo>
                    <a:lnTo>
                      <a:pt x="6381" y="10299"/>
                    </a:lnTo>
                    <a:lnTo>
                      <a:pt x="6285" y="11014"/>
                    </a:lnTo>
                    <a:lnTo>
                      <a:pt x="6175" y="11729"/>
                    </a:lnTo>
                    <a:lnTo>
                      <a:pt x="6037" y="12444"/>
                    </a:lnTo>
                    <a:lnTo>
                      <a:pt x="5899" y="13159"/>
                    </a:lnTo>
                    <a:lnTo>
                      <a:pt x="5734" y="13874"/>
                    </a:lnTo>
                    <a:lnTo>
                      <a:pt x="5556" y="14576"/>
                    </a:lnTo>
                    <a:lnTo>
                      <a:pt x="5349" y="15263"/>
                    </a:lnTo>
                    <a:lnTo>
                      <a:pt x="5129" y="15951"/>
                    </a:lnTo>
                    <a:lnTo>
                      <a:pt x="4896" y="16611"/>
                    </a:lnTo>
                    <a:lnTo>
                      <a:pt x="4634" y="17243"/>
                    </a:lnTo>
                    <a:lnTo>
                      <a:pt x="4346" y="17876"/>
                    </a:lnTo>
                    <a:lnTo>
                      <a:pt x="4194" y="18165"/>
                    </a:lnTo>
                    <a:lnTo>
                      <a:pt x="4029" y="18467"/>
                    </a:lnTo>
                    <a:lnTo>
                      <a:pt x="3864" y="18756"/>
                    </a:lnTo>
                    <a:lnTo>
                      <a:pt x="3699" y="19031"/>
                    </a:lnTo>
                    <a:lnTo>
                      <a:pt x="3521" y="19306"/>
                    </a:lnTo>
                    <a:lnTo>
                      <a:pt x="3342" y="19567"/>
                    </a:lnTo>
                    <a:lnTo>
                      <a:pt x="3149" y="19828"/>
                    </a:lnTo>
                    <a:lnTo>
                      <a:pt x="2957" y="20076"/>
                    </a:lnTo>
                    <a:lnTo>
                      <a:pt x="2751" y="20310"/>
                    </a:lnTo>
                    <a:lnTo>
                      <a:pt x="2544" y="20530"/>
                    </a:lnTo>
                    <a:lnTo>
                      <a:pt x="2324" y="20750"/>
                    </a:lnTo>
                    <a:lnTo>
                      <a:pt x="2104" y="20970"/>
                    </a:lnTo>
                    <a:lnTo>
                      <a:pt x="1871" y="21162"/>
                    </a:lnTo>
                    <a:lnTo>
                      <a:pt x="1637" y="21341"/>
                    </a:lnTo>
                    <a:lnTo>
                      <a:pt x="1403" y="21520"/>
                    </a:lnTo>
                    <a:lnTo>
                      <a:pt x="1142" y="21685"/>
                    </a:lnTo>
                    <a:lnTo>
                      <a:pt x="936" y="21822"/>
                    </a:lnTo>
                    <a:lnTo>
                      <a:pt x="757" y="21987"/>
                    </a:lnTo>
                    <a:lnTo>
                      <a:pt x="592" y="22152"/>
                    </a:lnTo>
                    <a:lnTo>
                      <a:pt x="441" y="22345"/>
                    </a:lnTo>
                    <a:lnTo>
                      <a:pt x="317" y="22537"/>
                    </a:lnTo>
                    <a:lnTo>
                      <a:pt x="207" y="22757"/>
                    </a:lnTo>
                    <a:lnTo>
                      <a:pt x="124" y="22963"/>
                    </a:lnTo>
                    <a:lnTo>
                      <a:pt x="56" y="23197"/>
                    </a:lnTo>
                    <a:lnTo>
                      <a:pt x="14" y="23417"/>
                    </a:lnTo>
                    <a:lnTo>
                      <a:pt x="1" y="23651"/>
                    </a:lnTo>
                    <a:lnTo>
                      <a:pt x="1" y="23885"/>
                    </a:lnTo>
                    <a:lnTo>
                      <a:pt x="28" y="24119"/>
                    </a:lnTo>
                    <a:lnTo>
                      <a:pt x="69" y="24352"/>
                    </a:lnTo>
                    <a:lnTo>
                      <a:pt x="152" y="24586"/>
                    </a:lnTo>
                    <a:lnTo>
                      <a:pt x="234" y="24806"/>
                    </a:lnTo>
                    <a:lnTo>
                      <a:pt x="358" y="25026"/>
                    </a:lnTo>
                    <a:lnTo>
                      <a:pt x="454" y="25150"/>
                    </a:lnTo>
                    <a:lnTo>
                      <a:pt x="551" y="25287"/>
                    </a:lnTo>
                    <a:lnTo>
                      <a:pt x="647" y="25397"/>
                    </a:lnTo>
                    <a:lnTo>
                      <a:pt x="757" y="25507"/>
                    </a:lnTo>
                    <a:lnTo>
                      <a:pt x="881" y="25617"/>
                    </a:lnTo>
                    <a:lnTo>
                      <a:pt x="1004" y="25714"/>
                    </a:lnTo>
                    <a:lnTo>
                      <a:pt x="1128" y="25796"/>
                    </a:lnTo>
                    <a:lnTo>
                      <a:pt x="1266" y="25879"/>
                    </a:lnTo>
                    <a:lnTo>
                      <a:pt x="1389" y="25947"/>
                    </a:lnTo>
                    <a:lnTo>
                      <a:pt x="1541" y="26002"/>
                    </a:lnTo>
                    <a:lnTo>
                      <a:pt x="1678" y="26057"/>
                    </a:lnTo>
                    <a:lnTo>
                      <a:pt x="1829" y="26099"/>
                    </a:lnTo>
                    <a:lnTo>
                      <a:pt x="1967" y="26126"/>
                    </a:lnTo>
                    <a:lnTo>
                      <a:pt x="2118" y="26154"/>
                    </a:lnTo>
                    <a:lnTo>
                      <a:pt x="2269" y="26167"/>
                    </a:lnTo>
                    <a:lnTo>
                      <a:pt x="2586" y="26167"/>
                    </a:lnTo>
                    <a:lnTo>
                      <a:pt x="2751" y="26154"/>
                    </a:lnTo>
                    <a:lnTo>
                      <a:pt x="2916" y="26112"/>
                    </a:lnTo>
                    <a:lnTo>
                      <a:pt x="3067" y="26085"/>
                    </a:lnTo>
                    <a:lnTo>
                      <a:pt x="3232" y="26030"/>
                    </a:lnTo>
                    <a:lnTo>
                      <a:pt x="3397" y="25961"/>
                    </a:lnTo>
                    <a:lnTo>
                      <a:pt x="3548" y="25892"/>
                    </a:lnTo>
                    <a:lnTo>
                      <a:pt x="3699" y="25810"/>
                    </a:lnTo>
                    <a:lnTo>
                      <a:pt x="4112" y="25535"/>
                    </a:lnTo>
                    <a:lnTo>
                      <a:pt x="4511" y="25246"/>
                    </a:lnTo>
                    <a:lnTo>
                      <a:pt x="4909" y="24944"/>
                    </a:lnTo>
                    <a:lnTo>
                      <a:pt x="5281" y="24627"/>
                    </a:lnTo>
                    <a:lnTo>
                      <a:pt x="5638" y="24284"/>
                    </a:lnTo>
                    <a:lnTo>
                      <a:pt x="5982" y="23940"/>
                    </a:lnTo>
                    <a:lnTo>
                      <a:pt x="6312" y="23582"/>
                    </a:lnTo>
                    <a:lnTo>
                      <a:pt x="6628" y="23211"/>
                    </a:lnTo>
                    <a:lnTo>
                      <a:pt x="6945" y="22826"/>
                    </a:lnTo>
                    <a:lnTo>
                      <a:pt x="7233" y="22427"/>
                    </a:lnTo>
                    <a:lnTo>
                      <a:pt x="7508" y="22028"/>
                    </a:lnTo>
                    <a:lnTo>
                      <a:pt x="7783" y="21602"/>
                    </a:lnTo>
                    <a:lnTo>
                      <a:pt x="8045" y="21176"/>
                    </a:lnTo>
                    <a:lnTo>
                      <a:pt x="8278" y="20750"/>
                    </a:lnTo>
                    <a:lnTo>
                      <a:pt x="8512" y="20310"/>
                    </a:lnTo>
                    <a:lnTo>
                      <a:pt x="8746" y="19856"/>
                    </a:lnTo>
                    <a:lnTo>
                      <a:pt x="8952" y="19402"/>
                    </a:lnTo>
                    <a:lnTo>
                      <a:pt x="9158" y="18935"/>
                    </a:lnTo>
                    <a:lnTo>
                      <a:pt x="9337" y="18467"/>
                    </a:lnTo>
                    <a:lnTo>
                      <a:pt x="9516" y="18000"/>
                    </a:lnTo>
                    <a:lnTo>
                      <a:pt x="9695" y="17518"/>
                    </a:lnTo>
                    <a:lnTo>
                      <a:pt x="9860" y="17037"/>
                    </a:lnTo>
                    <a:lnTo>
                      <a:pt x="10011" y="16556"/>
                    </a:lnTo>
                    <a:lnTo>
                      <a:pt x="10148" y="16074"/>
                    </a:lnTo>
                    <a:lnTo>
                      <a:pt x="10286" y="15579"/>
                    </a:lnTo>
                    <a:lnTo>
                      <a:pt x="10410" y="15098"/>
                    </a:lnTo>
                    <a:lnTo>
                      <a:pt x="10630" y="14122"/>
                    </a:lnTo>
                    <a:lnTo>
                      <a:pt x="10822" y="13146"/>
                    </a:lnTo>
                    <a:lnTo>
                      <a:pt x="10987" y="12183"/>
                    </a:lnTo>
                    <a:lnTo>
                      <a:pt x="11125" y="11234"/>
                    </a:lnTo>
                    <a:lnTo>
                      <a:pt x="11248" y="10313"/>
                    </a:lnTo>
                    <a:lnTo>
                      <a:pt x="11331" y="9405"/>
                    </a:lnTo>
                    <a:lnTo>
                      <a:pt x="11413" y="8525"/>
                    </a:lnTo>
                    <a:lnTo>
                      <a:pt x="11468" y="7687"/>
                    </a:lnTo>
                    <a:lnTo>
                      <a:pt x="11496" y="6889"/>
                    </a:lnTo>
                    <a:lnTo>
                      <a:pt x="11523" y="6133"/>
                    </a:lnTo>
                    <a:lnTo>
                      <a:pt x="11537" y="5432"/>
                    </a:lnTo>
                    <a:lnTo>
                      <a:pt x="11537" y="4785"/>
                    </a:lnTo>
                    <a:lnTo>
                      <a:pt x="11523" y="4194"/>
                    </a:lnTo>
                    <a:lnTo>
                      <a:pt x="11496" y="3218"/>
                    </a:lnTo>
                    <a:lnTo>
                      <a:pt x="11468" y="2544"/>
                    </a:lnTo>
                    <a:lnTo>
                      <a:pt x="11441" y="2228"/>
                    </a:lnTo>
                    <a:lnTo>
                      <a:pt x="11413" y="1980"/>
                    </a:lnTo>
                    <a:lnTo>
                      <a:pt x="11358" y="1746"/>
                    </a:lnTo>
                    <a:lnTo>
                      <a:pt x="11276" y="1513"/>
                    </a:lnTo>
                    <a:lnTo>
                      <a:pt x="11180" y="1306"/>
                    </a:lnTo>
                    <a:lnTo>
                      <a:pt x="11056" y="1100"/>
                    </a:lnTo>
                    <a:lnTo>
                      <a:pt x="10918" y="908"/>
                    </a:lnTo>
                    <a:lnTo>
                      <a:pt x="10767" y="743"/>
                    </a:lnTo>
                    <a:lnTo>
                      <a:pt x="10602" y="578"/>
                    </a:lnTo>
                    <a:lnTo>
                      <a:pt x="10423" y="440"/>
                    </a:lnTo>
                    <a:lnTo>
                      <a:pt x="10217" y="316"/>
                    </a:lnTo>
                    <a:lnTo>
                      <a:pt x="10011" y="206"/>
                    </a:lnTo>
                    <a:lnTo>
                      <a:pt x="9791" y="124"/>
                    </a:lnTo>
                    <a:lnTo>
                      <a:pt x="9571" y="55"/>
                    </a:lnTo>
                    <a:lnTo>
                      <a:pt x="9323" y="14"/>
                    </a:lnTo>
                    <a:lnTo>
                      <a:pt x="9090" y="0"/>
                    </a:lnTo>
                    <a:close/>
                  </a:path>
                </a:pathLst>
              </a:custGeom>
              <a:solidFill>
                <a:srgbClr val="FFBE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>
                <a:off x="5443550" y="3065450"/>
                <a:ext cx="412900" cy="495375"/>
              </a:xfrm>
              <a:custGeom>
                <a:avLst/>
                <a:gdLst/>
                <a:ahLst/>
                <a:cxnLst/>
                <a:rect l="l" t="t" r="r" b="b"/>
                <a:pathLst>
                  <a:path w="16516" h="19815" extrusionOk="0">
                    <a:moveTo>
                      <a:pt x="1665" y="0"/>
                    </a:moveTo>
                    <a:lnTo>
                      <a:pt x="1651" y="248"/>
                    </a:lnTo>
                    <a:lnTo>
                      <a:pt x="1623" y="509"/>
                    </a:lnTo>
                    <a:lnTo>
                      <a:pt x="1596" y="1004"/>
                    </a:lnTo>
                    <a:lnTo>
                      <a:pt x="1582" y="1499"/>
                    </a:lnTo>
                    <a:lnTo>
                      <a:pt x="1541" y="1980"/>
                    </a:lnTo>
                    <a:lnTo>
                      <a:pt x="1500" y="2475"/>
                    </a:lnTo>
                    <a:lnTo>
                      <a:pt x="1445" y="2956"/>
                    </a:lnTo>
                    <a:lnTo>
                      <a:pt x="1376" y="3438"/>
                    </a:lnTo>
                    <a:lnTo>
                      <a:pt x="1307" y="3919"/>
                    </a:lnTo>
                    <a:lnTo>
                      <a:pt x="1211" y="4400"/>
                    </a:lnTo>
                    <a:lnTo>
                      <a:pt x="1115" y="4868"/>
                    </a:lnTo>
                    <a:lnTo>
                      <a:pt x="991" y="5335"/>
                    </a:lnTo>
                    <a:lnTo>
                      <a:pt x="867" y="5789"/>
                    </a:lnTo>
                    <a:lnTo>
                      <a:pt x="730" y="6257"/>
                    </a:lnTo>
                    <a:lnTo>
                      <a:pt x="565" y="6710"/>
                    </a:lnTo>
                    <a:lnTo>
                      <a:pt x="400" y="7150"/>
                    </a:lnTo>
                    <a:lnTo>
                      <a:pt x="207" y="7590"/>
                    </a:lnTo>
                    <a:lnTo>
                      <a:pt x="1" y="8030"/>
                    </a:lnTo>
                    <a:lnTo>
                      <a:pt x="331" y="19815"/>
                    </a:lnTo>
                    <a:lnTo>
                      <a:pt x="16515" y="19815"/>
                    </a:lnTo>
                    <a:lnTo>
                      <a:pt x="16474" y="2214"/>
                    </a:lnTo>
                    <a:lnTo>
                      <a:pt x="16460" y="1980"/>
                    </a:lnTo>
                    <a:lnTo>
                      <a:pt x="16419" y="1760"/>
                    </a:lnTo>
                    <a:lnTo>
                      <a:pt x="16378" y="1554"/>
                    </a:lnTo>
                    <a:lnTo>
                      <a:pt x="16295" y="1348"/>
                    </a:lnTo>
                    <a:lnTo>
                      <a:pt x="16199" y="1155"/>
                    </a:lnTo>
                    <a:lnTo>
                      <a:pt x="16089" y="976"/>
                    </a:lnTo>
                    <a:lnTo>
                      <a:pt x="15965" y="811"/>
                    </a:lnTo>
                    <a:lnTo>
                      <a:pt x="15828" y="646"/>
                    </a:lnTo>
                    <a:lnTo>
                      <a:pt x="15663" y="509"/>
                    </a:lnTo>
                    <a:lnTo>
                      <a:pt x="15498" y="385"/>
                    </a:lnTo>
                    <a:lnTo>
                      <a:pt x="15319" y="275"/>
                    </a:lnTo>
                    <a:lnTo>
                      <a:pt x="15126" y="179"/>
                    </a:lnTo>
                    <a:lnTo>
                      <a:pt x="14920" y="110"/>
                    </a:lnTo>
                    <a:lnTo>
                      <a:pt x="14714" y="55"/>
                    </a:lnTo>
                    <a:lnTo>
                      <a:pt x="14494" y="14"/>
                    </a:lnTo>
                    <a:lnTo>
                      <a:pt x="142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5533975" y="3065450"/>
                <a:ext cx="210750" cy="118275"/>
              </a:xfrm>
              <a:custGeom>
                <a:avLst/>
                <a:gdLst/>
                <a:ahLst/>
                <a:cxnLst/>
                <a:rect l="l" t="t" r="r" b="b"/>
                <a:pathLst>
                  <a:path w="8430" h="4731" extrusionOk="0">
                    <a:moveTo>
                      <a:pt x="0" y="0"/>
                    </a:moveTo>
                    <a:lnTo>
                      <a:pt x="0" y="523"/>
                    </a:lnTo>
                    <a:lnTo>
                      <a:pt x="14" y="743"/>
                    </a:lnTo>
                    <a:lnTo>
                      <a:pt x="28" y="963"/>
                    </a:lnTo>
                    <a:lnTo>
                      <a:pt x="55" y="1169"/>
                    </a:lnTo>
                    <a:lnTo>
                      <a:pt x="96" y="1375"/>
                    </a:lnTo>
                    <a:lnTo>
                      <a:pt x="138" y="1581"/>
                    </a:lnTo>
                    <a:lnTo>
                      <a:pt x="193" y="1774"/>
                    </a:lnTo>
                    <a:lnTo>
                      <a:pt x="261" y="1980"/>
                    </a:lnTo>
                    <a:lnTo>
                      <a:pt x="330" y="2159"/>
                    </a:lnTo>
                    <a:lnTo>
                      <a:pt x="426" y="2351"/>
                    </a:lnTo>
                    <a:lnTo>
                      <a:pt x="509" y="2530"/>
                    </a:lnTo>
                    <a:lnTo>
                      <a:pt x="619" y="2709"/>
                    </a:lnTo>
                    <a:lnTo>
                      <a:pt x="729" y="2874"/>
                    </a:lnTo>
                    <a:lnTo>
                      <a:pt x="839" y="3053"/>
                    </a:lnTo>
                    <a:lnTo>
                      <a:pt x="963" y="3204"/>
                    </a:lnTo>
                    <a:lnTo>
                      <a:pt x="1100" y="3355"/>
                    </a:lnTo>
                    <a:lnTo>
                      <a:pt x="1238" y="3506"/>
                    </a:lnTo>
                    <a:lnTo>
                      <a:pt x="1389" y="3644"/>
                    </a:lnTo>
                    <a:lnTo>
                      <a:pt x="1540" y="3781"/>
                    </a:lnTo>
                    <a:lnTo>
                      <a:pt x="1692" y="3905"/>
                    </a:lnTo>
                    <a:lnTo>
                      <a:pt x="1857" y="4015"/>
                    </a:lnTo>
                    <a:lnTo>
                      <a:pt x="2035" y="4125"/>
                    </a:lnTo>
                    <a:lnTo>
                      <a:pt x="2214" y="4235"/>
                    </a:lnTo>
                    <a:lnTo>
                      <a:pt x="2393" y="4318"/>
                    </a:lnTo>
                    <a:lnTo>
                      <a:pt x="2572" y="4400"/>
                    </a:lnTo>
                    <a:lnTo>
                      <a:pt x="2764" y="4483"/>
                    </a:lnTo>
                    <a:lnTo>
                      <a:pt x="2957" y="4551"/>
                    </a:lnTo>
                    <a:lnTo>
                      <a:pt x="3163" y="4606"/>
                    </a:lnTo>
                    <a:lnTo>
                      <a:pt x="3369" y="4648"/>
                    </a:lnTo>
                    <a:lnTo>
                      <a:pt x="3575" y="4689"/>
                    </a:lnTo>
                    <a:lnTo>
                      <a:pt x="3782" y="4716"/>
                    </a:lnTo>
                    <a:lnTo>
                      <a:pt x="4002" y="4730"/>
                    </a:lnTo>
                    <a:lnTo>
                      <a:pt x="4428" y="4730"/>
                    </a:lnTo>
                    <a:lnTo>
                      <a:pt x="4648" y="4716"/>
                    </a:lnTo>
                    <a:lnTo>
                      <a:pt x="4854" y="4689"/>
                    </a:lnTo>
                    <a:lnTo>
                      <a:pt x="5060" y="4648"/>
                    </a:lnTo>
                    <a:lnTo>
                      <a:pt x="5267" y="4606"/>
                    </a:lnTo>
                    <a:lnTo>
                      <a:pt x="5473" y="4551"/>
                    </a:lnTo>
                    <a:lnTo>
                      <a:pt x="5665" y="4483"/>
                    </a:lnTo>
                    <a:lnTo>
                      <a:pt x="5858" y="4400"/>
                    </a:lnTo>
                    <a:lnTo>
                      <a:pt x="6037" y="4318"/>
                    </a:lnTo>
                    <a:lnTo>
                      <a:pt x="6215" y="4235"/>
                    </a:lnTo>
                    <a:lnTo>
                      <a:pt x="6394" y="4125"/>
                    </a:lnTo>
                    <a:lnTo>
                      <a:pt x="6573" y="4015"/>
                    </a:lnTo>
                    <a:lnTo>
                      <a:pt x="6738" y="3905"/>
                    </a:lnTo>
                    <a:lnTo>
                      <a:pt x="6889" y="3781"/>
                    </a:lnTo>
                    <a:lnTo>
                      <a:pt x="7040" y="3644"/>
                    </a:lnTo>
                    <a:lnTo>
                      <a:pt x="7192" y="3506"/>
                    </a:lnTo>
                    <a:lnTo>
                      <a:pt x="7329" y="3355"/>
                    </a:lnTo>
                    <a:lnTo>
                      <a:pt x="7467" y="3204"/>
                    </a:lnTo>
                    <a:lnTo>
                      <a:pt x="7590" y="3053"/>
                    </a:lnTo>
                    <a:lnTo>
                      <a:pt x="7701" y="2874"/>
                    </a:lnTo>
                    <a:lnTo>
                      <a:pt x="7811" y="2709"/>
                    </a:lnTo>
                    <a:lnTo>
                      <a:pt x="7921" y="2530"/>
                    </a:lnTo>
                    <a:lnTo>
                      <a:pt x="8003" y="2351"/>
                    </a:lnTo>
                    <a:lnTo>
                      <a:pt x="8099" y="2159"/>
                    </a:lnTo>
                    <a:lnTo>
                      <a:pt x="8168" y="1980"/>
                    </a:lnTo>
                    <a:lnTo>
                      <a:pt x="8237" y="1774"/>
                    </a:lnTo>
                    <a:lnTo>
                      <a:pt x="8292" y="1581"/>
                    </a:lnTo>
                    <a:lnTo>
                      <a:pt x="8333" y="1375"/>
                    </a:lnTo>
                    <a:lnTo>
                      <a:pt x="8374" y="1169"/>
                    </a:lnTo>
                    <a:lnTo>
                      <a:pt x="8402" y="963"/>
                    </a:lnTo>
                    <a:lnTo>
                      <a:pt x="8416" y="743"/>
                    </a:lnTo>
                    <a:lnTo>
                      <a:pt x="8429" y="523"/>
                    </a:lnTo>
                    <a:lnTo>
                      <a:pt x="8429" y="0"/>
                    </a:lnTo>
                    <a:close/>
                  </a:path>
                </a:pathLst>
              </a:custGeom>
              <a:solidFill>
                <a:srgbClr val="8280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5568000" y="2915900"/>
                <a:ext cx="142675" cy="216950"/>
              </a:xfrm>
              <a:custGeom>
                <a:avLst/>
                <a:gdLst/>
                <a:ahLst/>
                <a:cxnLst/>
                <a:rect l="l" t="t" r="r" b="b"/>
                <a:pathLst>
                  <a:path w="5707" h="8678" extrusionOk="0">
                    <a:moveTo>
                      <a:pt x="1" y="1"/>
                    </a:moveTo>
                    <a:lnTo>
                      <a:pt x="1" y="5817"/>
                    </a:lnTo>
                    <a:lnTo>
                      <a:pt x="14" y="6106"/>
                    </a:lnTo>
                    <a:lnTo>
                      <a:pt x="56" y="6381"/>
                    </a:lnTo>
                    <a:lnTo>
                      <a:pt x="124" y="6656"/>
                    </a:lnTo>
                    <a:lnTo>
                      <a:pt x="221" y="6931"/>
                    </a:lnTo>
                    <a:lnTo>
                      <a:pt x="344" y="7178"/>
                    </a:lnTo>
                    <a:lnTo>
                      <a:pt x="482" y="7412"/>
                    </a:lnTo>
                    <a:lnTo>
                      <a:pt x="647" y="7632"/>
                    </a:lnTo>
                    <a:lnTo>
                      <a:pt x="826" y="7838"/>
                    </a:lnTo>
                    <a:lnTo>
                      <a:pt x="1032" y="8017"/>
                    </a:lnTo>
                    <a:lnTo>
                      <a:pt x="1252" y="8182"/>
                    </a:lnTo>
                    <a:lnTo>
                      <a:pt x="1486" y="8320"/>
                    </a:lnTo>
                    <a:lnTo>
                      <a:pt x="1747" y="8443"/>
                    </a:lnTo>
                    <a:lnTo>
                      <a:pt x="2008" y="8540"/>
                    </a:lnTo>
                    <a:lnTo>
                      <a:pt x="2283" y="8608"/>
                    </a:lnTo>
                    <a:lnTo>
                      <a:pt x="2558" y="8650"/>
                    </a:lnTo>
                    <a:lnTo>
                      <a:pt x="2847" y="8677"/>
                    </a:lnTo>
                    <a:lnTo>
                      <a:pt x="3149" y="8650"/>
                    </a:lnTo>
                    <a:lnTo>
                      <a:pt x="3424" y="8608"/>
                    </a:lnTo>
                    <a:lnTo>
                      <a:pt x="3699" y="8540"/>
                    </a:lnTo>
                    <a:lnTo>
                      <a:pt x="3961" y="8443"/>
                    </a:lnTo>
                    <a:lnTo>
                      <a:pt x="4222" y="8320"/>
                    </a:lnTo>
                    <a:lnTo>
                      <a:pt x="4456" y="8182"/>
                    </a:lnTo>
                    <a:lnTo>
                      <a:pt x="4676" y="8017"/>
                    </a:lnTo>
                    <a:lnTo>
                      <a:pt x="4882" y="7838"/>
                    </a:lnTo>
                    <a:lnTo>
                      <a:pt x="5061" y="7632"/>
                    </a:lnTo>
                    <a:lnTo>
                      <a:pt x="5226" y="7412"/>
                    </a:lnTo>
                    <a:lnTo>
                      <a:pt x="5363" y="7178"/>
                    </a:lnTo>
                    <a:lnTo>
                      <a:pt x="5487" y="6931"/>
                    </a:lnTo>
                    <a:lnTo>
                      <a:pt x="5583" y="6656"/>
                    </a:lnTo>
                    <a:lnTo>
                      <a:pt x="5652" y="6381"/>
                    </a:lnTo>
                    <a:lnTo>
                      <a:pt x="5693" y="6106"/>
                    </a:lnTo>
                    <a:lnTo>
                      <a:pt x="5707" y="5817"/>
                    </a:lnTo>
                    <a:lnTo>
                      <a:pt x="5707" y="1"/>
                    </a:lnTo>
                    <a:close/>
                  </a:path>
                </a:pathLst>
              </a:custGeom>
              <a:solidFill>
                <a:srgbClr val="F2B4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5791800" y="2787675"/>
                <a:ext cx="211775" cy="270575"/>
              </a:xfrm>
              <a:custGeom>
                <a:avLst/>
                <a:gdLst/>
                <a:ahLst/>
                <a:cxnLst/>
                <a:rect l="l" t="t" r="r" b="b"/>
                <a:pathLst>
                  <a:path w="8471" h="10823" extrusionOk="0">
                    <a:moveTo>
                      <a:pt x="1114" y="1"/>
                    </a:moveTo>
                    <a:lnTo>
                      <a:pt x="921" y="344"/>
                    </a:lnTo>
                    <a:lnTo>
                      <a:pt x="729" y="702"/>
                    </a:lnTo>
                    <a:lnTo>
                      <a:pt x="564" y="1059"/>
                    </a:lnTo>
                    <a:lnTo>
                      <a:pt x="413" y="1431"/>
                    </a:lnTo>
                    <a:lnTo>
                      <a:pt x="289" y="1816"/>
                    </a:lnTo>
                    <a:lnTo>
                      <a:pt x="193" y="2201"/>
                    </a:lnTo>
                    <a:lnTo>
                      <a:pt x="110" y="2599"/>
                    </a:lnTo>
                    <a:lnTo>
                      <a:pt x="55" y="2998"/>
                    </a:lnTo>
                    <a:lnTo>
                      <a:pt x="14" y="3397"/>
                    </a:lnTo>
                    <a:lnTo>
                      <a:pt x="0" y="3810"/>
                    </a:lnTo>
                    <a:lnTo>
                      <a:pt x="14" y="4208"/>
                    </a:lnTo>
                    <a:lnTo>
                      <a:pt x="55" y="4621"/>
                    </a:lnTo>
                    <a:lnTo>
                      <a:pt x="110" y="5033"/>
                    </a:lnTo>
                    <a:lnTo>
                      <a:pt x="206" y="5446"/>
                    </a:lnTo>
                    <a:lnTo>
                      <a:pt x="316" y="5845"/>
                    </a:lnTo>
                    <a:lnTo>
                      <a:pt x="454" y="6257"/>
                    </a:lnTo>
                    <a:lnTo>
                      <a:pt x="536" y="6491"/>
                    </a:lnTo>
                    <a:lnTo>
                      <a:pt x="646" y="6738"/>
                    </a:lnTo>
                    <a:lnTo>
                      <a:pt x="756" y="6972"/>
                    </a:lnTo>
                    <a:lnTo>
                      <a:pt x="880" y="7192"/>
                    </a:lnTo>
                    <a:lnTo>
                      <a:pt x="1004" y="7412"/>
                    </a:lnTo>
                    <a:lnTo>
                      <a:pt x="1128" y="7632"/>
                    </a:lnTo>
                    <a:lnTo>
                      <a:pt x="1279" y="7838"/>
                    </a:lnTo>
                    <a:lnTo>
                      <a:pt x="1416" y="8031"/>
                    </a:lnTo>
                    <a:lnTo>
                      <a:pt x="1568" y="8237"/>
                    </a:lnTo>
                    <a:lnTo>
                      <a:pt x="1733" y="8430"/>
                    </a:lnTo>
                    <a:lnTo>
                      <a:pt x="1898" y="8608"/>
                    </a:lnTo>
                    <a:lnTo>
                      <a:pt x="2063" y="8787"/>
                    </a:lnTo>
                    <a:lnTo>
                      <a:pt x="2241" y="8952"/>
                    </a:lnTo>
                    <a:lnTo>
                      <a:pt x="2434" y="9117"/>
                    </a:lnTo>
                    <a:lnTo>
                      <a:pt x="2613" y="9282"/>
                    </a:lnTo>
                    <a:lnTo>
                      <a:pt x="2805" y="9420"/>
                    </a:lnTo>
                    <a:lnTo>
                      <a:pt x="2998" y="9571"/>
                    </a:lnTo>
                    <a:lnTo>
                      <a:pt x="3204" y="9709"/>
                    </a:lnTo>
                    <a:lnTo>
                      <a:pt x="3410" y="9832"/>
                    </a:lnTo>
                    <a:lnTo>
                      <a:pt x="3616" y="9956"/>
                    </a:lnTo>
                    <a:lnTo>
                      <a:pt x="3837" y="10066"/>
                    </a:lnTo>
                    <a:lnTo>
                      <a:pt x="4057" y="10176"/>
                    </a:lnTo>
                    <a:lnTo>
                      <a:pt x="4277" y="10272"/>
                    </a:lnTo>
                    <a:lnTo>
                      <a:pt x="4497" y="10369"/>
                    </a:lnTo>
                    <a:lnTo>
                      <a:pt x="4730" y="10451"/>
                    </a:lnTo>
                    <a:lnTo>
                      <a:pt x="4964" y="10534"/>
                    </a:lnTo>
                    <a:lnTo>
                      <a:pt x="5198" y="10602"/>
                    </a:lnTo>
                    <a:lnTo>
                      <a:pt x="5432" y="10657"/>
                    </a:lnTo>
                    <a:lnTo>
                      <a:pt x="5665" y="10712"/>
                    </a:lnTo>
                    <a:lnTo>
                      <a:pt x="5913" y="10754"/>
                    </a:lnTo>
                    <a:lnTo>
                      <a:pt x="6147" y="10795"/>
                    </a:lnTo>
                    <a:lnTo>
                      <a:pt x="6394" y="10822"/>
                    </a:lnTo>
                    <a:lnTo>
                      <a:pt x="6573" y="10822"/>
                    </a:lnTo>
                    <a:lnTo>
                      <a:pt x="6738" y="10795"/>
                    </a:lnTo>
                    <a:lnTo>
                      <a:pt x="6889" y="10740"/>
                    </a:lnTo>
                    <a:lnTo>
                      <a:pt x="7040" y="10657"/>
                    </a:lnTo>
                    <a:lnTo>
                      <a:pt x="7178" y="10561"/>
                    </a:lnTo>
                    <a:lnTo>
                      <a:pt x="7288" y="10424"/>
                    </a:lnTo>
                    <a:lnTo>
                      <a:pt x="7370" y="10286"/>
                    </a:lnTo>
                    <a:lnTo>
                      <a:pt x="7439" y="10121"/>
                    </a:lnTo>
                    <a:lnTo>
                      <a:pt x="7824" y="8746"/>
                    </a:lnTo>
                    <a:lnTo>
                      <a:pt x="7852" y="8581"/>
                    </a:lnTo>
                    <a:lnTo>
                      <a:pt x="7852" y="8416"/>
                    </a:lnTo>
                    <a:lnTo>
                      <a:pt x="7824" y="8251"/>
                    </a:lnTo>
                    <a:lnTo>
                      <a:pt x="7755" y="8100"/>
                    </a:lnTo>
                    <a:lnTo>
                      <a:pt x="7673" y="7976"/>
                    </a:lnTo>
                    <a:lnTo>
                      <a:pt x="7563" y="7852"/>
                    </a:lnTo>
                    <a:lnTo>
                      <a:pt x="7439" y="7756"/>
                    </a:lnTo>
                    <a:lnTo>
                      <a:pt x="7288" y="7673"/>
                    </a:lnTo>
                    <a:lnTo>
                      <a:pt x="6325" y="7316"/>
                    </a:lnTo>
                    <a:lnTo>
                      <a:pt x="7398" y="7385"/>
                    </a:lnTo>
                    <a:lnTo>
                      <a:pt x="7563" y="7371"/>
                    </a:lnTo>
                    <a:lnTo>
                      <a:pt x="7714" y="7343"/>
                    </a:lnTo>
                    <a:lnTo>
                      <a:pt x="7852" y="7288"/>
                    </a:lnTo>
                    <a:lnTo>
                      <a:pt x="7989" y="7206"/>
                    </a:lnTo>
                    <a:lnTo>
                      <a:pt x="8099" y="7096"/>
                    </a:lnTo>
                    <a:lnTo>
                      <a:pt x="8195" y="6972"/>
                    </a:lnTo>
                    <a:lnTo>
                      <a:pt x="8264" y="6835"/>
                    </a:lnTo>
                    <a:lnTo>
                      <a:pt x="8319" y="6683"/>
                    </a:lnTo>
                    <a:lnTo>
                      <a:pt x="8457" y="6051"/>
                    </a:lnTo>
                    <a:lnTo>
                      <a:pt x="8470" y="5941"/>
                    </a:lnTo>
                    <a:lnTo>
                      <a:pt x="8470" y="5831"/>
                    </a:lnTo>
                    <a:lnTo>
                      <a:pt x="8470" y="5721"/>
                    </a:lnTo>
                    <a:lnTo>
                      <a:pt x="8443" y="5625"/>
                    </a:lnTo>
                    <a:lnTo>
                      <a:pt x="8415" y="5515"/>
                    </a:lnTo>
                    <a:lnTo>
                      <a:pt x="8374" y="5418"/>
                    </a:lnTo>
                    <a:lnTo>
                      <a:pt x="8319" y="5336"/>
                    </a:lnTo>
                    <a:lnTo>
                      <a:pt x="8264" y="5240"/>
                    </a:lnTo>
                    <a:lnTo>
                      <a:pt x="8195" y="5171"/>
                    </a:lnTo>
                    <a:lnTo>
                      <a:pt x="8113" y="5102"/>
                    </a:lnTo>
                    <a:lnTo>
                      <a:pt x="8030" y="5033"/>
                    </a:lnTo>
                    <a:lnTo>
                      <a:pt x="7948" y="4978"/>
                    </a:lnTo>
                    <a:lnTo>
                      <a:pt x="7852" y="4937"/>
                    </a:lnTo>
                    <a:lnTo>
                      <a:pt x="7742" y="4896"/>
                    </a:lnTo>
                    <a:lnTo>
                      <a:pt x="7632" y="4882"/>
                    </a:lnTo>
                    <a:lnTo>
                      <a:pt x="7522" y="4868"/>
                    </a:lnTo>
                    <a:lnTo>
                      <a:pt x="7274" y="4855"/>
                    </a:lnTo>
                    <a:lnTo>
                      <a:pt x="7013" y="4827"/>
                    </a:lnTo>
                    <a:lnTo>
                      <a:pt x="6765" y="4800"/>
                    </a:lnTo>
                    <a:lnTo>
                      <a:pt x="6504" y="4745"/>
                    </a:lnTo>
                    <a:lnTo>
                      <a:pt x="6257" y="4703"/>
                    </a:lnTo>
                    <a:lnTo>
                      <a:pt x="6009" y="4635"/>
                    </a:lnTo>
                    <a:lnTo>
                      <a:pt x="5762" y="4566"/>
                    </a:lnTo>
                    <a:lnTo>
                      <a:pt x="5528" y="4483"/>
                    </a:lnTo>
                    <a:lnTo>
                      <a:pt x="5280" y="4401"/>
                    </a:lnTo>
                    <a:lnTo>
                      <a:pt x="5047" y="4305"/>
                    </a:lnTo>
                    <a:lnTo>
                      <a:pt x="4813" y="4195"/>
                    </a:lnTo>
                    <a:lnTo>
                      <a:pt x="4593" y="4085"/>
                    </a:lnTo>
                    <a:lnTo>
                      <a:pt x="4359" y="3975"/>
                    </a:lnTo>
                    <a:lnTo>
                      <a:pt x="4153" y="3837"/>
                    </a:lnTo>
                    <a:lnTo>
                      <a:pt x="3933" y="3700"/>
                    </a:lnTo>
                    <a:lnTo>
                      <a:pt x="3726" y="3562"/>
                    </a:lnTo>
                    <a:lnTo>
                      <a:pt x="3520" y="3411"/>
                    </a:lnTo>
                    <a:lnTo>
                      <a:pt x="3314" y="3246"/>
                    </a:lnTo>
                    <a:lnTo>
                      <a:pt x="3121" y="3081"/>
                    </a:lnTo>
                    <a:lnTo>
                      <a:pt x="2929" y="2902"/>
                    </a:lnTo>
                    <a:lnTo>
                      <a:pt x="2750" y="2723"/>
                    </a:lnTo>
                    <a:lnTo>
                      <a:pt x="2571" y="2531"/>
                    </a:lnTo>
                    <a:lnTo>
                      <a:pt x="2406" y="2338"/>
                    </a:lnTo>
                    <a:lnTo>
                      <a:pt x="2241" y="2132"/>
                    </a:lnTo>
                    <a:lnTo>
                      <a:pt x="2090" y="1926"/>
                    </a:lnTo>
                    <a:lnTo>
                      <a:pt x="1939" y="1706"/>
                    </a:lnTo>
                    <a:lnTo>
                      <a:pt x="1801" y="1486"/>
                    </a:lnTo>
                    <a:lnTo>
                      <a:pt x="1664" y="1266"/>
                    </a:lnTo>
                    <a:lnTo>
                      <a:pt x="1540" y="1018"/>
                    </a:lnTo>
                    <a:lnTo>
                      <a:pt x="1430" y="784"/>
                    </a:lnTo>
                    <a:lnTo>
                      <a:pt x="1320" y="537"/>
                    </a:lnTo>
                    <a:lnTo>
                      <a:pt x="1210" y="276"/>
                    </a:lnTo>
                    <a:lnTo>
                      <a:pt x="11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5304325" y="2785625"/>
                <a:ext cx="205250" cy="285000"/>
              </a:xfrm>
              <a:custGeom>
                <a:avLst/>
                <a:gdLst/>
                <a:ahLst/>
                <a:cxnLst/>
                <a:rect l="l" t="t" r="r" b="b"/>
                <a:pathLst>
                  <a:path w="8210" h="11400" extrusionOk="0">
                    <a:moveTo>
                      <a:pt x="6574" y="0"/>
                    </a:moveTo>
                    <a:lnTo>
                      <a:pt x="6519" y="275"/>
                    </a:lnTo>
                    <a:lnTo>
                      <a:pt x="6450" y="550"/>
                    </a:lnTo>
                    <a:lnTo>
                      <a:pt x="6367" y="811"/>
                    </a:lnTo>
                    <a:lnTo>
                      <a:pt x="6285" y="1059"/>
                    </a:lnTo>
                    <a:lnTo>
                      <a:pt x="6189" y="1306"/>
                    </a:lnTo>
                    <a:lnTo>
                      <a:pt x="6092" y="1554"/>
                    </a:lnTo>
                    <a:lnTo>
                      <a:pt x="5982" y="1788"/>
                    </a:lnTo>
                    <a:lnTo>
                      <a:pt x="5859" y="2021"/>
                    </a:lnTo>
                    <a:lnTo>
                      <a:pt x="5721" y="2255"/>
                    </a:lnTo>
                    <a:lnTo>
                      <a:pt x="5597" y="2475"/>
                    </a:lnTo>
                    <a:lnTo>
                      <a:pt x="5446" y="2695"/>
                    </a:lnTo>
                    <a:lnTo>
                      <a:pt x="5295" y="2901"/>
                    </a:lnTo>
                    <a:lnTo>
                      <a:pt x="5144" y="3108"/>
                    </a:lnTo>
                    <a:lnTo>
                      <a:pt x="4979" y="3300"/>
                    </a:lnTo>
                    <a:lnTo>
                      <a:pt x="4800" y="3493"/>
                    </a:lnTo>
                    <a:lnTo>
                      <a:pt x="4621" y="3672"/>
                    </a:lnTo>
                    <a:lnTo>
                      <a:pt x="4442" y="3850"/>
                    </a:lnTo>
                    <a:lnTo>
                      <a:pt x="4250" y="4015"/>
                    </a:lnTo>
                    <a:lnTo>
                      <a:pt x="4057" y="4180"/>
                    </a:lnTo>
                    <a:lnTo>
                      <a:pt x="3851" y="4332"/>
                    </a:lnTo>
                    <a:lnTo>
                      <a:pt x="3645" y="4483"/>
                    </a:lnTo>
                    <a:lnTo>
                      <a:pt x="3425" y="4620"/>
                    </a:lnTo>
                    <a:lnTo>
                      <a:pt x="3218" y="4758"/>
                    </a:lnTo>
                    <a:lnTo>
                      <a:pt x="2998" y="4882"/>
                    </a:lnTo>
                    <a:lnTo>
                      <a:pt x="2765" y="4992"/>
                    </a:lnTo>
                    <a:lnTo>
                      <a:pt x="2531" y="5102"/>
                    </a:lnTo>
                    <a:lnTo>
                      <a:pt x="2297" y="5198"/>
                    </a:lnTo>
                    <a:lnTo>
                      <a:pt x="2063" y="5294"/>
                    </a:lnTo>
                    <a:lnTo>
                      <a:pt x="1830" y="5377"/>
                    </a:lnTo>
                    <a:lnTo>
                      <a:pt x="1582" y="5445"/>
                    </a:lnTo>
                    <a:lnTo>
                      <a:pt x="1335" y="5514"/>
                    </a:lnTo>
                    <a:lnTo>
                      <a:pt x="1073" y="5569"/>
                    </a:lnTo>
                    <a:lnTo>
                      <a:pt x="826" y="5624"/>
                    </a:lnTo>
                    <a:lnTo>
                      <a:pt x="716" y="5638"/>
                    </a:lnTo>
                    <a:lnTo>
                      <a:pt x="620" y="5679"/>
                    </a:lnTo>
                    <a:lnTo>
                      <a:pt x="510" y="5720"/>
                    </a:lnTo>
                    <a:lnTo>
                      <a:pt x="427" y="5775"/>
                    </a:lnTo>
                    <a:lnTo>
                      <a:pt x="345" y="5844"/>
                    </a:lnTo>
                    <a:lnTo>
                      <a:pt x="262" y="5913"/>
                    </a:lnTo>
                    <a:lnTo>
                      <a:pt x="193" y="5995"/>
                    </a:lnTo>
                    <a:lnTo>
                      <a:pt x="138" y="6092"/>
                    </a:lnTo>
                    <a:lnTo>
                      <a:pt x="97" y="6174"/>
                    </a:lnTo>
                    <a:lnTo>
                      <a:pt x="56" y="6270"/>
                    </a:lnTo>
                    <a:lnTo>
                      <a:pt x="28" y="6380"/>
                    </a:lnTo>
                    <a:lnTo>
                      <a:pt x="1" y="6477"/>
                    </a:lnTo>
                    <a:lnTo>
                      <a:pt x="1" y="6587"/>
                    </a:lnTo>
                    <a:lnTo>
                      <a:pt x="1" y="6697"/>
                    </a:lnTo>
                    <a:lnTo>
                      <a:pt x="28" y="6807"/>
                    </a:lnTo>
                    <a:lnTo>
                      <a:pt x="56" y="6903"/>
                    </a:lnTo>
                    <a:lnTo>
                      <a:pt x="262" y="7522"/>
                    </a:lnTo>
                    <a:lnTo>
                      <a:pt x="331" y="7659"/>
                    </a:lnTo>
                    <a:lnTo>
                      <a:pt x="427" y="7797"/>
                    </a:lnTo>
                    <a:lnTo>
                      <a:pt x="537" y="7907"/>
                    </a:lnTo>
                    <a:lnTo>
                      <a:pt x="661" y="7989"/>
                    </a:lnTo>
                    <a:lnTo>
                      <a:pt x="798" y="8058"/>
                    </a:lnTo>
                    <a:lnTo>
                      <a:pt x="950" y="8099"/>
                    </a:lnTo>
                    <a:lnTo>
                      <a:pt x="1101" y="8113"/>
                    </a:lnTo>
                    <a:lnTo>
                      <a:pt x="1266" y="8099"/>
                    </a:lnTo>
                    <a:lnTo>
                      <a:pt x="2311" y="7907"/>
                    </a:lnTo>
                    <a:lnTo>
                      <a:pt x="1417" y="8374"/>
                    </a:lnTo>
                    <a:lnTo>
                      <a:pt x="1280" y="8470"/>
                    </a:lnTo>
                    <a:lnTo>
                      <a:pt x="1156" y="8580"/>
                    </a:lnTo>
                    <a:lnTo>
                      <a:pt x="1060" y="8718"/>
                    </a:lnTo>
                    <a:lnTo>
                      <a:pt x="991" y="8855"/>
                    </a:lnTo>
                    <a:lnTo>
                      <a:pt x="950" y="9020"/>
                    </a:lnTo>
                    <a:lnTo>
                      <a:pt x="950" y="9172"/>
                    </a:lnTo>
                    <a:lnTo>
                      <a:pt x="963" y="9337"/>
                    </a:lnTo>
                    <a:lnTo>
                      <a:pt x="1005" y="9502"/>
                    </a:lnTo>
                    <a:lnTo>
                      <a:pt x="1568" y="10822"/>
                    </a:lnTo>
                    <a:lnTo>
                      <a:pt x="1651" y="10973"/>
                    </a:lnTo>
                    <a:lnTo>
                      <a:pt x="1761" y="11111"/>
                    </a:lnTo>
                    <a:lnTo>
                      <a:pt x="1885" y="11221"/>
                    </a:lnTo>
                    <a:lnTo>
                      <a:pt x="2022" y="11303"/>
                    </a:lnTo>
                    <a:lnTo>
                      <a:pt x="2187" y="11358"/>
                    </a:lnTo>
                    <a:lnTo>
                      <a:pt x="2352" y="11399"/>
                    </a:lnTo>
                    <a:lnTo>
                      <a:pt x="2517" y="11399"/>
                    </a:lnTo>
                    <a:lnTo>
                      <a:pt x="2696" y="11386"/>
                    </a:lnTo>
                    <a:lnTo>
                      <a:pt x="2930" y="11317"/>
                    </a:lnTo>
                    <a:lnTo>
                      <a:pt x="3163" y="11262"/>
                    </a:lnTo>
                    <a:lnTo>
                      <a:pt x="3397" y="11179"/>
                    </a:lnTo>
                    <a:lnTo>
                      <a:pt x="3631" y="11097"/>
                    </a:lnTo>
                    <a:lnTo>
                      <a:pt x="3851" y="11014"/>
                    </a:lnTo>
                    <a:lnTo>
                      <a:pt x="4071" y="10918"/>
                    </a:lnTo>
                    <a:lnTo>
                      <a:pt x="4291" y="10808"/>
                    </a:lnTo>
                    <a:lnTo>
                      <a:pt x="4511" y="10698"/>
                    </a:lnTo>
                    <a:lnTo>
                      <a:pt x="4731" y="10588"/>
                    </a:lnTo>
                    <a:lnTo>
                      <a:pt x="4937" y="10451"/>
                    </a:lnTo>
                    <a:lnTo>
                      <a:pt x="5130" y="10327"/>
                    </a:lnTo>
                    <a:lnTo>
                      <a:pt x="5336" y="10176"/>
                    </a:lnTo>
                    <a:lnTo>
                      <a:pt x="5529" y="10038"/>
                    </a:lnTo>
                    <a:lnTo>
                      <a:pt x="5721" y="9887"/>
                    </a:lnTo>
                    <a:lnTo>
                      <a:pt x="5900" y="9722"/>
                    </a:lnTo>
                    <a:lnTo>
                      <a:pt x="6079" y="9557"/>
                    </a:lnTo>
                    <a:lnTo>
                      <a:pt x="6244" y="9378"/>
                    </a:lnTo>
                    <a:lnTo>
                      <a:pt x="6409" y="9199"/>
                    </a:lnTo>
                    <a:lnTo>
                      <a:pt x="6574" y="9020"/>
                    </a:lnTo>
                    <a:lnTo>
                      <a:pt x="6725" y="8828"/>
                    </a:lnTo>
                    <a:lnTo>
                      <a:pt x="6876" y="8635"/>
                    </a:lnTo>
                    <a:lnTo>
                      <a:pt x="7014" y="8429"/>
                    </a:lnTo>
                    <a:lnTo>
                      <a:pt x="7151" y="8223"/>
                    </a:lnTo>
                    <a:lnTo>
                      <a:pt x="7275" y="8003"/>
                    </a:lnTo>
                    <a:lnTo>
                      <a:pt x="7399" y="7783"/>
                    </a:lnTo>
                    <a:lnTo>
                      <a:pt x="7509" y="7563"/>
                    </a:lnTo>
                    <a:lnTo>
                      <a:pt x="7619" y="7329"/>
                    </a:lnTo>
                    <a:lnTo>
                      <a:pt x="7715" y="7095"/>
                    </a:lnTo>
                    <a:lnTo>
                      <a:pt x="7797" y="6862"/>
                    </a:lnTo>
                    <a:lnTo>
                      <a:pt x="7880" y="6614"/>
                    </a:lnTo>
                    <a:lnTo>
                      <a:pt x="7962" y="6367"/>
                    </a:lnTo>
                    <a:lnTo>
                      <a:pt x="8017" y="6119"/>
                    </a:lnTo>
                    <a:lnTo>
                      <a:pt x="8114" y="5693"/>
                    </a:lnTo>
                    <a:lnTo>
                      <a:pt x="8169" y="5280"/>
                    </a:lnTo>
                    <a:lnTo>
                      <a:pt x="8196" y="4854"/>
                    </a:lnTo>
                    <a:lnTo>
                      <a:pt x="8210" y="4442"/>
                    </a:lnTo>
                    <a:lnTo>
                      <a:pt x="8196" y="4029"/>
                    </a:lnTo>
                    <a:lnTo>
                      <a:pt x="8155" y="3630"/>
                    </a:lnTo>
                    <a:lnTo>
                      <a:pt x="8100" y="3231"/>
                    </a:lnTo>
                    <a:lnTo>
                      <a:pt x="8004" y="2833"/>
                    </a:lnTo>
                    <a:lnTo>
                      <a:pt x="7907" y="2448"/>
                    </a:lnTo>
                    <a:lnTo>
                      <a:pt x="7770" y="2063"/>
                    </a:lnTo>
                    <a:lnTo>
                      <a:pt x="7619" y="1691"/>
                    </a:lnTo>
                    <a:lnTo>
                      <a:pt x="7454" y="1334"/>
                    </a:lnTo>
                    <a:lnTo>
                      <a:pt x="7261" y="976"/>
                    </a:lnTo>
                    <a:lnTo>
                      <a:pt x="7055" y="633"/>
                    </a:lnTo>
                    <a:lnTo>
                      <a:pt x="6821" y="316"/>
                    </a:lnTo>
                    <a:lnTo>
                      <a:pt x="6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5466250" y="2675275"/>
                <a:ext cx="77700" cy="112775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4511" extrusionOk="0">
                    <a:moveTo>
                      <a:pt x="1513" y="0"/>
                    </a:moveTo>
                    <a:lnTo>
                      <a:pt x="1362" y="14"/>
                    </a:lnTo>
                    <a:lnTo>
                      <a:pt x="1210" y="41"/>
                    </a:lnTo>
                    <a:lnTo>
                      <a:pt x="1059" y="83"/>
                    </a:lnTo>
                    <a:lnTo>
                      <a:pt x="922" y="138"/>
                    </a:lnTo>
                    <a:lnTo>
                      <a:pt x="784" y="206"/>
                    </a:lnTo>
                    <a:lnTo>
                      <a:pt x="660" y="275"/>
                    </a:lnTo>
                    <a:lnTo>
                      <a:pt x="537" y="371"/>
                    </a:lnTo>
                    <a:lnTo>
                      <a:pt x="440" y="468"/>
                    </a:lnTo>
                    <a:lnTo>
                      <a:pt x="330" y="591"/>
                    </a:lnTo>
                    <a:lnTo>
                      <a:pt x="248" y="701"/>
                    </a:lnTo>
                    <a:lnTo>
                      <a:pt x="179" y="839"/>
                    </a:lnTo>
                    <a:lnTo>
                      <a:pt x="110" y="963"/>
                    </a:lnTo>
                    <a:lnTo>
                      <a:pt x="55" y="1114"/>
                    </a:lnTo>
                    <a:lnTo>
                      <a:pt x="28" y="1265"/>
                    </a:lnTo>
                    <a:lnTo>
                      <a:pt x="0" y="1417"/>
                    </a:lnTo>
                    <a:lnTo>
                      <a:pt x="0" y="1568"/>
                    </a:lnTo>
                    <a:lnTo>
                      <a:pt x="28" y="2998"/>
                    </a:lnTo>
                    <a:lnTo>
                      <a:pt x="28" y="3149"/>
                    </a:lnTo>
                    <a:lnTo>
                      <a:pt x="55" y="3300"/>
                    </a:lnTo>
                    <a:lnTo>
                      <a:pt x="97" y="3452"/>
                    </a:lnTo>
                    <a:lnTo>
                      <a:pt x="152" y="3589"/>
                    </a:lnTo>
                    <a:lnTo>
                      <a:pt x="220" y="3727"/>
                    </a:lnTo>
                    <a:lnTo>
                      <a:pt x="303" y="3850"/>
                    </a:lnTo>
                    <a:lnTo>
                      <a:pt x="385" y="3974"/>
                    </a:lnTo>
                    <a:lnTo>
                      <a:pt x="495" y="4084"/>
                    </a:lnTo>
                    <a:lnTo>
                      <a:pt x="605" y="4180"/>
                    </a:lnTo>
                    <a:lnTo>
                      <a:pt x="729" y="4263"/>
                    </a:lnTo>
                    <a:lnTo>
                      <a:pt x="853" y="4345"/>
                    </a:lnTo>
                    <a:lnTo>
                      <a:pt x="990" y="4400"/>
                    </a:lnTo>
                    <a:lnTo>
                      <a:pt x="1128" y="4455"/>
                    </a:lnTo>
                    <a:lnTo>
                      <a:pt x="1279" y="4483"/>
                    </a:lnTo>
                    <a:lnTo>
                      <a:pt x="1430" y="4510"/>
                    </a:lnTo>
                    <a:lnTo>
                      <a:pt x="1595" y="4510"/>
                    </a:lnTo>
                    <a:lnTo>
                      <a:pt x="1747" y="4497"/>
                    </a:lnTo>
                    <a:lnTo>
                      <a:pt x="1898" y="4483"/>
                    </a:lnTo>
                    <a:lnTo>
                      <a:pt x="2049" y="4442"/>
                    </a:lnTo>
                    <a:lnTo>
                      <a:pt x="2187" y="4387"/>
                    </a:lnTo>
                    <a:lnTo>
                      <a:pt x="2324" y="4318"/>
                    </a:lnTo>
                    <a:lnTo>
                      <a:pt x="2448" y="4235"/>
                    </a:lnTo>
                    <a:lnTo>
                      <a:pt x="2572" y="4139"/>
                    </a:lnTo>
                    <a:lnTo>
                      <a:pt x="2668" y="4043"/>
                    </a:lnTo>
                    <a:lnTo>
                      <a:pt x="2778" y="3933"/>
                    </a:lnTo>
                    <a:lnTo>
                      <a:pt x="2860" y="3809"/>
                    </a:lnTo>
                    <a:lnTo>
                      <a:pt x="2929" y="3685"/>
                    </a:lnTo>
                    <a:lnTo>
                      <a:pt x="2998" y="3548"/>
                    </a:lnTo>
                    <a:lnTo>
                      <a:pt x="3039" y="3410"/>
                    </a:lnTo>
                    <a:lnTo>
                      <a:pt x="3080" y="3259"/>
                    </a:lnTo>
                    <a:lnTo>
                      <a:pt x="3108" y="3108"/>
                    </a:lnTo>
                    <a:lnTo>
                      <a:pt x="3108" y="2943"/>
                    </a:lnTo>
                    <a:lnTo>
                      <a:pt x="3080" y="1527"/>
                    </a:lnTo>
                    <a:lnTo>
                      <a:pt x="3080" y="1362"/>
                    </a:lnTo>
                    <a:lnTo>
                      <a:pt x="3053" y="1210"/>
                    </a:lnTo>
                    <a:lnTo>
                      <a:pt x="3012" y="1059"/>
                    </a:lnTo>
                    <a:lnTo>
                      <a:pt x="2957" y="921"/>
                    </a:lnTo>
                    <a:lnTo>
                      <a:pt x="2888" y="784"/>
                    </a:lnTo>
                    <a:lnTo>
                      <a:pt x="2805" y="660"/>
                    </a:lnTo>
                    <a:lnTo>
                      <a:pt x="2723" y="550"/>
                    </a:lnTo>
                    <a:lnTo>
                      <a:pt x="2613" y="440"/>
                    </a:lnTo>
                    <a:lnTo>
                      <a:pt x="2503" y="344"/>
                    </a:lnTo>
                    <a:lnTo>
                      <a:pt x="2379" y="248"/>
                    </a:lnTo>
                    <a:lnTo>
                      <a:pt x="2255" y="179"/>
                    </a:lnTo>
                    <a:lnTo>
                      <a:pt x="2118" y="110"/>
                    </a:lnTo>
                    <a:lnTo>
                      <a:pt x="1980" y="69"/>
                    </a:lnTo>
                    <a:lnTo>
                      <a:pt x="1829" y="28"/>
                    </a:lnTo>
                    <a:lnTo>
                      <a:pt x="1678" y="14"/>
                    </a:lnTo>
                    <a:lnTo>
                      <a:pt x="1513" y="0"/>
                    </a:lnTo>
                    <a:close/>
                  </a:path>
                </a:pathLst>
              </a:custGeom>
              <a:solidFill>
                <a:srgbClr val="F43B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5422925" y="2432925"/>
                <a:ext cx="430775" cy="277425"/>
              </a:xfrm>
              <a:custGeom>
                <a:avLst/>
                <a:gdLst/>
                <a:ahLst/>
                <a:cxnLst/>
                <a:rect l="l" t="t" r="r" b="b"/>
                <a:pathLst>
                  <a:path w="17231" h="11097" extrusionOk="0">
                    <a:moveTo>
                      <a:pt x="8609" y="0"/>
                    </a:moveTo>
                    <a:lnTo>
                      <a:pt x="8169" y="14"/>
                    </a:lnTo>
                    <a:lnTo>
                      <a:pt x="7729" y="14"/>
                    </a:lnTo>
                    <a:lnTo>
                      <a:pt x="7302" y="41"/>
                    </a:lnTo>
                    <a:lnTo>
                      <a:pt x="6876" y="69"/>
                    </a:lnTo>
                    <a:lnTo>
                      <a:pt x="6464" y="110"/>
                    </a:lnTo>
                    <a:lnTo>
                      <a:pt x="6051" y="165"/>
                    </a:lnTo>
                    <a:lnTo>
                      <a:pt x="5652" y="220"/>
                    </a:lnTo>
                    <a:lnTo>
                      <a:pt x="5253" y="289"/>
                    </a:lnTo>
                    <a:lnTo>
                      <a:pt x="4882" y="371"/>
                    </a:lnTo>
                    <a:lnTo>
                      <a:pt x="4511" y="454"/>
                    </a:lnTo>
                    <a:lnTo>
                      <a:pt x="4140" y="550"/>
                    </a:lnTo>
                    <a:lnTo>
                      <a:pt x="3796" y="646"/>
                    </a:lnTo>
                    <a:lnTo>
                      <a:pt x="3452" y="770"/>
                    </a:lnTo>
                    <a:lnTo>
                      <a:pt x="3136" y="894"/>
                    </a:lnTo>
                    <a:lnTo>
                      <a:pt x="2820" y="1031"/>
                    </a:lnTo>
                    <a:lnTo>
                      <a:pt x="2517" y="1169"/>
                    </a:lnTo>
                    <a:lnTo>
                      <a:pt x="2228" y="1320"/>
                    </a:lnTo>
                    <a:lnTo>
                      <a:pt x="1967" y="1485"/>
                    </a:lnTo>
                    <a:lnTo>
                      <a:pt x="1706" y="1664"/>
                    </a:lnTo>
                    <a:lnTo>
                      <a:pt x="1472" y="1856"/>
                    </a:lnTo>
                    <a:lnTo>
                      <a:pt x="1238" y="2049"/>
                    </a:lnTo>
                    <a:lnTo>
                      <a:pt x="1032" y="2255"/>
                    </a:lnTo>
                    <a:lnTo>
                      <a:pt x="840" y="2475"/>
                    </a:lnTo>
                    <a:lnTo>
                      <a:pt x="675" y="2695"/>
                    </a:lnTo>
                    <a:lnTo>
                      <a:pt x="523" y="2929"/>
                    </a:lnTo>
                    <a:lnTo>
                      <a:pt x="386" y="3176"/>
                    </a:lnTo>
                    <a:lnTo>
                      <a:pt x="262" y="3438"/>
                    </a:lnTo>
                    <a:lnTo>
                      <a:pt x="166" y="3713"/>
                    </a:lnTo>
                    <a:lnTo>
                      <a:pt x="97" y="3988"/>
                    </a:lnTo>
                    <a:lnTo>
                      <a:pt x="42" y="4290"/>
                    </a:lnTo>
                    <a:lnTo>
                      <a:pt x="1" y="4593"/>
                    </a:lnTo>
                    <a:lnTo>
                      <a:pt x="1" y="4909"/>
                    </a:lnTo>
                    <a:lnTo>
                      <a:pt x="1" y="5225"/>
                    </a:lnTo>
                    <a:lnTo>
                      <a:pt x="42" y="5542"/>
                    </a:lnTo>
                    <a:lnTo>
                      <a:pt x="97" y="5844"/>
                    </a:lnTo>
                    <a:lnTo>
                      <a:pt x="166" y="6147"/>
                    </a:lnTo>
                    <a:lnTo>
                      <a:pt x="262" y="6449"/>
                    </a:lnTo>
                    <a:lnTo>
                      <a:pt x="386" y="6738"/>
                    </a:lnTo>
                    <a:lnTo>
                      <a:pt x="523" y="7027"/>
                    </a:lnTo>
                    <a:lnTo>
                      <a:pt x="675" y="7315"/>
                    </a:lnTo>
                    <a:lnTo>
                      <a:pt x="840" y="7590"/>
                    </a:lnTo>
                    <a:lnTo>
                      <a:pt x="1032" y="7852"/>
                    </a:lnTo>
                    <a:lnTo>
                      <a:pt x="1238" y="8113"/>
                    </a:lnTo>
                    <a:lnTo>
                      <a:pt x="1472" y="8360"/>
                    </a:lnTo>
                    <a:lnTo>
                      <a:pt x="1706" y="8608"/>
                    </a:lnTo>
                    <a:lnTo>
                      <a:pt x="1967" y="8842"/>
                    </a:lnTo>
                    <a:lnTo>
                      <a:pt x="2228" y="9062"/>
                    </a:lnTo>
                    <a:lnTo>
                      <a:pt x="2517" y="9282"/>
                    </a:lnTo>
                    <a:lnTo>
                      <a:pt x="2820" y="9488"/>
                    </a:lnTo>
                    <a:lnTo>
                      <a:pt x="3136" y="9680"/>
                    </a:lnTo>
                    <a:lnTo>
                      <a:pt x="3452" y="9859"/>
                    </a:lnTo>
                    <a:lnTo>
                      <a:pt x="3796" y="10038"/>
                    </a:lnTo>
                    <a:lnTo>
                      <a:pt x="4140" y="10189"/>
                    </a:lnTo>
                    <a:lnTo>
                      <a:pt x="4511" y="10340"/>
                    </a:lnTo>
                    <a:lnTo>
                      <a:pt x="4882" y="10478"/>
                    </a:lnTo>
                    <a:lnTo>
                      <a:pt x="5253" y="10602"/>
                    </a:lnTo>
                    <a:lnTo>
                      <a:pt x="5652" y="10712"/>
                    </a:lnTo>
                    <a:lnTo>
                      <a:pt x="6051" y="10808"/>
                    </a:lnTo>
                    <a:lnTo>
                      <a:pt x="6464" y="10890"/>
                    </a:lnTo>
                    <a:lnTo>
                      <a:pt x="6876" y="10959"/>
                    </a:lnTo>
                    <a:lnTo>
                      <a:pt x="7302" y="11014"/>
                    </a:lnTo>
                    <a:lnTo>
                      <a:pt x="7729" y="11056"/>
                    </a:lnTo>
                    <a:lnTo>
                      <a:pt x="8169" y="11083"/>
                    </a:lnTo>
                    <a:lnTo>
                      <a:pt x="8609" y="11097"/>
                    </a:lnTo>
                    <a:lnTo>
                      <a:pt x="9049" y="11083"/>
                    </a:lnTo>
                    <a:lnTo>
                      <a:pt x="9489" y="11056"/>
                    </a:lnTo>
                    <a:lnTo>
                      <a:pt x="9929" y="11014"/>
                    </a:lnTo>
                    <a:lnTo>
                      <a:pt x="10355" y="10959"/>
                    </a:lnTo>
                    <a:lnTo>
                      <a:pt x="10767" y="10890"/>
                    </a:lnTo>
                    <a:lnTo>
                      <a:pt x="11180" y="10808"/>
                    </a:lnTo>
                    <a:lnTo>
                      <a:pt x="11579" y="10712"/>
                    </a:lnTo>
                    <a:lnTo>
                      <a:pt x="11964" y="10602"/>
                    </a:lnTo>
                    <a:lnTo>
                      <a:pt x="12349" y="10478"/>
                    </a:lnTo>
                    <a:lnTo>
                      <a:pt x="12720" y="10340"/>
                    </a:lnTo>
                    <a:lnTo>
                      <a:pt x="13078" y="10189"/>
                    </a:lnTo>
                    <a:lnTo>
                      <a:pt x="13435" y="10038"/>
                    </a:lnTo>
                    <a:lnTo>
                      <a:pt x="13765" y="9859"/>
                    </a:lnTo>
                    <a:lnTo>
                      <a:pt x="14095" y="9680"/>
                    </a:lnTo>
                    <a:lnTo>
                      <a:pt x="14411" y="9488"/>
                    </a:lnTo>
                    <a:lnTo>
                      <a:pt x="14700" y="9282"/>
                    </a:lnTo>
                    <a:lnTo>
                      <a:pt x="14989" y="9062"/>
                    </a:lnTo>
                    <a:lnTo>
                      <a:pt x="15264" y="8842"/>
                    </a:lnTo>
                    <a:lnTo>
                      <a:pt x="15511" y="8608"/>
                    </a:lnTo>
                    <a:lnTo>
                      <a:pt x="15759" y="8360"/>
                    </a:lnTo>
                    <a:lnTo>
                      <a:pt x="15979" y="8113"/>
                    </a:lnTo>
                    <a:lnTo>
                      <a:pt x="16185" y="7852"/>
                    </a:lnTo>
                    <a:lnTo>
                      <a:pt x="16378" y="7590"/>
                    </a:lnTo>
                    <a:lnTo>
                      <a:pt x="16556" y="7315"/>
                    </a:lnTo>
                    <a:lnTo>
                      <a:pt x="16708" y="7027"/>
                    </a:lnTo>
                    <a:lnTo>
                      <a:pt x="16845" y="6738"/>
                    </a:lnTo>
                    <a:lnTo>
                      <a:pt x="16955" y="6449"/>
                    </a:lnTo>
                    <a:lnTo>
                      <a:pt x="17051" y="6147"/>
                    </a:lnTo>
                    <a:lnTo>
                      <a:pt x="17134" y="5844"/>
                    </a:lnTo>
                    <a:lnTo>
                      <a:pt x="17189" y="5542"/>
                    </a:lnTo>
                    <a:lnTo>
                      <a:pt x="17216" y="5225"/>
                    </a:lnTo>
                    <a:lnTo>
                      <a:pt x="17230" y="4909"/>
                    </a:lnTo>
                    <a:lnTo>
                      <a:pt x="17216" y="4593"/>
                    </a:lnTo>
                    <a:lnTo>
                      <a:pt x="17189" y="4290"/>
                    </a:lnTo>
                    <a:lnTo>
                      <a:pt x="17134" y="3988"/>
                    </a:lnTo>
                    <a:lnTo>
                      <a:pt x="17051" y="3713"/>
                    </a:lnTo>
                    <a:lnTo>
                      <a:pt x="16955" y="3438"/>
                    </a:lnTo>
                    <a:lnTo>
                      <a:pt x="16845" y="3176"/>
                    </a:lnTo>
                    <a:lnTo>
                      <a:pt x="16708" y="2929"/>
                    </a:lnTo>
                    <a:lnTo>
                      <a:pt x="16556" y="2695"/>
                    </a:lnTo>
                    <a:lnTo>
                      <a:pt x="16378" y="2475"/>
                    </a:lnTo>
                    <a:lnTo>
                      <a:pt x="16185" y="2255"/>
                    </a:lnTo>
                    <a:lnTo>
                      <a:pt x="15979" y="2049"/>
                    </a:lnTo>
                    <a:lnTo>
                      <a:pt x="15759" y="1856"/>
                    </a:lnTo>
                    <a:lnTo>
                      <a:pt x="15511" y="1664"/>
                    </a:lnTo>
                    <a:lnTo>
                      <a:pt x="15264" y="1485"/>
                    </a:lnTo>
                    <a:lnTo>
                      <a:pt x="14989" y="1320"/>
                    </a:lnTo>
                    <a:lnTo>
                      <a:pt x="14700" y="1169"/>
                    </a:lnTo>
                    <a:lnTo>
                      <a:pt x="14411" y="1031"/>
                    </a:lnTo>
                    <a:lnTo>
                      <a:pt x="14095" y="894"/>
                    </a:lnTo>
                    <a:lnTo>
                      <a:pt x="13765" y="770"/>
                    </a:lnTo>
                    <a:lnTo>
                      <a:pt x="13435" y="646"/>
                    </a:lnTo>
                    <a:lnTo>
                      <a:pt x="13078" y="550"/>
                    </a:lnTo>
                    <a:lnTo>
                      <a:pt x="12720" y="454"/>
                    </a:lnTo>
                    <a:lnTo>
                      <a:pt x="12349" y="371"/>
                    </a:lnTo>
                    <a:lnTo>
                      <a:pt x="11964" y="289"/>
                    </a:lnTo>
                    <a:lnTo>
                      <a:pt x="11579" y="220"/>
                    </a:lnTo>
                    <a:lnTo>
                      <a:pt x="11180" y="165"/>
                    </a:lnTo>
                    <a:lnTo>
                      <a:pt x="10767" y="110"/>
                    </a:lnTo>
                    <a:lnTo>
                      <a:pt x="10355" y="69"/>
                    </a:lnTo>
                    <a:lnTo>
                      <a:pt x="9929" y="41"/>
                    </a:lnTo>
                    <a:lnTo>
                      <a:pt x="9489" y="14"/>
                    </a:lnTo>
                    <a:lnTo>
                      <a:pt x="9049" y="14"/>
                    </a:lnTo>
                    <a:lnTo>
                      <a:pt x="86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5405400" y="2738175"/>
                <a:ext cx="121725" cy="121725"/>
              </a:xfrm>
              <a:custGeom>
                <a:avLst/>
                <a:gdLst/>
                <a:ahLst/>
                <a:cxnLst/>
                <a:rect l="l" t="t" r="r" b="b"/>
                <a:pathLst>
                  <a:path w="4869" h="4869" extrusionOk="0">
                    <a:moveTo>
                      <a:pt x="2434" y="1"/>
                    </a:moveTo>
                    <a:lnTo>
                      <a:pt x="2187" y="14"/>
                    </a:lnTo>
                    <a:lnTo>
                      <a:pt x="1939" y="56"/>
                    </a:lnTo>
                    <a:lnTo>
                      <a:pt x="1706" y="111"/>
                    </a:lnTo>
                    <a:lnTo>
                      <a:pt x="1486" y="193"/>
                    </a:lnTo>
                    <a:lnTo>
                      <a:pt x="1279" y="303"/>
                    </a:lnTo>
                    <a:lnTo>
                      <a:pt x="1073" y="427"/>
                    </a:lnTo>
                    <a:lnTo>
                      <a:pt x="881" y="564"/>
                    </a:lnTo>
                    <a:lnTo>
                      <a:pt x="716" y="716"/>
                    </a:lnTo>
                    <a:lnTo>
                      <a:pt x="551" y="894"/>
                    </a:lnTo>
                    <a:lnTo>
                      <a:pt x="413" y="1087"/>
                    </a:lnTo>
                    <a:lnTo>
                      <a:pt x="289" y="1279"/>
                    </a:lnTo>
                    <a:lnTo>
                      <a:pt x="193" y="1499"/>
                    </a:lnTo>
                    <a:lnTo>
                      <a:pt x="110" y="1719"/>
                    </a:lnTo>
                    <a:lnTo>
                      <a:pt x="55" y="1953"/>
                    </a:lnTo>
                    <a:lnTo>
                      <a:pt x="14" y="2187"/>
                    </a:lnTo>
                    <a:lnTo>
                      <a:pt x="0" y="2434"/>
                    </a:lnTo>
                    <a:lnTo>
                      <a:pt x="14" y="2696"/>
                    </a:lnTo>
                    <a:lnTo>
                      <a:pt x="55" y="2929"/>
                    </a:lnTo>
                    <a:lnTo>
                      <a:pt x="110" y="3163"/>
                    </a:lnTo>
                    <a:lnTo>
                      <a:pt x="193" y="3383"/>
                    </a:lnTo>
                    <a:lnTo>
                      <a:pt x="289" y="3603"/>
                    </a:lnTo>
                    <a:lnTo>
                      <a:pt x="413" y="3796"/>
                    </a:lnTo>
                    <a:lnTo>
                      <a:pt x="551" y="3988"/>
                    </a:lnTo>
                    <a:lnTo>
                      <a:pt x="716" y="4167"/>
                    </a:lnTo>
                    <a:lnTo>
                      <a:pt x="881" y="4318"/>
                    </a:lnTo>
                    <a:lnTo>
                      <a:pt x="1073" y="4456"/>
                    </a:lnTo>
                    <a:lnTo>
                      <a:pt x="1279" y="4579"/>
                    </a:lnTo>
                    <a:lnTo>
                      <a:pt x="1486" y="4676"/>
                    </a:lnTo>
                    <a:lnTo>
                      <a:pt x="1706" y="4758"/>
                    </a:lnTo>
                    <a:lnTo>
                      <a:pt x="1939" y="4827"/>
                    </a:lnTo>
                    <a:lnTo>
                      <a:pt x="2187" y="4854"/>
                    </a:lnTo>
                    <a:lnTo>
                      <a:pt x="2434" y="4868"/>
                    </a:lnTo>
                    <a:lnTo>
                      <a:pt x="2682" y="4854"/>
                    </a:lnTo>
                    <a:lnTo>
                      <a:pt x="2929" y="4827"/>
                    </a:lnTo>
                    <a:lnTo>
                      <a:pt x="3163" y="4758"/>
                    </a:lnTo>
                    <a:lnTo>
                      <a:pt x="3383" y="4676"/>
                    </a:lnTo>
                    <a:lnTo>
                      <a:pt x="3589" y="4579"/>
                    </a:lnTo>
                    <a:lnTo>
                      <a:pt x="3796" y="4456"/>
                    </a:lnTo>
                    <a:lnTo>
                      <a:pt x="3988" y="4318"/>
                    </a:lnTo>
                    <a:lnTo>
                      <a:pt x="4153" y="4167"/>
                    </a:lnTo>
                    <a:lnTo>
                      <a:pt x="4318" y="3988"/>
                    </a:lnTo>
                    <a:lnTo>
                      <a:pt x="4456" y="3796"/>
                    </a:lnTo>
                    <a:lnTo>
                      <a:pt x="4579" y="3603"/>
                    </a:lnTo>
                    <a:lnTo>
                      <a:pt x="4676" y="3383"/>
                    </a:lnTo>
                    <a:lnTo>
                      <a:pt x="4758" y="3163"/>
                    </a:lnTo>
                    <a:lnTo>
                      <a:pt x="4813" y="2929"/>
                    </a:lnTo>
                    <a:lnTo>
                      <a:pt x="4854" y="2696"/>
                    </a:lnTo>
                    <a:lnTo>
                      <a:pt x="4868" y="2434"/>
                    </a:lnTo>
                    <a:lnTo>
                      <a:pt x="4854" y="2187"/>
                    </a:lnTo>
                    <a:lnTo>
                      <a:pt x="4813" y="1953"/>
                    </a:lnTo>
                    <a:lnTo>
                      <a:pt x="4758" y="1719"/>
                    </a:lnTo>
                    <a:lnTo>
                      <a:pt x="4676" y="1499"/>
                    </a:lnTo>
                    <a:lnTo>
                      <a:pt x="4579" y="1279"/>
                    </a:lnTo>
                    <a:lnTo>
                      <a:pt x="4456" y="1087"/>
                    </a:lnTo>
                    <a:lnTo>
                      <a:pt x="4318" y="894"/>
                    </a:lnTo>
                    <a:lnTo>
                      <a:pt x="4153" y="716"/>
                    </a:lnTo>
                    <a:lnTo>
                      <a:pt x="3988" y="564"/>
                    </a:lnTo>
                    <a:lnTo>
                      <a:pt x="3796" y="427"/>
                    </a:lnTo>
                    <a:lnTo>
                      <a:pt x="3589" y="303"/>
                    </a:lnTo>
                    <a:lnTo>
                      <a:pt x="3383" y="193"/>
                    </a:lnTo>
                    <a:lnTo>
                      <a:pt x="3163" y="111"/>
                    </a:lnTo>
                    <a:lnTo>
                      <a:pt x="2929" y="56"/>
                    </a:lnTo>
                    <a:lnTo>
                      <a:pt x="2682" y="14"/>
                    </a:lnTo>
                    <a:lnTo>
                      <a:pt x="2434" y="1"/>
                    </a:lnTo>
                    <a:close/>
                  </a:path>
                </a:pathLst>
              </a:custGeom>
              <a:solidFill>
                <a:srgbClr val="DD96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5430850" y="2558725"/>
                <a:ext cx="410125" cy="480625"/>
              </a:xfrm>
              <a:custGeom>
                <a:avLst/>
                <a:gdLst/>
                <a:ahLst/>
                <a:cxnLst/>
                <a:rect l="l" t="t" r="r" b="b"/>
                <a:pathLst>
                  <a:path w="16405" h="19225" extrusionOk="0">
                    <a:moveTo>
                      <a:pt x="0" y="1"/>
                    </a:moveTo>
                    <a:lnTo>
                      <a:pt x="0" y="12803"/>
                    </a:lnTo>
                    <a:lnTo>
                      <a:pt x="0" y="13133"/>
                    </a:lnTo>
                    <a:lnTo>
                      <a:pt x="28" y="13449"/>
                    </a:lnTo>
                    <a:lnTo>
                      <a:pt x="69" y="13779"/>
                    </a:lnTo>
                    <a:lnTo>
                      <a:pt x="124" y="14095"/>
                    </a:lnTo>
                    <a:lnTo>
                      <a:pt x="206" y="14398"/>
                    </a:lnTo>
                    <a:lnTo>
                      <a:pt x="289" y="14714"/>
                    </a:lnTo>
                    <a:lnTo>
                      <a:pt x="385" y="15003"/>
                    </a:lnTo>
                    <a:lnTo>
                      <a:pt x="509" y="15305"/>
                    </a:lnTo>
                    <a:lnTo>
                      <a:pt x="633" y="15580"/>
                    </a:lnTo>
                    <a:lnTo>
                      <a:pt x="770" y="15869"/>
                    </a:lnTo>
                    <a:lnTo>
                      <a:pt x="935" y="16130"/>
                    </a:lnTo>
                    <a:lnTo>
                      <a:pt x="1100" y="16391"/>
                    </a:lnTo>
                    <a:lnTo>
                      <a:pt x="1279" y="16639"/>
                    </a:lnTo>
                    <a:lnTo>
                      <a:pt x="1471" y="16886"/>
                    </a:lnTo>
                    <a:lnTo>
                      <a:pt x="1664" y="17120"/>
                    </a:lnTo>
                    <a:lnTo>
                      <a:pt x="1884" y="17340"/>
                    </a:lnTo>
                    <a:lnTo>
                      <a:pt x="2104" y="17560"/>
                    </a:lnTo>
                    <a:lnTo>
                      <a:pt x="2338" y="17766"/>
                    </a:lnTo>
                    <a:lnTo>
                      <a:pt x="2585" y="17945"/>
                    </a:lnTo>
                    <a:lnTo>
                      <a:pt x="2833" y="18138"/>
                    </a:lnTo>
                    <a:lnTo>
                      <a:pt x="3094" y="18303"/>
                    </a:lnTo>
                    <a:lnTo>
                      <a:pt x="3369" y="18454"/>
                    </a:lnTo>
                    <a:lnTo>
                      <a:pt x="3644" y="18591"/>
                    </a:lnTo>
                    <a:lnTo>
                      <a:pt x="3933" y="18729"/>
                    </a:lnTo>
                    <a:lnTo>
                      <a:pt x="4221" y="18839"/>
                    </a:lnTo>
                    <a:lnTo>
                      <a:pt x="4524" y="18935"/>
                    </a:lnTo>
                    <a:lnTo>
                      <a:pt x="4826" y="19032"/>
                    </a:lnTo>
                    <a:lnTo>
                      <a:pt x="5129" y="19100"/>
                    </a:lnTo>
                    <a:lnTo>
                      <a:pt x="5445" y="19155"/>
                    </a:lnTo>
                    <a:lnTo>
                      <a:pt x="5775" y="19197"/>
                    </a:lnTo>
                    <a:lnTo>
                      <a:pt x="6105" y="19224"/>
                    </a:lnTo>
                    <a:lnTo>
                      <a:pt x="6435" y="19224"/>
                    </a:lnTo>
                    <a:lnTo>
                      <a:pt x="6944" y="19210"/>
                    </a:lnTo>
                    <a:lnTo>
                      <a:pt x="7453" y="19183"/>
                    </a:lnTo>
                    <a:lnTo>
                      <a:pt x="7948" y="19114"/>
                    </a:lnTo>
                    <a:lnTo>
                      <a:pt x="8443" y="19032"/>
                    </a:lnTo>
                    <a:lnTo>
                      <a:pt x="8924" y="18922"/>
                    </a:lnTo>
                    <a:lnTo>
                      <a:pt x="9392" y="18784"/>
                    </a:lnTo>
                    <a:lnTo>
                      <a:pt x="9859" y="18619"/>
                    </a:lnTo>
                    <a:lnTo>
                      <a:pt x="10313" y="18440"/>
                    </a:lnTo>
                    <a:lnTo>
                      <a:pt x="10753" y="18248"/>
                    </a:lnTo>
                    <a:lnTo>
                      <a:pt x="11179" y="18028"/>
                    </a:lnTo>
                    <a:lnTo>
                      <a:pt x="11605" y="17780"/>
                    </a:lnTo>
                    <a:lnTo>
                      <a:pt x="12004" y="17533"/>
                    </a:lnTo>
                    <a:lnTo>
                      <a:pt x="12403" y="17244"/>
                    </a:lnTo>
                    <a:lnTo>
                      <a:pt x="12774" y="16955"/>
                    </a:lnTo>
                    <a:lnTo>
                      <a:pt x="13132" y="16639"/>
                    </a:lnTo>
                    <a:lnTo>
                      <a:pt x="13489" y="16309"/>
                    </a:lnTo>
                    <a:lnTo>
                      <a:pt x="13819" y="15965"/>
                    </a:lnTo>
                    <a:lnTo>
                      <a:pt x="14122" y="15608"/>
                    </a:lnTo>
                    <a:lnTo>
                      <a:pt x="14424" y="15223"/>
                    </a:lnTo>
                    <a:lnTo>
                      <a:pt x="14699" y="14838"/>
                    </a:lnTo>
                    <a:lnTo>
                      <a:pt x="14961" y="14425"/>
                    </a:lnTo>
                    <a:lnTo>
                      <a:pt x="15194" y="14013"/>
                    </a:lnTo>
                    <a:lnTo>
                      <a:pt x="15414" y="13586"/>
                    </a:lnTo>
                    <a:lnTo>
                      <a:pt x="15621" y="13146"/>
                    </a:lnTo>
                    <a:lnTo>
                      <a:pt x="15799" y="12693"/>
                    </a:lnTo>
                    <a:lnTo>
                      <a:pt x="15951" y="12225"/>
                    </a:lnTo>
                    <a:lnTo>
                      <a:pt x="16088" y="11744"/>
                    </a:lnTo>
                    <a:lnTo>
                      <a:pt x="16198" y="11262"/>
                    </a:lnTo>
                    <a:lnTo>
                      <a:pt x="16294" y="10781"/>
                    </a:lnTo>
                    <a:lnTo>
                      <a:pt x="16349" y="10272"/>
                    </a:lnTo>
                    <a:lnTo>
                      <a:pt x="16391" y="9777"/>
                    </a:lnTo>
                    <a:lnTo>
                      <a:pt x="16404" y="9255"/>
                    </a:lnTo>
                    <a:lnTo>
                      <a:pt x="16404" y="1"/>
                    </a:lnTo>
                    <a:close/>
                  </a:path>
                </a:pathLst>
              </a:custGeom>
              <a:solidFill>
                <a:srgbClr val="FFBE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5491675" y="2871900"/>
                <a:ext cx="13237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5295" h="2256" extrusionOk="0">
                    <a:moveTo>
                      <a:pt x="4979" y="1"/>
                    </a:moveTo>
                    <a:lnTo>
                      <a:pt x="317" y="28"/>
                    </a:lnTo>
                    <a:lnTo>
                      <a:pt x="221" y="42"/>
                    </a:lnTo>
                    <a:lnTo>
                      <a:pt x="152" y="69"/>
                    </a:lnTo>
                    <a:lnTo>
                      <a:pt x="83" y="138"/>
                    </a:lnTo>
                    <a:lnTo>
                      <a:pt x="42" y="207"/>
                    </a:lnTo>
                    <a:lnTo>
                      <a:pt x="15" y="289"/>
                    </a:lnTo>
                    <a:lnTo>
                      <a:pt x="1" y="386"/>
                    </a:lnTo>
                    <a:lnTo>
                      <a:pt x="15" y="482"/>
                    </a:lnTo>
                    <a:lnTo>
                      <a:pt x="42" y="564"/>
                    </a:lnTo>
                    <a:lnTo>
                      <a:pt x="152" y="757"/>
                    </a:lnTo>
                    <a:lnTo>
                      <a:pt x="262" y="936"/>
                    </a:lnTo>
                    <a:lnTo>
                      <a:pt x="386" y="1101"/>
                    </a:lnTo>
                    <a:lnTo>
                      <a:pt x="523" y="1266"/>
                    </a:lnTo>
                    <a:lnTo>
                      <a:pt x="661" y="1403"/>
                    </a:lnTo>
                    <a:lnTo>
                      <a:pt x="812" y="1541"/>
                    </a:lnTo>
                    <a:lnTo>
                      <a:pt x="977" y="1678"/>
                    </a:lnTo>
                    <a:lnTo>
                      <a:pt x="1128" y="1788"/>
                    </a:lnTo>
                    <a:lnTo>
                      <a:pt x="1307" y="1898"/>
                    </a:lnTo>
                    <a:lnTo>
                      <a:pt x="1486" y="1981"/>
                    </a:lnTo>
                    <a:lnTo>
                      <a:pt x="1665" y="2063"/>
                    </a:lnTo>
                    <a:lnTo>
                      <a:pt x="1857" y="2132"/>
                    </a:lnTo>
                    <a:lnTo>
                      <a:pt x="2050" y="2187"/>
                    </a:lnTo>
                    <a:lnTo>
                      <a:pt x="2242" y="2214"/>
                    </a:lnTo>
                    <a:lnTo>
                      <a:pt x="2448" y="2242"/>
                    </a:lnTo>
                    <a:lnTo>
                      <a:pt x="2655" y="2256"/>
                    </a:lnTo>
                    <a:lnTo>
                      <a:pt x="2861" y="2242"/>
                    </a:lnTo>
                    <a:lnTo>
                      <a:pt x="3067" y="2214"/>
                    </a:lnTo>
                    <a:lnTo>
                      <a:pt x="3260" y="2173"/>
                    </a:lnTo>
                    <a:lnTo>
                      <a:pt x="3452" y="2118"/>
                    </a:lnTo>
                    <a:lnTo>
                      <a:pt x="3645" y="2049"/>
                    </a:lnTo>
                    <a:lnTo>
                      <a:pt x="3824" y="1981"/>
                    </a:lnTo>
                    <a:lnTo>
                      <a:pt x="4002" y="1884"/>
                    </a:lnTo>
                    <a:lnTo>
                      <a:pt x="4167" y="1774"/>
                    </a:lnTo>
                    <a:lnTo>
                      <a:pt x="4332" y="1651"/>
                    </a:lnTo>
                    <a:lnTo>
                      <a:pt x="4484" y="1527"/>
                    </a:lnTo>
                    <a:lnTo>
                      <a:pt x="4635" y="1389"/>
                    </a:lnTo>
                    <a:lnTo>
                      <a:pt x="4772" y="1238"/>
                    </a:lnTo>
                    <a:lnTo>
                      <a:pt x="4910" y="1073"/>
                    </a:lnTo>
                    <a:lnTo>
                      <a:pt x="5034" y="908"/>
                    </a:lnTo>
                    <a:lnTo>
                      <a:pt x="5144" y="729"/>
                    </a:lnTo>
                    <a:lnTo>
                      <a:pt x="5240" y="537"/>
                    </a:lnTo>
                    <a:lnTo>
                      <a:pt x="5281" y="454"/>
                    </a:lnTo>
                    <a:lnTo>
                      <a:pt x="5295" y="358"/>
                    </a:lnTo>
                    <a:lnTo>
                      <a:pt x="5281" y="262"/>
                    </a:lnTo>
                    <a:lnTo>
                      <a:pt x="5254" y="179"/>
                    </a:lnTo>
                    <a:lnTo>
                      <a:pt x="5199" y="97"/>
                    </a:lnTo>
                    <a:lnTo>
                      <a:pt x="5130" y="42"/>
                    </a:lnTo>
                    <a:lnTo>
                      <a:pt x="5061" y="14"/>
                    </a:lnTo>
                    <a:lnTo>
                      <a:pt x="4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>
                <a:off x="5504750" y="2890475"/>
                <a:ext cx="106250" cy="121700"/>
              </a:xfrm>
              <a:custGeom>
                <a:avLst/>
                <a:gdLst/>
                <a:ahLst/>
                <a:cxnLst/>
                <a:rect l="l" t="t" r="r" b="b"/>
                <a:pathLst>
                  <a:path w="4250" h="4868" extrusionOk="0">
                    <a:moveTo>
                      <a:pt x="2118" y="0"/>
                    </a:moveTo>
                    <a:lnTo>
                      <a:pt x="1898" y="14"/>
                    </a:lnTo>
                    <a:lnTo>
                      <a:pt x="1692" y="55"/>
                    </a:lnTo>
                    <a:lnTo>
                      <a:pt x="1485" y="110"/>
                    </a:lnTo>
                    <a:lnTo>
                      <a:pt x="1293" y="193"/>
                    </a:lnTo>
                    <a:lnTo>
                      <a:pt x="1114" y="289"/>
                    </a:lnTo>
                    <a:lnTo>
                      <a:pt x="935" y="413"/>
                    </a:lnTo>
                    <a:lnTo>
                      <a:pt x="770" y="550"/>
                    </a:lnTo>
                    <a:lnTo>
                      <a:pt x="619" y="715"/>
                    </a:lnTo>
                    <a:lnTo>
                      <a:pt x="482" y="880"/>
                    </a:lnTo>
                    <a:lnTo>
                      <a:pt x="358" y="1073"/>
                    </a:lnTo>
                    <a:lnTo>
                      <a:pt x="248" y="1279"/>
                    </a:lnTo>
                    <a:lnTo>
                      <a:pt x="165" y="1485"/>
                    </a:lnTo>
                    <a:lnTo>
                      <a:pt x="97" y="1719"/>
                    </a:lnTo>
                    <a:lnTo>
                      <a:pt x="42" y="1939"/>
                    </a:lnTo>
                    <a:lnTo>
                      <a:pt x="0" y="2186"/>
                    </a:lnTo>
                    <a:lnTo>
                      <a:pt x="0" y="2434"/>
                    </a:lnTo>
                    <a:lnTo>
                      <a:pt x="0" y="2681"/>
                    </a:lnTo>
                    <a:lnTo>
                      <a:pt x="42" y="2929"/>
                    </a:lnTo>
                    <a:lnTo>
                      <a:pt x="97" y="3163"/>
                    </a:lnTo>
                    <a:lnTo>
                      <a:pt x="165" y="3383"/>
                    </a:lnTo>
                    <a:lnTo>
                      <a:pt x="248" y="3603"/>
                    </a:lnTo>
                    <a:lnTo>
                      <a:pt x="358" y="3795"/>
                    </a:lnTo>
                    <a:lnTo>
                      <a:pt x="482" y="3988"/>
                    </a:lnTo>
                    <a:lnTo>
                      <a:pt x="619" y="4166"/>
                    </a:lnTo>
                    <a:lnTo>
                      <a:pt x="770" y="4318"/>
                    </a:lnTo>
                    <a:lnTo>
                      <a:pt x="935" y="4455"/>
                    </a:lnTo>
                    <a:lnTo>
                      <a:pt x="1114" y="4579"/>
                    </a:lnTo>
                    <a:lnTo>
                      <a:pt x="1293" y="4675"/>
                    </a:lnTo>
                    <a:lnTo>
                      <a:pt x="1485" y="4758"/>
                    </a:lnTo>
                    <a:lnTo>
                      <a:pt x="1692" y="4826"/>
                    </a:lnTo>
                    <a:lnTo>
                      <a:pt x="1898" y="4868"/>
                    </a:lnTo>
                    <a:lnTo>
                      <a:pt x="2338" y="4868"/>
                    </a:lnTo>
                    <a:lnTo>
                      <a:pt x="2558" y="4826"/>
                    </a:lnTo>
                    <a:lnTo>
                      <a:pt x="2751" y="4758"/>
                    </a:lnTo>
                    <a:lnTo>
                      <a:pt x="2957" y="4675"/>
                    </a:lnTo>
                    <a:lnTo>
                      <a:pt x="3136" y="4579"/>
                    </a:lnTo>
                    <a:lnTo>
                      <a:pt x="3314" y="4455"/>
                    </a:lnTo>
                    <a:lnTo>
                      <a:pt x="3479" y="4318"/>
                    </a:lnTo>
                    <a:lnTo>
                      <a:pt x="3631" y="4166"/>
                    </a:lnTo>
                    <a:lnTo>
                      <a:pt x="3768" y="3988"/>
                    </a:lnTo>
                    <a:lnTo>
                      <a:pt x="3892" y="3795"/>
                    </a:lnTo>
                    <a:lnTo>
                      <a:pt x="3988" y="3603"/>
                    </a:lnTo>
                    <a:lnTo>
                      <a:pt x="4084" y="3383"/>
                    </a:lnTo>
                    <a:lnTo>
                      <a:pt x="4153" y="3163"/>
                    </a:lnTo>
                    <a:lnTo>
                      <a:pt x="4208" y="2929"/>
                    </a:lnTo>
                    <a:lnTo>
                      <a:pt x="4236" y="2681"/>
                    </a:lnTo>
                    <a:lnTo>
                      <a:pt x="4249" y="2434"/>
                    </a:lnTo>
                    <a:lnTo>
                      <a:pt x="4236" y="2186"/>
                    </a:lnTo>
                    <a:lnTo>
                      <a:pt x="4208" y="1939"/>
                    </a:lnTo>
                    <a:lnTo>
                      <a:pt x="4153" y="1719"/>
                    </a:lnTo>
                    <a:lnTo>
                      <a:pt x="4084" y="1485"/>
                    </a:lnTo>
                    <a:lnTo>
                      <a:pt x="3988" y="1279"/>
                    </a:lnTo>
                    <a:lnTo>
                      <a:pt x="3892" y="1073"/>
                    </a:lnTo>
                    <a:lnTo>
                      <a:pt x="3768" y="880"/>
                    </a:lnTo>
                    <a:lnTo>
                      <a:pt x="3631" y="715"/>
                    </a:lnTo>
                    <a:lnTo>
                      <a:pt x="3479" y="550"/>
                    </a:lnTo>
                    <a:lnTo>
                      <a:pt x="3314" y="413"/>
                    </a:lnTo>
                    <a:lnTo>
                      <a:pt x="3136" y="289"/>
                    </a:lnTo>
                    <a:lnTo>
                      <a:pt x="2957" y="193"/>
                    </a:lnTo>
                    <a:lnTo>
                      <a:pt x="2751" y="110"/>
                    </a:lnTo>
                    <a:lnTo>
                      <a:pt x="2558" y="55"/>
                    </a:lnTo>
                    <a:lnTo>
                      <a:pt x="2338" y="14"/>
                    </a:lnTo>
                    <a:lnTo>
                      <a:pt x="21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5623700" y="2489300"/>
                <a:ext cx="242375" cy="271600"/>
              </a:xfrm>
              <a:custGeom>
                <a:avLst/>
                <a:gdLst/>
                <a:ahLst/>
                <a:cxnLst/>
                <a:rect l="l" t="t" r="r" b="b"/>
                <a:pathLst>
                  <a:path w="9695" h="10864" extrusionOk="0">
                    <a:moveTo>
                      <a:pt x="4538" y="0"/>
                    </a:moveTo>
                    <a:lnTo>
                      <a:pt x="4153" y="14"/>
                    </a:lnTo>
                    <a:lnTo>
                      <a:pt x="3754" y="55"/>
                    </a:lnTo>
                    <a:lnTo>
                      <a:pt x="3355" y="124"/>
                    </a:lnTo>
                    <a:lnTo>
                      <a:pt x="2956" y="234"/>
                    </a:lnTo>
                    <a:lnTo>
                      <a:pt x="2558" y="358"/>
                    </a:lnTo>
                    <a:lnTo>
                      <a:pt x="2186" y="509"/>
                    </a:lnTo>
                    <a:lnTo>
                      <a:pt x="1815" y="688"/>
                    </a:lnTo>
                    <a:lnTo>
                      <a:pt x="1471" y="880"/>
                    </a:lnTo>
                    <a:lnTo>
                      <a:pt x="1306" y="990"/>
                    </a:lnTo>
                    <a:lnTo>
                      <a:pt x="1155" y="1114"/>
                    </a:lnTo>
                    <a:lnTo>
                      <a:pt x="1004" y="1224"/>
                    </a:lnTo>
                    <a:lnTo>
                      <a:pt x="866" y="1361"/>
                    </a:lnTo>
                    <a:lnTo>
                      <a:pt x="729" y="1485"/>
                    </a:lnTo>
                    <a:lnTo>
                      <a:pt x="605" y="1623"/>
                    </a:lnTo>
                    <a:lnTo>
                      <a:pt x="495" y="1774"/>
                    </a:lnTo>
                    <a:lnTo>
                      <a:pt x="385" y="1925"/>
                    </a:lnTo>
                    <a:lnTo>
                      <a:pt x="303" y="2076"/>
                    </a:lnTo>
                    <a:lnTo>
                      <a:pt x="220" y="2228"/>
                    </a:lnTo>
                    <a:lnTo>
                      <a:pt x="151" y="2393"/>
                    </a:lnTo>
                    <a:lnTo>
                      <a:pt x="96" y="2572"/>
                    </a:lnTo>
                    <a:lnTo>
                      <a:pt x="55" y="2737"/>
                    </a:lnTo>
                    <a:lnTo>
                      <a:pt x="28" y="2915"/>
                    </a:lnTo>
                    <a:lnTo>
                      <a:pt x="0" y="3108"/>
                    </a:lnTo>
                    <a:lnTo>
                      <a:pt x="14" y="3287"/>
                    </a:lnTo>
                    <a:lnTo>
                      <a:pt x="41" y="3548"/>
                    </a:lnTo>
                    <a:lnTo>
                      <a:pt x="96" y="3823"/>
                    </a:lnTo>
                    <a:lnTo>
                      <a:pt x="179" y="4112"/>
                    </a:lnTo>
                    <a:lnTo>
                      <a:pt x="289" y="4400"/>
                    </a:lnTo>
                    <a:lnTo>
                      <a:pt x="426" y="4689"/>
                    </a:lnTo>
                    <a:lnTo>
                      <a:pt x="591" y="4992"/>
                    </a:lnTo>
                    <a:lnTo>
                      <a:pt x="770" y="5308"/>
                    </a:lnTo>
                    <a:lnTo>
                      <a:pt x="976" y="5624"/>
                    </a:lnTo>
                    <a:lnTo>
                      <a:pt x="1196" y="5927"/>
                    </a:lnTo>
                    <a:lnTo>
                      <a:pt x="1430" y="6243"/>
                    </a:lnTo>
                    <a:lnTo>
                      <a:pt x="1691" y="6559"/>
                    </a:lnTo>
                    <a:lnTo>
                      <a:pt x="1953" y="6875"/>
                    </a:lnTo>
                    <a:lnTo>
                      <a:pt x="2228" y="7192"/>
                    </a:lnTo>
                    <a:lnTo>
                      <a:pt x="2516" y="7494"/>
                    </a:lnTo>
                    <a:lnTo>
                      <a:pt x="2819" y="7797"/>
                    </a:lnTo>
                    <a:lnTo>
                      <a:pt x="3121" y="8099"/>
                    </a:lnTo>
                    <a:lnTo>
                      <a:pt x="3438" y="8388"/>
                    </a:lnTo>
                    <a:lnTo>
                      <a:pt x="3754" y="8663"/>
                    </a:lnTo>
                    <a:lnTo>
                      <a:pt x="4070" y="8924"/>
                    </a:lnTo>
                    <a:lnTo>
                      <a:pt x="4387" y="9186"/>
                    </a:lnTo>
                    <a:lnTo>
                      <a:pt x="4703" y="9433"/>
                    </a:lnTo>
                    <a:lnTo>
                      <a:pt x="5019" y="9653"/>
                    </a:lnTo>
                    <a:lnTo>
                      <a:pt x="5335" y="9873"/>
                    </a:lnTo>
                    <a:lnTo>
                      <a:pt x="5638" y="10066"/>
                    </a:lnTo>
                    <a:lnTo>
                      <a:pt x="5940" y="10244"/>
                    </a:lnTo>
                    <a:lnTo>
                      <a:pt x="6229" y="10396"/>
                    </a:lnTo>
                    <a:lnTo>
                      <a:pt x="6504" y="10533"/>
                    </a:lnTo>
                    <a:lnTo>
                      <a:pt x="6765" y="10657"/>
                    </a:lnTo>
                    <a:lnTo>
                      <a:pt x="7027" y="10739"/>
                    </a:lnTo>
                    <a:lnTo>
                      <a:pt x="7260" y="10808"/>
                    </a:lnTo>
                    <a:lnTo>
                      <a:pt x="7480" y="10849"/>
                    </a:lnTo>
                    <a:lnTo>
                      <a:pt x="7673" y="10863"/>
                    </a:lnTo>
                    <a:lnTo>
                      <a:pt x="7865" y="10849"/>
                    </a:lnTo>
                    <a:lnTo>
                      <a:pt x="8030" y="10808"/>
                    </a:lnTo>
                    <a:lnTo>
                      <a:pt x="8195" y="10726"/>
                    </a:lnTo>
                    <a:lnTo>
                      <a:pt x="8347" y="10629"/>
                    </a:lnTo>
                    <a:lnTo>
                      <a:pt x="8484" y="10506"/>
                    </a:lnTo>
                    <a:lnTo>
                      <a:pt x="8622" y="10354"/>
                    </a:lnTo>
                    <a:lnTo>
                      <a:pt x="8745" y="10189"/>
                    </a:lnTo>
                    <a:lnTo>
                      <a:pt x="8855" y="9997"/>
                    </a:lnTo>
                    <a:lnTo>
                      <a:pt x="8952" y="9791"/>
                    </a:lnTo>
                    <a:lnTo>
                      <a:pt x="9048" y="9557"/>
                    </a:lnTo>
                    <a:lnTo>
                      <a:pt x="9130" y="9323"/>
                    </a:lnTo>
                    <a:lnTo>
                      <a:pt x="9213" y="9062"/>
                    </a:lnTo>
                    <a:lnTo>
                      <a:pt x="9282" y="8787"/>
                    </a:lnTo>
                    <a:lnTo>
                      <a:pt x="9337" y="8512"/>
                    </a:lnTo>
                    <a:lnTo>
                      <a:pt x="9447" y="7934"/>
                    </a:lnTo>
                    <a:lnTo>
                      <a:pt x="9529" y="7315"/>
                    </a:lnTo>
                    <a:lnTo>
                      <a:pt x="9584" y="6697"/>
                    </a:lnTo>
                    <a:lnTo>
                      <a:pt x="9625" y="6078"/>
                    </a:lnTo>
                    <a:lnTo>
                      <a:pt x="9667" y="5473"/>
                    </a:lnTo>
                    <a:lnTo>
                      <a:pt x="9680" y="4895"/>
                    </a:lnTo>
                    <a:lnTo>
                      <a:pt x="9680" y="4359"/>
                    </a:lnTo>
                    <a:lnTo>
                      <a:pt x="9694" y="3465"/>
                    </a:lnTo>
                    <a:lnTo>
                      <a:pt x="9680" y="3273"/>
                    </a:lnTo>
                    <a:lnTo>
                      <a:pt x="9653" y="3094"/>
                    </a:lnTo>
                    <a:lnTo>
                      <a:pt x="9612" y="2902"/>
                    </a:lnTo>
                    <a:lnTo>
                      <a:pt x="9543" y="2723"/>
                    </a:lnTo>
                    <a:lnTo>
                      <a:pt x="9474" y="2558"/>
                    </a:lnTo>
                    <a:lnTo>
                      <a:pt x="9392" y="2393"/>
                    </a:lnTo>
                    <a:lnTo>
                      <a:pt x="9282" y="2228"/>
                    </a:lnTo>
                    <a:lnTo>
                      <a:pt x="9172" y="2063"/>
                    </a:lnTo>
                    <a:lnTo>
                      <a:pt x="9048" y="1911"/>
                    </a:lnTo>
                    <a:lnTo>
                      <a:pt x="8897" y="1760"/>
                    </a:lnTo>
                    <a:lnTo>
                      <a:pt x="8759" y="1609"/>
                    </a:lnTo>
                    <a:lnTo>
                      <a:pt x="8594" y="1471"/>
                    </a:lnTo>
                    <a:lnTo>
                      <a:pt x="8429" y="1334"/>
                    </a:lnTo>
                    <a:lnTo>
                      <a:pt x="8250" y="1210"/>
                    </a:lnTo>
                    <a:lnTo>
                      <a:pt x="8072" y="1086"/>
                    </a:lnTo>
                    <a:lnTo>
                      <a:pt x="7879" y="963"/>
                    </a:lnTo>
                    <a:lnTo>
                      <a:pt x="7480" y="743"/>
                    </a:lnTo>
                    <a:lnTo>
                      <a:pt x="7054" y="564"/>
                    </a:lnTo>
                    <a:lnTo>
                      <a:pt x="6628" y="385"/>
                    </a:lnTo>
                    <a:lnTo>
                      <a:pt x="6202" y="248"/>
                    </a:lnTo>
                    <a:lnTo>
                      <a:pt x="5762" y="138"/>
                    </a:lnTo>
                    <a:lnTo>
                      <a:pt x="5335" y="69"/>
                    </a:lnTo>
                    <a:lnTo>
                      <a:pt x="4923" y="14"/>
                    </a:lnTo>
                    <a:lnTo>
                      <a:pt x="45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5782850" y="2606525"/>
                <a:ext cx="83225" cy="248200"/>
              </a:xfrm>
              <a:custGeom>
                <a:avLst/>
                <a:gdLst/>
                <a:ahLst/>
                <a:cxnLst/>
                <a:rect l="l" t="t" r="r" b="b"/>
                <a:pathLst>
                  <a:path w="3329" h="9928" extrusionOk="0">
                    <a:moveTo>
                      <a:pt x="1" y="0"/>
                    </a:moveTo>
                    <a:lnTo>
                      <a:pt x="1" y="9928"/>
                    </a:lnTo>
                    <a:lnTo>
                      <a:pt x="166" y="9928"/>
                    </a:lnTo>
                    <a:lnTo>
                      <a:pt x="344" y="9914"/>
                    </a:lnTo>
                    <a:lnTo>
                      <a:pt x="509" y="9900"/>
                    </a:lnTo>
                    <a:lnTo>
                      <a:pt x="674" y="9859"/>
                    </a:lnTo>
                    <a:lnTo>
                      <a:pt x="991" y="9777"/>
                    </a:lnTo>
                    <a:lnTo>
                      <a:pt x="1293" y="9667"/>
                    </a:lnTo>
                    <a:lnTo>
                      <a:pt x="1582" y="9529"/>
                    </a:lnTo>
                    <a:lnTo>
                      <a:pt x="1857" y="9364"/>
                    </a:lnTo>
                    <a:lnTo>
                      <a:pt x="2118" y="9172"/>
                    </a:lnTo>
                    <a:lnTo>
                      <a:pt x="2352" y="8965"/>
                    </a:lnTo>
                    <a:lnTo>
                      <a:pt x="2558" y="8718"/>
                    </a:lnTo>
                    <a:lnTo>
                      <a:pt x="2751" y="8470"/>
                    </a:lnTo>
                    <a:lnTo>
                      <a:pt x="2916" y="8195"/>
                    </a:lnTo>
                    <a:lnTo>
                      <a:pt x="3067" y="7907"/>
                    </a:lnTo>
                    <a:lnTo>
                      <a:pt x="3177" y="7590"/>
                    </a:lnTo>
                    <a:lnTo>
                      <a:pt x="3259" y="7274"/>
                    </a:lnTo>
                    <a:lnTo>
                      <a:pt x="3287" y="7109"/>
                    </a:lnTo>
                    <a:lnTo>
                      <a:pt x="3301" y="6944"/>
                    </a:lnTo>
                    <a:lnTo>
                      <a:pt x="3314" y="6779"/>
                    </a:lnTo>
                    <a:lnTo>
                      <a:pt x="3328" y="6614"/>
                    </a:lnTo>
                    <a:lnTo>
                      <a:pt x="33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5789050" y="2758125"/>
                <a:ext cx="51925" cy="121700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4868" extrusionOk="0">
                    <a:moveTo>
                      <a:pt x="151" y="0"/>
                    </a:moveTo>
                    <a:lnTo>
                      <a:pt x="0" y="28"/>
                    </a:lnTo>
                    <a:lnTo>
                      <a:pt x="0" y="4840"/>
                    </a:lnTo>
                    <a:lnTo>
                      <a:pt x="151" y="4854"/>
                    </a:lnTo>
                    <a:lnTo>
                      <a:pt x="303" y="4868"/>
                    </a:lnTo>
                    <a:lnTo>
                      <a:pt x="481" y="4854"/>
                    </a:lnTo>
                    <a:lnTo>
                      <a:pt x="674" y="4827"/>
                    </a:lnTo>
                    <a:lnTo>
                      <a:pt x="866" y="4785"/>
                    </a:lnTo>
                    <a:lnTo>
                      <a:pt x="1059" y="4730"/>
                    </a:lnTo>
                    <a:lnTo>
                      <a:pt x="1251" y="4648"/>
                    </a:lnTo>
                    <a:lnTo>
                      <a:pt x="1430" y="4579"/>
                    </a:lnTo>
                    <a:lnTo>
                      <a:pt x="1595" y="4497"/>
                    </a:lnTo>
                    <a:lnTo>
                      <a:pt x="1733" y="4400"/>
                    </a:lnTo>
                    <a:lnTo>
                      <a:pt x="1760" y="4373"/>
                    </a:lnTo>
                    <a:lnTo>
                      <a:pt x="1801" y="4331"/>
                    </a:lnTo>
                    <a:lnTo>
                      <a:pt x="1856" y="4208"/>
                    </a:lnTo>
                    <a:lnTo>
                      <a:pt x="1911" y="4043"/>
                    </a:lnTo>
                    <a:lnTo>
                      <a:pt x="1966" y="3836"/>
                    </a:lnTo>
                    <a:lnTo>
                      <a:pt x="2008" y="3630"/>
                    </a:lnTo>
                    <a:lnTo>
                      <a:pt x="2049" y="3410"/>
                    </a:lnTo>
                    <a:lnTo>
                      <a:pt x="2063" y="3218"/>
                    </a:lnTo>
                    <a:lnTo>
                      <a:pt x="2076" y="3053"/>
                    </a:lnTo>
                    <a:lnTo>
                      <a:pt x="2076" y="770"/>
                    </a:lnTo>
                    <a:lnTo>
                      <a:pt x="1898" y="605"/>
                    </a:lnTo>
                    <a:lnTo>
                      <a:pt x="1705" y="454"/>
                    </a:lnTo>
                    <a:lnTo>
                      <a:pt x="1499" y="316"/>
                    </a:lnTo>
                    <a:lnTo>
                      <a:pt x="1279" y="206"/>
                    </a:lnTo>
                    <a:lnTo>
                      <a:pt x="1059" y="124"/>
                    </a:lnTo>
                    <a:lnTo>
                      <a:pt x="811" y="55"/>
                    </a:lnTo>
                    <a:lnTo>
                      <a:pt x="564" y="14"/>
                    </a:lnTo>
                    <a:lnTo>
                      <a:pt x="303" y="0"/>
                    </a:lnTo>
                    <a:close/>
                  </a:path>
                </a:pathLst>
              </a:custGeom>
              <a:solidFill>
                <a:srgbClr val="DD96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5775300" y="2755375"/>
                <a:ext cx="75650" cy="121700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4868" extrusionOk="0">
                    <a:moveTo>
                      <a:pt x="289" y="0"/>
                    </a:moveTo>
                    <a:lnTo>
                      <a:pt x="0" y="14"/>
                    </a:lnTo>
                    <a:lnTo>
                      <a:pt x="0" y="4840"/>
                    </a:lnTo>
                    <a:lnTo>
                      <a:pt x="289" y="4854"/>
                    </a:lnTo>
                    <a:lnTo>
                      <a:pt x="591" y="4868"/>
                    </a:lnTo>
                    <a:lnTo>
                      <a:pt x="839" y="4854"/>
                    </a:lnTo>
                    <a:lnTo>
                      <a:pt x="1086" y="4813"/>
                    </a:lnTo>
                    <a:lnTo>
                      <a:pt x="1320" y="4758"/>
                    </a:lnTo>
                    <a:lnTo>
                      <a:pt x="1540" y="4675"/>
                    </a:lnTo>
                    <a:lnTo>
                      <a:pt x="1746" y="4565"/>
                    </a:lnTo>
                    <a:lnTo>
                      <a:pt x="1953" y="4441"/>
                    </a:lnTo>
                    <a:lnTo>
                      <a:pt x="2145" y="4304"/>
                    </a:lnTo>
                    <a:lnTo>
                      <a:pt x="2310" y="4153"/>
                    </a:lnTo>
                    <a:lnTo>
                      <a:pt x="2475" y="3974"/>
                    </a:lnTo>
                    <a:lnTo>
                      <a:pt x="2613" y="3795"/>
                    </a:lnTo>
                    <a:lnTo>
                      <a:pt x="2736" y="3589"/>
                    </a:lnTo>
                    <a:lnTo>
                      <a:pt x="2833" y="3383"/>
                    </a:lnTo>
                    <a:lnTo>
                      <a:pt x="2915" y="3149"/>
                    </a:lnTo>
                    <a:lnTo>
                      <a:pt x="2970" y="2915"/>
                    </a:lnTo>
                    <a:lnTo>
                      <a:pt x="3011" y="2681"/>
                    </a:lnTo>
                    <a:lnTo>
                      <a:pt x="3025" y="2434"/>
                    </a:lnTo>
                    <a:lnTo>
                      <a:pt x="3011" y="2186"/>
                    </a:lnTo>
                    <a:lnTo>
                      <a:pt x="2970" y="1939"/>
                    </a:lnTo>
                    <a:lnTo>
                      <a:pt x="2915" y="1705"/>
                    </a:lnTo>
                    <a:lnTo>
                      <a:pt x="2833" y="1485"/>
                    </a:lnTo>
                    <a:lnTo>
                      <a:pt x="2736" y="1265"/>
                    </a:lnTo>
                    <a:lnTo>
                      <a:pt x="2613" y="1073"/>
                    </a:lnTo>
                    <a:lnTo>
                      <a:pt x="2475" y="880"/>
                    </a:lnTo>
                    <a:lnTo>
                      <a:pt x="2310" y="715"/>
                    </a:lnTo>
                    <a:lnTo>
                      <a:pt x="2145" y="550"/>
                    </a:lnTo>
                    <a:lnTo>
                      <a:pt x="1953" y="413"/>
                    </a:lnTo>
                    <a:lnTo>
                      <a:pt x="1746" y="289"/>
                    </a:lnTo>
                    <a:lnTo>
                      <a:pt x="1540" y="193"/>
                    </a:lnTo>
                    <a:lnTo>
                      <a:pt x="1320" y="110"/>
                    </a:lnTo>
                    <a:lnTo>
                      <a:pt x="1086" y="41"/>
                    </a:lnTo>
                    <a:lnTo>
                      <a:pt x="839" y="14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rgbClr val="FFBE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5440800" y="2768075"/>
                <a:ext cx="5985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1239" extrusionOk="0">
                    <a:moveTo>
                      <a:pt x="1197" y="1"/>
                    </a:moveTo>
                    <a:lnTo>
                      <a:pt x="1032" y="15"/>
                    </a:lnTo>
                    <a:lnTo>
                      <a:pt x="853" y="56"/>
                    </a:lnTo>
                    <a:lnTo>
                      <a:pt x="702" y="125"/>
                    </a:lnTo>
                    <a:lnTo>
                      <a:pt x="551" y="221"/>
                    </a:lnTo>
                    <a:lnTo>
                      <a:pt x="400" y="345"/>
                    </a:lnTo>
                    <a:lnTo>
                      <a:pt x="262" y="482"/>
                    </a:lnTo>
                    <a:lnTo>
                      <a:pt x="152" y="647"/>
                    </a:lnTo>
                    <a:lnTo>
                      <a:pt x="42" y="826"/>
                    </a:lnTo>
                    <a:lnTo>
                      <a:pt x="15" y="922"/>
                    </a:lnTo>
                    <a:lnTo>
                      <a:pt x="1" y="1018"/>
                    </a:lnTo>
                    <a:lnTo>
                      <a:pt x="28" y="1115"/>
                    </a:lnTo>
                    <a:lnTo>
                      <a:pt x="56" y="1156"/>
                    </a:lnTo>
                    <a:lnTo>
                      <a:pt x="83" y="1197"/>
                    </a:lnTo>
                    <a:lnTo>
                      <a:pt x="111" y="1225"/>
                    </a:lnTo>
                    <a:lnTo>
                      <a:pt x="152" y="1238"/>
                    </a:lnTo>
                    <a:lnTo>
                      <a:pt x="221" y="1238"/>
                    </a:lnTo>
                    <a:lnTo>
                      <a:pt x="262" y="1225"/>
                    </a:lnTo>
                    <a:lnTo>
                      <a:pt x="290" y="1211"/>
                    </a:lnTo>
                    <a:lnTo>
                      <a:pt x="317" y="1170"/>
                    </a:lnTo>
                    <a:lnTo>
                      <a:pt x="345" y="1128"/>
                    </a:lnTo>
                    <a:lnTo>
                      <a:pt x="427" y="991"/>
                    </a:lnTo>
                    <a:lnTo>
                      <a:pt x="510" y="881"/>
                    </a:lnTo>
                    <a:lnTo>
                      <a:pt x="606" y="771"/>
                    </a:lnTo>
                    <a:lnTo>
                      <a:pt x="716" y="688"/>
                    </a:lnTo>
                    <a:lnTo>
                      <a:pt x="826" y="620"/>
                    </a:lnTo>
                    <a:lnTo>
                      <a:pt x="950" y="565"/>
                    </a:lnTo>
                    <a:lnTo>
                      <a:pt x="1073" y="537"/>
                    </a:lnTo>
                    <a:lnTo>
                      <a:pt x="1197" y="523"/>
                    </a:lnTo>
                    <a:lnTo>
                      <a:pt x="1321" y="537"/>
                    </a:lnTo>
                    <a:lnTo>
                      <a:pt x="1445" y="565"/>
                    </a:lnTo>
                    <a:lnTo>
                      <a:pt x="1568" y="620"/>
                    </a:lnTo>
                    <a:lnTo>
                      <a:pt x="1678" y="688"/>
                    </a:lnTo>
                    <a:lnTo>
                      <a:pt x="1788" y="771"/>
                    </a:lnTo>
                    <a:lnTo>
                      <a:pt x="1885" y="881"/>
                    </a:lnTo>
                    <a:lnTo>
                      <a:pt x="1981" y="991"/>
                    </a:lnTo>
                    <a:lnTo>
                      <a:pt x="2050" y="1128"/>
                    </a:lnTo>
                    <a:lnTo>
                      <a:pt x="2091" y="1183"/>
                    </a:lnTo>
                    <a:lnTo>
                      <a:pt x="2118" y="1211"/>
                    </a:lnTo>
                    <a:lnTo>
                      <a:pt x="2160" y="1238"/>
                    </a:lnTo>
                    <a:lnTo>
                      <a:pt x="2256" y="1238"/>
                    </a:lnTo>
                    <a:lnTo>
                      <a:pt x="2311" y="1197"/>
                    </a:lnTo>
                    <a:lnTo>
                      <a:pt x="2338" y="1156"/>
                    </a:lnTo>
                    <a:lnTo>
                      <a:pt x="2366" y="1115"/>
                    </a:lnTo>
                    <a:lnTo>
                      <a:pt x="2393" y="1018"/>
                    </a:lnTo>
                    <a:lnTo>
                      <a:pt x="2393" y="922"/>
                    </a:lnTo>
                    <a:lnTo>
                      <a:pt x="2352" y="826"/>
                    </a:lnTo>
                    <a:lnTo>
                      <a:pt x="2256" y="647"/>
                    </a:lnTo>
                    <a:lnTo>
                      <a:pt x="2132" y="482"/>
                    </a:lnTo>
                    <a:lnTo>
                      <a:pt x="1995" y="345"/>
                    </a:lnTo>
                    <a:lnTo>
                      <a:pt x="1857" y="221"/>
                    </a:lnTo>
                    <a:lnTo>
                      <a:pt x="1706" y="125"/>
                    </a:lnTo>
                    <a:lnTo>
                      <a:pt x="1541" y="56"/>
                    </a:lnTo>
                    <a:lnTo>
                      <a:pt x="1376" y="15"/>
                    </a:lnTo>
                    <a:lnTo>
                      <a:pt x="11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5602725" y="2768075"/>
                <a:ext cx="8390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1239" extrusionOk="0">
                    <a:moveTo>
                      <a:pt x="1678" y="1"/>
                    </a:moveTo>
                    <a:lnTo>
                      <a:pt x="1444" y="15"/>
                    </a:lnTo>
                    <a:lnTo>
                      <a:pt x="1210" y="56"/>
                    </a:lnTo>
                    <a:lnTo>
                      <a:pt x="977" y="125"/>
                    </a:lnTo>
                    <a:lnTo>
                      <a:pt x="770" y="221"/>
                    </a:lnTo>
                    <a:lnTo>
                      <a:pt x="564" y="345"/>
                    </a:lnTo>
                    <a:lnTo>
                      <a:pt x="372" y="482"/>
                    </a:lnTo>
                    <a:lnTo>
                      <a:pt x="207" y="647"/>
                    </a:lnTo>
                    <a:lnTo>
                      <a:pt x="55" y="826"/>
                    </a:lnTo>
                    <a:lnTo>
                      <a:pt x="28" y="867"/>
                    </a:lnTo>
                    <a:lnTo>
                      <a:pt x="14" y="922"/>
                    </a:lnTo>
                    <a:lnTo>
                      <a:pt x="0" y="977"/>
                    </a:lnTo>
                    <a:lnTo>
                      <a:pt x="14" y="1018"/>
                    </a:lnTo>
                    <a:lnTo>
                      <a:pt x="28" y="1073"/>
                    </a:lnTo>
                    <a:lnTo>
                      <a:pt x="42" y="1115"/>
                    </a:lnTo>
                    <a:lnTo>
                      <a:pt x="83" y="1156"/>
                    </a:lnTo>
                    <a:lnTo>
                      <a:pt x="110" y="1197"/>
                    </a:lnTo>
                    <a:lnTo>
                      <a:pt x="165" y="1225"/>
                    </a:lnTo>
                    <a:lnTo>
                      <a:pt x="207" y="1238"/>
                    </a:lnTo>
                    <a:lnTo>
                      <a:pt x="317" y="1238"/>
                    </a:lnTo>
                    <a:lnTo>
                      <a:pt x="358" y="1225"/>
                    </a:lnTo>
                    <a:lnTo>
                      <a:pt x="413" y="1211"/>
                    </a:lnTo>
                    <a:lnTo>
                      <a:pt x="454" y="1170"/>
                    </a:lnTo>
                    <a:lnTo>
                      <a:pt x="482" y="1128"/>
                    </a:lnTo>
                    <a:lnTo>
                      <a:pt x="592" y="991"/>
                    </a:lnTo>
                    <a:lnTo>
                      <a:pt x="715" y="881"/>
                    </a:lnTo>
                    <a:lnTo>
                      <a:pt x="853" y="771"/>
                    </a:lnTo>
                    <a:lnTo>
                      <a:pt x="1004" y="688"/>
                    </a:lnTo>
                    <a:lnTo>
                      <a:pt x="1169" y="620"/>
                    </a:lnTo>
                    <a:lnTo>
                      <a:pt x="1334" y="565"/>
                    </a:lnTo>
                    <a:lnTo>
                      <a:pt x="1499" y="537"/>
                    </a:lnTo>
                    <a:lnTo>
                      <a:pt x="1678" y="523"/>
                    </a:lnTo>
                    <a:lnTo>
                      <a:pt x="1870" y="537"/>
                    </a:lnTo>
                    <a:lnTo>
                      <a:pt x="2035" y="565"/>
                    </a:lnTo>
                    <a:lnTo>
                      <a:pt x="2200" y="620"/>
                    </a:lnTo>
                    <a:lnTo>
                      <a:pt x="2365" y="688"/>
                    </a:lnTo>
                    <a:lnTo>
                      <a:pt x="2517" y="771"/>
                    </a:lnTo>
                    <a:lnTo>
                      <a:pt x="2654" y="881"/>
                    </a:lnTo>
                    <a:lnTo>
                      <a:pt x="2778" y="991"/>
                    </a:lnTo>
                    <a:lnTo>
                      <a:pt x="2888" y="1128"/>
                    </a:lnTo>
                    <a:lnTo>
                      <a:pt x="2929" y="1183"/>
                    </a:lnTo>
                    <a:lnTo>
                      <a:pt x="2984" y="1211"/>
                    </a:lnTo>
                    <a:lnTo>
                      <a:pt x="3039" y="1238"/>
                    </a:lnTo>
                    <a:lnTo>
                      <a:pt x="3177" y="1238"/>
                    </a:lnTo>
                    <a:lnTo>
                      <a:pt x="3245" y="1197"/>
                    </a:lnTo>
                    <a:lnTo>
                      <a:pt x="3287" y="1156"/>
                    </a:lnTo>
                    <a:lnTo>
                      <a:pt x="3328" y="1115"/>
                    </a:lnTo>
                    <a:lnTo>
                      <a:pt x="3342" y="1073"/>
                    </a:lnTo>
                    <a:lnTo>
                      <a:pt x="3355" y="1018"/>
                    </a:lnTo>
                    <a:lnTo>
                      <a:pt x="3355" y="977"/>
                    </a:lnTo>
                    <a:lnTo>
                      <a:pt x="3355" y="922"/>
                    </a:lnTo>
                    <a:lnTo>
                      <a:pt x="3342" y="867"/>
                    </a:lnTo>
                    <a:lnTo>
                      <a:pt x="3314" y="826"/>
                    </a:lnTo>
                    <a:lnTo>
                      <a:pt x="3163" y="647"/>
                    </a:lnTo>
                    <a:lnTo>
                      <a:pt x="2998" y="482"/>
                    </a:lnTo>
                    <a:lnTo>
                      <a:pt x="2805" y="345"/>
                    </a:lnTo>
                    <a:lnTo>
                      <a:pt x="2599" y="221"/>
                    </a:lnTo>
                    <a:lnTo>
                      <a:pt x="2393" y="125"/>
                    </a:lnTo>
                    <a:lnTo>
                      <a:pt x="2159" y="56"/>
                    </a:lnTo>
                    <a:lnTo>
                      <a:pt x="1925" y="15"/>
                    </a:lnTo>
                    <a:lnTo>
                      <a:pt x="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5415025" y="2545325"/>
                <a:ext cx="360300" cy="142000"/>
              </a:xfrm>
              <a:custGeom>
                <a:avLst/>
                <a:gdLst/>
                <a:ahLst/>
                <a:cxnLst/>
                <a:rect l="l" t="t" r="r" b="b"/>
                <a:pathLst>
                  <a:path w="14412" h="5680" extrusionOk="0">
                    <a:moveTo>
                      <a:pt x="317" y="0"/>
                    </a:moveTo>
                    <a:lnTo>
                      <a:pt x="248" y="193"/>
                    </a:lnTo>
                    <a:lnTo>
                      <a:pt x="193" y="386"/>
                    </a:lnTo>
                    <a:lnTo>
                      <a:pt x="97" y="771"/>
                    </a:lnTo>
                    <a:lnTo>
                      <a:pt x="42" y="1156"/>
                    </a:lnTo>
                    <a:lnTo>
                      <a:pt x="14" y="1527"/>
                    </a:lnTo>
                    <a:lnTo>
                      <a:pt x="1" y="1898"/>
                    </a:lnTo>
                    <a:lnTo>
                      <a:pt x="14" y="2283"/>
                    </a:lnTo>
                    <a:lnTo>
                      <a:pt x="42" y="2641"/>
                    </a:lnTo>
                    <a:lnTo>
                      <a:pt x="83" y="3012"/>
                    </a:lnTo>
                    <a:lnTo>
                      <a:pt x="179" y="3727"/>
                    </a:lnTo>
                    <a:lnTo>
                      <a:pt x="262" y="4401"/>
                    </a:lnTo>
                    <a:lnTo>
                      <a:pt x="303" y="4731"/>
                    </a:lnTo>
                    <a:lnTo>
                      <a:pt x="317" y="5061"/>
                    </a:lnTo>
                    <a:lnTo>
                      <a:pt x="331" y="5377"/>
                    </a:lnTo>
                    <a:lnTo>
                      <a:pt x="317" y="5679"/>
                    </a:lnTo>
                    <a:lnTo>
                      <a:pt x="144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5304325" y="3291975"/>
                <a:ext cx="682400" cy="1007950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40318" extrusionOk="0">
                    <a:moveTo>
                      <a:pt x="13655" y="1"/>
                    </a:moveTo>
                    <a:lnTo>
                      <a:pt x="13298" y="14"/>
                    </a:lnTo>
                    <a:lnTo>
                      <a:pt x="12954" y="56"/>
                    </a:lnTo>
                    <a:lnTo>
                      <a:pt x="12596" y="124"/>
                    </a:lnTo>
                    <a:lnTo>
                      <a:pt x="12253" y="207"/>
                    </a:lnTo>
                    <a:lnTo>
                      <a:pt x="11909" y="331"/>
                    </a:lnTo>
                    <a:lnTo>
                      <a:pt x="11579" y="468"/>
                    </a:lnTo>
                    <a:lnTo>
                      <a:pt x="11235" y="633"/>
                    </a:lnTo>
                    <a:lnTo>
                      <a:pt x="10905" y="826"/>
                    </a:lnTo>
                    <a:lnTo>
                      <a:pt x="10575" y="1032"/>
                    </a:lnTo>
                    <a:lnTo>
                      <a:pt x="10245" y="1266"/>
                    </a:lnTo>
                    <a:lnTo>
                      <a:pt x="9915" y="1527"/>
                    </a:lnTo>
                    <a:lnTo>
                      <a:pt x="9599" y="1816"/>
                    </a:lnTo>
                    <a:lnTo>
                      <a:pt x="9282" y="2118"/>
                    </a:lnTo>
                    <a:lnTo>
                      <a:pt x="8966" y="2448"/>
                    </a:lnTo>
                    <a:lnTo>
                      <a:pt x="8650" y="2792"/>
                    </a:lnTo>
                    <a:lnTo>
                      <a:pt x="8347" y="3163"/>
                    </a:lnTo>
                    <a:lnTo>
                      <a:pt x="8045" y="3562"/>
                    </a:lnTo>
                    <a:lnTo>
                      <a:pt x="7742" y="3975"/>
                    </a:lnTo>
                    <a:lnTo>
                      <a:pt x="7440" y="4415"/>
                    </a:lnTo>
                    <a:lnTo>
                      <a:pt x="7151" y="4868"/>
                    </a:lnTo>
                    <a:lnTo>
                      <a:pt x="6862" y="5336"/>
                    </a:lnTo>
                    <a:lnTo>
                      <a:pt x="6587" y="5831"/>
                    </a:lnTo>
                    <a:lnTo>
                      <a:pt x="6299" y="6353"/>
                    </a:lnTo>
                    <a:lnTo>
                      <a:pt x="6024" y="6890"/>
                    </a:lnTo>
                    <a:lnTo>
                      <a:pt x="5762" y="7440"/>
                    </a:lnTo>
                    <a:lnTo>
                      <a:pt x="5501" y="8003"/>
                    </a:lnTo>
                    <a:lnTo>
                      <a:pt x="5240" y="8595"/>
                    </a:lnTo>
                    <a:lnTo>
                      <a:pt x="4979" y="9200"/>
                    </a:lnTo>
                    <a:lnTo>
                      <a:pt x="4731" y="9832"/>
                    </a:lnTo>
                    <a:lnTo>
                      <a:pt x="4484" y="10465"/>
                    </a:lnTo>
                    <a:lnTo>
                      <a:pt x="4250" y="11125"/>
                    </a:lnTo>
                    <a:lnTo>
                      <a:pt x="4016" y="11812"/>
                    </a:lnTo>
                    <a:lnTo>
                      <a:pt x="3782" y="12500"/>
                    </a:lnTo>
                    <a:lnTo>
                      <a:pt x="3562" y="13201"/>
                    </a:lnTo>
                    <a:lnTo>
                      <a:pt x="3342" y="13930"/>
                    </a:lnTo>
                    <a:lnTo>
                      <a:pt x="3136" y="14672"/>
                    </a:lnTo>
                    <a:lnTo>
                      <a:pt x="2930" y="15415"/>
                    </a:lnTo>
                    <a:lnTo>
                      <a:pt x="2723" y="16185"/>
                    </a:lnTo>
                    <a:lnTo>
                      <a:pt x="2531" y="16969"/>
                    </a:lnTo>
                    <a:lnTo>
                      <a:pt x="2338" y="17766"/>
                    </a:lnTo>
                    <a:lnTo>
                      <a:pt x="2160" y="18578"/>
                    </a:lnTo>
                    <a:lnTo>
                      <a:pt x="1995" y="19403"/>
                    </a:lnTo>
                    <a:lnTo>
                      <a:pt x="1816" y="20241"/>
                    </a:lnTo>
                    <a:lnTo>
                      <a:pt x="1665" y="21094"/>
                    </a:lnTo>
                    <a:lnTo>
                      <a:pt x="1500" y="21960"/>
                    </a:lnTo>
                    <a:lnTo>
                      <a:pt x="1362" y="22827"/>
                    </a:lnTo>
                    <a:lnTo>
                      <a:pt x="1211" y="23720"/>
                    </a:lnTo>
                    <a:lnTo>
                      <a:pt x="1087" y="24614"/>
                    </a:lnTo>
                    <a:lnTo>
                      <a:pt x="963" y="25522"/>
                    </a:lnTo>
                    <a:lnTo>
                      <a:pt x="840" y="26443"/>
                    </a:lnTo>
                    <a:lnTo>
                      <a:pt x="730" y="27378"/>
                    </a:lnTo>
                    <a:lnTo>
                      <a:pt x="620" y="28327"/>
                    </a:lnTo>
                    <a:lnTo>
                      <a:pt x="523" y="29276"/>
                    </a:lnTo>
                    <a:lnTo>
                      <a:pt x="441" y="30238"/>
                    </a:lnTo>
                    <a:lnTo>
                      <a:pt x="358" y="31201"/>
                    </a:lnTo>
                    <a:lnTo>
                      <a:pt x="290" y="32191"/>
                    </a:lnTo>
                    <a:lnTo>
                      <a:pt x="221" y="33181"/>
                    </a:lnTo>
                    <a:lnTo>
                      <a:pt x="166" y="34171"/>
                    </a:lnTo>
                    <a:lnTo>
                      <a:pt x="111" y="35175"/>
                    </a:lnTo>
                    <a:lnTo>
                      <a:pt x="70" y="36192"/>
                    </a:lnTo>
                    <a:lnTo>
                      <a:pt x="42" y="37210"/>
                    </a:lnTo>
                    <a:lnTo>
                      <a:pt x="15" y="38241"/>
                    </a:lnTo>
                    <a:lnTo>
                      <a:pt x="1" y="39272"/>
                    </a:lnTo>
                    <a:lnTo>
                      <a:pt x="1" y="40317"/>
                    </a:lnTo>
                    <a:lnTo>
                      <a:pt x="27296" y="40317"/>
                    </a:lnTo>
                    <a:lnTo>
                      <a:pt x="27296" y="39272"/>
                    </a:lnTo>
                    <a:lnTo>
                      <a:pt x="27282" y="38241"/>
                    </a:lnTo>
                    <a:lnTo>
                      <a:pt x="27254" y="37210"/>
                    </a:lnTo>
                    <a:lnTo>
                      <a:pt x="27227" y="36192"/>
                    </a:lnTo>
                    <a:lnTo>
                      <a:pt x="27186" y="35175"/>
                    </a:lnTo>
                    <a:lnTo>
                      <a:pt x="27144" y="34171"/>
                    </a:lnTo>
                    <a:lnTo>
                      <a:pt x="27089" y="33181"/>
                    </a:lnTo>
                    <a:lnTo>
                      <a:pt x="27021" y="32191"/>
                    </a:lnTo>
                    <a:lnTo>
                      <a:pt x="26952" y="31201"/>
                    </a:lnTo>
                    <a:lnTo>
                      <a:pt x="26869" y="30238"/>
                    </a:lnTo>
                    <a:lnTo>
                      <a:pt x="26773" y="29276"/>
                    </a:lnTo>
                    <a:lnTo>
                      <a:pt x="26677" y="28327"/>
                    </a:lnTo>
                    <a:lnTo>
                      <a:pt x="26581" y="27378"/>
                    </a:lnTo>
                    <a:lnTo>
                      <a:pt x="26471" y="26443"/>
                    </a:lnTo>
                    <a:lnTo>
                      <a:pt x="26347" y="25522"/>
                    </a:lnTo>
                    <a:lnTo>
                      <a:pt x="26223" y="24614"/>
                    </a:lnTo>
                    <a:lnTo>
                      <a:pt x="26086" y="23720"/>
                    </a:lnTo>
                    <a:lnTo>
                      <a:pt x="25948" y="22827"/>
                    </a:lnTo>
                    <a:lnTo>
                      <a:pt x="25797" y="21960"/>
                    </a:lnTo>
                    <a:lnTo>
                      <a:pt x="25646" y="21094"/>
                    </a:lnTo>
                    <a:lnTo>
                      <a:pt x="25481" y="20241"/>
                    </a:lnTo>
                    <a:lnTo>
                      <a:pt x="25316" y="19403"/>
                    </a:lnTo>
                    <a:lnTo>
                      <a:pt x="25137" y="18578"/>
                    </a:lnTo>
                    <a:lnTo>
                      <a:pt x="24958" y="17766"/>
                    </a:lnTo>
                    <a:lnTo>
                      <a:pt x="24766" y="16969"/>
                    </a:lnTo>
                    <a:lnTo>
                      <a:pt x="24573" y="16185"/>
                    </a:lnTo>
                    <a:lnTo>
                      <a:pt x="24381" y="15415"/>
                    </a:lnTo>
                    <a:lnTo>
                      <a:pt x="24174" y="14672"/>
                    </a:lnTo>
                    <a:lnTo>
                      <a:pt x="23968" y="13930"/>
                    </a:lnTo>
                    <a:lnTo>
                      <a:pt x="23748" y="13201"/>
                    </a:lnTo>
                    <a:lnTo>
                      <a:pt x="23514" y="12500"/>
                    </a:lnTo>
                    <a:lnTo>
                      <a:pt x="23294" y="11812"/>
                    </a:lnTo>
                    <a:lnTo>
                      <a:pt x="23060" y="11125"/>
                    </a:lnTo>
                    <a:lnTo>
                      <a:pt x="22813" y="10465"/>
                    </a:lnTo>
                    <a:lnTo>
                      <a:pt x="22579" y="9832"/>
                    </a:lnTo>
                    <a:lnTo>
                      <a:pt x="22318" y="9200"/>
                    </a:lnTo>
                    <a:lnTo>
                      <a:pt x="22070" y="8595"/>
                    </a:lnTo>
                    <a:lnTo>
                      <a:pt x="21809" y="8003"/>
                    </a:lnTo>
                    <a:lnTo>
                      <a:pt x="21548" y="7440"/>
                    </a:lnTo>
                    <a:lnTo>
                      <a:pt x="21273" y="6890"/>
                    </a:lnTo>
                    <a:lnTo>
                      <a:pt x="20998" y="6353"/>
                    </a:lnTo>
                    <a:lnTo>
                      <a:pt x="20723" y="5831"/>
                    </a:lnTo>
                    <a:lnTo>
                      <a:pt x="20434" y="5336"/>
                    </a:lnTo>
                    <a:lnTo>
                      <a:pt x="20145" y="4868"/>
                    </a:lnTo>
                    <a:lnTo>
                      <a:pt x="19857" y="4415"/>
                    </a:lnTo>
                    <a:lnTo>
                      <a:pt x="19568" y="3975"/>
                    </a:lnTo>
                    <a:lnTo>
                      <a:pt x="19265" y="3562"/>
                    </a:lnTo>
                    <a:lnTo>
                      <a:pt x="18963" y="3163"/>
                    </a:lnTo>
                    <a:lnTo>
                      <a:pt x="18647" y="2792"/>
                    </a:lnTo>
                    <a:lnTo>
                      <a:pt x="18344" y="2448"/>
                    </a:lnTo>
                    <a:lnTo>
                      <a:pt x="18028" y="2118"/>
                    </a:lnTo>
                    <a:lnTo>
                      <a:pt x="17698" y="1816"/>
                    </a:lnTo>
                    <a:lnTo>
                      <a:pt x="17382" y="1527"/>
                    </a:lnTo>
                    <a:lnTo>
                      <a:pt x="17052" y="1266"/>
                    </a:lnTo>
                    <a:lnTo>
                      <a:pt x="16735" y="1032"/>
                    </a:lnTo>
                    <a:lnTo>
                      <a:pt x="16391" y="826"/>
                    </a:lnTo>
                    <a:lnTo>
                      <a:pt x="16061" y="633"/>
                    </a:lnTo>
                    <a:lnTo>
                      <a:pt x="15731" y="468"/>
                    </a:lnTo>
                    <a:lnTo>
                      <a:pt x="15388" y="331"/>
                    </a:lnTo>
                    <a:lnTo>
                      <a:pt x="15044" y="207"/>
                    </a:lnTo>
                    <a:lnTo>
                      <a:pt x="14700" y="124"/>
                    </a:lnTo>
                    <a:lnTo>
                      <a:pt x="14356" y="56"/>
                    </a:lnTo>
                    <a:lnTo>
                      <a:pt x="13999" y="14"/>
                    </a:lnTo>
                    <a:lnTo>
                      <a:pt x="1365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5382375" y="3480025"/>
                <a:ext cx="515325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20613" h="3810" extrusionOk="0">
                    <a:moveTo>
                      <a:pt x="2077" y="0"/>
                    </a:moveTo>
                    <a:lnTo>
                      <a:pt x="0" y="3328"/>
                    </a:lnTo>
                    <a:lnTo>
                      <a:pt x="96" y="3438"/>
                    </a:lnTo>
                    <a:lnTo>
                      <a:pt x="206" y="3534"/>
                    </a:lnTo>
                    <a:lnTo>
                      <a:pt x="316" y="3617"/>
                    </a:lnTo>
                    <a:lnTo>
                      <a:pt x="440" y="3685"/>
                    </a:lnTo>
                    <a:lnTo>
                      <a:pt x="564" y="3740"/>
                    </a:lnTo>
                    <a:lnTo>
                      <a:pt x="688" y="3782"/>
                    </a:lnTo>
                    <a:lnTo>
                      <a:pt x="811" y="3809"/>
                    </a:lnTo>
                    <a:lnTo>
                      <a:pt x="1059" y="3809"/>
                    </a:lnTo>
                    <a:lnTo>
                      <a:pt x="1197" y="3782"/>
                    </a:lnTo>
                    <a:lnTo>
                      <a:pt x="1320" y="3740"/>
                    </a:lnTo>
                    <a:lnTo>
                      <a:pt x="1430" y="3685"/>
                    </a:lnTo>
                    <a:lnTo>
                      <a:pt x="1554" y="3617"/>
                    </a:lnTo>
                    <a:lnTo>
                      <a:pt x="1664" y="3534"/>
                    </a:lnTo>
                    <a:lnTo>
                      <a:pt x="1774" y="3438"/>
                    </a:lnTo>
                    <a:lnTo>
                      <a:pt x="1870" y="3328"/>
                    </a:lnTo>
                    <a:lnTo>
                      <a:pt x="1980" y="3218"/>
                    </a:lnTo>
                    <a:lnTo>
                      <a:pt x="2077" y="3122"/>
                    </a:lnTo>
                    <a:lnTo>
                      <a:pt x="2200" y="3025"/>
                    </a:lnTo>
                    <a:lnTo>
                      <a:pt x="2310" y="2970"/>
                    </a:lnTo>
                    <a:lnTo>
                      <a:pt x="2434" y="2915"/>
                    </a:lnTo>
                    <a:lnTo>
                      <a:pt x="2558" y="2874"/>
                    </a:lnTo>
                    <a:lnTo>
                      <a:pt x="2682" y="2847"/>
                    </a:lnTo>
                    <a:lnTo>
                      <a:pt x="2943" y="2847"/>
                    </a:lnTo>
                    <a:lnTo>
                      <a:pt x="3067" y="2874"/>
                    </a:lnTo>
                    <a:lnTo>
                      <a:pt x="3190" y="2915"/>
                    </a:lnTo>
                    <a:lnTo>
                      <a:pt x="3314" y="2970"/>
                    </a:lnTo>
                    <a:lnTo>
                      <a:pt x="3424" y="3025"/>
                    </a:lnTo>
                    <a:lnTo>
                      <a:pt x="3548" y="3122"/>
                    </a:lnTo>
                    <a:lnTo>
                      <a:pt x="3644" y="3218"/>
                    </a:lnTo>
                    <a:lnTo>
                      <a:pt x="3754" y="3328"/>
                    </a:lnTo>
                    <a:lnTo>
                      <a:pt x="3850" y="3438"/>
                    </a:lnTo>
                    <a:lnTo>
                      <a:pt x="3960" y="3534"/>
                    </a:lnTo>
                    <a:lnTo>
                      <a:pt x="4070" y="3617"/>
                    </a:lnTo>
                    <a:lnTo>
                      <a:pt x="4194" y="3685"/>
                    </a:lnTo>
                    <a:lnTo>
                      <a:pt x="4304" y="3740"/>
                    </a:lnTo>
                    <a:lnTo>
                      <a:pt x="4428" y="3782"/>
                    </a:lnTo>
                    <a:lnTo>
                      <a:pt x="4565" y="3809"/>
                    </a:lnTo>
                    <a:lnTo>
                      <a:pt x="4813" y="3809"/>
                    </a:lnTo>
                    <a:lnTo>
                      <a:pt x="4937" y="3782"/>
                    </a:lnTo>
                    <a:lnTo>
                      <a:pt x="5060" y="3740"/>
                    </a:lnTo>
                    <a:lnTo>
                      <a:pt x="5184" y="3685"/>
                    </a:lnTo>
                    <a:lnTo>
                      <a:pt x="5308" y="3617"/>
                    </a:lnTo>
                    <a:lnTo>
                      <a:pt x="5418" y="3534"/>
                    </a:lnTo>
                    <a:lnTo>
                      <a:pt x="5528" y="3438"/>
                    </a:lnTo>
                    <a:lnTo>
                      <a:pt x="5624" y="3328"/>
                    </a:lnTo>
                    <a:lnTo>
                      <a:pt x="5720" y="3218"/>
                    </a:lnTo>
                    <a:lnTo>
                      <a:pt x="5830" y="3122"/>
                    </a:lnTo>
                    <a:lnTo>
                      <a:pt x="5940" y="3025"/>
                    </a:lnTo>
                    <a:lnTo>
                      <a:pt x="6064" y="2970"/>
                    </a:lnTo>
                    <a:lnTo>
                      <a:pt x="6188" y="2915"/>
                    </a:lnTo>
                    <a:lnTo>
                      <a:pt x="6312" y="2874"/>
                    </a:lnTo>
                    <a:lnTo>
                      <a:pt x="6435" y="2847"/>
                    </a:lnTo>
                    <a:lnTo>
                      <a:pt x="6683" y="2847"/>
                    </a:lnTo>
                    <a:lnTo>
                      <a:pt x="6807" y="2874"/>
                    </a:lnTo>
                    <a:lnTo>
                      <a:pt x="6944" y="2915"/>
                    </a:lnTo>
                    <a:lnTo>
                      <a:pt x="7054" y="2970"/>
                    </a:lnTo>
                    <a:lnTo>
                      <a:pt x="7178" y="3025"/>
                    </a:lnTo>
                    <a:lnTo>
                      <a:pt x="7288" y="3122"/>
                    </a:lnTo>
                    <a:lnTo>
                      <a:pt x="7398" y="3218"/>
                    </a:lnTo>
                    <a:lnTo>
                      <a:pt x="7494" y="3328"/>
                    </a:lnTo>
                    <a:lnTo>
                      <a:pt x="7604" y="3438"/>
                    </a:lnTo>
                    <a:lnTo>
                      <a:pt x="7701" y="3534"/>
                    </a:lnTo>
                    <a:lnTo>
                      <a:pt x="7824" y="3617"/>
                    </a:lnTo>
                    <a:lnTo>
                      <a:pt x="7934" y="3685"/>
                    </a:lnTo>
                    <a:lnTo>
                      <a:pt x="8058" y="3740"/>
                    </a:lnTo>
                    <a:lnTo>
                      <a:pt x="8182" y="3782"/>
                    </a:lnTo>
                    <a:lnTo>
                      <a:pt x="8306" y="3809"/>
                    </a:lnTo>
                    <a:lnTo>
                      <a:pt x="8567" y="3809"/>
                    </a:lnTo>
                    <a:lnTo>
                      <a:pt x="8691" y="3782"/>
                    </a:lnTo>
                    <a:lnTo>
                      <a:pt x="8814" y="3740"/>
                    </a:lnTo>
                    <a:lnTo>
                      <a:pt x="8938" y="3685"/>
                    </a:lnTo>
                    <a:lnTo>
                      <a:pt x="9048" y="3617"/>
                    </a:lnTo>
                    <a:lnTo>
                      <a:pt x="9158" y="3534"/>
                    </a:lnTo>
                    <a:lnTo>
                      <a:pt x="9268" y="3438"/>
                    </a:lnTo>
                    <a:lnTo>
                      <a:pt x="9378" y="3328"/>
                    </a:lnTo>
                    <a:lnTo>
                      <a:pt x="9474" y="3218"/>
                    </a:lnTo>
                    <a:lnTo>
                      <a:pt x="9584" y="3122"/>
                    </a:lnTo>
                    <a:lnTo>
                      <a:pt x="9694" y="3025"/>
                    </a:lnTo>
                    <a:lnTo>
                      <a:pt x="9804" y="2970"/>
                    </a:lnTo>
                    <a:lnTo>
                      <a:pt x="9928" y="2915"/>
                    </a:lnTo>
                    <a:lnTo>
                      <a:pt x="10052" y="2874"/>
                    </a:lnTo>
                    <a:lnTo>
                      <a:pt x="10176" y="2847"/>
                    </a:lnTo>
                    <a:lnTo>
                      <a:pt x="10437" y="2847"/>
                    </a:lnTo>
                    <a:lnTo>
                      <a:pt x="10561" y="2874"/>
                    </a:lnTo>
                    <a:lnTo>
                      <a:pt x="10684" y="2915"/>
                    </a:lnTo>
                    <a:lnTo>
                      <a:pt x="10808" y="2970"/>
                    </a:lnTo>
                    <a:lnTo>
                      <a:pt x="10932" y="3025"/>
                    </a:lnTo>
                    <a:lnTo>
                      <a:pt x="11042" y="3122"/>
                    </a:lnTo>
                    <a:lnTo>
                      <a:pt x="11152" y="3218"/>
                    </a:lnTo>
                    <a:lnTo>
                      <a:pt x="11248" y="3328"/>
                    </a:lnTo>
                    <a:lnTo>
                      <a:pt x="11344" y="3438"/>
                    </a:lnTo>
                    <a:lnTo>
                      <a:pt x="11454" y="3534"/>
                    </a:lnTo>
                    <a:lnTo>
                      <a:pt x="11564" y="3617"/>
                    </a:lnTo>
                    <a:lnTo>
                      <a:pt x="11688" y="3685"/>
                    </a:lnTo>
                    <a:lnTo>
                      <a:pt x="11812" y="3740"/>
                    </a:lnTo>
                    <a:lnTo>
                      <a:pt x="11936" y="3782"/>
                    </a:lnTo>
                    <a:lnTo>
                      <a:pt x="12059" y="3809"/>
                    </a:lnTo>
                    <a:lnTo>
                      <a:pt x="12307" y="3809"/>
                    </a:lnTo>
                    <a:lnTo>
                      <a:pt x="12431" y="3782"/>
                    </a:lnTo>
                    <a:lnTo>
                      <a:pt x="12554" y="3740"/>
                    </a:lnTo>
                    <a:lnTo>
                      <a:pt x="12678" y="3685"/>
                    </a:lnTo>
                    <a:lnTo>
                      <a:pt x="12802" y="3617"/>
                    </a:lnTo>
                    <a:lnTo>
                      <a:pt x="12912" y="3534"/>
                    </a:lnTo>
                    <a:lnTo>
                      <a:pt x="13022" y="3438"/>
                    </a:lnTo>
                    <a:lnTo>
                      <a:pt x="13118" y="3328"/>
                    </a:lnTo>
                    <a:lnTo>
                      <a:pt x="13214" y="3218"/>
                    </a:lnTo>
                    <a:lnTo>
                      <a:pt x="13324" y="3122"/>
                    </a:lnTo>
                    <a:lnTo>
                      <a:pt x="13434" y="3025"/>
                    </a:lnTo>
                    <a:lnTo>
                      <a:pt x="13558" y="2970"/>
                    </a:lnTo>
                    <a:lnTo>
                      <a:pt x="13682" y="2915"/>
                    </a:lnTo>
                    <a:lnTo>
                      <a:pt x="13806" y="2874"/>
                    </a:lnTo>
                    <a:lnTo>
                      <a:pt x="13930" y="2847"/>
                    </a:lnTo>
                    <a:lnTo>
                      <a:pt x="14191" y="2847"/>
                    </a:lnTo>
                    <a:lnTo>
                      <a:pt x="14315" y="2874"/>
                    </a:lnTo>
                    <a:lnTo>
                      <a:pt x="14438" y="2915"/>
                    </a:lnTo>
                    <a:lnTo>
                      <a:pt x="14562" y="2970"/>
                    </a:lnTo>
                    <a:lnTo>
                      <a:pt x="14672" y="3025"/>
                    </a:lnTo>
                    <a:lnTo>
                      <a:pt x="14782" y="3122"/>
                    </a:lnTo>
                    <a:lnTo>
                      <a:pt x="14892" y="3218"/>
                    </a:lnTo>
                    <a:lnTo>
                      <a:pt x="14988" y="3328"/>
                    </a:lnTo>
                    <a:lnTo>
                      <a:pt x="15098" y="3438"/>
                    </a:lnTo>
                    <a:lnTo>
                      <a:pt x="15208" y="3534"/>
                    </a:lnTo>
                    <a:lnTo>
                      <a:pt x="15318" y="3617"/>
                    </a:lnTo>
                    <a:lnTo>
                      <a:pt x="15428" y="3685"/>
                    </a:lnTo>
                    <a:lnTo>
                      <a:pt x="15552" y="3740"/>
                    </a:lnTo>
                    <a:lnTo>
                      <a:pt x="15676" y="3782"/>
                    </a:lnTo>
                    <a:lnTo>
                      <a:pt x="15800" y="3809"/>
                    </a:lnTo>
                    <a:lnTo>
                      <a:pt x="16061" y="3809"/>
                    </a:lnTo>
                    <a:lnTo>
                      <a:pt x="16185" y="3782"/>
                    </a:lnTo>
                    <a:lnTo>
                      <a:pt x="16308" y="3740"/>
                    </a:lnTo>
                    <a:lnTo>
                      <a:pt x="16432" y="3685"/>
                    </a:lnTo>
                    <a:lnTo>
                      <a:pt x="16542" y="3617"/>
                    </a:lnTo>
                    <a:lnTo>
                      <a:pt x="16666" y="3534"/>
                    </a:lnTo>
                    <a:lnTo>
                      <a:pt x="16762" y="3438"/>
                    </a:lnTo>
                    <a:lnTo>
                      <a:pt x="16872" y="3328"/>
                    </a:lnTo>
                    <a:lnTo>
                      <a:pt x="16968" y="3218"/>
                    </a:lnTo>
                    <a:lnTo>
                      <a:pt x="17078" y="3122"/>
                    </a:lnTo>
                    <a:lnTo>
                      <a:pt x="17188" y="3025"/>
                    </a:lnTo>
                    <a:lnTo>
                      <a:pt x="17312" y="2970"/>
                    </a:lnTo>
                    <a:lnTo>
                      <a:pt x="17422" y="2915"/>
                    </a:lnTo>
                    <a:lnTo>
                      <a:pt x="17560" y="2874"/>
                    </a:lnTo>
                    <a:lnTo>
                      <a:pt x="17683" y="2847"/>
                    </a:lnTo>
                    <a:lnTo>
                      <a:pt x="17931" y="2847"/>
                    </a:lnTo>
                    <a:lnTo>
                      <a:pt x="18055" y="2874"/>
                    </a:lnTo>
                    <a:lnTo>
                      <a:pt x="18178" y="2915"/>
                    </a:lnTo>
                    <a:lnTo>
                      <a:pt x="18302" y="2970"/>
                    </a:lnTo>
                    <a:lnTo>
                      <a:pt x="18426" y="3025"/>
                    </a:lnTo>
                    <a:lnTo>
                      <a:pt x="18536" y="3122"/>
                    </a:lnTo>
                    <a:lnTo>
                      <a:pt x="18646" y="3218"/>
                    </a:lnTo>
                    <a:lnTo>
                      <a:pt x="18742" y="3328"/>
                    </a:lnTo>
                    <a:lnTo>
                      <a:pt x="18838" y="3438"/>
                    </a:lnTo>
                    <a:lnTo>
                      <a:pt x="18948" y="3534"/>
                    </a:lnTo>
                    <a:lnTo>
                      <a:pt x="19058" y="3617"/>
                    </a:lnTo>
                    <a:lnTo>
                      <a:pt x="19182" y="3685"/>
                    </a:lnTo>
                    <a:lnTo>
                      <a:pt x="19306" y="3740"/>
                    </a:lnTo>
                    <a:lnTo>
                      <a:pt x="19430" y="3782"/>
                    </a:lnTo>
                    <a:lnTo>
                      <a:pt x="19553" y="3809"/>
                    </a:lnTo>
                    <a:lnTo>
                      <a:pt x="19801" y="3809"/>
                    </a:lnTo>
                    <a:lnTo>
                      <a:pt x="19938" y="3782"/>
                    </a:lnTo>
                    <a:lnTo>
                      <a:pt x="20062" y="3740"/>
                    </a:lnTo>
                    <a:lnTo>
                      <a:pt x="20172" y="3685"/>
                    </a:lnTo>
                    <a:lnTo>
                      <a:pt x="20296" y="3617"/>
                    </a:lnTo>
                    <a:lnTo>
                      <a:pt x="20406" y="3534"/>
                    </a:lnTo>
                    <a:lnTo>
                      <a:pt x="20516" y="3438"/>
                    </a:lnTo>
                    <a:lnTo>
                      <a:pt x="20612" y="3328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rgbClr val="8280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5738850" y="3064075"/>
                <a:ext cx="314900" cy="476475"/>
              </a:xfrm>
              <a:custGeom>
                <a:avLst/>
                <a:gdLst/>
                <a:ahLst/>
                <a:cxnLst/>
                <a:rect l="l" t="t" r="r" b="b"/>
                <a:pathLst>
                  <a:path w="12596" h="19059" extrusionOk="0">
                    <a:moveTo>
                      <a:pt x="3136" y="0"/>
                    </a:moveTo>
                    <a:lnTo>
                      <a:pt x="2902" y="14"/>
                    </a:lnTo>
                    <a:lnTo>
                      <a:pt x="2682" y="55"/>
                    </a:lnTo>
                    <a:lnTo>
                      <a:pt x="2448" y="110"/>
                    </a:lnTo>
                    <a:lnTo>
                      <a:pt x="2228" y="193"/>
                    </a:lnTo>
                    <a:lnTo>
                      <a:pt x="2022" y="289"/>
                    </a:lnTo>
                    <a:lnTo>
                      <a:pt x="1816" y="413"/>
                    </a:lnTo>
                    <a:lnTo>
                      <a:pt x="1623" y="550"/>
                    </a:lnTo>
                    <a:lnTo>
                      <a:pt x="1458" y="715"/>
                    </a:lnTo>
                    <a:lnTo>
                      <a:pt x="1293" y="894"/>
                    </a:lnTo>
                    <a:lnTo>
                      <a:pt x="1142" y="1086"/>
                    </a:lnTo>
                    <a:lnTo>
                      <a:pt x="1018" y="1306"/>
                    </a:lnTo>
                    <a:lnTo>
                      <a:pt x="908" y="1526"/>
                    </a:lnTo>
                    <a:lnTo>
                      <a:pt x="839" y="1760"/>
                    </a:lnTo>
                    <a:lnTo>
                      <a:pt x="784" y="1980"/>
                    </a:lnTo>
                    <a:lnTo>
                      <a:pt x="757" y="2214"/>
                    </a:lnTo>
                    <a:lnTo>
                      <a:pt x="743" y="2448"/>
                    </a:lnTo>
                    <a:lnTo>
                      <a:pt x="757" y="2681"/>
                    </a:lnTo>
                    <a:lnTo>
                      <a:pt x="798" y="2915"/>
                    </a:lnTo>
                    <a:lnTo>
                      <a:pt x="853" y="3135"/>
                    </a:lnTo>
                    <a:lnTo>
                      <a:pt x="922" y="3355"/>
                    </a:lnTo>
                    <a:lnTo>
                      <a:pt x="1032" y="3561"/>
                    </a:lnTo>
                    <a:lnTo>
                      <a:pt x="1142" y="3768"/>
                    </a:lnTo>
                    <a:lnTo>
                      <a:pt x="1293" y="3960"/>
                    </a:lnTo>
                    <a:lnTo>
                      <a:pt x="1444" y="4139"/>
                    </a:lnTo>
                    <a:lnTo>
                      <a:pt x="1637" y="4304"/>
                    </a:lnTo>
                    <a:lnTo>
                      <a:pt x="1829" y="4441"/>
                    </a:lnTo>
                    <a:lnTo>
                      <a:pt x="2338" y="4785"/>
                    </a:lnTo>
                    <a:lnTo>
                      <a:pt x="2847" y="5170"/>
                    </a:lnTo>
                    <a:lnTo>
                      <a:pt x="3383" y="5583"/>
                    </a:lnTo>
                    <a:lnTo>
                      <a:pt x="3906" y="6023"/>
                    </a:lnTo>
                    <a:lnTo>
                      <a:pt x="4428" y="6477"/>
                    </a:lnTo>
                    <a:lnTo>
                      <a:pt x="4937" y="6944"/>
                    </a:lnTo>
                    <a:lnTo>
                      <a:pt x="5432" y="7425"/>
                    </a:lnTo>
                    <a:lnTo>
                      <a:pt x="5886" y="7920"/>
                    </a:lnTo>
                    <a:lnTo>
                      <a:pt x="6326" y="8415"/>
                    </a:lnTo>
                    <a:lnTo>
                      <a:pt x="6711" y="8897"/>
                    </a:lnTo>
                    <a:lnTo>
                      <a:pt x="6876" y="9130"/>
                    </a:lnTo>
                    <a:lnTo>
                      <a:pt x="7041" y="9364"/>
                    </a:lnTo>
                    <a:lnTo>
                      <a:pt x="7192" y="9598"/>
                    </a:lnTo>
                    <a:lnTo>
                      <a:pt x="7316" y="9832"/>
                    </a:lnTo>
                    <a:lnTo>
                      <a:pt x="7440" y="10052"/>
                    </a:lnTo>
                    <a:lnTo>
                      <a:pt x="7536" y="10272"/>
                    </a:lnTo>
                    <a:lnTo>
                      <a:pt x="7618" y="10478"/>
                    </a:lnTo>
                    <a:lnTo>
                      <a:pt x="7687" y="10684"/>
                    </a:lnTo>
                    <a:lnTo>
                      <a:pt x="7728" y="10877"/>
                    </a:lnTo>
                    <a:lnTo>
                      <a:pt x="7756" y="11069"/>
                    </a:lnTo>
                    <a:lnTo>
                      <a:pt x="7756" y="11248"/>
                    </a:lnTo>
                    <a:lnTo>
                      <a:pt x="7728" y="11413"/>
                    </a:lnTo>
                    <a:lnTo>
                      <a:pt x="7687" y="11578"/>
                    </a:lnTo>
                    <a:lnTo>
                      <a:pt x="7605" y="11743"/>
                    </a:lnTo>
                    <a:lnTo>
                      <a:pt x="7481" y="11908"/>
                    </a:lnTo>
                    <a:lnTo>
                      <a:pt x="7330" y="12087"/>
                    </a:lnTo>
                    <a:lnTo>
                      <a:pt x="7123" y="12279"/>
                    </a:lnTo>
                    <a:lnTo>
                      <a:pt x="6890" y="12458"/>
                    </a:lnTo>
                    <a:lnTo>
                      <a:pt x="6615" y="12651"/>
                    </a:lnTo>
                    <a:lnTo>
                      <a:pt x="6285" y="12843"/>
                    </a:lnTo>
                    <a:lnTo>
                      <a:pt x="5913" y="13022"/>
                    </a:lnTo>
                    <a:lnTo>
                      <a:pt x="5501" y="13214"/>
                    </a:lnTo>
                    <a:lnTo>
                      <a:pt x="5033" y="13407"/>
                    </a:lnTo>
                    <a:lnTo>
                      <a:pt x="4524" y="13586"/>
                    </a:lnTo>
                    <a:lnTo>
                      <a:pt x="3961" y="13764"/>
                    </a:lnTo>
                    <a:lnTo>
                      <a:pt x="3342" y="13929"/>
                    </a:lnTo>
                    <a:lnTo>
                      <a:pt x="2668" y="14108"/>
                    </a:lnTo>
                    <a:lnTo>
                      <a:pt x="1939" y="14259"/>
                    </a:lnTo>
                    <a:lnTo>
                      <a:pt x="1706" y="14328"/>
                    </a:lnTo>
                    <a:lnTo>
                      <a:pt x="1472" y="14411"/>
                    </a:lnTo>
                    <a:lnTo>
                      <a:pt x="1252" y="14507"/>
                    </a:lnTo>
                    <a:lnTo>
                      <a:pt x="1059" y="14644"/>
                    </a:lnTo>
                    <a:lnTo>
                      <a:pt x="867" y="14782"/>
                    </a:lnTo>
                    <a:lnTo>
                      <a:pt x="702" y="14933"/>
                    </a:lnTo>
                    <a:lnTo>
                      <a:pt x="537" y="15112"/>
                    </a:lnTo>
                    <a:lnTo>
                      <a:pt x="399" y="15304"/>
                    </a:lnTo>
                    <a:lnTo>
                      <a:pt x="289" y="15497"/>
                    </a:lnTo>
                    <a:lnTo>
                      <a:pt x="193" y="15717"/>
                    </a:lnTo>
                    <a:lnTo>
                      <a:pt x="111" y="15937"/>
                    </a:lnTo>
                    <a:lnTo>
                      <a:pt x="56" y="16157"/>
                    </a:lnTo>
                    <a:lnTo>
                      <a:pt x="14" y="16391"/>
                    </a:lnTo>
                    <a:lnTo>
                      <a:pt x="1" y="16638"/>
                    </a:lnTo>
                    <a:lnTo>
                      <a:pt x="14" y="16872"/>
                    </a:lnTo>
                    <a:lnTo>
                      <a:pt x="56" y="17119"/>
                    </a:lnTo>
                    <a:lnTo>
                      <a:pt x="111" y="17339"/>
                    </a:lnTo>
                    <a:lnTo>
                      <a:pt x="179" y="17532"/>
                    </a:lnTo>
                    <a:lnTo>
                      <a:pt x="262" y="17725"/>
                    </a:lnTo>
                    <a:lnTo>
                      <a:pt x="372" y="17903"/>
                    </a:lnTo>
                    <a:lnTo>
                      <a:pt x="482" y="18082"/>
                    </a:lnTo>
                    <a:lnTo>
                      <a:pt x="606" y="18233"/>
                    </a:lnTo>
                    <a:lnTo>
                      <a:pt x="757" y="18385"/>
                    </a:lnTo>
                    <a:lnTo>
                      <a:pt x="908" y="18522"/>
                    </a:lnTo>
                    <a:lnTo>
                      <a:pt x="1073" y="18646"/>
                    </a:lnTo>
                    <a:lnTo>
                      <a:pt x="1238" y="18742"/>
                    </a:lnTo>
                    <a:lnTo>
                      <a:pt x="1431" y="18838"/>
                    </a:lnTo>
                    <a:lnTo>
                      <a:pt x="1609" y="18921"/>
                    </a:lnTo>
                    <a:lnTo>
                      <a:pt x="1802" y="18976"/>
                    </a:lnTo>
                    <a:lnTo>
                      <a:pt x="2008" y="19017"/>
                    </a:lnTo>
                    <a:lnTo>
                      <a:pt x="2214" y="19045"/>
                    </a:lnTo>
                    <a:lnTo>
                      <a:pt x="2421" y="19058"/>
                    </a:lnTo>
                    <a:lnTo>
                      <a:pt x="2668" y="19045"/>
                    </a:lnTo>
                    <a:lnTo>
                      <a:pt x="2916" y="19003"/>
                    </a:lnTo>
                    <a:lnTo>
                      <a:pt x="3906" y="18797"/>
                    </a:lnTo>
                    <a:lnTo>
                      <a:pt x="4511" y="18646"/>
                    </a:lnTo>
                    <a:lnTo>
                      <a:pt x="5184" y="18467"/>
                    </a:lnTo>
                    <a:lnTo>
                      <a:pt x="5886" y="18247"/>
                    </a:lnTo>
                    <a:lnTo>
                      <a:pt x="6257" y="18123"/>
                    </a:lnTo>
                    <a:lnTo>
                      <a:pt x="6628" y="17986"/>
                    </a:lnTo>
                    <a:lnTo>
                      <a:pt x="7013" y="17848"/>
                    </a:lnTo>
                    <a:lnTo>
                      <a:pt x="7385" y="17697"/>
                    </a:lnTo>
                    <a:lnTo>
                      <a:pt x="7770" y="17518"/>
                    </a:lnTo>
                    <a:lnTo>
                      <a:pt x="8155" y="17339"/>
                    </a:lnTo>
                    <a:lnTo>
                      <a:pt x="8526" y="17147"/>
                    </a:lnTo>
                    <a:lnTo>
                      <a:pt x="8897" y="16941"/>
                    </a:lnTo>
                    <a:lnTo>
                      <a:pt x="9255" y="16721"/>
                    </a:lnTo>
                    <a:lnTo>
                      <a:pt x="9612" y="16473"/>
                    </a:lnTo>
                    <a:lnTo>
                      <a:pt x="9956" y="16226"/>
                    </a:lnTo>
                    <a:lnTo>
                      <a:pt x="10286" y="15964"/>
                    </a:lnTo>
                    <a:lnTo>
                      <a:pt x="10602" y="15676"/>
                    </a:lnTo>
                    <a:lnTo>
                      <a:pt x="10891" y="15373"/>
                    </a:lnTo>
                    <a:lnTo>
                      <a:pt x="11180" y="15057"/>
                    </a:lnTo>
                    <a:lnTo>
                      <a:pt x="11441" y="14727"/>
                    </a:lnTo>
                    <a:lnTo>
                      <a:pt x="11675" y="14369"/>
                    </a:lnTo>
                    <a:lnTo>
                      <a:pt x="11895" y="13998"/>
                    </a:lnTo>
                    <a:lnTo>
                      <a:pt x="12087" y="13613"/>
                    </a:lnTo>
                    <a:lnTo>
                      <a:pt x="12170" y="13407"/>
                    </a:lnTo>
                    <a:lnTo>
                      <a:pt x="12252" y="13201"/>
                    </a:lnTo>
                    <a:lnTo>
                      <a:pt x="12321" y="12994"/>
                    </a:lnTo>
                    <a:lnTo>
                      <a:pt x="12390" y="12774"/>
                    </a:lnTo>
                    <a:lnTo>
                      <a:pt x="12445" y="12554"/>
                    </a:lnTo>
                    <a:lnTo>
                      <a:pt x="12486" y="12321"/>
                    </a:lnTo>
                    <a:lnTo>
                      <a:pt x="12527" y="12059"/>
                    </a:lnTo>
                    <a:lnTo>
                      <a:pt x="12569" y="11798"/>
                    </a:lnTo>
                    <a:lnTo>
                      <a:pt x="12582" y="11537"/>
                    </a:lnTo>
                    <a:lnTo>
                      <a:pt x="12596" y="11276"/>
                    </a:lnTo>
                    <a:lnTo>
                      <a:pt x="12596" y="11014"/>
                    </a:lnTo>
                    <a:lnTo>
                      <a:pt x="12582" y="10753"/>
                    </a:lnTo>
                    <a:lnTo>
                      <a:pt x="12555" y="10505"/>
                    </a:lnTo>
                    <a:lnTo>
                      <a:pt x="12514" y="10244"/>
                    </a:lnTo>
                    <a:lnTo>
                      <a:pt x="12472" y="9983"/>
                    </a:lnTo>
                    <a:lnTo>
                      <a:pt x="12417" y="9735"/>
                    </a:lnTo>
                    <a:lnTo>
                      <a:pt x="12349" y="9474"/>
                    </a:lnTo>
                    <a:lnTo>
                      <a:pt x="12280" y="9227"/>
                    </a:lnTo>
                    <a:lnTo>
                      <a:pt x="12197" y="8979"/>
                    </a:lnTo>
                    <a:lnTo>
                      <a:pt x="12115" y="8732"/>
                    </a:lnTo>
                    <a:lnTo>
                      <a:pt x="11908" y="8237"/>
                    </a:lnTo>
                    <a:lnTo>
                      <a:pt x="11675" y="7755"/>
                    </a:lnTo>
                    <a:lnTo>
                      <a:pt x="11427" y="7274"/>
                    </a:lnTo>
                    <a:lnTo>
                      <a:pt x="11138" y="6807"/>
                    </a:lnTo>
                    <a:lnTo>
                      <a:pt x="10836" y="6353"/>
                    </a:lnTo>
                    <a:lnTo>
                      <a:pt x="10520" y="5899"/>
                    </a:lnTo>
                    <a:lnTo>
                      <a:pt x="10176" y="5473"/>
                    </a:lnTo>
                    <a:lnTo>
                      <a:pt x="9832" y="5047"/>
                    </a:lnTo>
                    <a:lnTo>
                      <a:pt x="9475" y="4634"/>
                    </a:lnTo>
                    <a:lnTo>
                      <a:pt x="9103" y="4235"/>
                    </a:lnTo>
                    <a:lnTo>
                      <a:pt x="8732" y="3850"/>
                    </a:lnTo>
                    <a:lnTo>
                      <a:pt x="8361" y="3493"/>
                    </a:lnTo>
                    <a:lnTo>
                      <a:pt x="7976" y="3135"/>
                    </a:lnTo>
                    <a:lnTo>
                      <a:pt x="7605" y="2805"/>
                    </a:lnTo>
                    <a:lnTo>
                      <a:pt x="7247" y="2475"/>
                    </a:lnTo>
                    <a:lnTo>
                      <a:pt x="6546" y="1898"/>
                    </a:lnTo>
                    <a:lnTo>
                      <a:pt x="5900" y="1389"/>
                    </a:lnTo>
                    <a:lnTo>
                      <a:pt x="5322" y="976"/>
                    </a:lnTo>
                    <a:lnTo>
                      <a:pt x="4854" y="646"/>
                    </a:lnTo>
                    <a:lnTo>
                      <a:pt x="4497" y="399"/>
                    </a:lnTo>
                    <a:lnTo>
                      <a:pt x="4291" y="275"/>
                    </a:lnTo>
                    <a:lnTo>
                      <a:pt x="4057" y="179"/>
                    </a:lnTo>
                    <a:lnTo>
                      <a:pt x="3837" y="96"/>
                    </a:lnTo>
                    <a:lnTo>
                      <a:pt x="3603" y="41"/>
                    </a:lnTo>
                    <a:lnTo>
                      <a:pt x="3369" y="14"/>
                    </a:lnTo>
                    <a:lnTo>
                      <a:pt x="3136" y="0"/>
                    </a:lnTo>
                    <a:close/>
                  </a:path>
                </a:pathLst>
              </a:custGeom>
              <a:solidFill>
                <a:srgbClr val="FFBE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2" name="Google Shape;232;p17"/>
            <p:cNvCxnSpPr/>
            <p:nvPr/>
          </p:nvCxnSpPr>
          <p:spPr>
            <a:xfrm rot="10800000">
              <a:off x="461125" y="4723425"/>
              <a:ext cx="822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24"/>
          <p:cNvSpPr txBox="1">
            <a:spLocks noGrp="1"/>
          </p:cNvSpPr>
          <p:nvPr>
            <p:ph type="title"/>
          </p:nvPr>
        </p:nvSpPr>
        <p:spPr>
          <a:xfrm>
            <a:off x="457200" y="532349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Conclusion</a:t>
            </a:r>
            <a:r>
              <a:rPr lang="en-US" dirty="0"/>
              <a:t> 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EC3924-4314-467A-ABE4-C10B061EBEBF}"/>
              </a:ext>
            </a:extLst>
          </p:cNvPr>
          <p:cNvGrpSpPr/>
          <p:nvPr/>
        </p:nvGrpSpPr>
        <p:grpSpPr>
          <a:xfrm>
            <a:off x="728575" y="1579394"/>
            <a:ext cx="4193685" cy="2796664"/>
            <a:chOff x="170750" y="1693027"/>
            <a:chExt cx="4193685" cy="2867180"/>
          </a:xfrm>
        </p:grpSpPr>
        <p:sp>
          <p:nvSpPr>
            <p:cNvPr id="58" name="Google Shape;842;p23">
              <a:extLst>
                <a:ext uri="{FF2B5EF4-FFF2-40B4-BE49-F238E27FC236}">
                  <a16:creationId xmlns:a16="http://schemas.microsoft.com/office/drawing/2014/main" id="{5CC67532-A36E-4DA9-B28B-AA2DD4CEDF03}"/>
                </a:ext>
              </a:extLst>
            </p:cNvPr>
            <p:cNvSpPr/>
            <p:nvPr/>
          </p:nvSpPr>
          <p:spPr>
            <a:xfrm>
              <a:off x="170750" y="1693027"/>
              <a:ext cx="4140462" cy="2867180"/>
            </a:xfrm>
            <a:prstGeom prst="roundRect">
              <a:avLst>
                <a:gd name="adj" fmla="val 16667"/>
              </a:avLst>
            </a:prstGeom>
            <a:solidFill>
              <a:srgbClr val="F2B319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848;p23">
              <a:extLst>
                <a:ext uri="{FF2B5EF4-FFF2-40B4-BE49-F238E27FC236}">
                  <a16:creationId xmlns:a16="http://schemas.microsoft.com/office/drawing/2014/main" id="{E0BC4EE3-FBB9-465F-AC51-F90D23431536}"/>
                </a:ext>
              </a:extLst>
            </p:cNvPr>
            <p:cNvSpPr txBox="1"/>
            <p:nvPr/>
          </p:nvSpPr>
          <p:spPr>
            <a:xfrm>
              <a:off x="386479" y="1844515"/>
              <a:ext cx="3977956" cy="2626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Blip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</a:buBlip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Neither parents nor children are alone responsible.</a:t>
              </a:r>
            </a:p>
            <a:p>
              <a:pPr marL="2540" lvl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Blip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</a:buBlip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Spend time with each other as more as possible. This happens due to a change of generation.</a:t>
              </a:r>
            </a:p>
            <a:p>
              <a:pPr marL="2540" lvl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Blip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</a:buBlip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Parents should be aware of their children.</a:t>
              </a:r>
            </a:p>
            <a:p>
              <a:pPr marL="2540" lvl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</a:pPr>
              <a:endPara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Blip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</a:buBlip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This can be decreased by a little compromise of both.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A422BA2-B95D-41C1-ACC2-464484555748}"/>
              </a:ext>
            </a:extLst>
          </p:cNvPr>
          <p:cNvGrpSpPr/>
          <p:nvPr/>
        </p:nvGrpSpPr>
        <p:grpSpPr>
          <a:xfrm>
            <a:off x="4962732" y="604589"/>
            <a:ext cx="3029987" cy="4162030"/>
            <a:chOff x="4929322" y="1046131"/>
            <a:chExt cx="3029987" cy="4162030"/>
          </a:xfrm>
        </p:grpSpPr>
        <p:sp>
          <p:nvSpPr>
            <p:cNvPr id="952" name="Google Shape;952;p24"/>
            <p:cNvSpPr/>
            <p:nvPr/>
          </p:nvSpPr>
          <p:spPr>
            <a:xfrm>
              <a:off x="6519150" y="2538689"/>
              <a:ext cx="1371600" cy="1371600"/>
            </a:xfrm>
            <a:prstGeom prst="ellipse">
              <a:avLst/>
            </a:prstGeom>
            <a:solidFill>
              <a:srgbClr val="66AF4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4929322" y="2218544"/>
              <a:ext cx="1554480" cy="1554480"/>
            </a:xfrm>
            <a:prstGeom prst="ellipse">
              <a:avLst/>
            </a:prstGeom>
            <a:solidFill>
              <a:srgbClr val="F2650B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5956021" y="1046131"/>
              <a:ext cx="1560948" cy="1565949"/>
            </a:xfrm>
            <a:prstGeom prst="ellipse">
              <a:avLst/>
            </a:prstGeom>
            <a:solidFill>
              <a:srgbClr val="DA392F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" name="Google Shape;953;p24">
              <a:extLst>
                <a:ext uri="{FF2B5EF4-FFF2-40B4-BE49-F238E27FC236}">
                  <a16:creationId xmlns:a16="http://schemas.microsoft.com/office/drawing/2014/main" id="{723D98C8-77D3-4B12-B60C-3DD45503E20F}"/>
                </a:ext>
              </a:extLst>
            </p:cNvPr>
            <p:cNvSpPr/>
            <p:nvPr/>
          </p:nvSpPr>
          <p:spPr>
            <a:xfrm>
              <a:off x="5606294" y="3653681"/>
              <a:ext cx="1554480" cy="1554480"/>
            </a:xfrm>
            <a:prstGeom prst="ellipse">
              <a:avLst/>
            </a:prstGeom>
            <a:solidFill>
              <a:srgbClr val="F2B319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3DD568E-34B5-4510-96F9-5A46C76B44A4}"/>
                </a:ext>
              </a:extLst>
            </p:cNvPr>
            <p:cNvSpPr txBox="1"/>
            <p:nvPr/>
          </p:nvSpPr>
          <p:spPr>
            <a:xfrm>
              <a:off x="5989685" y="1623966"/>
              <a:ext cx="1493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Fira Sans Extra Condensed" panose="020B0503050000020004" pitchFamily="34" charset="0"/>
                </a:rPr>
                <a:t>Communicate</a:t>
              </a:r>
              <a:r>
                <a:rPr lang="en-US" sz="1600" dirty="0"/>
                <a:t> </a:t>
              </a:r>
              <a:endParaRPr lang="en-IN" sz="16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EEA6074-B6B9-45F0-820A-05F7B58343A4}"/>
                </a:ext>
              </a:extLst>
            </p:cNvPr>
            <p:cNvSpPr txBox="1"/>
            <p:nvPr/>
          </p:nvSpPr>
          <p:spPr>
            <a:xfrm>
              <a:off x="6465689" y="2946802"/>
              <a:ext cx="1493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Fira Sans Extra Condensed" panose="020B0503050000020004" pitchFamily="34" charset="0"/>
                </a:rPr>
                <a:t>Share </a:t>
              </a:r>
              <a:r>
                <a:rPr lang="en-US" sz="1600" b="1" dirty="0">
                  <a:latin typeface="Fira Sans Extra Condensed" panose="020B0503050000020004" pitchFamily="34" charset="0"/>
                </a:rPr>
                <a:t>Your Problems</a:t>
              </a:r>
              <a:endParaRPr lang="en-IN" sz="16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BA51CC3-98D7-47F6-8069-ACA1239F057D}"/>
                </a:ext>
              </a:extLst>
            </p:cNvPr>
            <p:cNvSpPr txBox="1"/>
            <p:nvPr/>
          </p:nvSpPr>
          <p:spPr>
            <a:xfrm>
              <a:off x="4970321" y="2722348"/>
              <a:ext cx="1493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Fira Sans Extra Condensed" panose="020B0503050000020004" pitchFamily="34" charset="0"/>
                </a:rPr>
                <a:t>Spend more time Together </a:t>
              </a:r>
              <a:endParaRPr lang="en-IN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DB53FA-C339-4E2A-8186-FE7A3C435DEE}"/>
                </a:ext>
              </a:extLst>
            </p:cNvPr>
            <p:cNvSpPr txBox="1"/>
            <p:nvPr/>
          </p:nvSpPr>
          <p:spPr>
            <a:xfrm>
              <a:off x="5767747" y="4244330"/>
              <a:ext cx="14936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Fira Sans Extra Condensed" panose="020B0503050000020004" pitchFamily="34" charset="0"/>
                </a:rPr>
                <a:t>Have Patience</a:t>
              </a:r>
              <a:endParaRPr lang="en-IN" sz="1600" dirty="0"/>
            </a:p>
          </p:txBody>
        </p:sp>
      </p:grpSp>
      <p:grpSp>
        <p:nvGrpSpPr>
          <p:cNvPr id="968" name="Google Shape;968;p24"/>
          <p:cNvGrpSpPr/>
          <p:nvPr/>
        </p:nvGrpSpPr>
        <p:grpSpPr>
          <a:xfrm>
            <a:off x="7661365" y="956136"/>
            <a:ext cx="1376400" cy="3766139"/>
            <a:chOff x="3869350" y="965936"/>
            <a:chExt cx="1376400" cy="3766139"/>
          </a:xfrm>
        </p:grpSpPr>
        <p:grpSp>
          <p:nvGrpSpPr>
            <p:cNvPr id="969" name="Google Shape;969;p24"/>
            <p:cNvGrpSpPr/>
            <p:nvPr/>
          </p:nvGrpSpPr>
          <p:grpSpPr>
            <a:xfrm>
              <a:off x="3919858" y="965936"/>
              <a:ext cx="1304289" cy="3765935"/>
              <a:chOff x="4188125" y="1383425"/>
              <a:chExt cx="1050575" cy="3033375"/>
            </a:xfrm>
          </p:grpSpPr>
          <p:sp>
            <p:nvSpPr>
              <p:cNvPr id="970" name="Google Shape;970;p24"/>
              <p:cNvSpPr/>
              <p:nvPr/>
            </p:nvSpPr>
            <p:spPr>
              <a:xfrm>
                <a:off x="4523650" y="2904925"/>
                <a:ext cx="340350" cy="173625"/>
              </a:xfrm>
              <a:custGeom>
                <a:avLst/>
                <a:gdLst/>
                <a:ahLst/>
                <a:cxnLst/>
                <a:rect l="l" t="t" r="r" b="b"/>
                <a:pathLst>
                  <a:path w="13614" h="6945" extrusionOk="0">
                    <a:moveTo>
                      <a:pt x="0" y="0"/>
                    </a:moveTo>
                    <a:lnTo>
                      <a:pt x="0" y="6944"/>
                    </a:lnTo>
                    <a:lnTo>
                      <a:pt x="13613" y="6944"/>
                    </a:lnTo>
                    <a:lnTo>
                      <a:pt x="136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4"/>
              <p:cNvSpPr/>
              <p:nvPr/>
            </p:nvSpPr>
            <p:spPr>
              <a:xfrm>
                <a:off x="4464850" y="3078525"/>
                <a:ext cx="190475" cy="1227250"/>
              </a:xfrm>
              <a:custGeom>
                <a:avLst/>
                <a:gdLst/>
                <a:ahLst/>
                <a:cxnLst/>
                <a:rect l="l" t="t" r="r" b="b"/>
                <a:pathLst>
                  <a:path w="7619" h="49090" extrusionOk="0">
                    <a:moveTo>
                      <a:pt x="1" y="0"/>
                    </a:moveTo>
                    <a:lnTo>
                      <a:pt x="1" y="49090"/>
                    </a:lnTo>
                    <a:lnTo>
                      <a:pt x="7619" y="49090"/>
                    </a:lnTo>
                    <a:lnTo>
                      <a:pt x="76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4"/>
              <p:cNvSpPr/>
              <p:nvPr/>
            </p:nvSpPr>
            <p:spPr>
              <a:xfrm>
                <a:off x="4731625" y="3078525"/>
                <a:ext cx="190800" cy="1227250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49090" extrusionOk="0">
                    <a:moveTo>
                      <a:pt x="0" y="0"/>
                    </a:moveTo>
                    <a:lnTo>
                      <a:pt x="0" y="49090"/>
                    </a:lnTo>
                    <a:lnTo>
                      <a:pt x="7632" y="49090"/>
                    </a:lnTo>
                    <a:lnTo>
                      <a:pt x="7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4"/>
              <p:cNvSpPr/>
              <p:nvPr/>
            </p:nvSpPr>
            <p:spPr>
              <a:xfrm>
                <a:off x="4507150" y="4278600"/>
                <a:ext cx="117250" cy="70500"/>
              </a:xfrm>
              <a:custGeom>
                <a:avLst/>
                <a:gdLst/>
                <a:ahLst/>
                <a:cxnLst/>
                <a:rect l="l" t="t" r="r" b="b"/>
                <a:pathLst>
                  <a:path w="4690" h="2820" extrusionOk="0">
                    <a:moveTo>
                      <a:pt x="0" y="0"/>
                    </a:moveTo>
                    <a:lnTo>
                      <a:pt x="0" y="2819"/>
                    </a:lnTo>
                    <a:lnTo>
                      <a:pt x="4689" y="2819"/>
                    </a:lnTo>
                    <a:lnTo>
                      <a:pt x="4689" y="0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4"/>
              <p:cNvSpPr/>
              <p:nvPr/>
            </p:nvSpPr>
            <p:spPr>
              <a:xfrm>
                <a:off x="4752250" y="4278600"/>
                <a:ext cx="116900" cy="70500"/>
              </a:xfrm>
              <a:custGeom>
                <a:avLst/>
                <a:gdLst/>
                <a:ahLst/>
                <a:cxnLst/>
                <a:rect l="l" t="t" r="r" b="b"/>
                <a:pathLst>
                  <a:path w="4676" h="2820" extrusionOk="0">
                    <a:moveTo>
                      <a:pt x="0" y="0"/>
                    </a:moveTo>
                    <a:lnTo>
                      <a:pt x="0" y="2819"/>
                    </a:lnTo>
                    <a:lnTo>
                      <a:pt x="4676" y="2819"/>
                    </a:lnTo>
                    <a:lnTo>
                      <a:pt x="4676" y="0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4"/>
              <p:cNvSpPr/>
              <p:nvPr/>
            </p:nvSpPr>
            <p:spPr>
              <a:xfrm>
                <a:off x="4441475" y="4278600"/>
                <a:ext cx="213850" cy="60525"/>
              </a:xfrm>
              <a:custGeom>
                <a:avLst/>
                <a:gdLst/>
                <a:ahLst/>
                <a:cxnLst/>
                <a:rect l="l" t="t" r="r" b="b"/>
                <a:pathLst>
                  <a:path w="8554" h="2421" extrusionOk="0">
                    <a:moveTo>
                      <a:pt x="1" y="0"/>
                    </a:moveTo>
                    <a:lnTo>
                      <a:pt x="1" y="2420"/>
                    </a:lnTo>
                    <a:lnTo>
                      <a:pt x="8554" y="2420"/>
                    </a:lnTo>
                    <a:lnTo>
                      <a:pt x="8554" y="0"/>
                    </a:lnTo>
                    <a:close/>
                  </a:path>
                </a:pathLst>
              </a:custGeom>
              <a:solidFill>
                <a:srgbClr val="BE2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4"/>
              <p:cNvSpPr/>
              <p:nvPr/>
            </p:nvSpPr>
            <p:spPr>
              <a:xfrm>
                <a:off x="4731625" y="4278600"/>
                <a:ext cx="214175" cy="60525"/>
              </a:xfrm>
              <a:custGeom>
                <a:avLst/>
                <a:gdLst/>
                <a:ahLst/>
                <a:cxnLst/>
                <a:rect l="l" t="t" r="r" b="b"/>
                <a:pathLst>
                  <a:path w="8567" h="2421" extrusionOk="0">
                    <a:moveTo>
                      <a:pt x="0" y="0"/>
                    </a:moveTo>
                    <a:lnTo>
                      <a:pt x="0" y="2420"/>
                    </a:lnTo>
                    <a:lnTo>
                      <a:pt x="8567" y="2420"/>
                    </a:lnTo>
                    <a:lnTo>
                      <a:pt x="8567" y="0"/>
                    </a:lnTo>
                    <a:close/>
                  </a:path>
                </a:pathLst>
              </a:custGeom>
              <a:solidFill>
                <a:srgbClr val="BE2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4"/>
              <p:cNvSpPr/>
              <p:nvPr/>
            </p:nvSpPr>
            <p:spPr>
              <a:xfrm>
                <a:off x="4306050" y="4337725"/>
                <a:ext cx="332100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13284" h="3163" extrusionOk="0">
                    <a:moveTo>
                      <a:pt x="3149" y="0"/>
                    </a:moveTo>
                    <a:lnTo>
                      <a:pt x="2819" y="28"/>
                    </a:lnTo>
                    <a:lnTo>
                      <a:pt x="2517" y="69"/>
                    </a:lnTo>
                    <a:lnTo>
                      <a:pt x="2214" y="152"/>
                    </a:lnTo>
                    <a:lnTo>
                      <a:pt x="1925" y="248"/>
                    </a:lnTo>
                    <a:lnTo>
                      <a:pt x="1650" y="385"/>
                    </a:lnTo>
                    <a:lnTo>
                      <a:pt x="1389" y="550"/>
                    </a:lnTo>
                    <a:lnTo>
                      <a:pt x="1142" y="729"/>
                    </a:lnTo>
                    <a:lnTo>
                      <a:pt x="922" y="922"/>
                    </a:lnTo>
                    <a:lnTo>
                      <a:pt x="715" y="1155"/>
                    </a:lnTo>
                    <a:lnTo>
                      <a:pt x="536" y="1389"/>
                    </a:lnTo>
                    <a:lnTo>
                      <a:pt x="371" y="1650"/>
                    </a:lnTo>
                    <a:lnTo>
                      <a:pt x="248" y="1925"/>
                    </a:lnTo>
                    <a:lnTo>
                      <a:pt x="138" y="2214"/>
                    </a:lnTo>
                    <a:lnTo>
                      <a:pt x="55" y="2517"/>
                    </a:lnTo>
                    <a:lnTo>
                      <a:pt x="14" y="2833"/>
                    </a:lnTo>
                    <a:lnTo>
                      <a:pt x="0" y="3163"/>
                    </a:lnTo>
                    <a:lnTo>
                      <a:pt x="13283" y="3163"/>
                    </a:lnTo>
                    <a:lnTo>
                      <a:pt x="1328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4"/>
              <p:cNvSpPr/>
              <p:nvPr/>
            </p:nvSpPr>
            <p:spPr>
              <a:xfrm>
                <a:off x="4739175" y="4337725"/>
                <a:ext cx="332100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13284" h="3163" extrusionOk="0">
                    <a:moveTo>
                      <a:pt x="1" y="0"/>
                    </a:moveTo>
                    <a:lnTo>
                      <a:pt x="1" y="3163"/>
                    </a:lnTo>
                    <a:lnTo>
                      <a:pt x="13284" y="3163"/>
                    </a:lnTo>
                    <a:lnTo>
                      <a:pt x="13270" y="2833"/>
                    </a:lnTo>
                    <a:lnTo>
                      <a:pt x="13229" y="2517"/>
                    </a:lnTo>
                    <a:lnTo>
                      <a:pt x="13146" y="2214"/>
                    </a:lnTo>
                    <a:lnTo>
                      <a:pt x="13036" y="1925"/>
                    </a:lnTo>
                    <a:lnTo>
                      <a:pt x="12913" y="1650"/>
                    </a:lnTo>
                    <a:lnTo>
                      <a:pt x="12748" y="1389"/>
                    </a:lnTo>
                    <a:lnTo>
                      <a:pt x="12569" y="1155"/>
                    </a:lnTo>
                    <a:lnTo>
                      <a:pt x="12363" y="922"/>
                    </a:lnTo>
                    <a:lnTo>
                      <a:pt x="12143" y="729"/>
                    </a:lnTo>
                    <a:lnTo>
                      <a:pt x="11895" y="550"/>
                    </a:lnTo>
                    <a:lnTo>
                      <a:pt x="11634" y="385"/>
                    </a:lnTo>
                    <a:lnTo>
                      <a:pt x="11359" y="248"/>
                    </a:lnTo>
                    <a:lnTo>
                      <a:pt x="11070" y="152"/>
                    </a:lnTo>
                    <a:lnTo>
                      <a:pt x="10768" y="69"/>
                    </a:lnTo>
                    <a:lnTo>
                      <a:pt x="10451" y="28"/>
                    </a:lnTo>
                    <a:lnTo>
                      <a:pt x="1013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4"/>
              <p:cNvSpPr/>
              <p:nvPr/>
            </p:nvSpPr>
            <p:spPr>
              <a:xfrm>
                <a:off x="4419150" y="2136600"/>
                <a:ext cx="540075" cy="941950"/>
              </a:xfrm>
              <a:custGeom>
                <a:avLst/>
                <a:gdLst/>
                <a:ahLst/>
                <a:cxnLst/>
                <a:rect l="l" t="t" r="r" b="b"/>
                <a:pathLst>
                  <a:path w="21603" h="37678" extrusionOk="0">
                    <a:moveTo>
                      <a:pt x="2035" y="1"/>
                    </a:moveTo>
                    <a:lnTo>
                      <a:pt x="1829" y="14"/>
                    </a:lnTo>
                    <a:lnTo>
                      <a:pt x="1636" y="42"/>
                    </a:lnTo>
                    <a:lnTo>
                      <a:pt x="1430" y="97"/>
                    </a:lnTo>
                    <a:lnTo>
                      <a:pt x="1251" y="179"/>
                    </a:lnTo>
                    <a:lnTo>
                      <a:pt x="1073" y="276"/>
                    </a:lnTo>
                    <a:lnTo>
                      <a:pt x="908" y="386"/>
                    </a:lnTo>
                    <a:lnTo>
                      <a:pt x="743" y="523"/>
                    </a:lnTo>
                    <a:lnTo>
                      <a:pt x="605" y="661"/>
                    </a:lnTo>
                    <a:lnTo>
                      <a:pt x="468" y="826"/>
                    </a:lnTo>
                    <a:lnTo>
                      <a:pt x="358" y="1004"/>
                    </a:lnTo>
                    <a:lnTo>
                      <a:pt x="248" y="1183"/>
                    </a:lnTo>
                    <a:lnTo>
                      <a:pt x="165" y="1389"/>
                    </a:lnTo>
                    <a:lnTo>
                      <a:pt x="96" y="1596"/>
                    </a:lnTo>
                    <a:lnTo>
                      <a:pt x="41" y="1816"/>
                    </a:lnTo>
                    <a:lnTo>
                      <a:pt x="14" y="2036"/>
                    </a:lnTo>
                    <a:lnTo>
                      <a:pt x="0" y="2269"/>
                    </a:lnTo>
                    <a:lnTo>
                      <a:pt x="0" y="35766"/>
                    </a:lnTo>
                    <a:lnTo>
                      <a:pt x="14" y="35945"/>
                    </a:lnTo>
                    <a:lnTo>
                      <a:pt x="41" y="36123"/>
                    </a:lnTo>
                    <a:lnTo>
                      <a:pt x="83" y="36288"/>
                    </a:lnTo>
                    <a:lnTo>
                      <a:pt x="138" y="36453"/>
                    </a:lnTo>
                    <a:lnTo>
                      <a:pt x="220" y="36605"/>
                    </a:lnTo>
                    <a:lnTo>
                      <a:pt x="303" y="36756"/>
                    </a:lnTo>
                    <a:lnTo>
                      <a:pt x="413" y="36893"/>
                    </a:lnTo>
                    <a:lnTo>
                      <a:pt x="523" y="37017"/>
                    </a:lnTo>
                    <a:lnTo>
                      <a:pt x="646" y="37127"/>
                    </a:lnTo>
                    <a:lnTo>
                      <a:pt x="784" y="37237"/>
                    </a:lnTo>
                    <a:lnTo>
                      <a:pt x="935" y="37320"/>
                    </a:lnTo>
                    <a:lnTo>
                      <a:pt x="1086" y="37402"/>
                    </a:lnTo>
                    <a:lnTo>
                      <a:pt x="1251" y="37457"/>
                    </a:lnTo>
                    <a:lnTo>
                      <a:pt x="1430" y="37498"/>
                    </a:lnTo>
                    <a:lnTo>
                      <a:pt x="1595" y="37526"/>
                    </a:lnTo>
                    <a:lnTo>
                      <a:pt x="1788" y="37540"/>
                    </a:lnTo>
                    <a:lnTo>
                      <a:pt x="4208" y="37540"/>
                    </a:lnTo>
                    <a:lnTo>
                      <a:pt x="4249" y="37595"/>
                    </a:lnTo>
                    <a:lnTo>
                      <a:pt x="4304" y="37650"/>
                    </a:lnTo>
                    <a:lnTo>
                      <a:pt x="4359" y="37677"/>
                    </a:lnTo>
                    <a:lnTo>
                      <a:pt x="19265" y="37677"/>
                    </a:lnTo>
                    <a:lnTo>
                      <a:pt x="19265" y="37540"/>
                    </a:lnTo>
                    <a:lnTo>
                      <a:pt x="20282" y="37540"/>
                    </a:lnTo>
                    <a:lnTo>
                      <a:pt x="20420" y="37526"/>
                    </a:lnTo>
                    <a:lnTo>
                      <a:pt x="20557" y="37512"/>
                    </a:lnTo>
                    <a:lnTo>
                      <a:pt x="20681" y="37485"/>
                    </a:lnTo>
                    <a:lnTo>
                      <a:pt x="20805" y="37430"/>
                    </a:lnTo>
                    <a:lnTo>
                      <a:pt x="20915" y="37375"/>
                    </a:lnTo>
                    <a:lnTo>
                      <a:pt x="21025" y="37320"/>
                    </a:lnTo>
                    <a:lnTo>
                      <a:pt x="21121" y="37237"/>
                    </a:lnTo>
                    <a:lnTo>
                      <a:pt x="21217" y="37155"/>
                    </a:lnTo>
                    <a:lnTo>
                      <a:pt x="21300" y="37058"/>
                    </a:lnTo>
                    <a:lnTo>
                      <a:pt x="21382" y="36962"/>
                    </a:lnTo>
                    <a:lnTo>
                      <a:pt x="21451" y="36852"/>
                    </a:lnTo>
                    <a:lnTo>
                      <a:pt x="21506" y="36742"/>
                    </a:lnTo>
                    <a:lnTo>
                      <a:pt x="21547" y="36618"/>
                    </a:lnTo>
                    <a:lnTo>
                      <a:pt x="21575" y="36495"/>
                    </a:lnTo>
                    <a:lnTo>
                      <a:pt x="21602" y="36357"/>
                    </a:lnTo>
                    <a:lnTo>
                      <a:pt x="21602" y="36220"/>
                    </a:lnTo>
                    <a:lnTo>
                      <a:pt x="21602" y="2269"/>
                    </a:lnTo>
                    <a:lnTo>
                      <a:pt x="21589" y="2036"/>
                    </a:lnTo>
                    <a:lnTo>
                      <a:pt x="21561" y="1816"/>
                    </a:lnTo>
                    <a:lnTo>
                      <a:pt x="21506" y="1596"/>
                    </a:lnTo>
                    <a:lnTo>
                      <a:pt x="21437" y="1389"/>
                    </a:lnTo>
                    <a:lnTo>
                      <a:pt x="21355" y="1183"/>
                    </a:lnTo>
                    <a:lnTo>
                      <a:pt x="21258" y="1004"/>
                    </a:lnTo>
                    <a:lnTo>
                      <a:pt x="21135" y="826"/>
                    </a:lnTo>
                    <a:lnTo>
                      <a:pt x="21011" y="661"/>
                    </a:lnTo>
                    <a:lnTo>
                      <a:pt x="20860" y="523"/>
                    </a:lnTo>
                    <a:lnTo>
                      <a:pt x="20708" y="386"/>
                    </a:lnTo>
                    <a:lnTo>
                      <a:pt x="20530" y="276"/>
                    </a:lnTo>
                    <a:lnTo>
                      <a:pt x="20351" y="179"/>
                    </a:lnTo>
                    <a:lnTo>
                      <a:pt x="20172" y="97"/>
                    </a:lnTo>
                    <a:lnTo>
                      <a:pt x="19980" y="42"/>
                    </a:lnTo>
                    <a:lnTo>
                      <a:pt x="19773" y="14"/>
                    </a:lnTo>
                    <a:lnTo>
                      <a:pt x="195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4"/>
              <p:cNvSpPr/>
              <p:nvPr/>
            </p:nvSpPr>
            <p:spPr>
              <a:xfrm>
                <a:off x="4632275" y="2065100"/>
                <a:ext cx="121725" cy="129625"/>
              </a:xfrm>
              <a:custGeom>
                <a:avLst/>
                <a:gdLst/>
                <a:ahLst/>
                <a:cxnLst/>
                <a:rect l="l" t="t" r="r" b="b"/>
                <a:pathLst>
                  <a:path w="4869" h="5185" extrusionOk="0">
                    <a:moveTo>
                      <a:pt x="0" y="1"/>
                    </a:moveTo>
                    <a:lnTo>
                      <a:pt x="0" y="2751"/>
                    </a:lnTo>
                    <a:lnTo>
                      <a:pt x="14" y="2998"/>
                    </a:lnTo>
                    <a:lnTo>
                      <a:pt x="42" y="3232"/>
                    </a:lnTo>
                    <a:lnTo>
                      <a:pt x="110" y="3466"/>
                    </a:lnTo>
                    <a:lnTo>
                      <a:pt x="193" y="3699"/>
                    </a:lnTo>
                    <a:lnTo>
                      <a:pt x="289" y="3906"/>
                    </a:lnTo>
                    <a:lnTo>
                      <a:pt x="413" y="4112"/>
                    </a:lnTo>
                    <a:lnTo>
                      <a:pt x="551" y="4304"/>
                    </a:lnTo>
                    <a:lnTo>
                      <a:pt x="716" y="4469"/>
                    </a:lnTo>
                    <a:lnTo>
                      <a:pt x="881" y="4634"/>
                    </a:lnTo>
                    <a:lnTo>
                      <a:pt x="1073" y="4772"/>
                    </a:lnTo>
                    <a:lnTo>
                      <a:pt x="1266" y="4896"/>
                    </a:lnTo>
                    <a:lnTo>
                      <a:pt x="1486" y="4992"/>
                    </a:lnTo>
                    <a:lnTo>
                      <a:pt x="1706" y="5074"/>
                    </a:lnTo>
                    <a:lnTo>
                      <a:pt x="1939" y="5143"/>
                    </a:lnTo>
                    <a:lnTo>
                      <a:pt x="2187" y="5171"/>
                    </a:lnTo>
                    <a:lnTo>
                      <a:pt x="2434" y="5184"/>
                    </a:lnTo>
                    <a:lnTo>
                      <a:pt x="2682" y="5171"/>
                    </a:lnTo>
                    <a:lnTo>
                      <a:pt x="2929" y="5143"/>
                    </a:lnTo>
                    <a:lnTo>
                      <a:pt x="3163" y="5074"/>
                    </a:lnTo>
                    <a:lnTo>
                      <a:pt x="3383" y="4992"/>
                    </a:lnTo>
                    <a:lnTo>
                      <a:pt x="3603" y="4896"/>
                    </a:lnTo>
                    <a:lnTo>
                      <a:pt x="3796" y="4772"/>
                    </a:lnTo>
                    <a:lnTo>
                      <a:pt x="3988" y="4634"/>
                    </a:lnTo>
                    <a:lnTo>
                      <a:pt x="4153" y="4469"/>
                    </a:lnTo>
                    <a:lnTo>
                      <a:pt x="4318" y="4304"/>
                    </a:lnTo>
                    <a:lnTo>
                      <a:pt x="4456" y="4112"/>
                    </a:lnTo>
                    <a:lnTo>
                      <a:pt x="4579" y="3906"/>
                    </a:lnTo>
                    <a:lnTo>
                      <a:pt x="4676" y="3699"/>
                    </a:lnTo>
                    <a:lnTo>
                      <a:pt x="4758" y="3466"/>
                    </a:lnTo>
                    <a:lnTo>
                      <a:pt x="4827" y="3232"/>
                    </a:lnTo>
                    <a:lnTo>
                      <a:pt x="4868" y="2998"/>
                    </a:lnTo>
                    <a:lnTo>
                      <a:pt x="4868" y="2751"/>
                    </a:lnTo>
                    <a:lnTo>
                      <a:pt x="4868" y="1"/>
                    </a:lnTo>
                    <a:close/>
                  </a:path>
                </a:pathLst>
              </a:custGeom>
              <a:solidFill>
                <a:srgbClr val="DD9F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4"/>
              <p:cNvSpPr/>
              <p:nvPr/>
            </p:nvSpPr>
            <p:spPr>
              <a:xfrm>
                <a:off x="4892850" y="2141075"/>
                <a:ext cx="338975" cy="1114500"/>
              </a:xfrm>
              <a:custGeom>
                <a:avLst/>
                <a:gdLst/>
                <a:ahLst/>
                <a:cxnLst/>
                <a:rect l="l" t="t" r="r" b="b"/>
                <a:pathLst>
                  <a:path w="13559" h="44580" extrusionOk="0">
                    <a:moveTo>
                      <a:pt x="2764" y="0"/>
                    </a:moveTo>
                    <a:lnTo>
                      <a:pt x="2503" y="14"/>
                    </a:lnTo>
                    <a:lnTo>
                      <a:pt x="2255" y="42"/>
                    </a:lnTo>
                    <a:lnTo>
                      <a:pt x="1994" y="97"/>
                    </a:lnTo>
                    <a:lnTo>
                      <a:pt x="1747" y="179"/>
                    </a:lnTo>
                    <a:lnTo>
                      <a:pt x="1499" y="275"/>
                    </a:lnTo>
                    <a:lnTo>
                      <a:pt x="1265" y="413"/>
                    </a:lnTo>
                    <a:lnTo>
                      <a:pt x="1045" y="564"/>
                    </a:lnTo>
                    <a:lnTo>
                      <a:pt x="825" y="743"/>
                    </a:lnTo>
                    <a:lnTo>
                      <a:pt x="647" y="949"/>
                    </a:lnTo>
                    <a:lnTo>
                      <a:pt x="482" y="1155"/>
                    </a:lnTo>
                    <a:lnTo>
                      <a:pt x="344" y="1375"/>
                    </a:lnTo>
                    <a:lnTo>
                      <a:pt x="234" y="1609"/>
                    </a:lnTo>
                    <a:lnTo>
                      <a:pt x="138" y="1857"/>
                    </a:lnTo>
                    <a:lnTo>
                      <a:pt x="69" y="2104"/>
                    </a:lnTo>
                    <a:lnTo>
                      <a:pt x="28" y="2352"/>
                    </a:lnTo>
                    <a:lnTo>
                      <a:pt x="0" y="2613"/>
                    </a:lnTo>
                    <a:lnTo>
                      <a:pt x="0" y="2874"/>
                    </a:lnTo>
                    <a:lnTo>
                      <a:pt x="42" y="3122"/>
                    </a:lnTo>
                    <a:lnTo>
                      <a:pt x="97" y="3383"/>
                    </a:lnTo>
                    <a:lnTo>
                      <a:pt x="165" y="3631"/>
                    </a:lnTo>
                    <a:lnTo>
                      <a:pt x="275" y="3878"/>
                    </a:lnTo>
                    <a:lnTo>
                      <a:pt x="399" y="4112"/>
                    </a:lnTo>
                    <a:lnTo>
                      <a:pt x="564" y="4332"/>
                    </a:lnTo>
                    <a:lnTo>
                      <a:pt x="839" y="4703"/>
                    </a:lnTo>
                    <a:lnTo>
                      <a:pt x="1142" y="5143"/>
                    </a:lnTo>
                    <a:lnTo>
                      <a:pt x="1540" y="5721"/>
                    </a:lnTo>
                    <a:lnTo>
                      <a:pt x="2008" y="6436"/>
                    </a:lnTo>
                    <a:lnTo>
                      <a:pt x="2544" y="7288"/>
                    </a:lnTo>
                    <a:lnTo>
                      <a:pt x="3122" y="8264"/>
                    </a:lnTo>
                    <a:lnTo>
                      <a:pt x="3424" y="8787"/>
                    </a:lnTo>
                    <a:lnTo>
                      <a:pt x="3727" y="9337"/>
                    </a:lnTo>
                    <a:lnTo>
                      <a:pt x="4043" y="9928"/>
                    </a:lnTo>
                    <a:lnTo>
                      <a:pt x="4359" y="10520"/>
                    </a:lnTo>
                    <a:lnTo>
                      <a:pt x="4676" y="11152"/>
                    </a:lnTo>
                    <a:lnTo>
                      <a:pt x="4978" y="11798"/>
                    </a:lnTo>
                    <a:lnTo>
                      <a:pt x="5281" y="12458"/>
                    </a:lnTo>
                    <a:lnTo>
                      <a:pt x="5583" y="13146"/>
                    </a:lnTo>
                    <a:lnTo>
                      <a:pt x="5886" y="13861"/>
                    </a:lnTo>
                    <a:lnTo>
                      <a:pt x="6161" y="14576"/>
                    </a:lnTo>
                    <a:lnTo>
                      <a:pt x="6436" y="15305"/>
                    </a:lnTo>
                    <a:lnTo>
                      <a:pt x="6697" y="16061"/>
                    </a:lnTo>
                    <a:lnTo>
                      <a:pt x="6931" y="16817"/>
                    </a:lnTo>
                    <a:lnTo>
                      <a:pt x="7164" y="17601"/>
                    </a:lnTo>
                    <a:lnTo>
                      <a:pt x="7371" y="18385"/>
                    </a:lnTo>
                    <a:lnTo>
                      <a:pt x="7549" y="19182"/>
                    </a:lnTo>
                    <a:lnTo>
                      <a:pt x="7714" y="19980"/>
                    </a:lnTo>
                    <a:lnTo>
                      <a:pt x="7852" y="20791"/>
                    </a:lnTo>
                    <a:lnTo>
                      <a:pt x="7921" y="21300"/>
                    </a:lnTo>
                    <a:lnTo>
                      <a:pt x="7989" y="21809"/>
                    </a:lnTo>
                    <a:lnTo>
                      <a:pt x="8044" y="22304"/>
                    </a:lnTo>
                    <a:lnTo>
                      <a:pt x="8086" y="22813"/>
                    </a:lnTo>
                    <a:lnTo>
                      <a:pt x="8127" y="23308"/>
                    </a:lnTo>
                    <a:lnTo>
                      <a:pt x="8154" y="23789"/>
                    </a:lnTo>
                    <a:lnTo>
                      <a:pt x="8182" y="24765"/>
                    </a:lnTo>
                    <a:lnTo>
                      <a:pt x="8182" y="25714"/>
                    </a:lnTo>
                    <a:lnTo>
                      <a:pt x="8141" y="26649"/>
                    </a:lnTo>
                    <a:lnTo>
                      <a:pt x="8086" y="27556"/>
                    </a:lnTo>
                    <a:lnTo>
                      <a:pt x="8003" y="28450"/>
                    </a:lnTo>
                    <a:lnTo>
                      <a:pt x="7893" y="29330"/>
                    </a:lnTo>
                    <a:lnTo>
                      <a:pt x="7769" y="30169"/>
                    </a:lnTo>
                    <a:lnTo>
                      <a:pt x="7632" y="30994"/>
                    </a:lnTo>
                    <a:lnTo>
                      <a:pt x="7467" y="31792"/>
                    </a:lnTo>
                    <a:lnTo>
                      <a:pt x="7288" y="32562"/>
                    </a:lnTo>
                    <a:lnTo>
                      <a:pt x="7109" y="33304"/>
                    </a:lnTo>
                    <a:lnTo>
                      <a:pt x="6917" y="34019"/>
                    </a:lnTo>
                    <a:lnTo>
                      <a:pt x="6711" y="34693"/>
                    </a:lnTo>
                    <a:lnTo>
                      <a:pt x="6504" y="35353"/>
                    </a:lnTo>
                    <a:lnTo>
                      <a:pt x="6284" y="35958"/>
                    </a:lnTo>
                    <a:lnTo>
                      <a:pt x="6078" y="36549"/>
                    </a:lnTo>
                    <a:lnTo>
                      <a:pt x="5872" y="37099"/>
                    </a:lnTo>
                    <a:lnTo>
                      <a:pt x="5666" y="37608"/>
                    </a:lnTo>
                    <a:lnTo>
                      <a:pt x="5459" y="38076"/>
                    </a:lnTo>
                    <a:lnTo>
                      <a:pt x="5088" y="38914"/>
                    </a:lnTo>
                    <a:lnTo>
                      <a:pt x="4772" y="39574"/>
                    </a:lnTo>
                    <a:lnTo>
                      <a:pt x="4511" y="40069"/>
                    </a:lnTo>
                    <a:lnTo>
                      <a:pt x="4277" y="40482"/>
                    </a:lnTo>
                    <a:lnTo>
                      <a:pt x="4139" y="40729"/>
                    </a:lnTo>
                    <a:lnTo>
                      <a:pt x="4043" y="40977"/>
                    </a:lnTo>
                    <a:lnTo>
                      <a:pt x="3961" y="41238"/>
                    </a:lnTo>
                    <a:lnTo>
                      <a:pt x="3906" y="41486"/>
                    </a:lnTo>
                    <a:lnTo>
                      <a:pt x="3878" y="41747"/>
                    </a:lnTo>
                    <a:lnTo>
                      <a:pt x="3878" y="42008"/>
                    </a:lnTo>
                    <a:lnTo>
                      <a:pt x="3906" y="42270"/>
                    </a:lnTo>
                    <a:lnTo>
                      <a:pt x="3947" y="42517"/>
                    </a:lnTo>
                    <a:lnTo>
                      <a:pt x="4029" y="42765"/>
                    </a:lnTo>
                    <a:lnTo>
                      <a:pt x="4126" y="43012"/>
                    </a:lnTo>
                    <a:lnTo>
                      <a:pt x="4236" y="43232"/>
                    </a:lnTo>
                    <a:lnTo>
                      <a:pt x="4373" y="43452"/>
                    </a:lnTo>
                    <a:lnTo>
                      <a:pt x="4538" y="43658"/>
                    </a:lnTo>
                    <a:lnTo>
                      <a:pt x="4731" y="43851"/>
                    </a:lnTo>
                    <a:lnTo>
                      <a:pt x="4937" y="44030"/>
                    </a:lnTo>
                    <a:lnTo>
                      <a:pt x="5157" y="44181"/>
                    </a:lnTo>
                    <a:lnTo>
                      <a:pt x="5322" y="44277"/>
                    </a:lnTo>
                    <a:lnTo>
                      <a:pt x="5501" y="44360"/>
                    </a:lnTo>
                    <a:lnTo>
                      <a:pt x="5666" y="44428"/>
                    </a:lnTo>
                    <a:lnTo>
                      <a:pt x="5844" y="44483"/>
                    </a:lnTo>
                    <a:lnTo>
                      <a:pt x="6023" y="44525"/>
                    </a:lnTo>
                    <a:lnTo>
                      <a:pt x="6202" y="44552"/>
                    </a:lnTo>
                    <a:lnTo>
                      <a:pt x="6381" y="44580"/>
                    </a:lnTo>
                    <a:lnTo>
                      <a:pt x="6738" y="44580"/>
                    </a:lnTo>
                    <a:lnTo>
                      <a:pt x="6903" y="44566"/>
                    </a:lnTo>
                    <a:lnTo>
                      <a:pt x="7068" y="44538"/>
                    </a:lnTo>
                    <a:lnTo>
                      <a:pt x="7233" y="44497"/>
                    </a:lnTo>
                    <a:lnTo>
                      <a:pt x="7398" y="44456"/>
                    </a:lnTo>
                    <a:lnTo>
                      <a:pt x="7549" y="44387"/>
                    </a:lnTo>
                    <a:lnTo>
                      <a:pt x="7701" y="44332"/>
                    </a:lnTo>
                    <a:lnTo>
                      <a:pt x="7852" y="44250"/>
                    </a:lnTo>
                    <a:lnTo>
                      <a:pt x="8003" y="44167"/>
                    </a:lnTo>
                    <a:lnTo>
                      <a:pt x="8141" y="44071"/>
                    </a:lnTo>
                    <a:lnTo>
                      <a:pt x="8278" y="43961"/>
                    </a:lnTo>
                    <a:lnTo>
                      <a:pt x="8416" y="43851"/>
                    </a:lnTo>
                    <a:lnTo>
                      <a:pt x="8526" y="43727"/>
                    </a:lnTo>
                    <a:lnTo>
                      <a:pt x="8649" y="43590"/>
                    </a:lnTo>
                    <a:lnTo>
                      <a:pt x="8759" y="43452"/>
                    </a:lnTo>
                    <a:lnTo>
                      <a:pt x="8856" y="43301"/>
                    </a:lnTo>
                    <a:lnTo>
                      <a:pt x="8966" y="43108"/>
                    </a:lnTo>
                    <a:lnTo>
                      <a:pt x="9200" y="42710"/>
                    </a:lnTo>
                    <a:lnTo>
                      <a:pt x="9516" y="42105"/>
                    </a:lnTo>
                    <a:lnTo>
                      <a:pt x="9915" y="41293"/>
                    </a:lnTo>
                    <a:lnTo>
                      <a:pt x="10135" y="40826"/>
                    </a:lnTo>
                    <a:lnTo>
                      <a:pt x="10368" y="40303"/>
                    </a:lnTo>
                    <a:lnTo>
                      <a:pt x="10602" y="39739"/>
                    </a:lnTo>
                    <a:lnTo>
                      <a:pt x="10850" y="39134"/>
                    </a:lnTo>
                    <a:lnTo>
                      <a:pt x="11097" y="38502"/>
                    </a:lnTo>
                    <a:lnTo>
                      <a:pt x="11345" y="37814"/>
                    </a:lnTo>
                    <a:lnTo>
                      <a:pt x="11606" y="37086"/>
                    </a:lnTo>
                    <a:lnTo>
                      <a:pt x="11840" y="36329"/>
                    </a:lnTo>
                    <a:lnTo>
                      <a:pt x="12087" y="35518"/>
                    </a:lnTo>
                    <a:lnTo>
                      <a:pt x="12307" y="34693"/>
                    </a:lnTo>
                    <a:lnTo>
                      <a:pt x="12527" y="33827"/>
                    </a:lnTo>
                    <a:lnTo>
                      <a:pt x="12733" y="32919"/>
                    </a:lnTo>
                    <a:lnTo>
                      <a:pt x="12926" y="31984"/>
                    </a:lnTo>
                    <a:lnTo>
                      <a:pt x="13091" y="31022"/>
                    </a:lnTo>
                    <a:lnTo>
                      <a:pt x="13242" y="30032"/>
                    </a:lnTo>
                    <a:lnTo>
                      <a:pt x="13352" y="29014"/>
                    </a:lnTo>
                    <a:lnTo>
                      <a:pt x="13448" y="27955"/>
                    </a:lnTo>
                    <a:lnTo>
                      <a:pt x="13517" y="26883"/>
                    </a:lnTo>
                    <a:lnTo>
                      <a:pt x="13545" y="26346"/>
                    </a:lnTo>
                    <a:lnTo>
                      <a:pt x="13558" y="25796"/>
                    </a:lnTo>
                    <a:lnTo>
                      <a:pt x="13558" y="25233"/>
                    </a:lnTo>
                    <a:lnTo>
                      <a:pt x="13558" y="24669"/>
                    </a:lnTo>
                    <a:lnTo>
                      <a:pt x="13545" y="24105"/>
                    </a:lnTo>
                    <a:lnTo>
                      <a:pt x="13517" y="23528"/>
                    </a:lnTo>
                    <a:lnTo>
                      <a:pt x="13490" y="22950"/>
                    </a:lnTo>
                    <a:lnTo>
                      <a:pt x="13448" y="22359"/>
                    </a:lnTo>
                    <a:lnTo>
                      <a:pt x="13393" y="21767"/>
                    </a:lnTo>
                    <a:lnTo>
                      <a:pt x="13325" y="21176"/>
                    </a:lnTo>
                    <a:lnTo>
                      <a:pt x="13242" y="20585"/>
                    </a:lnTo>
                    <a:lnTo>
                      <a:pt x="13160" y="19980"/>
                    </a:lnTo>
                    <a:lnTo>
                      <a:pt x="13008" y="19031"/>
                    </a:lnTo>
                    <a:lnTo>
                      <a:pt x="12816" y="18110"/>
                    </a:lnTo>
                    <a:lnTo>
                      <a:pt x="12610" y="17189"/>
                    </a:lnTo>
                    <a:lnTo>
                      <a:pt x="12376" y="16281"/>
                    </a:lnTo>
                    <a:lnTo>
                      <a:pt x="12115" y="15401"/>
                    </a:lnTo>
                    <a:lnTo>
                      <a:pt x="11840" y="14521"/>
                    </a:lnTo>
                    <a:lnTo>
                      <a:pt x="11551" y="13668"/>
                    </a:lnTo>
                    <a:lnTo>
                      <a:pt x="11248" y="12816"/>
                    </a:lnTo>
                    <a:lnTo>
                      <a:pt x="10932" y="11991"/>
                    </a:lnTo>
                    <a:lnTo>
                      <a:pt x="10602" y="11193"/>
                    </a:lnTo>
                    <a:lnTo>
                      <a:pt x="10258" y="10410"/>
                    </a:lnTo>
                    <a:lnTo>
                      <a:pt x="9915" y="9653"/>
                    </a:lnTo>
                    <a:lnTo>
                      <a:pt x="9571" y="8924"/>
                    </a:lnTo>
                    <a:lnTo>
                      <a:pt x="9213" y="8209"/>
                    </a:lnTo>
                    <a:lnTo>
                      <a:pt x="8856" y="7522"/>
                    </a:lnTo>
                    <a:lnTo>
                      <a:pt x="8512" y="6862"/>
                    </a:lnTo>
                    <a:lnTo>
                      <a:pt x="8168" y="6243"/>
                    </a:lnTo>
                    <a:lnTo>
                      <a:pt x="7824" y="5638"/>
                    </a:lnTo>
                    <a:lnTo>
                      <a:pt x="7494" y="5074"/>
                    </a:lnTo>
                    <a:lnTo>
                      <a:pt x="7164" y="4538"/>
                    </a:lnTo>
                    <a:lnTo>
                      <a:pt x="6559" y="3562"/>
                    </a:lnTo>
                    <a:lnTo>
                      <a:pt x="6009" y="2737"/>
                    </a:lnTo>
                    <a:lnTo>
                      <a:pt x="5542" y="2063"/>
                    </a:lnTo>
                    <a:lnTo>
                      <a:pt x="5184" y="1540"/>
                    </a:lnTo>
                    <a:lnTo>
                      <a:pt x="4799" y="1045"/>
                    </a:lnTo>
                    <a:lnTo>
                      <a:pt x="4621" y="839"/>
                    </a:lnTo>
                    <a:lnTo>
                      <a:pt x="4428" y="647"/>
                    </a:lnTo>
                    <a:lnTo>
                      <a:pt x="4222" y="482"/>
                    </a:lnTo>
                    <a:lnTo>
                      <a:pt x="4002" y="344"/>
                    </a:lnTo>
                    <a:lnTo>
                      <a:pt x="3768" y="234"/>
                    </a:lnTo>
                    <a:lnTo>
                      <a:pt x="3521" y="138"/>
                    </a:lnTo>
                    <a:lnTo>
                      <a:pt x="3273" y="69"/>
                    </a:lnTo>
                    <a:lnTo>
                      <a:pt x="3026" y="28"/>
                    </a:lnTo>
                    <a:lnTo>
                      <a:pt x="2764" y="0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4"/>
              <p:cNvSpPr/>
              <p:nvPr/>
            </p:nvSpPr>
            <p:spPr>
              <a:xfrm>
                <a:off x="4885975" y="2134550"/>
                <a:ext cx="352725" cy="1002075"/>
              </a:xfrm>
              <a:custGeom>
                <a:avLst/>
                <a:gdLst/>
                <a:ahLst/>
                <a:cxnLst/>
                <a:rect l="l" t="t" r="r" b="b"/>
                <a:pathLst>
                  <a:path w="14109" h="40083" extrusionOk="0">
                    <a:moveTo>
                      <a:pt x="2764" y="0"/>
                    </a:moveTo>
                    <a:lnTo>
                      <a:pt x="2475" y="28"/>
                    </a:lnTo>
                    <a:lnTo>
                      <a:pt x="2200" y="96"/>
                    </a:lnTo>
                    <a:lnTo>
                      <a:pt x="1925" y="179"/>
                    </a:lnTo>
                    <a:lnTo>
                      <a:pt x="1650" y="303"/>
                    </a:lnTo>
                    <a:lnTo>
                      <a:pt x="1389" y="440"/>
                    </a:lnTo>
                    <a:lnTo>
                      <a:pt x="1142" y="619"/>
                    </a:lnTo>
                    <a:lnTo>
                      <a:pt x="922" y="811"/>
                    </a:lnTo>
                    <a:lnTo>
                      <a:pt x="715" y="1031"/>
                    </a:lnTo>
                    <a:lnTo>
                      <a:pt x="537" y="1265"/>
                    </a:lnTo>
                    <a:lnTo>
                      <a:pt x="385" y="1513"/>
                    </a:lnTo>
                    <a:lnTo>
                      <a:pt x="248" y="1760"/>
                    </a:lnTo>
                    <a:lnTo>
                      <a:pt x="152" y="2035"/>
                    </a:lnTo>
                    <a:lnTo>
                      <a:pt x="69" y="2296"/>
                    </a:lnTo>
                    <a:lnTo>
                      <a:pt x="28" y="2585"/>
                    </a:lnTo>
                    <a:lnTo>
                      <a:pt x="0" y="2860"/>
                    </a:lnTo>
                    <a:lnTo>
                      <a:pt x="14" y="3149"/>
                    </a:lnTo>
                    <a:lnTo>
                      <a:pt x="42" y="3438"/>
                    </a:lnTo>
                    <a:lnTo>
                      <a:pt x="97" y="3713"/>
                    </a:lnTo>
                    <a:lnTo>
                      <a:pt x="193" y="3988"/>
                    </a:lnTo>
                    <a:lnTo>
                      <a:pt x="303" y="4263"/>
                    </a:lnTo>
                    <a:lnTo>
                      <a:pt x="454" y="4510"/>
                    </a:lnTo>
                    <a:lnTo>
                      <a:pt x="619" y="4758"/>
                    </a:lnTo>
                    <a:lnTo>
                      <a:pt x="922" y="5157"/>
                    </a:lnTo>
                    <a:lnTo>
                      <a:pt x="1224" y="5597"/>
                    </a:lnTo>
                    <a:lnTo>
                      <a:pt x="1623" y="6174"/>
                    </a:lnTo>
                    <a:lnTo>
                      <a:pt x="2090" y="6889"/>
                    </a:lnTo>
                    <a:lnTo>
                      <a:pt x="2627" y="7742"/>
                    </a:lnTo>
                    <a:lnTo>
                      <a:pt x="3191" y="8704"/>
                    </a:lnTo>
                    <a:lnTo>
                      <a:pt x="3493" y="9227"/>
                    </a:lnTo>
                    <a:lnTo>
                      <a:pt x="3796" y="9777"/>
                    </a:lnTo>
                    <a:lnTo>
                      <a:pt x="4098" y="10354"/>
                    </a:lnTo>
                    <a:lnTo>
                      <a:pt x="4414" y="10946"/>
                    </a:lnTo>
                    <a:lnTo>
                      <a:pt x="4717" y="11564"/>
                    </a:lnTo>
                    <a:lnTo>
                      <a:pt x="5033" y="12211"/>
                    </a:lnTo>
                    <a:lnTo>
                      <a:pt x="5336" y="12871"/>
                    </a:lnTo>
                    <a:lnTo>
                      <a:pt x="5624" y="13544"/>
                    </a:lnTo>
                    <a:lnTo>
                      <a:pt x="5913" y="14246"/>
                    </a:lnTo>
                    <a:lnTo>
                      <a:pt x="6188" y="14961"/>
                    </a:lnTo>
                    <a:lnTo>
                      <a:pt x="6463" y="15676"/>
                    </a:lnTo>
                    <a:lnTo>
                      <a:pt x="6711" y="16418"/>
                    </a:lnTo>
                    <a:lnTo>
                      <a:pt x="6958" y="17175"/>
                    </a:lnTo>
                    <a:lnTo>
                      <a:pt x="7178" y="17945"/>
                    </a:lnTo>
                    <a:lnTo>
                      <a:pt x="7384" y="18715"/>
                    </a:lnTo>
                    <a:lnTo>
                      <a:pt x="7563" y="19498"/>
                    </a:lnTo>
                    <a:lnTo>
                      <a:pt x="7728" y="20296"/>
                    </a:lnTo>
                    <a:lnTo>
                      <a:pt x="7866" y="21093"/>
                    </a:lnTo>
                    <a:lnTo>
                      <a:pt x="7948" y="21740"/>
                    </a:lnTo>
                    <a:lnTo>
                      <a:pt x="8031" y="22386"/>
                    </a:lnTo>
                    <a:lnTo>
                      <a:pt x="8086" y="23019"/>
                    </a:lnTo>
                    <a:lnTo>
                      <a:pt x="8141" y="23651"/>
                    </a:lnTo>
                    <a:lnTo>
                      <a:pt x="8168" y="24284"/>
                    </a:lnTo>
                    <a:lnTo>
                      <a:pt x="8182" y="24902"/>
                    </a:lnTo>
                    <a:lnTo>
                      <a:pt x="8196" y="25507"/>
                    </a:lnTo>
                    <a:lnTo>
                      <a:pt x="8182" y="26112"/>
                    </a:lnTo>
                    <a:lnTo>
                      <a:pt x="8168" y="26704"/>
                    </a:lnTo>
                    <a:lnTo>
                      <a:pt x="8141" y="27295"/>
                    </a:lnTo>
                    <a:lnTo>
                      <a:pt x="8099" y="27872"/>
                    </a:lnTo>
                    <a:lnTo>
                      <a:pt x="8044" y="28436"/>
                    </a:lnTo>
                    <a:lnTo>
                      <a:pt x="7989" y="29000"/>
                    </a:lnTo>
                    <a:lnTo>
                      <a:pt x="7921" y="29550"/>
                    </a:lnTo>
                    <a:lnTo>
                      <a:pt x="7838" y="30086"/>
                    </a:lnTo>
                    <a:lnTo>
                      <a:pt x="7756" y="30623"/>
                    </a:lnTo>
                    <a:lnTo>
                      <a:pt x="7659" y="31145"/>
                    </a:lnTo>
                    <a:lnTo>
                      <a:pt x="7563" y="31654"/>
                    </a:lnTo>
                    <a:lnTo>
                      <a:pt x="7343" y="32630"/>
                    </a:lnTo>
                    <a:lnTo>
                      <a:pt x="7109" y="33579"/>
                    </a:lnTo>
                    <a:lnTo>
                      <a:pt x="6862" y="34473"/>
                    </a:lnTo>
                    <a:lnTo>
                      <a:pt x="6601" y="35312"/>
                    </a:lnTo>
                    <a:lnTo>
                      <a:pt x="6339" y="36095"/>
                    </a:lnTo>
                    <a:lnTo>
                      <a:pt x="6064" y="36838"/>
                    </a:lnTo>
                    <a:lnTo>
                      <a:pt x="5803" y="37512"/>
                    </a:lnTo>
                    <a:lnTo>
                      <a:pt x="11138" y="40083"/>
                    </a:lnTo>
                    <a:lnTo>
                      <a:pt x="11468" y="39285"/>
                    </a:lnTo>
                    <a:lnTo>
                      <a:pt x="11798" y="38405"/>
                    </a:lnTo>
                    <a:lnTo>
                      <a:pt x="12128" y="37457"/>
                    </a:lnTo>
                    <a:lnTo>
                      <a:pt x="12445" y="36439"/>
                    </a:lnTo>
                    <a:lnTo>
                      <a:pt x="12761" y="35367"/>
                    </a:lnTo>
                    <a:lnTo>
                      <a:pt x="12898" y="34803"/>
                    </a:lnTo>
                    <a:lnTo>
                      <a:pt x="13050" y="34225"/>
                    </a:lnTo>
                    <a:lnTo>
                      <a:pt x="13187" y="33648"/>
                    </a:lnTo>
                    <a:lnTo>
                      <a:pt x="13311" y="33043"/>
                    </a:lnTo>
                    <a:lnTo>
                      <a:pt x="13435" y="32424"/>
                    </a:lnTo>
                    <a:lnTo>
                      <a:pt x="13558" y="31791"/>
                    </a:lnTo>
                    <a:lnTo>
                      <a:pt x="13655" y="31145"/>
                    </a:lnTo>
                    <a:lnTo>
                      <a:pt x="13751" y="30499"/>
                    </a:lnTo>
                    <a:lnTo>
                      <a:pt x="13847" y="29825"/>
                    </a:lnTo>
                    <a:lnTo>
                      <a:pt x="13916" y="29151"/>
                    </a:lnTo>
                    <a:lnTo>
                      <a:pt x="13985" y="28450"/>
                    </a:lnTo>
                    <a:lnTo>
                      <a:pt x="14026" y="27749"/>
                    </a:lnTo>
                    <a:lnTo>
                      <a:pt x="14067" y="27047"/>
                    </a:lnTo>
                    <a:lnTo>
                      <a:pt x="14095" y="26319"/>
                    </a:lnTo>
                    <a:lnTo>
                      <a:pt x="14108" y="25590"/>
                    </a:lnTo>
                    <a:lnTo>
                      <a:pt x="14095" y="24847"/>
                    </a:lnTo>
                    <a:lnTo>
                      <a:pt x="14081" y="24091"/>
                    </a:lnTo>
                    <a:lnTo>
                      <a:pt x="14040" y="23321"/>
                    </a:lnTo>
                    <a:lnTo>
                      <a:pt x="13985" y="22551"/>
                    </a:lnTo>
                    <a:lnTo>
                      <a:pt x="13916" y="21781"/>
                    </a:lnTo>
                    <a:lnTo>
                      <a:pt x="13820" y="20997"/>
                    </a:lnTo>
                    <a:lnTo>
                      <a:pt x="13710" y="20200"/>
                    </a:lnTo>
                    <a:lnTo>
                      <a:pt x="13545" y="19251"/>
                    </a:lnTo>
                    <a:lnTo>
                      <a:pt x="13352" y="18316"/>
                    </a:lnTo>
                    <a:lnTo>
                      <a:pt x="13146" y="17395"/>
                    </a:lnTo>
                    <a:lnTo>
                      <a:pt x="12912" y="16487"/>
                    </a:lnTo>
                    <a:lnTo>
                      <a:pt x="12651" y="15579"/>
                    </a:lnTo>
                    <a:lnTo>
                      <a:pt x="12376" y="14699"/>
                    </a:lnTo>
                    <a:lnTo>
                      <a:pt x="12087" y="13833"/>
                    </a:lnTo>
                    <a:lnTo>
                      <a:pt x="11771" y="12994"/>
                    </a:lnTo>
                    <a:lnTo>
                      <a:pt x="11455" y="12169"/>
                    </a:lnTo>
                    <a:lnTo>
                      <a:pt x="11125" y="11358"/>
                    </a:lnTo>
                    <a:lnTo>
                      <a:pt x="10781" y="10574"/>
                    </a:lnTo>
                    <a:lnTo>
                      <a:pt x="10437" y="9804"/>
                    </a:lnTo>
                    <a:lnTo>
                      <a:pt x="10080" y="9062"/>
                    </a:lnTo>
                    <a:lnTo>
                      <a:pt x="9736" y="8347"/>
                    </a:lnTo>
                    <a:lnTo>
                      <a:pt x="9378" y="7659"/>
                    </a:lnTo>
                    <a:lnTo>
                      <a:pt x="9021" y="6999"/>
                    </a:lnTo>
                    <a:lnTo>
                      <a:pt x="8677" y="6367"/>
                    </a:lnTo>
                    <a:lnTo>
                      <a:pt x="8333" y="5762"/>
                    </a:lnTo>
                    <a:lnTo>
                      <a:pt x="7989" y="5198"/>
                    </a:lnTo>
                    <a:lnTo>
                      <a:pt x="7673" y="4648"/>
                    </a:lnTo>
                    <a:lnTo>
                      <a:pt x="7054" y="3672"/>
                    </a:lnTo>
                    <a:lnTo>
                      <a:pt x="6504" y="2846"/>
                    </a:lnTo>
                    <a:lnTo>
                      <a:pt x="6037" y="2159"/>
                    </a:lnTo>
                    <a:lnTo>
                      <a:pt x="5679" y="1650"/>
                    </a:lnTo>
                    <a:lnTo>
                      <a:pt x="5294" y="1141"/>
                    </a:lnTo>
                    <a:lnTo>
                      <a:pt x="5102" y="908"/>
                    </a:lnTo>
                    <a:lnTo>
                      <a:pt x="4882" y="701"/>
                    </a:lnTo>
                    <a:lnTo>
                      <a:pt x="4648" y="523"/>
                    </a:lnTo>
                    <a:lnTo>
                      <a:pt x="4401" y="371"/>
                    </a:lnTo>
                    <a:lnTo>
                      <a:pt x="4153" y="248"/>
                    </a:lnTo>
                    <a:lnTo>
                      <a:pt x="3878" y="138"/>
                    </a:lnTo>
                    <a:lnTo>
                      <a:pt x="3603" y="69"/>
                    </a:lnTo>
                    <a:lnTo>
                      <a:pt x="3328" y="14"/>
                    </a:lnTo>
                    <a:lnTo>
                      <a:pt x="30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4"/>
              <p:cNvSpPr/>
              <p:nvPr/>
            </p:nvSpPr>
            <p:spPr>
              <a:xfrm>
                <a:off x="4402300" y="1762600"/>
                <a:ext cx="13787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5515" h="5514" extrusionOk="0">
                    <a:moveTo>
                      <a:pt x="2764" y="0"/>
                    </a:moveTo>
                    <a:lnTo>
                      <a:pt x="2475" y="14"/>
                    </a:lnTo>
                    <a:lnTo>
                      <a:pt x="2200" y="55"/>
                    </a:lnTo>
                    <a:lnTo>
                      <a:pt x="1939" y="124"/>
                    </a:lnTo>
                    <a:lnTo>
                      <a:pt x="1692" y="220"/>
                    </a:lnTo>
                    <a:lnTo>
                      <a:pt x="1444" y="344"/>
                    </a:lnTo>
                    <a:lnTo>
                      <a:pt x="1224" y="481"/>
                    </a:lnTo>
                    <a:lnTo>
                      <a:pt x="1004" y="633"/>
                    </a:lnTo>
                    <a:lnTo>
                      <a:pt x="812" y="811"/>
                    </a:lnTo>
                    <a:lnTo>
                      <a:pt x="633" y="1004"/>
                    </a:lnTo>
                    <a:lnTo>
                      <a:pt x="468" y="1224"/>
                    </a:lnTo>
                    <a:lnTo>
                      <a:pt x="330" y="1444"/>
                    </a:lnTo>
                    <a:lnTo>
                      <a:pt x="220" y="1691"/>
                    </a:lnTo>
                    <a:lnTo>
                      <a:pt x="124" y="1939"/>
                    </a:lnTo>
                    <a:lnTo>
                      <a:pt x="55" y="2200"/>
                    </a:lnTo>
                    <a:lnTo>
                      <a:pt x="14" y="2475"/>
                    </a:lnTo>
                    <a:lnTo>
                      <a:pt x="0" y="2764"/>
                    </a:lnTo>
                    <a:lnTo>
                      <a:pt x="14" y="3039"/>
                    </a:lnTo>
                    <a:lnTo>
                      <a:pt x="55" y="3314"/>
                    </a:lnTo>
                    <a:lnTo>
                      <a:pt x="124" y="3575"/>
                    </a:lnTo>
                    <a:lnTo>
                      <a:pt x="220" y="3836"/>
                    </a:lnTo>
                    <a:lnTo>
                      <a:pt x="330" y="4070"/>
                    </a:lnTo>
                    <a:lnTo>
                      <a:pt x="468" y="4304"/>
                    </a:lnTo>
                    <a:lnTo>
                      <a:pt x="633" y="4510"/>
                    </a:lnTo>
                    <a:lnTo>
                      <a:pt x="812" y="4703"/>
                    </a:lnTo>
                    <a:lnTo>
                      <a:pt x="1004" y="4881"/>
                    </a:lnTo>
                    <a:lnTo>
                      <a:pt x="1224" y="5046"/>
                    </a:lnTo>
                    <a:lnTo>
                      <a:pt x="1444" y="5184"/>
                    </a:lnTo>
                    <a:lnTo>
                      <a:pt x="1692" y="5294"/>
                    </a:lnTo>
                    <a:lnTo>
                      <a:pt x="1939" y="5390"/>
                    </a:lnTo>
                    <a:lnTo>
                      <a:pt x="2200" y="5459"/>
                    </a:lnTo>
                    <a:lnTo>
                      <a:pt x="2475" y="5500"/>
                    </a:lnTo>
                    <a:lnTo>
                      <a:pt x="2764" y="5514"/>
                    </a:lnTo>
                    <a:lnTo>
                      <a:pt x="3039" y="5500"/>
                    </a:lnTo>
                    <a:lnTo>
                      <a:pt x="3314" y="5459"/>
                    </a:lnTo>
                    <a:lnTo>
                      <a:pt x="3576" y="5390"/>
                    </a:lnTo>
                    <a:lnTo>
                      <a:pt x="3837" y="5294"/>
                    </a:lnTo>
                    <a:lnTo>
                      <a:pt x="4071" y="5184"/>
                    </a:lnTo>
                    <a:lnTo>
                      <a:pt x="4304" y="5046"/>
                    </a:lnTo>
                    <a:lnTo>
                      <a:pt x="4511" y="4881"/>
                    </a:lnTo>
                    <a:lnTo>
                      <a:pt x="4703" y="4703"/>
                    </a:lnTo>
                    <a:lnTo>
                      <a:pt x="4882" y="4510"/>
                    </a:lnTo>
                    <a:lnTo>
                      <a:pt x="5047" y="4304"/>
                    </a:lnTo>
                    <a:lnTo>
                      <a:pt x="5184" y="4070"/>
                    </a:lnTo>
                    <a:lnTo>
                      <a:pt x="5294" y="3836"/>
                    </a:lnTo>
                    <a:lnTo>
                      <a:pt x="5391" y="3575"/>
                    </a:lnTo>
                    <a:lnTo>
                      <a:pt x="5459" y="3314"/>
                    </a:lnTo>
                    <a:lnTo>
                      <a:pt x="5501" y="3039"/>
                    </a:lnTo>
                    <a:lnTo>
                      <a:pt x="5514" y="2764"/>
                    </a:lnTo>
                    <a:lnTo>
                      <a:pt x="5501" y="2475"/>
                    </a:lnTo>
                    <a:lnTo>
                      <a:pt x="5459" y="2200"/>
                    </a:lnTo>
                    <a:lnTo>
                      <a:pt x="5391" y="1939"/>
                    </a:lnTo>
                    <a:lnTo>
                      <a:pt x="5294" y="1691"/>
                    </a:lnTo>
                    <a:lnTo>
                      <a:pt x="5184" y="1444"/>
                    </a:lnTo>
                    <a:lnTo>
                      <a:pt x="5047" y="1224"/>
                    </a:lnTo>
                    <a:lnTo>
                      <a:pt x="4882" y="1004"/>
                    </a:lnTo>
                    <a:lnTo>
                      <a:pt x="4703" y="811"/>
                    </a:lnTo>
                    <a:lnTo>
                      <a:pt x="4511" y="633"/>
                    </a:lnTo>
                    <a:lnTo>
                      <a:pt x="4304" y="481"/>
                    </a:lnTo>
                    <a:lnTo>
                      <a:pt x="4071" y="344"/>
                    </a:lnTo>
                    <a:lnTo>
                      <a:pt x="3837" y="220"/>
                    </a:lnTo>
                    <a:lnTo>
                      <a:pt x="3576" y="124"/>
                    </a:lnTo>
                    <a:lnTo>
                      <a:pt x="3314" y="55"/>
                    </a:lnTo>
                    <a:lnTo>
                      <a:pt x="3039" y="14"/>
                    </a:lnTo>
                    <a:lnTo>
                      <a:pt x="2764" y="0"/>
                    </a:lnTo>
                    <a:close/>
                  </a:path>
                </a:pathLst>
              </a:custGeom>
              <a:solidFill>
                <a:srgbClr val="FFAF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4"/>
              <p:cNvSpPr/>
              <p:nvPr/>
            </p:nvSpPr>
            <p:spPr>
              <a:xfrm>
                <a:off x="4834750" y="1762600"/>
                <a:ext cx="13787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5515" h="5514" extrusionOk="0">
                    <a:moveTo>
                      <a:pt x="2764" y="0"/>
                    </a:moveTo>
                    <a:lnTo>
                      <a:pt x="2476" y="14"/>
                    </a:lnTo>
                    <a:lnTo>
                      <a:pt x="2201" y="55"/>
                    </a:lnTo>
                    <a:lnTo>
                      <a:pt x="1939" y="124"/>
                    </a:lnTo>
                    <a:lnTo>
                      <a:pt x="1692" y="220"/>
                    </a:lnTo>
                    <a:lnTo>
                      <a:pt x="1444" y="344"/>
                    </a:lnTo>
                    <a:lnTo>
                      <a:pt x="1224" y="481"/>
                    </a:lnTo>
                    <a:lnTo>
                      <a:pt x="1004" y="633"/>
                    </a:lnTo>
                    <a:lnTo>
                      <a:pt x="812" y="811"/>
                    </a:lnTo>
                    <a:lnTo>
                      <a:pt x="633" y="1004"/>
                    </a:lnTo>
                    <a:lnTo>
                      <a:pt x="482" y="1224"/>
                    </a:lnTo>
                    <a:lnTo>
                      <a:pt x="344" y="1444"/>
                    </a:lnTo>
                    <a:lnTo>
                      <a:pt x="221" y="1691"/>
                    </a:lnTo>
                    <a:lnTo>
                      <a:pt x="124" y="1939"/>
                    </a:lnTo>
                    <a:lnTo>
                      <a:pt x="56" y="2200"/>
                    </a:lnTo>
                    <a:lnTo>
                      <a:pt x="14" y="2475"/>
                    </a:lnTo>
                    <a:lnTo>
                      <a:pt x="1" y="2764"/>
                    </a:lnTo>
                    <a:lnTo>
                      <a:pt x="14" y="3039"/>
                    </a:lnTo>
                    <a:lnTo>
                      <a:pt x="56" y="3314"/>
                    </a:lnTo>
                    <a:lnTo>
                      <a:pt x="124" y="3575"/>
                    </a:lnTo>
                    <a:lnTo>
                      <a:pt x="221" y="3836"/>
                    </a:lnTo>
                    <a:lnTo>
                      <a:pt x="344" y="4070"/>
                    </a:lnTo>
                    <a:lnTo>
                      <a:pt x="482" y="4304"/>
                    </a:lnTo>
                    <a:lnTo>
                      <a:pt x="633" y="4510"/>
                    </a:lnTo>
                    <a:lnTo>
                      <a:pt x="812" y="4703"/>
                    </a:lnTo>
                    <a:lnTo>
                      <a:pt x="1004" y="4881"/>
                    </a:lnTo>
                    <a:lnTo>
                      <a:pt x="1224" y="5046"/>
                    </a:lnTo>
                    <a:lnTo>
                      <a:pt x="1444" y="5184"/>
                    </a:lnTo>
                    <a:lnTo>
                      <a:pt x="1692" y="5294"/>
                    </a:lnTo>
                    <a:lnTo>
                      <a:pt x="1939" y="5390"/>
                    </a:lnTo>
                    <a:lnTo>
                      <a:pt x="2201" y="5459"/>
                    </a:lnTo>
                    <a:lnTo>
                      <a:pt x="2476" y="5500"/>
                    </a:lnTo>
                    <a:lnTo>
                      <a:pt x="2764" y="5514"/>
                    </a:lnTo>
                    <a:lnTo>
                      <a:pt x="3039" y="5500"/>
                    </a:lnTo>
                    <a:lnTo>
                      <a:pt x="3314" y="5459"/>
                    </a:lnTo>
                    <a:lnTo>
                      <a:pt x="3576" y="5390"/>
                    </a:lnTo>
                    <a:lnTo>
                      <a:pt x="3837" y="5294"/>
                    </a:lnTo>
                    <a:lnTo>
                      <a:pt x="4071" y="5184"/>
                    </a:lnTo>
                    <a:lnTo>
                      <a:pt x="4304" y="5046"/>
                    </a:lnTo>
                    <a:lnTo>
                      <a:pt x="4511" y="4881"/>
                    </a:lnTo>
                    <a:lnTo>
                      <a:pt x="4703" y="4703"/>
                    </a:lnTo>
                    <a:lnTo>
                      <a:pt x="4882" y="4510"/>
                    </a:lnTo>
                    <a:lnTo>
                      <a:pt x="5047" y="4304"/>
                    </a:lnTo>
                    <a:lnTo>
                      <a:pt x="5185" y="4070"/>
                    </a:lnTo>
                    <a:lnTo>
                      <a:pt x="5295" y="3836"/>
                    </a:lnTo>
                    <a:lnTo>
                      <a:pt x="5391" y="3575"/>
                    </a:lnTo>
                    <a:lnTo>
                      <a:pt x="5460" y="3314"/>
                    </a:lnTo>
                    <a:lnTo>
                      <a:pt x="5501" y="3039"/>
                    </a:lnTo>
                    <a:lnTo>
                      <a:pt x="5515" y="2764"/>
                    </a:lnTo>
                    <a:lnTo>
                      <a:pt x="5501" y="2475"/>
                    </a:lnTo>
                    <a:lnTo>
                      <a:pt x="5460" y="2200"/>
                    </a:lnTo>
                    <a:lnTo>
                      <a:pt x="5391" y="1939"/>
                    </a:lnTo>
                    <a:lnTo>
                      <a:pt x="5295" y="1691"/>
                    </a:lnTo>
                    <a:lnTo>
                      <a:pt x="5185" y="1444"/>
                    </a:lnTo>
                    <a:lnTo>
                      <a:pt x="5047" y="1224"/>
                    </a:lnTo>
                    <a:lnTo>
                      <a:pt x="4882" y="1004"/>
                    </a:lnTo>
                    <a:lnTo>
                      <a:pt x="4703" y="811"/>
                    </a:lnTo>
                    <a:lnTo>
                      <a:pt x="4511" y="633"/>
                    </a:lnTo>
                    <a:lnTo>
                      <a:pt x="4304" y="481"/>
                    </a:lnTo>
                    <a:lnTo>
                      <a:pt x="4071" y="344"/>
                    </a:lnTo>
                    <a:lnTo>
                      <a:pt x="3837" y="220"/>
                    </a:lnTo>
                    <a:lnTo>
                      <a:pt x="3576" y="124"/>
                    </a:lnTo>
                    <a:lnTo>
                      <a:pt x="3314" y="55"/>
                    </a:lnTo>
                    <a:lnTo>
                      <a:pt x="3039" y="14"/>
                    </a:lnTo>
                    <a:lnTo>
                      <a:pt x="2764" y="0"/>
                    </a:lnTo>
                    <a:close/>
                  </a:path>
                </a:pathLst>
              </a:custGeom>
              <a:solidFill>
                <a:srgbClr val="FFAF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4"/>
              <p:cNvSpPr/>
              <p:nvPr/>
            </p:nvSpPr>
            <p:spPr>
              <a:xfrm>
                <a:off x="4456950" y="1559425"/>
                <a:ext cx="464100" cy="544200"/>
              </a:xfrm>
              <a:custGeom>
                <a:avLst/>
                <a:gdLst/>
                <a:ahLst/>
                <a:cxnLst/>
                <a:rect l="l" t="t" r="r" b="b"/>
                <a:pathLst>
                  <a:path w="18564" h="21768" extrusionOk="0">
                    <a:moveTo>
                      <a:pt x="1" y="0"/>
                    </a:moveTo>
                    <a:lnTo>
                      <a:pt x="1" y="12486"/>
                    </a:lnTo>
                    <a:lnTo>
                      <a:pt x="14" y="12953"/>
                    </a:lnTo>
                    <a:lnTo>
                      <a:pt x="42" y="13435"/>
                    </a:lnTo>
                    <a:lnTo>
                      <a:pt x="111" y="13902"/>
                    </a:lnTo>
                    <a:lnTo>
                      <a:pt x="179" y="14356"/>
                    </a:lnTo>
                    <a:lnTo>
                      <a:pt x="289" y="14796"/>
                    </a:lnTo>
                    <a:lnTo>
                      <a:pt x="413" y="15236"/>
                    </a:lnTo>
                    <a:lnTo>
                      <a:pt x="564" y="15676"/>
                    </a:lnTo>
                    <a:lnTo>
                      <a:pt x="729" y="16102"/>
                    </a:lnTo>
                    <a:lnTo>
                      <a:pt x="908" y="16501"/>
                    </a:lnTo>
                    <a:lnTo>
                      <a:pt x="1115" y="16914"/>
                    </a:lnTo>
                    <a:lnTo>
                      <a:pt x="1335" y="17299"/>
                    </a:lnTo>
                    <a:lnTo>
                      <a:pt x="1582" y="17670"/>
                    </a:lnTo>
                    <a:lnTo>
                      <a:pt x="1843" y="18041"/>
                    </a:lnTo>
                    <a:lnTo>
                      <a:pt x="2118" y="18385"/>
                    </a:lnTo>
                    <a:lnTo>
                      <a:pt x="2407" y="18729"/>
                    </a:lnTo>
                    <a:lnTo>
                      <a:pt x="2723" y="19045"/>
                    </a:lnTo>
                    <a:lnTo>
                      <a:pt x="3040" y="19361"/>
                    </a:lnTo>
                    <a:lnTo>
                      <a:pt x="3370" y="19650"/>
                    </a:lnTo>
                    <a:lnTo>
                      <a:pt x="3727" y="19925"/>
                    </a:lnTo>
                    <a:lnTo>
                      <a:pt x="4085" y="20186"/>
                    </a:lnTo>
                    <a:lnTo>
                      <a:pt x="4470" y="20420"/>
                    </a:lnTo>
                    <a:lnTo>
                      <a:pt x="4855" y="20654"/>
                    </a:lnTo>
                    <a:lnTo>
                      <a:pt x="5253" y="20846"/>
                    </a:lnTo>
                    <a:lnTo>
                      <a:pt x="5666" y="21039"/>
                    </a:lnTo>
                    <a:lnTo>
                      <a:pt x="6092" y="21204"/>
                    </a:lnTo>
                    <a:lnTo>
                      <a:pt x="6518" y="21355"/>
                    </a:lnTo>
                    <a:lnTo>
                      <a:pt x="6958" y="21479"/>
                    </a:lnTo>
                    <a:lnTo>
                      <a:pt x="7412" y="21575"/>
                    </a:lnTo>
                    <a:lnTo>
                      <a:pt x="7866" y="21658"/>
                    </a:lnTo>
                    <a:lnTo>
                      <a:pt x="8334" y="21726"/>
                    </a:lnTo>
                    <a:lnTo>
                      <a:pt x="8801" y="21754"/>
                    </a:lnTo>
                    <a:lnTo>
                      <a:pt x="9282" y="21768"/>
                    </a:lnTo>
                    <a:lnTo>
                      <a:pt x="9764" y="21754"/>
                    </a:lnTo>
                    <a:lnTo>
                      <a:pt x="10231" y="21726"/>
                    </a:lnTo>
                    <a:lnTo>
                      <a:pt x="10699" y="21658"/>
                    </a:lnTo>
                    <a:lnTo>
                      <a:pt x="11152" y="21575"/>
                    </a:lnTo>
                    <a:lnTo>
                      <a:pt x="11606" y="21479"/>
                    </a:lnTo>
                    <a:lnTo>
                      <a:pt x="12046" y="21355"/>
                    </a:lnTo>
                    <a:lnTo>
                      <a:pt x="12472" y="21204"/>
                    </a:lnTo>
                    <a:lnTo>
                      <a:pt x="12899" y="21039"/>
                    </a:lnTo>
                    <a:lnTo>
                      <a:pt x="13311" y="20846"/>
                    </a:lnTo>
                    <a:lnTo>
                      <a:pt x="13710" y="20654"/>
                    </a:lnTo>
                    <a:lnTo>
                      <a:pt x="14095" y="20420"/>
                    </a:lnTo>
                    <a:lnTo>
                      <a:pt x="14480" y="20186"/>
                    </a:lnTo>
                    <a:lnTo>
                      <a:pt x="14838" y="19925"/>
                    </a:lnTo>
                    <a:lnTo>
                      <a:pt x="15195" y="19650"/>
                    </a:lnTo>
                    <a:lnTo>
                      <a:pt x="15525" y="19361"/>
                    </a:lnTo>
                    <a:lnTo>
                      <a:pt x="15855" y="19045"/>
                    </a:lnTo>
                    <a:lnTo>
                      <a:pt x="16158" y="18729"/>
                    </a:lnTo>
                    <a:lnTo>
                      <a:pt x="16446" y="18385"/>
                    </a:lnTo>
                    <a:lnTo>
                      <a:pt x="16721" y="18041"/>
                    </a:lnTo>
                    <a:lnTo>
                      <a:pt x="16983" y="17670"/>
                    </a:lnTo>
                    <a:lnTo>
                      <a:pt x="17230" y="17299"/>
                    </a:lnTo>
                    <a:lnTo>
                      <a:pt x="17450" y="16914"/>
                    </a:lnTo>
                    <a:lnTo>
                      <a:pt x="17656" y="16501"/>
                    </a:lnTo>
                    <a:lnTo>
                      <a:pt x="17835" y="16102"/>
                    </a:lnTo>
                    <a:lnTo>
                      <a:pt x="18000" y="15676"/>
                    </a:lnTo>
                    <a:lnTo>
                      <a:pt x="18151" y="15236"/>
                    </a:lnTo>
                    <a:lnTo>
                      <a:pt x="18275" y="14796"/>
                    </a:lnTo>
                    <a:lnTo>
                      <a:pt x="18385" y="14356"/>
                    </a:lnTo>
                    <a:lnTo>
                      <a:pt x="18468" y="13902"/>
                    </a:lnTo>
                    <a:lnTo>
                      <a:pt x="18523" y="13435"/>
                    </a:lnTo>
                    <a:lnTo>
                      <a:pt x="18564" y="12953"/>
                    </a:lnTo>
                    <a:lnTo>
                      <a:pt x="18564" y="12486"/>
                    </a:lnTo>
                    <a:lnTo>
                      <a:pt x="18564" y="0"/>
                    </a:lnTo>
                    <a:close/>
                  </a:path>
                </a:pathLst>
              </a:custGeom>
              <a:solidFill>
                <a:srgbClr val="FFBE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4"/>
              <p:cNvSpPr/>
              <p:nvPr/>
            </p:nvSpPr>
            <p:spPr>
              <a:xfrm>
                <a:off x="4603400" y="1913850"/>
                <a:ext cx="171225" cy="63625"/>
              </a:xfrm>
              <a:custGeom>
                <a:avLst/>
                <a:gdLst/>
                <a:ahLst/>
                <a:cxnLst/>
                <a:rect l="l" t="t" r="r" b="b"/>
                <a:pathLst>
                  <a:path w="6849" h="2545" extrusionOk="0">
                    <a:moveTo>
                      <a:pt x="6449" y="0"/>
                    </a:moveTo>
                    <a:lnTo>
                      <a:pt x="399" y="28"/>
                    </a:lnTo>
                    <a:lnTo>
                      <a:pt x="289" y="42"/>
                    </a:lnTo>
                    <a:lnTo>
                      <a:pt x="193" y="83"/>
                    </a:lnTo>
                    <a:lnTo>
                      <a:pt x="110" y="152"/>
                    </a:lnTo>
                    <a:lnTo>
                      <a:pt x="55" y="234"/>
                    </a:lnTo>
                    <a:lnTo>
                      <a:pt x="14" y="330"/>
                    </a:lnTo>
                    <a:lnTo>
                      <a:pt x="0" y="440"/>
                    </a:lnTo>
                    <a:lnTo>
                      <a:pt x="14" y="537"/>
                    </a:lnTo>
                    <a:lnTo>
                      <a:pt x="55" y="647"/>
                    </a:lnTo>
                    <a:lnTo>
                      <a:pt x="193" y="853"/>
                    </a:lnTo>
                    <a:lnTo>
                      <a:pt x="344" y="1059"/>
                    </a:lnTo>
                    <a:lnTo>
                      <a:pt x="509" y="1252"/>
                    </a:lnTo>
                    <a:lnTo>
                      <a:pt x="674" y="1430"/>
                    </a:lnTo>
                    <a:lnTo>
                      <a:pt x="853" y="1595"/>
                    </a:lnTo>
                    <a:lnTo>
                      <a:pt x="1045" y="1760"/>
                    </a:lnTo>
                    <a:lnTo>
                      <a:pt x="1252" y="1898"/>
                    </a:lnTo>
                    <a:lnTo>
                      <a:pt x="1472" y="2035"/>
                    </a:lnTo>
                    <a:lnTo>
                      <a:pt x="1692" y="2145"/>
                    </a:lnTo>
                    <a:lnTo>
                      <a:pt x="1926" y="2255"/>
                    </a:lnTo>
                    <a:lnTo>
                      <a:pt x="2159" y="2338"/>
                    </a:lnTo>
                    <a:lnTo>
                      <a:pt x="2407" y="2420"/>
                    </a:lnTo>
                    <a:lnTo>
                      <a:pt x="2654" y="2475"/>
                    </a:lnTo>
                    <a:lnTo>
                      <a:pt x="2902" y="2517"/>
                    </a:lnTo>
                    <a:lnTo>
                      <a:pt x="3163" y="2544"/>
                    </a:lnTo>
                    <a:lnTo>
                      <a:pt x="3699" y="2544"/>
                    </a:lnTo>
                    <a:lnTo>
                      <a:pt x="3961" y="2517"/>
                    </a:lnTo>
                    <a:lnTo>
                      <a:pt x="4222" y="2462"/>
                    </a:lnTo>
                    <a:lnTo>
                      <a:pt x="4469" y="2407"/>
                    </a:lnTo>
                    <a:lnTo>
                      <a:pt x="4717" y="2324"/>
                    </a:lnTo>
                    <a:lnTo>
                      <a:pt x="4951" y="2242"/>
                    </a:lnTo>
                    <a:lnTo>
                      <a:pt x="5184" y="2132"/>
                    </a:lnTo>
                    <a:lnTo>
                      <a:pt x="5404" y="2008"/>
                    </a:lnTo>
                    <a:lnTo>
                      <a:pt x="5611" y="1870"/>
                    </a:lnTo>
                    <a:lnTo>
                      <a:pt x="5817" y="1733"/>
                    </a:lnTo>
                    <a:lnTo>
                      <a:pt x="6009" y="1568"/>
                    </a:lnTo>
                    <a:lnTo>
                      <a:pt x="6188" y="1403"/>
                    </a:lnTo>
                    <a:lnTo>
                      <a:pt x="6353" y="1224"/>
                    </a:lnTo>
                    <a:lnTo>
                      <a:pt x="6518" y="1032"/>
                    </a:lnTo>
                    <a:lnTo>
                      <a:pt x="6656" y="825"/>
                    </a:lnTo>
                    <a:lnTo>
                      <a:pt x="6793" y="619"/>
                    </a:lnTo>
                    <a:lnTo>
                      <a:pt x="6834" y="509"/>
                    </a:lnTo>
                    <a:lnTo>
                      <a:pt x="6848" y="399"/>
                    </a:lnTo>
                    <a:lnTo>
                      <a:pt x="6834" y="303"/>
                    </a:lnTo>
                    <a:lnTo>
                      <a:pt x="6793" y="207"/>
                    </a:lnTo>
                    <a:lnTo>
                      <a:pt x="6738" y="124"/>
                    </a:lnTo>
                    <a:lnTo>
                      <a:pt x="6656" y="55"/>
                    </a:lnTo>
                    <a:lnTo>
                      <a:pt x="6559" y="14"/>
                    </a:lnTo>
                    <a:lnTo>
                      <a:pt x="64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4"/>
              <p:cNvSpPr/>
              <p:nvPr/>
            </p:nvSpPr>
            <p:spPr>
              <a:xfrm>
                <a:off x="4554575" y="1783550"/>
                <a:ext cx="9492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1418" extrusionOk="0">
                    <a:moveTo>
                      <a:pt x="1898" y="1"/>
                    </a:moveTo>
                    <a:lnTo>
                      <a:pt x="1623" y="28"/>
                    </a:lnTo>
                    <a:lnTo>
                      <a:pt x="1348" y="70"/>
                    </a:lnTo>
                    <a:lnTo>
                      <a:pt x="1101" y="152"/>
                    </a:lnTo>
                    <a:lnTo>
                      <a:pt x="853" y="248"/>
                    </a:lnTo>
                    <a:lnTo>
                      <a:pt x="620" y="386"/>
                    </a:lnTo>
                    <a:lnTo>
                      <a:pt x="413" y="551"/>
                    </a:lnTo>
                    <a:lnTo>
                      <a:pt x="221" y="730"/>
                    </a:lnTo>
                    <a:lnTo>
                      <a:pt x="125" y="840"/>
                    </a:lnTo>
                    <a:lnTo>
                      <a:pt x="56" y="936"/>
                    </a:lnTo>
                    <a:lnTo>
                      <a:pt x="15" y="991"/>
                    </a:lnTo>
                    <a:lnTo>
                      <a:pt x="1" y="1046"/>
                    </a:lnTo>
                    <a:lnTo>
                      <a:pt x="1" y="1101"/>
                    </a:lnTo>
                    <a:lnTo>
                      <a:pt x="1" y="1170"/>
                    </a:lnTo>
                    <a:lnTo>
                      <a:pt x="15" y="1225"/>
                    </a:lnTo>
                    <a:lnTo>
                      <a:pt x="42" y="1266"/>
                    </a:lnTo>
                    <a:lnTo>
                      <a:pt x="70" y="1321"/>
                    </a:lnTo>
                    <a:lnTo>
                      <a:pt x="125" y="1362"/>
                    </a:lnTo>
                    <a:lnTo>
                      <a:pt x="166" y="1390"/>
                    </a:lnTo>
                    <a:lnTo>
                      <a:pt x="221" y="1403"/>
                    </a:lnTo>
                    <a:lnTo>
                      <a:pt x="290" y="1417"/>
                    </a:lnTo>
                    <a:lnTo>
                      <a:pt x="345" y="1403"/>
                    </a:lnTo>
                    <a:lnTo>
                      <a:pt x="400" y="1390"/>
                    </a:lnTo>
                    <a:lnTo>
                      <a:pt x="455" y="1376"/>
                    </a:lnTo>
                    <a:lnTo>
                      <a:pt x="496" y="1335"/>
                    </a:lnTo>
                    <a:lnTo>
                      <a:pt x="537" y="1293"/>
                    </a:lnTo>
                    <a:lnTo>
                      <a:pt x="661" y="1128"/>
                    </a:lnTo>
                    <a:lnTo>
                      <a:pt x="798" y="1005"/>
                    </a:lnTo>
                    <a:lnTo>
                      <a:pt x="963" y="881"/>
                    </a:lnTo>
                    <a:lnTo>
                      <a:pt x="1128" y="785"/>
                    </a:lnTo>
                    <a:lnTo>
                      <a:pt x="1307" y="702"/>
                    </a:lnTo>
                    <a:lnTo>
                      <a:pt x="1486" y="647"/>
                    </a:lnTo>
                    <a:lnTo>
                      <a:pt x="1692" y="620"/>
                    </a:lnTo>
                    <a:lnTo>
                      <a:pt x="1898" y="606"/>
                    </a:lnTo>
                    <a:lnTo>
                      <a:pt x="2091" y="620"/>
                    </a:lnTo>
                    <a:lnTo>
                      <a:pt x="2297" y="647"/>
                    </a:lnTo>
                    <a:lnTo>
                      <a:pt x="2490" y="702"/>
                    </a:lnTo>
                    <a:lnTo>
                      <a:pt x="2668" y="785"/>
                    </a:lnTo>
                    <a:lnTo>
                      <a:pt x="2833" y="881"/>
                    </a:lnTo>
                    <a:lnTo>
                      <a:pt x="2985" y="1005"/>
                    </a:lnTo>
                    <a:lnTo>
                      <a:pt x="3122" y="1128"/>
                    </a:lnTo>
                    <a:lnTo>
                      <a:pt x="3246" y="1293"/>
                    </a:lnTo>
                    <a:lnTo>
                      <a:pt x="3301" y="1348"/>
                    </a:lnTo>
                    <a:lnTo>
                      <a:pt x="3356" y="1376"/>
                    </a:lnTo>
                    <a:lnTo>
                      <a:pt x="3425" y="1403"/>
                    </a:lnTo>
                    <a:lnTo>
                      <a:pt x="3494" y="1417"/>
                    </a:lnTo>
                    <a:lnTo>
                      <a:pt x="3590" y="1403"/>
                    </a:lnTo>
                    <a:lnTo>
                      <a:pt x="3672" y="1362"/>
                    </a:lnTo>
                    <a:lnTo>
                      <a:pt x="3714" y="1321"/>
                    </a:lnTo>
                    <a:lnTo>
                      <a:pt x="3755" y="1266"/>
                    </a:lnTo>
                    <a:lnTo>
                      <a:pt x="3769" y="1225"/>
                    </a:lnTo>
                    <a:lnTo>
                      <a:pt x="3782" y="1170"/>
                    </a:lnTo>
                    <a:lnTo>
                      <a:pt x="3796" y="1101"/>
                    </a:lnTo>
                    <a:lnTo>
                      <a:pt x="3782" y="1046"/>
                    </a:lnTo>
                    <a:lnTo>
                      <a:pt x="3769" y="991"/>
                    </a:lnTo>
                    <a:lnTo>
                      <a:pt x="3741" y="936"/>
                    </a:lnTo>
                    <a:lnTo>
                      <a:pt x="3659" y="840"/>
                    </a:lnTo>
                    <a:lnTo>
                      <a:pt x="3562" y="730"/>
                    </a:lnTo>
                    <a:lnTo>
                      <a:pt x="3370" y="551"/>
                    </a:lnTo>
                    <a:lnTo>
                      <a:pt x="3163" y="386"/>
                    </a:lnTo>
                    <a:lnTo>
                      <a:pt x="2930" y="248"/>
                    </a:lnTo>
                    <a:lnTo>
                      <a:pt x="2696" y="152"/>
                    </a:lnTo>
                    <a:lnTo>
                      <a:pt x="2435" y="70"/>
                    </a:lnTo>
                    <a:lnTo>
                      <a:pt x="2160" y="28"/>
                    </a:lnTo>
                    <a:lnTo>
                      <a:pt x="18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4"/>
              <p:cNvSpPr/>
              <p:nvPr/>
            </p:nvSpPr>
            <p:spPr>
              <a:xfrm>
                <a:off x="4723725" y="1783550"/>
                <a:ext cx="9525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1418" extrusionOk="0">
                    <a:moveTo>
                      <a:pt x="1911" y="1"/>
                    </a:moveTo>
                    <a:lnTo>
                      <a:pt x="1636" y="28"/>
                    </a:lnTo>
                    <a:lnTo>
                      <a:pt x="1361" y="70"/>
                    </a:lnTo>
                    <a:lnTo>
                      <a:pt x="1114" y="152"/>
                    </a:lnTo>
                    <a:lnTo>
                      <a:pt x="866" y="248"/>
                    </a:lnTo>
                    <a:lnTo>
                      <a:pt x="633" y="386"/>
                    </a:lnTo>
                    <a:lnTo>
                      <a:pt x="426" y="551"/>
                    </a:lnTo>
                    <a:lnTo>
                      <a:pt x="234" y="730"/>
                    </a:lnTo>
                    <a:lnTo>
                      <a:pt x="138" y="840"/>
                    </a:lnTo>
                    <a:lnTo>
                      <a:pt x="55" y="936"/>
                    </a:lnTo>
                    <a:lnTo>
                      <a:pt x="28" y="991"/>
                    </a:lnTo>
                    <a:lnTo>
                      <a:pt x="14" y="1046"/>
                    </a:lnTo>
                    <a:lnTo>
                      <a:pt x="0" y="1101"/>
                    </a:lnTo>
                    <a:lnTo>
                      <a:pt x="14" y="1170"/>
                    </a:lnTo>
                    <a:lnTo>
                      <a:pt x="28" y="1225"/>
                    </a:lnTo>
                    <a:lnTo>
                      <a:pt x="55" y="1266"/>
                    </a:lnTo>
                    <a:lnTo>
                      <a:pt x="83" y="1321"/>
                    </a:lnTo>
                    <a:lnTo>
                      <a:pt x="138" y="1362"/>
                    </a:lnTo>
                    <a:lnTo>
                      <a:pt x="179" y="1390"/>
                    </a:lnTo>
                    <a:lnTo>
                      <a:pt x="234" y="1403"/>
                    </a:lnTo>
                    <a:lnTo>
                      <a:pt x="303" y="1417"/>
                    </a:lnTo>
                    <a:lnTo>
                      <a:pt x="358" y="1403"/>
                    </a:lnTo>
                    <a:lnTo>
                      <a:pt x="413" y="1390"/>
                    </a:lnTo>
                    <a:lnTo>
                      <a:pt x="454" y="1376"/>
                    </a:lnTo>
                    <a:lnTo>
                      <a:pt x="509" y="1335"/>
                    </a:lnTo>
                    <a:lnTo>
                      <a:pt x="550" y="1293"/>
                    </a:lnTo>
                    <a:lnTo>
                      <a:pt x="674" y="1128"/>
                    </a:lnTo>
                    <a:lnTo>
                      <a:pt x="811" y="1005"/>
                    </a:lnTo>
                    <a:lnTo>
                      <a:pt x="963" y="881"/>
                    </a:lnTo>
                    <a:lnTo>
                      <a:pt x="1141" y="785"/>
                    </a:lnTo>
                    <a:lnTo>
                      <a:pt x="1320" y="702"/>
                    </a:lnTo>
                    <a:lnTo>
                      <a:pt x="1499" y="647"/>
                    </a:lnTo>
                    <a:lnTo>
                      <a:pt x="1705" y="620"/>
                    </a:lnTo>
                    <a:lnTo>
                      <a:pt x="1911" y="606"/>
                    </a:lnTo>
                    <a:lnTo>
                      <a:pt x="2104" y="620"/>
                    </a:lnTo>
                    <a:lnTo>
                      <a:pt x="2310" y="647"/>
                    </a:lnTo>
                    <a:lnTo>
                      <a:pt x="2489" y="702"/>
                    </a:lnTo>
                    <a:lnTo>
                      <a:pt x="2668" y="785"/>
                    </a:lnTo>
                    <a:lnTo>
                      <a:pt x="2846" y="881"/>
                    </a:lnTo>
                    <a:lnTo>
                      <a:pt x="2998" y="1005"/>
                    </a:lnTo>
                    <a:lnTo>
                      <a:pt x="3135" y="1128"/>
                    </a:lnTo>
                    <a:lnTo>
                      <a:pt x="3259" y="1293"/>
                    </a:lnTo>
                    <a:lnTo>
                      <a:pt x="3314" y="1348"/>
                    </a:lnTo>
                    <a:lnTo>
                      <a:pt x="3369" y="1376"/>
                    </a:lnTo>
                    <a:lnTo>
                      <a:pt x="3438" y="1403"/>
                    </a:lnTo>
                    <a:lnTo>
                      <a:pt x="3507" y="1417"/>
                    </a:lnTo>
                    <a:lnTo>
                      <a:pt x="3603" y="1403"/>
                    </a:lnTo>
                    <a:lnTo>
                      <a:pt x="3685" y="1362"/>
                    </a:lnTo>
                    <a:lnTo>
                      <a:pt x="3727" y="1321"/>
                    </a:lnTo>
                    <a:lnTo>
                      <a:pt x="3768" y="1266"/>
                    </a:lnTo>
                    <a:lnTo>
                      <a:pt x="3782" y="1225"/>
                    </a:lnTo>
                    <a:lnTo>
                      <a:pt x="3795" y="1170"/>
                    </a:lnTo>
                    <a:lnTo>
                      <a:pt x="3809" y="1101"/>
                    </a:lnTo>
                    <a:lnTo>
                      <a:pt x="3795" y="1046"/>
                    </a:lnTo>
                    <a:lnTo>
                      <a:pt x="3782" y="991"/>
                    </a:lnTo>
                    <a:lnTo>
                      <a:pt x="3754" y="936"/>
                    </a:lnTo>
                    <a:lnTo>
                      <a:pt x="3672" y="840"/>
                    </a:lnTo>
                    <a:lnTo>
                      <a:pt x="3575" y="730"/>
                    </a:lnTo>
                    <a:lnTo>
                      <a:pt x="3383" y="551"/>
                    </a:lnTo>
                    <a:lnTo>
                      <a:pt x="3177" y="386"/>
                    </a:lnTo>
                    <a:lnTo>
                      <a:pt x="2943" y="248"/>
                    </a:lnTo>
                    <a:lnTo>
                      <a:pt x="2695" y="152"/>
                    </a:lnTo>
                    <a:lnTo>
                      <a:pt x="2448" y="70"/>
                    </a:lnTo>
                    <a:lnTo>
                      <a:pt x="2173" y="28"/>
                    </a:lnTo>
                    <a:lnTo>
                      <a:pt x="19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4"/>
              <p:cNvSpPr/>
              <p:nvPr/>
            </p:nvSpPr>
            <p:spPr>
              <a:xfrm>
                <a:off x="4188475" y="2133850"/>
                <a:ext cx="486100" cy="802375"/>
              </a:xfrm>
              <a:custGeom>
                <a:avLst/>
                <a:gdLst/>
                <a:ahLst/>
                <a:cxnLst/>
                <a:rect l="l" t="t" r="r" b="b"/>
                <a:pathLst>
                  <a:path w="19444" h="32095" extrusionOk="0">
                    <a:moveTo>
                      <a:pt x="9640" y="1"/>
                    </a:moveTo>
                    <a:lnTo>
                      <a:pt x="9392" y="28"/>
                    </a:lnTo>
                    <a:lnTo>
                      <a:pt x="9131" y="69"/>
                    </a:lnTo>
                    <a:lnTo>
                      <a:pt x="8883" y="152"/>
                    </a:lnTo>
                    <a:lnTo>
                      <a:pt x="8650" y="248"/>
                    </a:lnTo>
                    <a:lnTo>
                      <a:pt x="8416" y="372"/>
                    </a:lnTo>
                    <a:lnTo>
                      <a:pt x="8196" y="509"/>
                    </a:lnTo>
                    <a:lnTo>
                      <a:pt x="7990" y="674"/>
                    </a:lnTo>
                    <a:lnTo>
                      <a:pt x="7797" y="867"/>
                    </a:lnTo>
                    <a:lnTo>
                      <a:pt x="7618" y="1087"/>
                    </a:lnTo>
                    <a:lnTo>
                      <a:pt x="7316" y="1499"/>
                    </a:lnTo>
                    <a:lnTo>
                      <a:pt x="6835" y="2187"/>
                    </a:lnTo>
                    <a:lnTo>
                      <a:pt x="6216" y="3108"/>
                    </a:lnTo>
                    <a:lnTo>
                      <a:pt x="5872" y="3645"/>
                    </a:lnTo>
                    <a:lnTo>
                      <a:pt x="5501" y="4236"/>
                    </a:lnTo>
                    <a:lnTo>
                      <a:pt x="5116" y="4868"/>
                    </a:lnTo>
                    <a:lnTo>
                      <a:pt x="4717" y="5542"/>
                    </a:lnTo>
                    <a:lnTo>
                      <a:pt x="4304" y="6271"/>
                    </a:lnTo>
                    <a:lnTo>
                      <a:pt x="3892" y="7027"/>
                    </a:lnTo>
                    <a:lnTo>
                      <a:pt x="3479" y="7811"/>
                    </a:lnTo>
                    <a:lnTo>
                      <a:pt x="3067" y="8636"/>
                    </a:lnTo>
                    <a:lnTo>
                      <a:pt x="2668" y="9488"/>
                    </a:lnTo>
                    <a:lnTo>
                      <a:pt x="2283" y="10355"/>
                    </a:lnTo>
                    <a:lnTo>
                      <a:pt x="1912" y="11262"/>
                    </a:lnTo>
                    <a:lnTo>
                      <a:pt x="1554" y="12170"/>
                    </a:lnTo>
                    <a:lnTo>
                      <a:pt x="1238" y="13105"/>
                    </a:lnTo>
                    <a:lnTo>
                      <a:pt x="1087" y="13572"/>
                    </a:lnTo>
                    <a:lnTo>
                      <a:pt x="936" y="14040"/>
                    </a:lnTo>
                    <a:lnTo>
                      <a:pt x="798" y="14521"/>
                    </a:lnTo>
                    <a:lnTo>
                      <a:pt x="674" y="15002"/>
                    </a:lnTo>
                    <a:lnTo>
                      <a:pt x="551" y="15484"/>
                    </a:lnTo>
                    <a:lnTo>
                      <a:pt x="454" y="15965"/>
                    </a:lnTo>
                    <a:lnTo>
                      <a:pt x="344" y="16446"/>
                    </a:lnTo>
                    <a:lnTo>
                      <a:pt x="262" y="16928"/>
                    </a:lnTo>
                    <a:lnTo>
                      <a:pt x="193" y="17409"/>
                    </a:lnTo>
                    <a:lnTo>
                      <a:pt x="124" y="17890"/>
                    </a:lnTo>
                    <a:lnTo>
                      <a:pt x="83" y="18371"/>
                    </a:lnTo>
                    <a:lnTo>
                      <a:pt x="42" y="18853"/>
                    </a:lnTo>
                    <a:lnTo>
                      <a:pt x="14" y="19334"/>
                    </a:lnTo>
                    <a:lnTo>
                      <a:pt x="1" y="19801"/>
                    </a:lnTo>
                    <a:lnTo>
                      <a:pt x="14" y="20283"/>
                    </a:lnTo>
                    <a:lnTo>
                      <a:pt x="28" y="20750"/>
                    </a:lnTo>
                    <a:lnTo>
                      <a:pt x="69" y="21231"/>
                    </a:lnTo>
                    <a:lnTo>
                      <a:pt x="124" y="21685"/>
                    </a:lnTo>
                    <a:lnTo>
                      <a:pt x="193" y="22153"/>
                    </a:lnTo>
                    <a:lnTo>
                      <a:pt x="276" y="22607"/>
                    </a:lnTo>
                    <a:lnTo>
                      <a:pt x="386" y="23074"/>
                    </a:lnTo>
                    <a:lnTo>
                      <a:pt x="509" y="23514"/>
                    </a:lnTo>
                    <a:lnTo>
                      <a:pt x="647" y="23954"/>
                    </a:lnTo>
                    <a:lnTo>
                      <a:pt x="812" y="24394"/>
                    </a:lnTo>
                    <a:lnTo>
                      <a:pt x="991" y="24834"/>
                    </a:lnTo>
                    <a:lnTo>
                      <a:pt x="1197" y="25260"/>
                    </a:lnTo>
                    <a:lnTo>
                      <a:pt x="1417" y="25673"/>
                    </a:lnTo>
                    <a:lnTo>
                      <a:pt x="1651" y="26085"/>
                    </a:lnTo>
                    <a:lnTo>
                      <a:pt x="1912" y="26470"/>
                    </a:lnTo>
                    <a:lnTo>
                      <a:pt x="2187" y="26855"/>
                    </a:lnTo>
                    <a:lnTo>
                      <a:pt x="2476" y="27213"/>
                    </a:lnTo>
                    <a:lnTo>
                      <a:pt x="2792" y="27570"/>
                    </a:lnTo>
                    <a:lnTo>
                      <a:pt x="3108" y="27914"/>
                    </a:lnTo>
                    <a:lnTo>
                      <a:pt x="3452" y="28244"/>
                    </a:lnTo>
                    <a:lnTo>
                      <a:pt x="3809" y="28547"/>
                    </a:lnTo>
                    <a:lnTo>
                      <a:pt x="4194" y="28849"/>
                    </a:lnTo>
                    <a:lnTo>
                      <a:pt x="4579" y="29138"/>
                    </a:lnTo>
                    <a:lnTo>
                      <a:pt x="4992" y="29413"/>
                    </a:lnTo>
                    <a:lnTo>
                      <a:pt x="5418" y="29674"/>
                    </a:lnTo>
                    <a:lnTo>
                      <a:pt x="5872" y="29922"/>
                    </a:lnTo>
                    <a:lnTo>
                      <a:pt x="6326" y="30156"/>
                    </a:lnTo>
                    <a:lnTo>
                      <a:pt x="6807" y="30376"/>
                    </a:lnTo>
                    <a:lnTo>
                      <a:pt x="7302" y="30582"/>
                    </a:lnTo>
                    <a:lnTo>
                      <a:pt x="7825" y="30774"/>
                    </a:lnTo>
                    <a:lnTo>
                      <a:pt x="8347" y="30953"/>
                    </a:lnTo>
                    <a:lnTo>
                      <a:pt x="8897" y="31118"/>
                    </a:lnTo>
                    <a:lnTo>
                      <a:pt x="9461" y="31283"/>
                    </a:lnTo>
                    <a:lnTo>
                      <a:pt x="10038" y="31421"/>
                    </a:lnTo>
                    <a:lnTo>
                      <a:pt x="10630" y="31544"/>
                    </a:lnTo>
                    <a:lnTo>
                      <a:pt x="11248" y="31654"/>
                    </a:lnTo>
                    <a:lnTo>
                      <a:pt x="11881" y="31764"/>
                    </a:lnTo>
                    <a:lnTo>
                      <a:pt x="12527" y="31847"/>
                    </a:lnTo>
                    <a:lnTo>
                      <a:pt x="13187" y="31916"/>
                    </a:lnTo>
                    <a:lnTo>
                      <a:pt x="13861" y="31984"/>
                    </a:lnTo>
                    <a:lnTo>
                      <a:pt x="14562" y="32026"/>
                    </a:lnTo>
                    <a:lnTo>
                      <a:pt x="15277" y="32067"/>
                    </a:lnTo>
                    <a:lnTo>
                      <a:pt x="16006" y="32081"/>
                    </a:lnTo>
                    <a:lnTo>
                      <a:pt x="16749" y="32094"/>
                    </a:lnTo>
                    <a:lnTo>
                      <a:pt x="17024" y="32081"/>
                    </a:lnTo>
                    <a:lnTo>
                      <a:pt x="17299" y="32039"/>
                    </a:lnTo>
                    <a:lnTo>
                      <a:pt x="17546" y="31971"/>
                    </a:lnTo>
                    <a:lnTo>
                      <a:pt x="17794" y="31874"/>
                    </a:lnTo>
                    <a:lnTo>
                      <a:pt x="18028" y="31764"/>
                    </a:lnTo>
                    <a:lnTo>
                      <a:pt x="18261" y="31627"/>
                    </a:lnTo>
                    <a:lnTo>
                      <a:pt x="18468" y="31476"/>
                    </a:lnTo>
                    <a:lnTo>
                      <a:pt x="18646" y="31297"/>
                    </a:lnTo>
                    <a:lnTo>
                      <a:pt x="18825" y="31118"/>
                    </a:lnTo>
                    <a:lnTo>
                      <a:pt x="18976" y="30912"/>
                    </a:lnTo>
                    <a:lnTo>
                      <a:pt x="19114" y="30678"/>
                    </a:lnTo>
                    <a:lnTo>
                      <a:pt x="19224" y="30444"/>
                    </a:lnTo>
                    <a:lnTo>
                      <a:pt x="19320" y="30197"/>
                    </a:lnTo>
                    <a:lnTo>
                      <a:pt x="19389" y="29949"/>
                    </a:lnTo>
                    <a:lnTo>
                      <a:pt x="19430" y="29674"/>
                    </a:lnTo>
                    <a:lnTo>
                      <a:pt x="19444" y="29399"/>
                    </a:lnTo>
                    <a:lnTo>
                      <a:pt x="19430" y="29124"/>
                    </a:lnTo>
                    <a:lnTo>
                      <a:pt x="19389" y="28863"/>
                    </a:lnTo>
                    <a:lnTo>
                      <a:pt x="19320" y="28602"/>
                    </a:lnTo>
                    <a:lnTo>
                      <a:pt x="19224" y="28354"/>
                    </a:lnTo>
                    <a:lnTo>
                      <a:pt x="19114" y="28120"/>
                    </a:lnTo>
                    <a:lnTo>
                      <a:pt x="18976" y="27900"/>
                    </a:lnTo>
                    <a:lnTo>
                      <a:pt x="18825" y="27694"/>
                    </a:lnTo>
                    <a:lnTo>
                      <a:pt x="18646" y="27502"/>
                    </a:lnTo>
                    <a:lnTo>
                      <a:pt x="18468" y="27337"/>
                    </a:lnTo>
                    <a:lnTo>
                      <a:pt x="18261" y="27172"/>
                    </a:lnTo>
                    <a:lnTo>
                      <a:pt x="18028" y="27048"/>
                    </a:lnTo>
                    <a:lnTo>
                      <a:pt x="17794" y="26924"/>
                    </a:lnTo>
                    <a:lnTo>
                      <a:pt x="17546" y="26842"/>
                    </a:lnTo>
                    <a:lnTo>
                      <a:pt x="17299" y="26773"/>
                    </a:lnTo>
                    <a:lnTo>
                      <a:pt x="17024" y="26732"/>
                    </a:lnTo>
                    <a:lnTo>
                      <a:pt x="16749" y="26718"/>
                    </a:lnTo>
                    <a:lnTo>
                      <a:pt x="15992" y="26704"/>
                    </a:lnTo>
                    <a:lnTo>
                      <a:pt x="15209" y="26677"/>
                    </a:lnTo>
                    <a:lnTo>
                      <a:pt x="14411" y="26635"/>
                    </a:lnTo>
                    <a:lnTo>
                      <a:pt x="13600" y="26567"/>
                    </a:lnTo>
                    <a:lnTo>
                      <a:pt x="12802" y="26470"/>
                    </a:lnTo>
                    <a:lnTo>
                      <a:pt x="12005" y="26333"/>
                    </a:lnTo>
                    <a:lnTo>
                      <a:pt x="11620" y="26264"/>
                    </a:lnTo>
                    <a:lnTo>
                      <a:pt x="11221" y="26182"/>
                    </a:lnTo>
                    <a:lnTo>
                      <a:pt x="10850" y="26085"/>
                    </a:lnTo>
                    <a:lnTo>
                      <a:pt x="10465" y="25989"/>
                    </a:lnTo>
                    <a:lnTo>
                      <a:pt x="10107" y="25865"/>
                    </a:lnTo>
                    <a:lnTo>
                      <a:pt x="9736" y="25755"/>
                    </a:lnTo>
                    <a:lnTo>
                      <a:pt x="9392" y="25618"/>
                    </a:lnTo>
                    <a:lnTo>
                      <a:pt x="9048" y="25480"/>
                    </a:lnTo>
                    <a:lnTo>
                      <a:pt x="8718" y="25329"/>
                    </a:lnTo>
                    <a:lnTo>
                      <a:pt x="8388" y="25164"/>
                    </a:lnTo>
                    <a:lnTo>
                      <a:pt x="8086" y="24985"/>
                    </a:lnTo>
                    <a:lnTo>
                      <a:pt x="7783" y="24807"/>
                    </a:lnTo>
                    <a:lnTo>
                      <a:pt x="7508" y="24600"/>
                    </a:lnTo>
                    <a:lnTo>
                      <a:pt x="7247" y="24394"/>
                    </a:lnTo>
                    <a:lnTo>
                      <a:pt x="6986" y="24174"/>
                    </a:lnTo>
                    <a:lnTo>
                      <a:pt x="6752" y="23940"/>
                    </a:lnTo>
                    <a:lnTo>
                      <a:pt x="6532" y="23679"/>
                    </a:lnTo>
                    <a:lnTo>
                      <a:pt x="6340" y="23418"/>
                    </a:lnTo>
                    <a:lnTo>
                      <a:pt x="6161" y="23143"/>
                    </a:lnTo>
                    <a:lnTo>
                      <a:pt x="5996" y="22854"/>
                    </a:lnTo>
                    <a:lnTo>
                      <a:pt x="5886" y="22607"/>
                    </a:lnTo>
                    <a:lnTo>
                      <a:pt x="5776" y="22359"/>
                    </a:lnTo>
                    <a:lnTo>
                      <a:pt x="5693" y="22098"/>
                    </a:lnTo>
                    <a:lnTo>
                      <a:pt x="5611" y="21823"/>
                    </a:lnTo>
                    <a:lnTo>
                      <a:pt x="5542" y="21561"/>
                    </a:lnTo>
                    <a:lnTo>
                      <a:pt x="5487" y="21286"/>
                    </a:lnTo>
                    <a:lnTo>
                      <a:pt x="5446" y="20998"/>
                    </a:lnTo>
                    <a:lnTo>
                      <a:pt x="5405" y="20709"/>
                    </a:lnTo>
                    <a:lnTo>
                      <a:pt x="5391" y="20420"/>
                    </a:lnTo>
                    <a:lnTo>
                      <a:pt x="5377" y="20118"/>
                    </a:lnTo>
                    <a:lnTo>
                      <a:pt x="5377" y="19815"/>
                    </a:lnTo>
                    <a:lnTo>
                      <a:pt x="5377" y="19499"/>
                    </a:lnTo>
                    <a:lnTo>
                      <a:pt x="5391" y="19183"/>
                    </a:lnTo>
                    <a:lnTo>
                      <a:pt x="5418" y="18866"/>
                    </a:lnTo>
                    <a:lnTo>
                      <a:pt x="5501" y="18234"/>
                    </a:lnTo>
                    <a:lnTo>
                      <a:pt x="5611" y="17574"/>
                    </a:lnTo>
                    <a:lnTo>
                      <a:pt x="5748" y="16914"/>
                    </a:lnTo>
                    <a:lnTo>
                      <a:pt x="5913" y="16240"/>
                    </a:lnTo>
                    <a:lnTo>
                      <a:pt x="6120" y="15552"/>
                    </a:lnTo>
                    <a:lnTo>
                      <a:pt x="6326" y="14879"/>
                    </a:lnTo>
                    <a:lnTo>
                      <a:pt x="6573" y="14191"/>
                    </a:lnTo>
                    <a:lnTo>
                      <a:pt x="6835" y="13517"/>
                    </a:lnTo>
                    <a:lnTo>
                      <a:pt x="7110" y="12830"/>
                    </a:lnTo>
                    <a:lnTo>
                      <a:pt x="7398" y="12170"/>
                    </a:lnTo>
                    <a:lnTo>
                      <a:pt x="7701" y="11496"/>
                    </a:lnTo>
                    <a:lnTo>
                      <a:pt x="8017" y="10850"/>
                    </a:lnTo>
                    <a:lnTo>
                      <a:pt x="8333" y="10204"/>
                    </a:lnTo>
                    <a:lnTo>
                      <a:pt x="8663" y="9585"/>
                    </a:lnTo>
                    <a:lnTo>
                      <a:pt x="8980" y="8966"/>
                    </a:lnTo>
                    <a:lnTo>
                      <a:pt x="9310" y="8375"/>
                    </a:lnTo>
                    <a:lnTo>
                      <a:pt x="9640" y="7811"/>
                    </a:lnTo>
                    <a:lnTo>
                      <a:pt x="9970" y="7261"/>
                    </a:lnTo>
                    <a:lnTo>
                      <a:pt x="10286" y="6738"/>
                    </a:lnTo>
                    <a:lnTo>
                      <a:pt x="10891" y="5790"/>
                    </a:lnTo>
                    <a:lnTo>
                      <a:pt x="11441" y="4965"/>
                    </a:lnTo>
                    <a:lnTo>
                      <a:pt x="11936" y="4291"/>
                    </a:lnTo>
                    <a:lnTo>
                      <a:pt x="12087" y="4057"/>
                    </a:lnTo>
                    <a:lnTo>
                      <a:pt x="12211" y="3823"/>
                    </a:lnTo>
                    <a:lnTo>
                      <a:pt x="12307" y="3576"/>
                    </a:lnTo>
                    <a:lnTo>
                      <a:pt x="12390" y="3328"/>
                    </a:lnTo>
                    <a:lnTo>
                      <a:pt x="12431" y="3067"/>
                    </a:lnTo>
                    <a:lnTo>
                      <a:pt x="12459" y="2806"/>
                    </a:lnTo>
                    <a:lnTo>
                      <a:pt x="12459" y="2544"/>
                    </a:lnTo>
                    <a:lnTo>
                      <a:pt x="12431" y="2297"/>
                    </a:lnTo>
                    <a:lnTo>
                      <a:pt x="12390" y="2036"/>
                    </a:lnTo>
                    <a:lnTo>
                      <a:pt x="12307" y="1788"/>
                    </a:lnTo>
                    <a:lnTo>
                      <a:pt x="12211" y="1554"/>
                    </a:lnTo>
                    <a:lnTo>
                      <a:pt x="12087" y="1321"/>
                    </a:lnTo>
                    <a:lnTo>
                      <a:pt x="11950" y="1101"/>
                    </a:lnTo>
                    <a:lnTo>
                      <a:pt x="11785" y="894"/>
                    </a:lnTo>
                    <a:lnTo>
                      <a:pt x="11592" y="702"/>
                    </a:lnTo>
                    <a:lnTo>
                      <a:pt x="11372" y="523"/>
                    </a:lnTo>
                    <a:lnTo>
                      <a:pt x="11152" y="372"/>
                    </a:lnTo>
                    <a:lnTo>
                      <a:pt x="10918" y="248"/>
                    </a:lnTo>
                    <a:lnTo>
                      <a:pt x="10671" y="152"/>
                    </a:lnTo>
                    <a:lnTo>
                      <a:pt x="10410" y="69"/>
                    </a:lnTo>
                    <a:lnTo>
                      <a:pt x="10162" y="28"/>
                    </a:lnTo>
                    <a:lnTo>
                      <a:pt x="9901" y="1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4"/>
              <p:cNvSpPr/>
              <p:nvPr/>
            </p:nvSpPr>
            <p:spPr>
              <a:xfrm>
                <a:off x="4188125" y="2133175"/>
                <a:ext cx="486800" cy="803725"/>
              </a:xfrm>
              <a:custGeom>
                <a:avLst/>
                <a:gdLst/>
                <a:ahLst/>
                <a:cxnLst/>
                <a:rect l="l" t="t" r="r" b="b"/>
                <a:pathLst>
                  <a:path w="19472" h="32149" extrusionOk="0">
                    <a:moveTo>
                      <a:pt x="9654" y="0"/>
                    </a:moveTo>
                    <a:lnTo>
                      <a:pt x="9392" y="28"/>
                    </a:lnTo>
                    <a:lnTo>
                      <a:pt x="9145" y="83"/>
                    </a:lnTo>
                    <a:lnTo>
                      <a:pt x="8897" y="151"/>
                    </a:lnTo>
                    <a:lnTo>
                      <a:pt x="8650" y="248"/>
                    </a:lnTo>
                    <a:lnTo>
                      <a:pt x="8416" y="371"/>
                    </a:lnTo>
                    <a:lnTo>
                      <a:pt x="8196" y="523"/>
                    </a:lnTo>
                    <a:lnTo>
                      <a:pt x="7990" y="688"/>
                    </a:lnTo>
                    <a:lnTo>
                      <a:pt x="7797" y="880"/>
                    </a:lnTo>
                    <a:lnTo>
                      <a:pt x="7619" y="1086"/>
                    </a:lnTo>
                    <a:lnTo>
                      <a:pt x="7302" y="1513"/>
                    </a:lnTo>
                    <a:lnTo>
                      <a:pt x="6821" y="2200"/>
                    </a:lnTo>
                    <a:lnTo>
                      <a:pt x="6216" y="3121"/>
                    </a:lnTo>
                    <a:lnTo>
                      <a:pt x="5859" y="3658"/>
                    </a:lnTo>
                    <a:lnTo>
                      <a:pt x="5487" y="4249"/>
                    </a:lnTo>
                    <a:lnTo>
                      <a:pt x="5102" y="4882"/>
                    </a:lnTo>
                    <a:lnTo>
                      <a:pt x="4703" y="5569"/>
                    </a:lnTo>
                    <a:lnTo>
                      <a:pt x="4291" y="6284"/>
                    </a:lnTo>
                    <a:lnTo>
                      <a:pt x="3878" y="7040"/>
                    </a:lnTo>
                    <a:lnTo>
                      <a:pt x="3466" y="7824"/>
                    </a:lnTo>
                    <a:lnTo>
                      <a:pt x="3067" y="8649"/>
                    </a:lnTo>
                    <a:lnTo>
                      <a:pt x="2655" y="9502"/>
                    </a:lnTo>
                    <a:lnTo>
                      <a:pt x="2270" y="10382"/>
                    </a:lnTo>
                    <a:lnTo>
                      <a:pt x="1898" y="11276"/>
                    </a:lnTo>
                    <a:lnTo>
                      <a:pt x="1555" y="12197"/>
                    </a:lnTo>
                    <a:lnTo>
                      <a:pt x="1225" y="13132"/>
                    </a:lnTo>
                    <a:lnTo>
                      <a:pt x="1073" y="13599"/>
                    </a:lnTo>
                    <a:lnTo>
                      <a:pt x="922" y="14067"/>
                    </a:lnTo>
                    <a:lnTo>
                      <a:pt x="785" y="14548"/>
                    </a:lnTo>
                    <a:lnTo>
                      <a:pt x="661" y="15029"/>
                    </a:lnTo>
                    <a:lnTo>
                      <a:pt x="551" y="15511"/>
                    </a:lnTo>
                    <a:lnTo>
                      <a:pt x="441" y="15992"/>
                    </a:lnTo>
                    <a:lnTo>
                      <a:pt x="345" y="16473"/>
                    </a:lnTo>
                    <a:lnTo>
                      <a:pt x="248" y="16955"/>
                    </a:lnTo>
                    <a:lnTo>
                      <a:pt x="180" y="17436"/>
                    </a:lnTo>
                    <a:lnTo>
                      <a:pt x="111" y="17917"/>
                    </a:lnTo>
                    <a:lnTo>
                      <a:pt x="70" y="18398"/>
                    </a:lnTo>
                    <a:lnTo>
                      <a:pt x="28" y="18880"/>
                    </a:lnTo>
                    <a:lnTo>
                      <a:pt x="1" y="19361"/>
                    </a:lnTo>
                    <a:lnTo>
                      <a:pt x="1" y="19842"/>
                    </a:lnTo>
                    <a:lnTo>
                      <a:pt x="1" y="20310"/>
                    </a:lnTo>
                    <a:lnTo>
                      <a:pt x="28" y="20791"/>
                    </a:lnTo>
                    <a:lnTo>
                      <a:pt x="56" y="21258"/>
                    </a:lnTo>
                    <a:lnTo>
                      <a:pt x="111" y="21726"/>
                    </a:lnTo>
                    <a:lnTo>
                      <a:pt x="180" y="22193"/>
                    </a:lnTo>
                    <a:lnTo>
                      <a:pt x="262" y="22647"/>
                    </a:lnTo>
                    <a:lnTo>
                      <a:pt x="372" y="23101"/>
                    </a:lnTo>
                    <a:lnTo>
                      <a:pt x="496" y="23555"/>
                    </a:lnTo>
                    <a:lnTo>
                      <a:pt x="633" y="23995"/>
                    </a:lnTo>
                    <a:lnTo>
                      <a:pt x="798" y="24435"/>
                    </a:lnTo>
                    <a:lnTo>
                      <a:pt x="977" y="24875"/>
                    </a:lnTo>
                    <a:lnTo>
                      <a:pt x="1183" y="25301"/>
                    </a:lnTo>
                    <a:lnTo>
                      <a:pt x="1403" y="25714"/>
                    </a:lnTo>
                    <a:lnTo>
                      <a:pt x="1651" y="26126"/>
                    </a:lnTo>
                    <a:lnTo>
                      <a:pt x="1898" y="26511"/>
                    </a:lnTo>
                    <a:lnTo>
                      <a:pt x="2173" y="26896"/>
                    </a:lnTo>
                    <a:lnTo>
                      <a:pt x="2476" y="27267"/>
                    </a:lnTo>
                    <a:lnTo>
                      <a:pt x="2778" y="27611"/>
                    </a:lnTo>
                    <a:lnTo>
                      <a:pt x="3108" y="27955"/>
                    </a:lnTo>
                    <a:lnTo>
                      <a:pt x="3452" y="28285"/>
                    </a:lnTo>
                    <a:lnTo>
                      <a:pt x="3810" y="28601"/>
                    </a:lnTo>
                    <a:lnTo>
                      <a:pt x="4181" y="28904"/>
                    </a:lnTo>
                    <a:lnTo>
                      <a:pt x="4580" y="29179"/>
                    </a:lnTo>
                    <a:lnTo>
                      <a:pt x="4992" y="29454"/>
                    </a:lnTo>
                    <a:lnTo>
                      <a:pt x="5419" y="29715"/>
                    </a:lnTo>
                    <a:lnTo>
                      <a:pt x="5872" y="29963"/>
                    </a:lnTo>
                    <a:lnTo>
                      <a:pt x="6326" y="30196"/>
                    </a:lnTo>
                    <a:lnTo>
                      <a:pt x="6807" y="30416"/>
                    </a:lnTo>
                    <a:lnTo>
                      <a:pt x="7302" y="30636"/>
                    </a:lnTo>
                    <a:lnTo>
                      <a:pt x="7825" y="30829"/>
                    </a:lnTo>
                    <a:lnTo>
                      <a:pt x="8347" y="31008"/>
                    </a:lnTo>
                    <a:lnTo>
                      <a:pt x="8897" y="31173"/>
                    </a:lnTo>
                    <a:lnTo>
                      <a:pt x="9461" y="31324"/>
                    </a:lnTo>
                    <a:lnTo>
                      <a:pt x="10039" y="31475"/>
                    </a:lnTo>
                    <a:lnTo>
                      <a:pt x="10644" y="31599"/>
                    </a:lnTo>
                    <a:lnTo>
                      <a:pt x="11249" y="31709"/>
                    </a:lnTo>
                    <a:lnTo>
                      <a:pt x="11881" y="31819"/>
                    </a:lnTo>
                    <a:lnTo>
                      <a:pt x="12528" y="31901"/>
                    </a:lnTo>
                    <a:lnTo>
                      <a:pt x="13201" y="31970"/>
                    </a:lnTo>
                    <a:lnTo>
                      <a:pt x="13875" y="32039"/>
                    </a:lnTo>
                    <a:lnTo>
                      <a:pt x="14576" y="32080"/>
                    </a:lnTo>
                    <a:lnTo>
                      <a:pt x="15291" y="32121"/>
                    </a:lnTo>
                    <a:lnTo>
                      <a:pt x="16020" y="32135"/>
                    </a:lnTo>
                    <a:lnTo>
                      <a:pt x="16763" y="32149"/>
                    </a:lnTo>
                    <a:lnTo>
                      <a:pt x="17038" y="32135"/>
                    </a:lnTo>
                    <a:lnTo>
                      <a:pt x="17313" y="32094"/>
                    </a:lnTo>
                    <a:lnTo>
                      <a:pt x="17574" y="32025"/>
                    </a:lnTo>
                    <a:lnTo>
                      <a:pt x="17821" y="31929"/>
                    </a:lnTo>
                    <a:lnTo>
                      <a:pt x="18055" y="31819"/>
                    </a:lnTo>
                    <a:lnTo>
                      <a:pt x="18289" y="31681"/>
                    </a:lnTo>
                    <a:lnTo>
                      <a:pt x="18495" y="31530"/>
                    </a:lnTo>
                    <a:lnTo>
                      <a:pt x="18688" y="31351"/>
                    </a:lnTo>
                    <a:lnTo>
                      <a:pt x="18853" y="31159"/>
                    </a:lnTo>
                    <a:lnTo>
                      <a:pt x="19018" y="30953"/>
                    </a:lnTo>
                    <a:lnTo>
                      <a:pt x="19155" y="30719"/>
                    </a:lnTo>
                    <a:lnTo>
                      <a:pt x="19265" y="30485"/>
                    </a:lnTo>
                    <a:lnTo>
                      <a:pt x="19362" y="30238"/>
                    </a:lnTo>
                    <a:lnTo>
                      <a:pt x="19417" y="29976"/>
                    </a:lnTo>
                    <a:lnTo>
                      <a:pt x="19458" y="29715"/>
                    </a:lnTo>
                    <a:lnTo>
                      <a:pt x="19472" y="29426"/>
                    </a:lnTo>
                    <a:lnTo>
                      <a:pt x="19458" y="29151"/>
                    </a:lnTo>
                    <a:lnTo>
                      <a:pt x="19417" y="28890"/>
                    </a:lnTo>
                    <a:lnTo>
                      <a:pt x="19362" y="28629"/>
                    </a:lnTo>
                    <a:lnTo>
                      <a:pt x="19265" y="28381"/>
                    </a:lnTo>
                    <a:lnTo>
                      <a:pt x="19155" y="28134"/>
                    </a:lnTo>
                    <a:lnTo>
                      <a:pt x="19018" y="27914"/>
                    </a:lnTo>
                    <a:lnTo>
                      <a:pt x="18853" y="27707"/>
                    </a:lnTo>
                    <a:lnTo>
                      <a:pt x="18688" y="27515"/>
                    </a:lnTo>
                    <a:lnTo>
                      <a:pt x="18495" y="27336"/>
                    </a:lnTo>
                    <a:lnTo>
                      <a:pt x="18289" y="27185"/>
                    </a:lnTo>
                    <a:lnTo>
                      <a:pt x="18055" y="27047"/>
                    </a:lnTo>
                    <a:lnTo>
                      <a:pt x="17821" y="26937"/>
                    </a:lnTo>
                    <a:lnTo>
                      <a:pt x="17574" y="26841"/>
                    </a:lnTo>
                    <a:lnTo>
                      <a:pt x="17313" y="26772"/>
                    </a:lnTo>
                    <a:lnTo>
                      <a:pt x="17038" y="26731"/>
                    </a:lnTo>
                    <a:lnTo>
                      <a:pt x="16763" y="26717"/>
                    </a:lnTo>
                    <a:lnTo>
                      <a:pt x="16006" y="26717"/>
                    </a:lnTo>
                    <a:lnTo>
                      <a:pt x="15223" y="26690"/>
                    </a:lnTo>
                    <a:lnTo>
                      <a:pt x="14425" y="26635"/>
                    </a:lnTo>
                    <a:lnTo>
                      <a:pt x="13628" y="26566"/>
                    </a:lnTo>
                    <a:lnTo>
                      <a:pt x="12816" y="26470"/>
                    </a:lnTo>
                    <a:lnTo>
                      <a:pt x="12033" y="26346"/>
                    </a:lnTo>
                    <a:lnTo>
                      <a:pt x="11634" y="26264"/>
                    </a:lnTo>
                    <a:lnTo>
                      <a:pt x="11249" y="26181"/>
                    </a:lnTo>
                    <a:lnTo>
                      <a:pt x="10877" y="26085"/>
                    </a:lnTo>
                    <a:lnTo>
                      <a:pt x="10492" y="25989"/>
                    </a:lnTo>
                    <a:lnTo>
                      <a:pt x="10121" y="25879"/>
                    </a:lnTo>
                    <a:lnTo>
                      <a:pt x="9764" y="25755"/>
                    </a:lnTo>
                    <a:lnTo>
                      <a:pt x="9420" y="25631"/>
                    </a:lnTo>
                    <a:lnTo>
                      <a:pt x="9076" y="25480"/>
                    </a:lnTo>
                    <a:lnTo>
                      <a:pt x="8746" y="25329"/>
                    </a:lnTo>
                    <a:lnTo>
                      <a:pt x="8430" y="25177"/>
                    </a:lnTo>
                    <a:lnTo>
                      <a:pt x="8114" y="24999"/>
                    </a:lnTo>
                    <a:lnTo>
                      <a:pt x="7825" y="24806"/>
                    </a:lnTo>
                    <a:lnTo>
                      <a:pt x="7536" y="24614"/>
                    </a:lnTo>
                    <a:lnTo>
                      <a:pt x="7275" y="24407"/>
                    </a:lnTo>
                    <a:lnTo>
                      <a:pt x="7027" y="24187"/>
                    </a:lnTo>
                    <a:lnTo>
                      <a:pt x="6794" y="23940"/>
                    </a:lnTo>
                    <a:lnTo>
                      <a:pt x="6574" y="23692"/>
                    </a:lnTo>
                    <a:lnTo>
                      <a:pt x="6367" y="23431"/>
                    </a:lnTo>
                    <a:lnTo>
                      <a:pt x="6189" y="23156"/>
                    </a:lnTo>
                    <a:lnTo>
                      <a:pt x="6037" y="22867"/>
                    </a:lnTo>
                    <a:lnTo>
                      <a:pt x="5914" y="22620"/>
                    </a:lnTo>
                    <a:lnTo>
                      <a:pt x="5817" y="22372"/>
                    </a:lnTo>
                    <a:lnTo>
                      <a:pt x="5721" y="22111"/>
                    </a:lnTo>
                    <a:lnTo>
                      <a:pt x="5652" y="21850"/>
                    </a:lnTo>
                    <a:lnTo>
                      <a:pt x="5584" y="21575"/>
                    </a:lnTo>
                    <a:lnTo>
                      <a:pt x="5529" y="21300"/>
                    </a:lnTo>
                    <a:lnTo>
                      <a:pt x="5487" y="21011"/>
                    </a:lnTo>
                    <a:lnTo>
                      <a:pt x="5446" y="20722"/>
                    </a:lnTo>
                    <a:lnTo>
                      <a:pt x="5432" y="20433"/>
                    </a:lnTo>
                    <a:lnTo>
                      <a:pt x="5419" y="20131"/>
                    </a:lnTo>
                    <a:lnTo>
                      <a:pt x="5419" y="19828"/>
                    </a:lnTo>
                    <a:lnTo>
                      <a:pt x="5419" y="19526"/>
                    </a:lnTo>
                    <a:lnTo>
                      <a:pt x="5432" y="19210"/>
                    </a:lnTo>
                    <a:lnTo>
                      <a:pt x="5460" y="18893"/>
                    </a:lnTo>
                    <a:lnTo>
                      <a:pt x="5542" y="18261"/>
                    </a:lnTo>
                    <a:lnTo>
                      <a:pt x="5652" y="17601"/>
                    </a:lnTo>
                    <a:lnTo>
                      <a:pt x="5790" y="16941"/>
                    </a:lnTo>
                    <a:lnTo>
                      <a:pt x="5955" y="16267"/>
                    </a:lnTo>
                    <a:lnTo>
                      <a:pt x="6147" y="15593"/>
                    </a:lnTo>
                    <a:lnTo>
                      <a:pt x="6367" y="14906"/>
                    </a:lnTo>
                    <a:lnTo>
                      <a:pt x="6615" y="14232"/>
                    </a:lnTo>
                    <a:lnTo>
                      <a:pt x="6876" y="13544"/>
                    </a:lnTo>
                    <a:lnTo>
                      <a:pt x="7151" y="12871"/>
                    </a:lnTo>
                    <a:lnTo>
                      <a:pt x="7440" y="12197"/>
                    </a:lnTo>
                    <a:lnTo>
                      <a:pt x="7742" y="11537"/>
                    </a:lnTo>
                    <a:lnTo>
                      <a:pt x="8045" y="10877"/>
                    </a:lnTo>
                    <a:lnTo>
                      <a:pt x="8375" y="10244"/>
                    </a:lnTo>
                    <a:lnTo>
                      <a:pt x="8691" y="9612"/>
                    </a:lnTo>
                    <a:lnTo>
                      <a:pt x="9021" y="9007"/>
                    </a:lnTo>
                    <a:lnTo>
                      <a:pt x="9351" y="8415"/>
                    </a:lnTo>
                    <a:lnTo>
                      <a:pt x="9681" y="7852"/>
                    </a:lnTo>
                    <a:lnTo>
                      <a:pt x="10314" y="6779"/>
                    </a:lnTo>
                    <a:lnTo>
                      <a:pt x="10932" y="5830"/>
                    </a:lnTo>
                    <a:lnTo>
                      <a:pt x="11482" y="5005"/>
                    </a:lnTo>
                    <a:lnTo>
                      <a:pt x="11964" y="4332"/>
                    </a:lnTo>
                    <a:lnTo>
                      <a:pt x="12115" y="4098"/>
                    </a:lnTo>
                    <a:lnTo>
                      <a:pt x="12253" y="3864"/>
                    </a:lnTo>
                    <a:lnTo>
                      <a:pt x="12349" y="3617"/>
                    </a:lnTo>
                    <a:lnTo>
                      <a:pt x="12418" y="3355"/>
                    </a:lnTo>
                    <a:lnTo>
                      <a:pt x="12473" y="3094"/>
                    </a:lnTo>
                    <a:lnTo>
                      <a:pt x="12500" y="2833"/>
                    </a:lnTo>
                    <a:lnTo>
                      <a:pt x="12500" y="2571"/>
                    </a:lnTo>
                    <a:lnTo>
                      <a:pt x="12473" y="2324"/>
                    </a:lnTo>
                    <a:lnTo>
                      <a:pt x="12418" y="2063"/>
                    </a:lnTo>
                    <a:lnTo>
                      <a:pt x="12349" y="1815"/>
                    </a:lnTo>
                    <a:lnTo>
                      <a:pt x="12253" y="1568"/>
                    </a:lnTo>
                    <a:lnTo>
                      <a:pt x="12129" y="1334"/>
                    </a:lnTo>
                    <a:lnTo>
                      <a:pt x="11978" y="1114"/>
                    </a:lnTo>
                    <a:lnTo>
                      <a:pt x="11813" y="908"/>
                    </a:lnTo>
                    <a:lnTo>
                      <a:pt x="11620" y="715"/>
                    </a:lnTo>
                    <a:lnTo>
                      <a:pt x="11414" y="536"/>
                    </a:lnTo>
                    <a:lnTo>
                      <a:pt x="11180" y="385"/>
                    </a:lnTo>
                    <a:lnTo>
                      <a:pt x="10932" y="248"/>
                    </a:lnTo>
                    <a:lnTo>
                      <a:pt x="10685" y="151"/>
                    </a:lnTo>
                    <a:lnTo>
                      <a:pt x="10437" y="83"/>
                    </a:lnTo>
                    <a:lnTo>
                      <a:pt x="10176" y="28"/>
                    </a:lnTo>
                    <a:lnTo>
                      <a:pt x="99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4"/>
              <p:cNvSpPr/>
              <p:nvPr/>
            </p:nvSpPr>
            <p:spPr>
              <a:xfrm>
                <a:off x="4423600" y="1383425"/>
                <a:ext cx="504675" cy="417350"/>
              </a:xfrm>
              <a:custGeom>
                <a:avLst/>
                <a:gdLst/>
                <a:ahLst/>
                <a:cxnLst/>
                <a:rect l="l" t="t" r="r" b="b"/>
                <a:pathLst>
                  <a:path w="20187" h="16694" extrusionOk="0">
                    <a:moveTo>
                      <a:pt x="4195" y="0"/>
                    </a:moveTo>
                    <a:lnTo>
                      <a:pt x="3824" y="28"/>
                    </a:lnTo>
                    <a:lnTo>
                      <a:pt x="3631" y="55"/>
                    </a:lnTo>
                    <a:lnTo>
                      <a:pt x="3452" y="96"/>
                    </a:lnTo>
                    <a:lnTo>
                      <a:pt x="3260" y="138"/>
                    </a:lnTo>
                    <a:lnTo>
                      <a:pt x="3081" y="193"/>
                    </a:lnTo>
                    <a:lnTo>
                      <a:pt x="2889" y="248"/>
                    </a:lnTo>
                    <a:lnTo>
                      <a:pt x="2710" y="330"/>
                    </a:lnTo>
                    <a:lnTo>
                      <a:pt x="2517" y="413"/>
                    </a:lnTo>
                    <a:lnTo>
                      <a:pt x="2339" y="509"/>
                    </a:lnTo>
                    <a:lnTo>
                      <a:pt x="2160" y="605"/>
                    </a:lnTo>
                    <a:lnTo>
                      <a:pt x="1981" y="715"/>
                    </a:lnTo>
                    <a:lnTo>
                      <a:pt x="1802" y="853"/>
                    </a:lnTo>
                    <a:lnTo>
                      <a:pt x="1637" y="976"/>
                    </a:lnTo>
                    <a:lnTo>
                      <a:pt x="1458" y="1128"/>
                    </a:lnTo>
                    <a:lnTo>
                      <a:pt x="1293" y="1293"/>
                    </a:lnTo>
                    <a:lnTo>
                      <a:pt x="1142" y="1444"/>
                    </a:lnTo>
                    <a:lnTo>
                      <a:pt x="1018" y="1595"/>
                    </a:lnTo>
                    <a:lnTo>
                      <a:pt x="881" y="1747"/>
                    </a:lnTo>
                    <a:lnTo>
                      <a:pt x="771" y="1898"/>
                    </a:lnTo>
                    <a:lnTo>
                      <a:pt x="661" y="2063"/>
                    </a:lnTo>
                    <a:lnTo>
                      <a:pt x="565" y="2228"/>
                    </a:lnTo>
                    <a:lnTo>
                      <a:pt x="400" y="2544"/>
                    </a:lnTo>
                    <a:lnTo>
                      <a:pt x="262" y="2874"/>
                    </a:lnTo>
                    <a:lnTo>
                      <a:pt x="152" y="3218"/>
                    </a:lnTo>
                    <a:lnTo>
                      <a:pt x="70" y="3548"/>
                    </a:lnTo>
                    <a:lnTo>
                      <a:pt x="28" y="3878"/>
                    </a:lnTo>
                    <a:lnTo>
                      <a:pt x="1" y="4222"/>
                    </a:lnTo>
                    <a:lnTo>
                      <a:pt x="1" y="4552"/>
                    </a:lnTo>
                    <a:lnTo>
                      <a:pt x="15" y="4868"/>
                    </a:lnTo>
                    <a:lnTo>
                      <a:pt x="70" y="5198"/>
                    </a:lnTo>
                    <a:lnTo>
                      <a:pt x="125" y="5500"/>
                    </a:lnTo>
                    <a:lnTo>
                      <a:pt x="207" y="5803"/>
                    </a:lnTo>
                    <a:lnTo>
                      <a:pt x="303" y="6105"/>
                    </a:lnTo>
                    <a:lnTo>
                      <a:pt x="400" y="6380"/>
                    </a:lnTo>
                    <a:lnTo>
                      <a:pt x="592" y="6848"/>
                    </a:lnTo>
                    <a:lnTo>
                      <a:pt x="757" y="7329"/>
                    </a:lnTo>
                    <a:lnTo>
                      <a:pt x="895" y="7797"/>
                    </a:lnTo>
                    <a:lnTo>
                      <a:pt x="1018" y="8292"/>
                    </a:lnTo>
                    <a:lnTo>
                      <a:pt x="1101" y="8773"/>
                    </a:lnTo>
                    <a:lnTo>
                      <a:pt x="1183" y="9268"/>
                    </a:lnTo>
                    <a:lnTo>
                      <a:pt x="1225" y="9763"/>
                    </a:lnTo>
                    <a:lnTo>
                      <a:pt x="1238" y="10272"/>
                    </a:lnTo>
                    <a:lnTo>
                      <a:pt x="1238" y="16226"/>
                    </a:lnTo>
                    <a:lnTo>
                      <a:pt x="1390" y="16377"/>
                    </a:lnTo>
                    <a:lnTo>
                      <a:pt x="1541" y="16501"/>
                    </a:lnTo>
                    <a:lnTo>
                      <a:pt x="1692" y="16597"/>
                    </a:lnTo>
                    <a:lnTo>
                      <a:pt x="1857" y="16652"/>
                    </a:lnTo>
                    <a:lnTo>
                      <a:pt x="2008" y="16693"/>
                    </a:lnTo>
                    <a:lnTo>
                      <a:pt x="2160" y="16693"/>
                    </a:lnTo>
                    <a:lnTo>
                      <a:pt x="2297" y="16680"/>
                    </a:lnTo>
                    <a:lnTo>
                      <a:pt x="2435" y="16652"/>
                    </a:lnTo>
                    <a:lnTo>
                      <a:pt x="2559" y="16597"/>
                    </a:lnTo>
                    <a:lnTo>
                      <a:pt x="2669" y="16515"/>
                    </a:lnTo>
                    <a:lnTo>
                      <a:pt x="2779" y="16432"/>
                    </a:lnTo>
                    <a:lnTo>
                      <a:pt x="2861" y="16322"/>
                    </a:lnTo>
                    <a:lnTo>
                      <a:pt x="2944" y="16212"/>
                    </a:lnTo>
                    <a:lnTo>
                      <a:pt x="2985" y="16075"/>
                    </a:lnTo>
                    <a:lnTo>
                      <a:pt x="3026" y="15937"/>
                    </a:lnTo>
                    <a:lnTo>
                      <a:pt x="3040" y="15800"/>
                    </a:lnTo>
                    <a:lnTo>
                      <a:pt x="3040" y="11344"/>
                    </a:lnTo>
                    <a:lnTo>
                      <a:pt x="3040" y="11207"/>
                    </a:lnTo>
                    <a:lnTo>
                      <a:pt x="3054" y="11069"/>
                    </a:lnTo>
                    <a:lnTo>
                      <a:pt x="3081" y="10932"/>
                    </a:lnTo>
                    <a:lnTo>
                      <a:pt x="3122" y="10808"/>
                    </a:lnTo>
                    <a:lnTo>
                      <a:pt x="3177" y="10684"/>
                    </a:lnTo>
                    <a:lnTo>
                      <a:pt x="3232" y="10561"/>
                    </a:lnTo>
                    <a:lnTo>
                      <a:pt x="3301" y="10451"/>
                    </a:lnTo>
                    <a:lnTo>
                      <a:pt x="3370" y="10341"/>
                    </a:lnTo>
                    <a:lnTo>
                      <a:pt x="3452" y="10244"/>
                    </a:lnTo>
                    <a:lnTo>
                      <a:pt x="3549" y="10148"/>
                    </a:lnTo>
                    <a:lnTo>
                      <a:pt x="3645" y="10052"/>
                    </a:lnTo>
                    <a:lnTo>
                      <a:pt x="3755" y="9983"/>
                    </a:lnTo>
                    <a:lnTo>
                      <a:pt x="3865" y="9901"/>
                    </a:lnTo>
                    <a:lnTo>
                      <a:pt x="3989" y="9846"/>
                    </a:lnTo>
                    <a:lnTo>
                      <a:pt x="4099" y="9791"/>
                    </a:lnTo>
                    <a:lnTo>
                      <a:pt x="4236" y="9749"/>
                    </a:lnTo>
                    <a:lnTo>
                      <a:pt x="4470" y="10011"/>
                    </a:lnTo>
                    <a:lnTo>
                      <a:pt x="4635" y="10162"/>
                    </a:lnTo>
                    <a:lnTo>
                      <a:pt x="4814" y="10327"/>
                    </a:lnTo>
                    <a:lnTo>
                      <a:pt x="5020" y="10492"/>
                    </a:lnTo>
                    <a:lnTo>
                      <a:pt x="5240" y="10657"/>
                    </a:lnTo>
                    <a:lnTo>
                      <a:pt x="5487" y="10822"/>
                    </a:lnTo>
                    <a:lnTo>
                      <a:pt x="5762" y="10987"/>
                    </a:lnTo>
                    <a:lnTo>
                      <a:pt x="6065" y="11152"/>
                    </a:lnTo>
                    <a:lnTo>
                      <a:pt x="6395" y="11289"/>
                    </a:lnTo>
                    <a:lnTo>
                      <a:pt x="6739" y="11427"/>
                    </a:lnTo>
                    <a:lnTo>
                      <a:pt x="7110" y="11537"/>
                    </a:lnTo>
                    <a:lnTo>
                      <a:pt x="7509" y="11633"/>
                    </a:lnTo>
                    <a:lnTo>
                      <a:pt x="7921" y="11716"/>
                    </a:lnTo>
                    <a:lnTo>
                      <a:pt x="8375" y="11757"/>
                    </a:lnTo>
                    <a:lnTo>
                      <a:pt x="8843" y="11771"/>
                    </a:lnTo>
                    <a:lnTo>
                      <a:pt x="9090" y="11771"/>
                    </a:lnTo>
                    <a:lnTo>
                      <a:pt x="9324" y="11757"/>
                    </a:lnTo>
                    <a:lnTo>
                      <a:pt x="9544" y="11729"/>
                    </a:lnTo>
                    <a:lnTo>
                      <a:pt x="9750" y="11702"/>
                    </a:lnTo>
                    <a:lnTo>
                      <a:pt x="10149" y="11633"/>
                    </a:lnTo>
                    <a:lnTo>
                      <a:pt x="10506" y="11537"/>
                    </a:lnTo>
                    <a:lnTo>
                      <a:pt x="10836" y="11413"/>
                    </a:lnTo>
                    <a:lnTo>
                      <a:pt x="11139" y="11276"/>
                    </a:lnTo>
                    <a:lnTo>
                      <a:pt x="11428" y="11124"/>
                    </a:lnTo>
                    <a:lnTo>
                      <a:pt x="11716" y="10973"/>
                    </a:lnTo>
                    <a:lnTo>
                      <a:pt x="12280" y="10629"/>
                    </a:lnTo>
                    <a:lnTo>
                      <a:pt x="12569" y="10451"/>
                    </a:lnTo>
                    <a:lnTo>
                      <a:pt x="12885" y="10272"/>
                    </a:lnTo>
                    <a:lnTo>
                      <a:pt x="13229" y="10107"/>
                    </a:lnTo>
                    <a:lnTo>
                      <a:pt x="13586" y="9956"/>
                    </a:lnTo>
                    <a:lnTo>
                      <a:pt x="13999" y="9804"/>
                    </a:lnTo>
                    <a:lnTo>
                      <a:pt x="14439" y="9681"/>
                    </a:lnTo>
                    <a:lnTo>
                      <a:pt x="16859" y="9681"/>
                    </a:lnTo>
                    <a:lnTo>
                      <a:pt x="17024" y="9708"/>
                    </a:lnTo>
                    <a:lnTo>
                      <a:pt x="17189" y="9749"/>
                    </a:lnTo>
                    <a:lnTo>
                      <a:pt x="17340" y="9804"/>
                    </a:lnTo>
                    <a:lnTo>
                      <a:pt x="17492" y="9873"/>
                    </a:lnTo>
                    <a:lnTo>
                      <a:pt x="17629" y="9969"/>
                    </a:lnTo>
                    <a:lnTo>
                      <a:pt x="17753" y="10066"/>
                    </a:lnTo>
                    <a:lnTo>
                      <a:pt x="17877" y="10162"/>
                    </a:lnTo>
                    <a:lnTo>
                      <a:pt x="17987" y="10286"/>
                    </a:lnTo>
                    <a:lnTo>
                      <a:pt x="18083" y="10409"/>
                    </a:lnTo>
                    <a:lnTo>
                      <a:pt x="18165" y="10547"/>
                    </a:lnTo>
                    <a:lnTo>
                      <a:pt x="18234" y="10698"/>
                    </a:lnTo>
                    <a:lnTo>
                      <a:pt x="18289" y="10849"/>
                    </a:lnTo>
                    <a:lnTo>
                      <a:pt x="18330" y="11014"/>
                    </a:lnTo>
                    <a:lnTo>
                      <a:pt x="18358" y="11179"/>
                    </a:lnTo>
                    <a:lnTo>
                      <a:pt x="18372" y="11344"/>
                    </a:lnTo>
                    <a:lnTo>
                      <a:pt x="18372" y="16226"/>
                    </a:lnTo>
                    <a:lnTo>
                      <a:pt x="18523" y="16377"/>
                    </a:lnTo>
                    <a:lnTo>
                      <a:pt x="18674" y="16501"/>
                    </a:lnTo>
                    <a:lnTo>
                      <a:pt x="18825" y="16597"/>
                    </a:lnTo>
                    <a:lnTo>
                      <a:pt x="18977" y="16652"/>
                    </a:lnTo>
                    <a:lnTo>
                      <a:pt x="19142" y="16693"/>
                    </a:lnTo>
                    <a:lnTo>
                      <a:pt x="19279" y="16693"/>
                    </a:lnTo>
                    <a:lnTo>
                      <a:pt x="19430" y="16680"/>
                    </a:lnTo>
                    <a:lnTo>
                      <a:pt x="19568" y="16652"/>
                    </a:lnTo>
                    <a:lnTo>
                      <a:pt x="19692" y="16597"/>
                    </a:lnTo>
                    <a:lnTo>
                      <a:pt x="19802" y="16515"/>
                    </a:lnTo>
                    <a:lnTo>
                      <a:pt x="19912" y="16432"/>
                    </a:lnTo>
                    <a:lnTo>
                      <a:pt x="19994" y="16322"/>
                    </a:lnTo>
                    <a:lnTo>
                      <a:pt x="20063" y="16212"/>
                    </a:lnTo>
                    <a:lnTo>
                      <a:pt x="20118" y="16075"/>
                    </a:lnTo>
                    <a:lnTo>
                      <a:pt x="20159" y="15937"/>
                    </a:lnTo>
                    <a:lnTo>
                      <a:pt x="20173" y="15800"/>
                    </a:lnTo>
                    <a:lnTo>
                      <a:pt x="20173" y="7783"/>
                    </a:lnTo>
                    <a:lnTo>
                      <a:pt x="20187" y="7783"/>
                    </a:lnTo>
                    <a:lnTo>
                      <a:pt x="20173" y="7494"/>
                    </a:lnTo>
                    <a:lnTo>
                      <a:pt x="20159" y="7219"/>
                    </a:lnTo>
                    <a:lnTo>
                      <a:pt x="20118" y="6944"/>
                    </a:lnTo>
                    <a:lnTo>
                      <a:pt x="20077" y="6683"/>
                    </a:lnTo>
                    <a:lnTo>
                      <a:pt x="20008" y="6422"/>
                    </a:lnTo>
                    <a:lnTo>
                      <a:pt x="19939" y="6160"/>
                    </a:lnTo>
                    <a:lnTo>
                      <a:pt x="19857" y="5913"/>
                    </a:lnTo>
                    <a:lnTo>
                      <a:pt x="19760" y="5665"/>
                    </a:lnTo>
                    <a:lnTo>
                      <a:pt x="19650" y="5418"/>
                    </a:lnTo>
                    <a:lnTo>
                      <a:pt x="19527" y="5184"/>
                    </a:lnTo>
                    <a:lnTo>
                      <a:pt x="19389" y="4950"/>
                    </a:lnTo>
                    <a:lnTo>
                      <a:pt x="19252" y="4730"/>
                    </a:lnTo>
                    <a:lnTo>
                      <a:pt x="19100" y="4524"/>
                    </a:lnTo>
                    <a:lnTo>
                      <a:pt x="18935" y="4318"/>
                    </a:lnTo>
                    <a:lnTo>
                      <a:pt x="18770" y="4125"/>
                    </a:lnTo>
                    <a:lnTo>
                      <a:pt x="18592" y="3933"/>
                    </a:lnTo>
                    <a:lnTo>
                      <a:pt x="18399" y="3754"/>
                    </a:lnTo>
                    <a:lnTo>
                      <a:pt x="18207" y="3575"/>
                    </a:lnTo>
                    <a:lnTo>
                      <a:pt x="18000" y="3410"/>
                    </a:lnTo>
                    <a:lnTo>
                      <a:pt x="17780" y="3259"/>
                    </a:lnTo>
                    <a:lnTo>
                      <a:pt x="17560" y="3122"/>
                    </a:lnTo>
                    <a:lnTo>
                      <a:pt x="17340" y="2998"/>
                    </a:lnTo>
                    <a:lnTo>
                      <a:pt x="17093" y="2874"/>
                    </a:lnTo>
                    <a:lnTo>
                      <a:pt x="16859" y="2764"/>
                    </a:lnTo>
                    <a:lnTo>
                      <a:pt x="16612" y="2668"/>
                    </a:lnTo>
                    <a:lnTo>
                      <a:pt x="16364" y="2585"/>
                    </a:lnTo>
                    <a:lnTo>
                      <a:pt x="16103" y="2503"/>
                    </a:lnTo>
                    <a:lnTo>
                      <a:pt x="15842" y="2448"/>
                    </a:lnTo>
                    <a:lnTo>
                      <a:pt x="15567" y="2393"/>
                    </a:lnTo>
                    <a:lnTo>
                      <a:pt x="15292" y="2365"/>
                    </a:lnTo>
                    <a:lnTo>
                      <a:pt x="15017" y="2338"/>
                    </a:lnTo>
                    <a:lnTo>
                      <a:pt x="12885" y="2338"/>
                    </a:lnTo>
                    <a:lnTo>
                      <a:pt x="12500" y="2324"/>
                    </a:lnTo>
                    <a:lnTo>
                      <a:pt x="12101" y="2310"/>
                    </a:lnTo>
                    <a:lnTo>
                      <a:pt x="11716" y="2269"/>
                    </a:lnTo>
                    <a:lnTo>
                      <a:pt x="11331" y="2228"/>
                    </a:lnTo>
                    <a:lnTo>
                      <a:pt x="10933" y="2173"/>
                    </a:lnTo>
                    <a:lnTo>
                      <a:pt x="10548" y="2090"/>
                    </a:lnTo>
                    <a:lnTo>
                      <a:pt x="10176" y="2008"/>
                    </a:lnTo>
                    <a:lnTo>
                      <a:pt x="9791" y="1912"/>
                    </a:lnTo>
                    <a:lnTo>
                      <a:pt x="9420" y="1802"/>
                    </a:lnTo>
                    <a:lnTo>
                      <a:pt x="9049" y="1678"/>
                    </a:lnTo>
                    <a:lnTo>
                      <a:pt x="8678" y="1540"/>
                    </a:lnTo>
                    <a:lnTo>
                      <a:pt x="8320" y="1403"/>
                    </a:lnTo>
                    <a:lnTo>
                      <a:pt x="7962" y="1238"/>
                    </a:lnTo>
                    <a:lnTo>
                      <a:pt x="7605" y="1073"/>
                    </a:lnTo>
                    <a:lnTo>
                      <a:pt x="7261" y="894"/>
                    </a:lnTo>
                    <a:lnTo>
                      <a:pt x="6917" y="701"/>
                    </a:lnTo>
                    <a:lnTo>
                      <a:pt x="6615" y="536"/>
                    </a:lnTo>
                    <a:lnTo>
                      <a:pt x="6299" y="399"/>
                    </a:lnTo>
                    <a:lnTo>
                      <a:pt x="5982" y="275"/>
                    </a:lnTo>
                    <a:lnTo>
                      <a:pt x="5639" y="165"/>
                    </a:lnTo>
                    <a:lnTo>
                      <a:pt x="5295" y="83"/>
                    </a:lnTo>
                    <a:lnTo>
                      <a:pt x="4937" y="28"/>
                    </a:lnTo>
                    <a:lnTo>
                      <a:pt x="45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4"/>
              <p:cNvSpPr/>
              <p:nvPr/>
            </p:nvSpPr>
            <p:spPr>
              <a:xfrm>
                <a:off x="4464850" y="3074725"/>
                <a:ext cx="457575" cy="228975"/>
              </a:xfrm>
              <a:custGeom>
                <a:avLst/>
                <a:gdLst/>
                <a:ahLst/>
                <a:cxnLst/>
                <a:rect l="l" t="t" r="r" b="b"/>
                <a:pathLst>
                  <a:path w="18303" h="9159" extrusionOk="0">
                    <a:moveTo>
                      <a:pt x="1" y="1"/>
                    </a:moveTo>
                    <a:lnTo>
                      <a:pt x="1" y="9159"/>
                    </a:lnTo>
                    <a:lnTo>
                      <a:pt x="18303" y="9159"/>
                    </a:lnTo>
                    <a:lnTo>
                      <a:pt x="183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4"/>
              <p:cNvSpPr/>
              <p:nvPr/>
            </p:nvSpPr>
            <p:spPr>
              <a:xfrm>
                <a:off x="4419475" y="2133850"/>
                <a:ext cx="212825" cy="1055375"/>
              </a:xfrm>
              <a:custGeom>
                <a:avLst/>
                <a:gdLst/>
                <a:ahLst/>
                <a:cxnLst/>
                <a:rect l="l" t="t" r="r" b="b"/>
                <a:pathLst>
                  <a:path w="8513" h="42215" extrusionOk="0">
                    <a:moveTo>
                      <a:pt x="1" y="1"/>
                    </a:moveTo>
                    <a:lnTo>
                      <a:pt x="1" y="42215"/>
                    </a:lnTo>
                    <a:lnTo>
                      <a:pt x="8512" y="42215"/>
                    </a:lnTo>
                    <a:lnTo>
                      <a:pt x="8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4"/>
              <p:cNvSpPr/>
              <p:nvPr/>
            </p:nvSpPr>
            <p:spPr>
              <a:xfrm>
                <a:off x="4188475" y="2529175"/>
                <a:ext cx="486100" cy="407050"/>
              </a:xfrm>
              <a:custGeom>
                <a:avLst/>
                <a:gdLst/>
                <a:ahLst/>
                <a:cxnLst/>
                <a:rect l="l" t="t" r="r" b="b"/>
                <a:pathLst>
                  <a:path w="19444" h="16282" extrusionOk="0">
                    <a:moveTo>
                      <a:pt x="2764" y="1"/>
                    </a:moveTo>
                    <a:lnTo>
                      <a:pt x="2489" y="14"/>
                    </a:lnTo>
                    <a:lnTo>
                      <a:pt x="2228" y="56"/>
                    </a:lnTo>
                    <a:lnTo>
                      <a:pt x="1967" y="111"/>
                    </a:lnTo>
                    <a:lnTo>
                      <a:pt x="1733" y="207"/>
                    </a:lnTo>
                    <a:lnTo>
                      <a:pt x="1499" y="317"/>
                    </a:lnTo>
                    <a:lnTo>
                      <a:pt x="1266" y="455"/>
                    </a:lnTo>
                    <a:lnTo>
                      <a:pt x="1059" y="606"/>
                    </a:lnTo>
                    <a:lnTo>
                      <a:pt x="867" y="771"/>
                    </a:lnTo>
                    <a:lnTo>
                      <a:pt x="702" y="963"/>
                    </a:lnTo>
                    <a:lnTo>
                      <a:pt x="537" y="1170"/>
                    </a:lnTo>
                    <a:lnTo>
                      <a:pt x="399" y="1390"/>
                    </a:lnTo>
                    <a:lnTo>
                      <a:pt x="289" y="1623"/>
                    </a:lnTo>
                    <a:lnTo>
                      <a:pt x="193" y="1885"/>
                    </a:lnTo>
                    <a:lnTo>
                      <a:pt x="138" y="2146"/>
                    </a:lnTo>
                    <a:lnTo>
                      <a:pt x="97" y="2407"/>
                    </a:lnTo>
                    <a:lnTo>
                      <a:pt x="28" y="3122"/>
                    </a:lnTo>
                    <a:lnTo>
                      <a:pt x="1" y="3810"/>
                    </a:lnTo>
                    <a:lnTo>
                      <a:pt x="14" y="4470"/>
                    </a:lnTo>
                    <a:lnTo>
                      <a:pt x="42" y="5130"/>
                    </a:lnTo>
                    <a:lnTo>
                      <a:pt x="97" y="5776"/>
                    </a:lnTo>
                    <a:lnTo>
                      <a:pt x="193" y="6395"/>
                    </a:lnTo>
                    <a:lnTo>
                      <a:pt x="317" y="7000"/>
                    </a:lnTo>
                    <a:lnTo>
                      <a:pt x="468" y="7591"/>
                    </a:lnTo>
                    <a:lnTo>
                      <a:pt x="551" y="7880"/>
                    </a:lnTo>
                    <a:lnTo>
                      <a:pt x="647" y="8169"/>
                    </a:lnTo>
                    <a:lnTo>
                      <a:pt x="743" y="8444"/>
                    </a:lnTo>
                    <a:lnTo>
                      <a:pt x="853" y="8719"/>
                    </a:lnTo>
                    <a:lnTo>
                      <a:pt x="977" y="8994"/>
                    </a:lnTo>
                    <a:lnTo>
                      <a:pt x="1101" y="9255"/>
                    </a:lnTo>
                    <a:lnTo>
                      <a:pt x="1224" y="9530"/>
                    </a:lnTo>
                    <a:lnTo>
                      <a:pt x="1362" y="9777"/>
                    </a:lnTo>
                    <a:lnTo>
                      <a:pt x="1513" y="10039"/>
                    </a:lnTo>
                    <a:lnTo>
                      <a:pt x="1664" y="10286"/>
                    </a:lnTo>
                    <a:lnTo>
                      <a:pt x="1829" y="10534"/>
                    </a:lnTo>
                    <a:lnTo>
                      <a:pt x="1994" y="10781"/>
                    </a:lnTo>
                    <a:lnTo>
                      <a:pt x="2173" y="11015"/>
                    </a:lnTo>
                    <a:lnTo>
                      <a:pt x="2352" y="11249"/>
                    </a:lnTo>
                    <a:lnTo>
                      <a:pt x="2544" y="11469"/>
                    </a:lnTo>
                    <a:lnTo>
                      <a:pt x="2737" y="11702"/>
                    </a:lnTo>
                    <a:lnTo>
                      <a:pt x="2998" y="11977"/>
                    </a:lnTo>
                    <a:lnTo>
                      <a:pt x="3273" y="12252"/>
                    </a:lnTo>
                    <a:lnTo>
                      <a:pt x="3562" y="12514"/>
                    </a:lnTo>
                    <a:lnTo>
                      <a:pt x="3864" y="12761"/>
                    </a:lnTo>
                    <a:lnTo>
                      <a:pt x="4167" y="13009"/>
                    </a:lnTo>
                    <a:lnTo>
                      <a:pt x="4483" y="13243"/>
                    </a:lnTo>
                    <a:lnTo>
                      <a:pt x="4827" y="13476"/>
                    </a:lnTo>
                    <a:lnTo>
                      <a:pt x="5157" y="13696"/>
                    </a:lnTo>
                    <a:lnTo>
                      <a:pt x="5515" y="13903"/>
                    </a:lnTo>
                    <a:lnTo>
                      <a:pt x="5886" y="14109"/>
                    </a:lnTo>
                    <a:lnTo>
                      <a:pt x="6257" y="14301"/>
                    </a:lnTo>
                    <a:lnTo>
                      <a:pt x="6656" y="14480"/>
                    </a:lnTo>
                    <a:lnTo>
                      <a:pt x="7055" y="14659"/>
                    </a:lnTo>
                    <a:lnTo>
                      <a:pt x="7467" y="14824"/>
                    </a:lnTo>
                    <a:lnTo>
                      <a:pt x="7880" y="14975"/>
                    </a:lnTo>
                    <a:lnTo>
                      <a:pt x="8320" y="15126"/>
                    </a:lnTo>
                    <a:lnTo>
                      <a:pt x="8760" y="15264"/>
                    </a:lnTo>
                    <a:lnTo>
                      <a:pt x="9213" y="15401"/>
                    </a:lnTo>
                    <a:lnTo>
                      <a:pt x="9681" y="15511"/>
                    </a:lnTo>
                    <a:lnTo>
                      <a:pt x="10162" y="15635"/>
                    </a:lnTo>
                    <a:lnTo>
                      <a:pt x="10657" y="15731"/>
                    </a:lnTo>
                    <a:lnTo>
                      <a:pt x="11152" y="15828"/>
                    </a:lnTo>
                    <a:lnTo>
                      <a:pt x="11661" y="15910"/>
                    </a:lnTo>
                    <a:lnTo>
                      <a:pt x="12184" y="15993"/>
                    </a:lnTo>
                    <a:lnTo>
                      <a:pt x="12720" y="16061"/>
                    </a:lnTo>
                    <a:lnTo>
                      <a:pt x="13256" y="16116"/>
                    </a:lnTo>
                    <a:lnTo>
                      <a:pt x="13820" y="16171"/>
                    </a:lnTo>
                    <a:lnTo>
                      <a:pt x="14384" y="16199"/>
                    </a:lnTo>
                    <a:lnTo>
                      <a:pt x="14961" y="16240"/>
                    </a:lnTo>
                    <a:lnTo>
                      <a:pt x="15552" y="16254"/>
                    </a:lnTo>
                    <a:lnTo>
                      <a:pt x="16144" y="16268"/>
                    </a:lnTo>
                    <a:lnTo>
                      <a:pt x="16749" y="16281"/>
                    </a:lnTo>
                    <a:lnTo>
                      <a:pt x="17024" y="16268"/>
                    </a:lnTo>
                    <a:lnTo>
                      <a:pt x="17299" y="16226"/>
                    </a:lnTo>
                    <a:lnTo>
                      <a:pt x="17546" y="16158"/>
                    </a:lnTo>
                    <a:lnTo>
                      <a:pt x="17794" y="16061"/>
                    </a:lnTo>
                    <a:lnTo>
                      <a:pt x="18028" y="15951"/>
                    </a:lnTo>
                    <a:lnTo>
                      <a:pt x="18261" y="15814"/>
                    </a:lnTo>
                    <a:lnTo>
                      <a:pt x="18468" y="15663"/>
                    </a:lnTo>
                    <a:lnTo>
                      <a:pt x="18646" y="15484"/>
                    </a:lnTo>
                    <a:lnTo>
                      <a:pt x="18825" y="15305"/>
                    </a:lnTo>
                    <a:lnTo>
                      <a:pt x="18976" y="15099"/>
                    </a:lnTo>
                    <a:lnTo>
                      <a:pt x="19114" y="14865"/>
                    </a:lnTo>
                    <a:lnTo>
                      <a:pt x="19224" y="14631"/>
                    </a:lnTo>
                    <a:lnTo>
                      <a:pt x="19320" y="14384"/>
                    </a:lnTo>
                    <a:lnTo>
                      <a:pt x="19389" y="14136"/>
                    </a:lnTo>
                    <a:lnTo>
                      <a:pt x="19430" y="13861"/>
                    </a:lnTo>
                    <a:lnTo>
                      <a:pt x="19444" y="13586"/>
                    </a:lnTo>
                    <a:lnTo>
                      <a:pt x="19430" y="13311"/>
                    </a:lnTo>
                    <a:lnTo>
                      <a:pt x="19389" y="13050"/>
                    </a:lnTo>
                    <a:lnTo>
                      <a:pt x="19320" y="12789"/>
                    </a:lnTo>
                    <a:lnTo>
                      <a:pt x="19224" y="12541"/>
                    </a:lnTo>
                    <a:lnTo>
                      <a:pt x="19114" y="12307"/>
                    </a:lnTo>
                    <a:lnTo>
                      <a:pt x="18976" y="12087"/>
                    </a:lnTo>
                    <a:lnTo>
                      <a:pt x="18825" y="11881"/>
                    </a:lnTo>
                    <a:lnTo>
                      <a:pt x="18646" y="11689"/>
                    </a:lnTo>
                    <a:lnTo>
                      <a:pt x="18468" y="11524"/>
                    </a:lnTo>
                    <a:lnTo>
                      <a:pt x="18261" y="11359"/>
                    </a:lnTo>
                    <a:lnTo>
                      <a:pt x="18028" y="11235"/>
                    </a:lnTo>
                    <a:lnTo>
                      <a:pt x="17794" y="11111"/>
                    </a:lnTo>
                    <a:lnTo>
                      <a:pt x="17546" y="11029"/>
                    </a:lnTo>
                    <a:lnTo>
                      <a:pt x="17299" y="10960"/>
                    </a:lnTo>
                    <a:lnTo>
                      <a:pt x="17024" y="10919"/>
                    </a:lnTo>
                    <a:lnTo>
                      <a:pt x="16749" y="10905"/>
                    </a:lnTo>
                    <a:lnTo>
                      <a:pt x="15855" y="10891"/>
                    </a:lnTo>
                    <a:lnTo>
                      <a:pt x="14989" y="10864"/>
                    </a:lnTo>
                    <a:lnTo>
                      <a:pt x="14150" y="10809"/>
                    </a:lnTo>
                    <a:lnTo>
                      <a:pt x="13352" y="10726"/>
                    </a:lnTo>
                    <a:lnTo>
                      <a:pt x="12596" y="10630"/>
                    </a:lnTo>
                    <a:lnTo>
                      <a:pt x="11867" y="10506"/>
                    </a:lnTo>
                    <a:lnTo>
                      <a:pt x="11180" y="10355"/>
                    </a:lnTo>
                    <a:lnTo>
                      <a:pt x="10520" y="10190"/>
                    </a:lnTo>
                    <a:lnTo>
                      <a:pt x="9915" y="9997"/>
                    </a:lnTo>
                    <a:lnTo>
                      <a:pt x="9612" y="9901"/>
                    </a:lnTo>
                    <a:lnTo>
                      <a:pt x="9337" y="9791"/>
                    </a:lnTo>
                    <a:lnTo>
                      <a:pt x="9062" y="9681"/>
                    </a:lnTo>
                    <a:lnTo>
                      <a:pt x="8801" y="9557"/>
                    </a:lnTo>
                    <a:lnTo>
                      <a:pt x="8540" y="9434"/>
                    </a:lnTo>
                    <a:lnTo>
                      <a:pt x="8306" y="9310"/>
                    </a:lnTo>
                    <a:lnTo>
                      <a:pt x="8072" y="9172"/>
                    </a:lnTo>
                    <a:lnTo>
                      <a:pt x="7838" y="9035"/>
                    </a:lnTo>
                    <a:lnTo>
                      <a:pt x="7632" y="8897"/>
                    </a:lnTo>
                    <a:lnTo>
                      <a:pt x="7426" y="8746"/>
                    </a:lnTo>
                    <a:lnTo>
                      <a:pt x="7233" y="8595"/>
                    </a:lnTo>
                    <a:lnTo>
                      <a:pt x="7055" y="8430"/>
                    </a:lnTo>
                    <a:lnTo>
                      <a:pt x="6876" y="8265"/>
                    </a:lnTo>
                    <a:lnTo>
                      <a:pt x="6725" y="8100"/>
                    </a:lnTo>
                    <a:lnTo>
                      <a:pt x="6518" y="7866"/>
                    </a:lnTo>
                    <a:lnTo>
                      <a:pt x="6340" y="7619"/>
                    </a:lnTo>
                    <a:lnTo>
                      <a:pt x="6175" y="7371"/>
                    </a:lnTo>
                    <a:lnTo>
                      <a:pt x="6023" y="7096"/>
                    </a:lnTo>
                    <a:lnTo>
                      <a:pt x="5900" y="6821"/>
                    </a:lnTo>
                    <a:lnTo>
                      <a:pt x="5776" y="6532"/>
                    </a:lnTo>
                    <a:lnTo>
                      <a:pt x="5666" y="6230"/>
                    </a:lnTo>
                    <a:lnTo>
                      <a:pt x="5583" y="5913"/>
                    </a:lnTo>
                    <a:lnTo>
                      <a:pt x="5515" y="5583"/>
                    </a:lnTo>
                    <a:lnTo>
                      <a:pt x="5460" y="5253"/>
                    </a:lnTo>
                    <a:lnTo>
                      <a:pt x="5418" y="4896"/>
                    </a:lnTo>
                    <a:lnTo>
                      <a:pt x="5391" y="4538"/>
                    </a:lnTo>
                    <a:lnTo>
                      <a:pt x="5377" y="4153"/>
                    </a:lnTo>
                    <a:lnTo>
                      <a:pt x="5377" y="3768"/>
                    </a:lnTo>
                    <a:lnTo>
                      <a:pt x="5405" y="3370"/>
                    </a:lnTo>
                    <a:lnTo>
                      <a:pt x="5432" y="2957"/>
                    </a:lnTo>
                    <a:lnTo>
                      <a:pt x="5446" y="2682"/>
                    </a:lnTo>
                    <a:lnTo>
                      <a:pt x="5432" y="2407"/>
                    </a:lnTo>
                    <a:lnTo>
                      <a:pt x="5391" y="2146"/>
                    </a:lnTo>
                    <a:lnTo>
                      <a:pt x="5336" y="1885"/>
                    </a:lnTo>
                    <a:lnTo>
                      <a:pt x="5239" y="1651"/>
                    </a:lnTo>
                    <a:lnTo>
                      <a:pt x="5129" y="1403"/>
                    </a:lnTo>
                    <a:lnTo>
                      <a:pt x="4992" y="1183"/>
                    </a:lnTo>
                    <a:lnTo>
                      <a:pt x="4841" y="977"/>
                    </a:lnTo>
                    <a:lnTo>
                      <a:pt x="4676" y="785"/>
                    </a:lnTo>
                    <a:lnTo>
                      <a:pt x="4483" y="620"/>
                    </a:lnTo>
                    <a:lnTo>
                      <a:pt x="4277" y="455"/>
                    </a:lnTo>
                    <a:lnTo>
                      <a:pt x="4057" y="317"/>
                    </a:lnTo>
                    <a:lnTo>
                      <a:pt x="3809" y="207"/>
                    </a:lnTo>
                    <a:lnTo>
                      <a:pt x="3562" y="111"/>
                    </a:lnTo>
                    <a:lnTo>
                      <a:pt x="3301" y="56"/>
                    </a:lnTo>
                    <a:lnTo>
                      <a:pt x="3026" y="14"/>
                    </a:lnTo>
                    <a:lnTo>
                      <a:pt x="2764" y="1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4"/>
              <p:cNvSpPr/>
              <p:nvPr/>
            </p:nvSpPr>
            <p:spPr>
              <a:xfrm>
                <a:off x="4188125" y="2528500"/>
                <a:ext cx="358225" cy="406350"/>
              </a:xfrm>
              <a:custGeom>
                <a:avLst/>
                <a:gdLst/>
                <a:ahLst/>
                <a:cxnLst/>
                <a:rect l="l" t="t" r="r" b="b"/>
                <a:pathLst>
                  <a:path w="14329" h="16254" extrusionOk="0">
                    <a:moveTo>
                      <a:pt x="2778" y="0"/>
                    </a:moveTo>
                    <a:lnTo>
                      <a:pt x="2503" y="14"/>
                    </a:lnTo>
                    <a:lnTo>
                      <a:pt x="2242" y="55"/>
                    </a:lnTo>
                    <a:lnTo>
                      <a:pt x="1981" y="110"/>
                    </a:lnTo>
                    <a:lnTo>
                      <a:pt x="1733" y="206"/>
                    </a:lnTo>
                    <a:lnTo>
                      <a:pt x="1500" y="316"/>
                    </a:lnTo>
                    <a:lnTo>
                      <a:pt x="1266" y="454"/>
                    </a:lnTo>
                    <a:lnTo>
                      <a:pt x="1060" y="605"/>
                    </a:lnTo>
                    <a:lnTo>
                      <a:pt x="867" y="784"/>
                    </a:lnTo>
                    <a:lnTo>
                      <a:pt x="688" y="977"/>
                    </a:lnTo>
                    <a:lnTo>
                      <a:pt x="537" y="1183"/>
                    </a:lnTo>
                    <a:lnTo>
                      <a:pt x="400" y="1403"/>
                    </a:lnTo>
                    <a:lnTo>
                      <a:pt x="276" y="1650"/>
                    </a:lnTo>
                    <a:lnTo>
                      <a:pt x="193" y="1898"/>
                    </a:lnTo>
                    <a:lnTo>
                      <a:pt x="125" y="2159"/>
                    </a:lnTo>
                    <a:lnTo>
                      <a:pt x="83" y="2434"/>
                    </a:lnTo>
                    <a:lnTo>
                      <a:pt x="28" y="3135"/>
                    </a:lnTo>
                    <a:lnTo>
                      <a:pt x="1" y="3837"/>
                    </a:lnTo>
                    <a:lnTo>
                      <a:pt x="1" y="4510"/>
                    </a:lnTo>
                    <a:lnTo>
                      <a:pt x="28" y="5157"/>
                    </a:lnTo>
                    <a:lnTo>
                      <a:pt x="97" y="5803"/>
                    </a:lnTo>
                    <a:lnTo>
                      <a:pt x="180" y="6422"/>
                    </a:lnTo>
                    <a:lnTo>
                      <a:pt x="303" y="7041"/>
                    </a:lnTo>
                    <a:lnTo>
                      <a:pt x="455" y="7632"/>
                    </a:lnTo>
                    <a:lnTo>
                      <a:pt x="551" y="7921"/>
                    </a:lnTo>
                    <a:lnTo>
                      <a:pt x="633" y="8196"/>
                    </a:lnTo>
                    <a:lnTo>
                      <a:pt x="743" y="8484"/>
                    </a:lnTo>
                    <a:lnTo>
                      <a:pt x="853" y="8759"/>
                    </a:lnTo>
                    <a:lnTo>
                      <a:pt x="963" y="9034"/>
                    </a:lnTo>
                    <a:lnTo>
                      <a:pt x="1087" y="9296"/>
                    </a:lnTo>
                    <a:lnTo>
                      <a:pt x="1225" y="9557"/>
                    </a:lnTo>
                    <a:lnTo>
                      <a:pt x="1362" y="9818"/>
                    </a:lnTo>
                    <a:lnTo>
                      <a:pt x="1500" y="10079"/>
                    </a:lnTo>
                    <a:lnTo>
                      <a:pt x="1651" y="10327"/>
                    </a:lnTo>
                    <a:lnTo>
                      <a:pt x="1816" y="10574"/>
                    </a:lnTo>
                    <a:lnTo>
                      <a:pt x="1981" y="10822"/>
                    </a:lnTo>
                    <a:lnTo>
                      <a:pt x="2160" y="11056"/>
                    </a:lnTo>
                    <a:lnTo>
                      <a:pt x="2338" y="11289"/>
                    </a:lnTo>
                    <a:lnTo>
                      <a:pt x="2531" y="11523"/>
                    </a:lnTo>
                    <a:lnTo>
                      <a:pt x="2737" y="11743"/>
                    </a:lnTo>
                    <a:lnTo>
                      <a:pt x="2957" y="11991"/>
                    </a:lnTo>
                    <a:lnTo>
                      <a:pt x="3205" y="12224"/>
                    </a:lnTo>
                    <a:lnTo>
                      <a:pt x="3438" y="12458"/>
                    </a:lnTo>
                    <a:lnTo>
                      <a:pt x="3700" y="12678"/>
                    </a:lnTo>
                    <a:lnTo>
                      <a:pt x="3961" y="12898"/>
                    </a:lnTo>
                    <a:lnTo>
                      <a:pt x="4236" y="13118"/>
                    </a:lnTo>
                    <a:lnTo>
                      <a:pt x="4525" y="13325"/>
                    </a:lnTo>
                    <a:lnTo>
                      <a:pt x="4813" y="13517"/>
                    </a:lnTo>
                    <a:lnTo>
                      <a:pt x="5102" y="13710"/>
                    </a:lnTo>
                    <a:lnTo>
                      <a:pt x="5419" y="13888"/>
                    </a:lnTo>
                    <a:lnTo>
                      <a:pt x="5735" y="14067"/>
                    </a:lnTo>
                    <a:lnTo>
                      <a:pt x="6051" y="14246"/>
                    </a:lnTo>
                    <a:lnTo>
                      <a:pt x="6395" y="14411"/>
                    </a:lnTo>
                    <a:lnTo>
                      <a:pt x="6725" y="14562"/>
                    </a:lnTo>
                    <a:lnTo>
                      <a:pt x="7082" y="14713"/>
                    </a:lnTo>
                    <a:lnTo>
                      <a:pt x="7440" y="14865"/>
                    </a:lnTo>
                    <a:lnTo>
                      <a:pt x="7811" y="15002"/>
                    </a:lnTo>
                    <a:lnTo>
                      <a:pt x="8182" y="15126"/>
                    </a:lnTo>
                    <a:lnTo>
                      <a:pt x="8567" y="15250"/>
                    </a:lnTo>
                    <a:lnTo>
                      <a:pt x="8966" y="15373"/>
                    </a:lnTo>
                    <a:lnTo>
                      <a:pt x="9365" y="15483"/>
                    </a:lnTo>
                    <a:lnTo>
                      <a:pt x="9764" y="15593"/>
                    </a:lnTo>
                    <a:lnTo>
                      <a:pt x="10190" y="15690"/>
                    </a:lnTo>
                    <a:lnTo>
                      <a:pt x="10616" y="15772"/>
                    </a:lnTo>
                    <a:lnTo>
                      <a:pt x="11496" y="15937"/>
                    </a:lnTo>
                    <a:lnTo>
                      <a:pt x="12404" y="16061"/>
                    </a:lnTo>
                    <a:lnTo>
                      <a:pt x="13353" y="16171"/>
                    </a:lnTo>
                    <a:lnTo>
                      <a:pt x="14329" y="16253"/>
                    </a:lnTo>
                    <a:lnTo>
                      <a:pt x="14329" y="10822"/>
                    </a:lnTo>
                    <a:lnTo>
                      <a:pt x="13655" y="10753"/>
                    </a:lnTo>
                    <a:lnTo>
                      <a:pt x="13023" y="10684"/>
                    </a:lnTo>
                    <a:lnTo>
                      <a:pt x="12404" y="10588"/>
                    </a:lnTo>
                    <a:lnTo>
                      <a:pt x="11813" y="10492"/>
                    </a:lnTo>
                    <a:lnTo>
                      <a:pt x="11249" y="10368"/>
                    </a:lnTo>
                    <a:lnTo>
                      <a:pt x="10699" y="10231"/>
                    </a:lnTo>
                    <a:lnTo>
                      <a:pt x="10190" y="10079"/>
                    </a:lnTo>
                    <a:lnTo>
                      <a:pt x="9695" y="9928"/>
                    </a:lnTo>
                    <a:lnTo>
                      <a:pt x="9241" y="9749"/>
                    </a:lnTo>
                    <a:lnTo>
                      <a:pt x="8801" y="9557"/>
                    </a:lnTo>
                    <a:lnTo>
                      <a:pt x="8389" y="9351"/>
                    </a:lnTo>
                    <a:lnTo>
                      <a:pt x="8004" y="9131"/>
                    </a:lnTo>
                    <a:lnTo>
                      <a:pt x="7646" y="8897"/>
                    </a:lnTo>
                    <a:lnTo>
                      <a:pt x="7316" y="8649"/>
                    </a:lnTo>
                    <a:lnTo>
                      <a:pt x="7027" y="8374"/>
                    </a:lnTo>
                    <a:lnTo>
                      <a:pt x="6752" y="8099"/>
                    </a:lnTo>
                    <a:lnTo>
                      <a:pt x="6560" y="7879"/>
                    </a:lnTo>
                    <a:lnTo>
                      <a:pt x="6381" y="7632"/>
                    </a:lnTo>
                    <a:lnTo>
                      <a:pt x="6216" y="7384"/>
                    </a:lnTo>
                    <a:lnTo>
                      <a:pt x="6065" y="7109"/>
                    </a:lnTo>
                    <a:lnTo>
                      <a:pt x="5927" y="6834"/>
                    </a:lnTo>
                    <a:lnTo>
                      <a:pt x="5817" y="6545"/>
                    </a:lnTo>
                    <a:lnTo>
                      <a:pt x="5707" y="6243"/>
                    </a:lnTo>
                    <a:lnTo>
                      <a:pt x="5625" y="5927"/>
                    </a:lnTo>
                    <a:lnTo>
                      <a:pt x="5556" y="5610"/>
                    </a:lnTo>
                    <a:lnTo>
                      <a:pt x="5487" y="5267"/>
                    </a:lnTo>
                    <a:lnTo>
                      <a:pt x="5446" y="4923"/>
                    </a:lnTo>
                    <a:lnTo>
                      <a:pt x="5432" y="4565"/>
                    </a:lnTo>
                    <a:lnTo>
                      <a:pt x="5419" y="4180"/>
                    </a:lnTo>
                    <a:lnTo>
                      <a:pt x="5419" y="3795"/>
                    </a:lnTo>
                    <a:lnTo>
                      <a:pt x="5446" y="3397"/>
                    </a:lnTo>
                    <a:lnTo>
                      <a:pt x="5474" y="2984"/>
                    </a:lnTo>
                    <a:lnTo>
                      <a:pt x="5487" y="2709"/>
                    </a:lnTo>
                    <a:lnTo>
                      <a:pt x="5474" y="2434"/>
                    </a:lnTo>
                    <a:lnTo>
                      <a:pt x="5432" y="2159"/>
                    </a:lnTo>
                    <a:lnTo>
                      <a:pt x="5363" y="1912"/>
                    </a:lnTo>
                    <a:lnTo>
                      <a:pt x="5281" y="1664"/>
                    </a:lnTo>
                    <a:lnTo>
                      <a:pt x="5171" y="1430"/>
                    </a:lnTo>
                    <a:lnTo>
                      <a:pt x="5033" y="1197"/>
                    </a:lnTo>
                    <a:lnTo>
                      <a:pt x="4882" y="990"/>
                    </a:lnTo>
                    <a:lnTo>
                      <a:pt x="4703" y="798"/>
                    </a:lnTo>
                    <a:lnTo>
                      <a:pt x="4511" y="619"/>
                    </a:lnTo>
                    <a:lnTo>
                      <a:pt x="4305" y="468"/>
                    </a:lnTo>
                    <a:lnTo>
                      <a:pt x="4071" y="330"/>
                    </a:lnTo>
                    <a:lnTo>
                      <a:pt x="3837" y="206"/>
                    </a:lnTo>
                    <a:lnTo>
                      <a:pt x="3590" y="124"/>
                    </a:lnTo>
                    <a:lnTo>
                      <a:pt x="3328" y="55"/>
                    </a:lnTo>
                    <a:lnTo>
                      <a:pt x="3053" y="1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4"/>
              <p:cNvSpPr/>
              <p:nvPr/>
            </p:nvSpPr>
            <p:spPr>
              <a:xfrm>
                <a:off x="4753975" y="2133850"/>
                <a:ext cx="205250" cy="1055375"/>
              </a:xfrm>
              <a:custGeom>
                <a:avLst/>
                <a:gdLst/>
                <a:ahLst/>
                <a:cxnLst/>
                <a:rect l="l" t="t" r="r" b="b"/>
                <a:pathLst>
                  <a:path w="8210" h="42215" extrusionOk="0">
                    <a:moveTo>
                      <a:pt x="0" y="1"/>
                    </a:moveTo>
                    <a:lnTo>
                      <a:pt x="0" y="42215"/>
                    </a:lnTo>
                    <a:lnTo>
                      <a:pt x="8209" y="42215"/>
                    </a:lnTo>
                    <a:lnTo>
                      <a:pt x="82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4"/>
              <p:cNvSpPr/>
              <p:nvPr/>
            </p:nvSpPr>
            <p:spPr>
              <a:xfrm>
                <a:off x="4540150" y="2133175"/>
                <a:ext cx="92150" cy="584075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23363" extrusionOk="0">
                    <a:moveTo>
                      <a:pt x="0" y="0"/>
                    </a:moveTo>
                    <a:lnTo>
                      <a:pt x="0" y="7604"/>
                    </a:lnTo>
                    <a:lnTo>
                      <a:pt x="1403" y="7604"/>
                    </a:lnTo>
                    <a:lnTo>
                      <a:pt x="248" y="10327"/>
                    </a:lnTo>
                    <a:lnTo>
                      <a:pt x="3685" y="23362"/>
                    </a:lnTo>
                    <a:lnTo>
                      <a:pt x="3685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4"/>
              <p:cNvSpPr/>
              <p:nvPr/>
            </p:nvSpPr>
            <p:spPr>
              <a:xfrm>
                <a:off x="4753975" y="2133175"/>
                <a:ext cx="92150" cy="584075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23363" extrusionOk="0">
                    <a:moveTo>
                      <a:pt x="3685" y="0"/>
                    </a:moveTo>
                    <a:lnTo>
                      <a:pt x="0" y="28"/>
                    </a:lnTo>
                    <a:lnTo>
                      <a:pt x="0" y="23362"/>
                    </a:lnTo>
                    <a:lnTo>
                      <a:pt x="3438" y="10327"/>
                    </a:lnTo>
                    <a:lnTo>
                      <a:pt x="2283" y="7604"/>
                    </a:lnTo>
                    <a:lnTo>
                      <a:pt x="3685" y="7604"/>
                    </a:lnTo>
                    <a:lnTo>
                      <a:pt x="368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4"/>
              <p:cNvSpPr/>
              <p:nvPr/>
            </p:nvSpPr>
            <p:spPr>
              <a:xfrm>
                <a:off x="4663225" y="2194700"/>
                <a:ext cx="59825" cy="93875"/>
              </a:xfrm>
              <a:custGeom>
                <a:avLst/>
                <a:gdLst/>
                <a:ahLst/>
                <a:cxnLst/>
                <a:rect l="l" t="t" r="r" b="b"/>
                <a:pathLst>
                  <a:path w="2393" h="3755" extrusionOk="0">
                    <a:moveTo>
                      <a:pt x="1196" y="0"/>
                    </a:moveTo>
                    <a:lnTo>
                      <a:pt x="0" y="1197"/>
                    </a:lnTo>
                    <a:lnTo>
                      <a:pt x="1196" y="3754"/>
                    </a:lnTo>
                    <a:lnTo>
                      <a:pt x="2393" y="1197"/>
                    </a:lnTo>
                    <a:lnTo>
                      <a:pt x="11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4"/>
              <p:cNvSpPr/>
              <p:nvPr/>
            </p:nvSpPr>
            <p:spPr>
              <a:xfrm>
                <a:off x="4663225" y="2262425"/>
                <a:ext cx="59825" cy="424900"/>
              </a:xfrm>
              <a:custGeom>
                <a:avLst/>
                <a:gdLst/>
                <a:ahLst/>
                <a:cxnLst/>
                <a:rect l="l" t="t" r="r" b="b"/>
                <a:pathLst>
                  <a:path w="2393" h="16996" extrusionOk="0">
                    <a:moveTo>
                      <a:pt x="1196" y="0"/>
                    </a:moveTo>
                    <a:lnTo>
                      <a:pt x="0" y="1884"/>
                    </a:lnTo>
                    <a:lnTo>
                      <a:pt x="248" y="15772"/>
                    </a:lnTo>
                    <a:lnTo>
                      <a:pt x="1196" y="16996"/>
                    </a:lnTo>
                    <a:lnTo>
                      <a:pt x="2145" y="15772"/>
                    </a:lnTo>
                    <a:lnTo>
                      <a:pt x="2393" y="1884"/>
                    </a:lnTo>
                    <a:lnTo>
                      <a:pt x="11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4"/>
              <p:cNvSpPr/>
              <p:nvPr/>
            </p:nvSpPr>
            <p:spPr>
              <a:xfrm>
                <a:off x="4693125" y="2133850"/>
                <a:ext cx="60875" cy="1327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5309" extrusionOk="0">
                    <a:moveTo>
                      <a:pt x="2434" y="1"/>
                    </a:moveTo>
                    <a:lnTo>
                      <a:pt x="0" y="2434"/>
                    </a:lnTo>
                    <a:lnTo>
                      <a:pt x="1224" y="5308"/>
                    </a:lnTo>
                    <a:lnTo>
                      <a:pt x="2434" y="3122"/>
                    </a:lnTo>
                    <a:lnTo>
                      <a:pt x="2434" y="1"/>
                    </a:lnTo>
                    <a:close/>
                  </a:path>
                </a:pathLst>
              </a:custGeom>
              <a:solidFill>
                <a:srgbClr val="8280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4"/>
              <p:cNvSpPr/>
              <p:nvPr/>
            </p:nvSpPr>
            <p:spPr>
              <a:xfrm>
                <a:off x="4632275" y="2133850"/>
                <a:ext cx="60875" cy="1327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5309" extrusionOk="0">
                    <a:moveTo>
                      <a:pt x="0" y="1"/>
                    </a:moveTo>
                    <a:lnTo>
                      <a:pt x="0" y="2984"/>
                    </a:lnTo>
                    <a:lnTo>
                      <a:pt x="1211" y="5308"/>
                    </a:lnTo>
                    <a:lnTo>
                      <a:pt x="2434" y="24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280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03" name="Google Shape;1003;p24"/>
            <p:cNvCxnSpPr/>
            <p:nvPr/>
          </p:nvCxnSpPr>
          <p:spPr>
            <a:xfrm>
              <a:off x="3869350" y="4732075"/>
              <a:ext cx="1376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6" name="Google Shape;1346;p31"/>
          <p:cNvGrpSpPr/>
          <p:nvPr/>
        </p:nvGrpSpPr>
        <p:grpSpPr>
          <a:xfrm>
            <a:off x="4801213" y="870230"/>
            <a:ext cx="2676676" cy="3774519"/>
            <a:chOff x="3233670" y="957315"/>
            <a:chExt cx="2676676" cy="3774519"/>
          </a:xfrm>
        </p:grpSpPr>
        <p:grpSp>
          <p:nvGrpSpPr>
            <p:cNvPr id="1347" name="Google Shape;1347;p31"/>
            <p:cNvGrpSpPr/>
            <p:nvPr/>
          </p:nvGrpSpPr>
          <p:grpSpPr>
            <a:xfrm>
              <a:off x="3233670" y="957315"/>
              <a:ext cx="2676676" cy="3774519"/>
              <a:chOff x="1952475" y="238125"/>
              <a:chExt cx="3715025" cy="5238750"/>
            </a:xfrm>
          </p:grpSpPr>
          <p:sp>
            <p:nvSpPr>
              <p:cNvPr id="1348" name="Google Shape;1348;p31"/>
              <p:cNvSpPr/>
              <p:nvPr/>
            </p:nvSpPr>
            <p:spPr>
              <a:xfrm>
                <a:off x="2767050" y="5408775"/>
                <a:ext cx="2900450" cy="58950"/>
              </a:xfrm>
              <a:custGeom>
                <a:avLst/>
                <a:gdLst/>
                <a:ahLst/>
                <a:cxnLst/>
                <a:rect l="l" t="t" r="r" b="b"/>
                <a:pathLst>
                  <a:path w="116018" h="2358" extrusionOk="0">
                    <a:moveTo>
                      <a:pt x="58013" y="0"/>
                    </a:moveTo>
                    <a:lnTo>
                      <a:pt x="52082" y="8"/>
                    </a:lnTo>
                    <a:lnTo>
                      <a:pt x="46319" y="29"/>
                    </a:lnTo>
                    <a:lnTo>
                      <a:pt x="40762" y="59"/>
                    </a:lnTo>
                    <a:lnTo>
                      <a:pt x="35432" y="95"/>
                    </a:lnTo>
                    <a:lnTo>
                      <a:pt x="30357" y="147"/>
                    </a:lnTo>
                    <a:lnTo>
                      <a:pt x="25576" y="205"/>
                    </a:lnTo>
                    <a:lnTo>
                      <a:pt x="21110" y="271"/>
                    </a:lnTo>
                    <a:lnTo>
                      <a:pt x="16987" y="344"/>
                    </a:lnTo>
                    <a:lnTo>
                      <a:pt x="13246" y="432"/>
                    </a:lnTo>
                    <a:lnTo>
                      <a:pt x="11525" y="476"/>
                    </a:lnTo>
                    <a:lnTo>
                      <a:pt x="9907" y="520"/>
                    </a:lnTo>
                    <a:lnTo>
                      <a:pt x="8399" y="571"/>
                    </a:lnTo>
                    <a:lnTo>
                      <a:pt x="7000" y="615"/>
                    </a:lnTo>
                    <a:lnTo>
                      <a:pt x="5719" y="667"/>
                    </a:lnTo>
                    <a:lnTo>
                      <a:pt x="4562" y="725"/>
                    </a:lnTo>
                    <a:lnTo>
                      <a:pt x="3522" y="776"/>
                    </a:lnTo>
                    <a:lnTo>
                      <a:pt x="2607" y="828"/>
                    </a:lnTo>
                    <a:lnTo>
                      <a:pt x="1823" y="886"/>
                    </a:lnTo>
                    <a:lnTo>
                      <a:pt x="1179" y="945"/>
                    </a:lnTo>
                    <a:lnTo>
                      <a:pt x="666" y="1003"/>
                    </a:lnTo>
                    <a:lnTo>
                      <a:pt x="469" y="1033"/>
                    </a:lnTo>
                    <a:lnTo>
                      <a:pt x="300" y="1062"/>
                    </a:lnTo>
                    <a:lnTo>
                      <a:pt x="169" y="1091"/>
                    </a:lnTo>
                    <a:lnTo>
                      <a:pt x="73" y="1120"/>
                    </a:lnTo>
                    <a:lnTo>
                      <a:pt x="44" y="1135"/>
                    </a:lnTo>
                    <a:lnTo>
                      <a:pt x="15" y="1150"/>
                    </a:lnTo>
                    <a:lnTo>
                      <a:pt x="7" y="1164"/>
                    </a:lnTo>
                    <a:lnTo>
                      <a:pt x="0" y="1179"/>
                    </a:lnTo>
                    <a:lnTo>
                      <a:pt x="7" y="1194"/>
                    </a:lnTo>
                    <a:lnTo>
                      <a:pt x="15" y="1208"/>
                    </a:lnTo>
                    <a:lnTo>
                      <a:pt x="44" y="1223"/>
                    </a:lnTo>
                    <a:lnTo>
                      <a:pt x="73" y="1238"/>
                    </a:lnTo>
                    <a:lnTo>
                      <a:pt x="169" y="1274"/>
                    </a:lnTo>
                    <a:lnTo>
                      <a:pt x="300" y="1304"/>
                    </a:lnTo>
                    <a:lnTo>
                      <a:pt x="469" y="1333"/>
                    </a:lnTo>
                    <a:lnTo>
                      <a:pt x="666" y="1362"/>
                    </a:lnTo>
                    <a:lnTo>
                      <a:pt x="1179" y="1421"/>
                    </a:lnTo>
                    <a:lnTo>
                      <a:pt x="1823" y="1472"/>
                    </a:lnTo>
                    <a:lnTo>
                      <a:pt x="2607" y="1531"/>
                    </a:lnTo>
                    <a:lnTo>
                      <a:pt x="3522" y="1582"/>
                    </a:lnTo>
                    <a:lnTo>
                      <a:pt x="4562" y="1640"/>
                    </a:lnTo>
                    <a:lnTo>
                      <a:pt x="5719" y="1692"/>
                    </a:lnTo>
                    <a:lnTo>
                      <a:pt x="7000" y="1743"/>
                    </a:lnTo>
                    <a:lnTo>
                      <a:pt x="8399" y="1794"/>
                    </a:lnTo>
                    <a:lnTo>
                      <a:pt x="9907" y="1838"/>
                    </a:lnTo>
                    <a:lnTo>
                      <a:pt x="11525" y="1882"/>
                    </a:lnTo>
                    <a:lnTo>
                      <a:pt x="13246" y="1926"/>
                    </a:lnTo>
                    <a:lnTo>
                      <a:pt x="16987" y="2014"/>
                    </a:lnTo>
                    <a:lnTo>
                      <a:pt x="21110" y="2087"/>
                    </a:lnTo>
                    <a:lnTo>
                      <a:pt x="25576" y="2160"/>
                    </a:lnTo>
                    <a:lnTo>
                      <a:pt x="30357" y="2219"/>
                    </a:lnTo>
                    <a:lnTo>
                      <a:pt x="35432" y="2263"/>
                    </a:lnTo>
                    <a:lnTo>
                      <a:pt x="40762" y="2307"/>
                    </a:lnTo>
                    <a:lnTo>
                      <a:pt x="46319" y="2336"/>
                    </a:lnTo>
                    <a:lnTo>
                      <a:pt x="52082" y="2351"/>
                    </a:lnTo>
                    <a:lnTo>
                      <a:pt x="58013" y="2358"/>
                    </a:lnTo>
                    <a:lnTo>
                      <a:pt x="63944" y="2351"/>
                    </a:lnTo>
                    <a:lnTo>
                      <a:pt x="69699" y="2336"/>
                    </a:lnTo>
                    <a:lnTo>
                      <a:pt x="75263" y="2307"/>
                    </a:lnTo>
                    <a:lnTo>
                      <a:pt x="80594" y="2263"/>
                    </a:lnTo>
                    <a:lnTo>
                      <a:pt x="85661" y="2219"/>
                    </a:lnTo>
                    <a:lnTo>
                      <a:pt x="90442" y="2160"/>
                    </a:lnTo>
                    <a:lnTo>
                      <a:pt x="94909" y="2087"/>
                    </a:lnTo>
                    <a:lnTo>
                      <a:pt x="99031" y="2014"/>
                    </a:lnTo>
                    <a:lnTo>
                      <a:pt x="102772" y="1926"/>
                    </a:lnTo>
                    <a:lnTo>
                      <a:pt x="104493" y="1882"/>
                    </a:lnTo>
                    <a:lnTo>
                      <a:pt x="106111" y="1838"/>
                    </a:lnTo>
                    <a:lnTo>
                      <a:pt x="107620" y="1794"/>
                    </a:lnTo>
                    <a:lnTo>
                      <a:pt x="109018" y="1743"/>
                    </a:lnTo>
                    <a:lnTo>
                      <a:pt x="110299" y="1692"/>
                    </a:lnTo>
                    <a:lnTo>
                      <a:pt x="111464" y="1640"/>
                    </a:lnTo>
                    <a:lnTo>
                      <a:pt x="112503" y="1582"/>
                    </a:lnTo>
                    <a:lnTo>
                      <a:pt x="113411" y="1531"/>
                    </a:lnTo>
                    <a:lnTo>
                      <a:pt x="114195" y="1472"/>
                    </a:lnTo>
                    <a:lnTo>
                      <a:pt x="114839" y="1421"/>
                    </a:lnTo>
                    <a:lnTo>
                      <a:pt x="115352" y="1362"/>
                    </a:lnTo>
                    <a:lnTo>
                      <a:pt x="115557" y="1333"/>
                    </a:lnTo>
                    <a:lnTo>
                      <a:pt x="115718" y="1304"/>
                    </a:lnTo>
                    <a:lnTo>
                      <a:pt x="115850" y="1274"/>
                    </a:lnTo>
                    <a:lnTo>
                      <a:pt x="115945" y="1238"/>
                    </a:lnTo>
                    <a:lnTo>
                      <a:pt x="115981" y="1223"/>
                    </a:lnTo>
                    <a:lnTo>
                      <a:pt x="116003" y="1208"/>
                    </a:lnTo>
                    <a:lnTo>
                      <a:pt x="116018" y="1194"/>
                    </a:lnTo>
                    <a:lnTo>
                      <a:pt x="116018" y="1179"/>
                    </a:lnTo>
                    <a:lnTo>
                      <a:pt x="116018" y="1164"/>
                    </a:lnTo>
                    <a:lnTo>
                      <a:pt x="116003" y="1150"/>
                    </a:lnTo>
                    <a:lnTo>
                      <a:pt x="115981" y="1135"/>
                    </a:lnTo>
                    <a:lnTo>
                      <a:pt x="115945" y="1120"/>
                    </a:lnTo>
                    <a:lnTo>
                      <a:pt x="115850" y="1091"/>
                    </a:lnTo>
                    <a:lnTo>
                      <a:pt x="115718" y="1062"/>
                    </a:lnTo>
                    <a:lnTo>
                      <a:pt x="115557" y="1033"/>
                    </a:lnTo>
                    <a:lnTo>
                      <a:pt x="115352" y="1003"/>
                    </a:lnTo>
                    <a:lnTo>
                      <a:pt x="114839" y="945"/>
                    </a:lnTo>
                    <a:lnTo>
                      <a:pt x="114195" y="886"/>
                    </a:lnTo>
                    <a:lnTo>
                      <a:pt x="113411" y="828"/>
                    </a:lnTo>
                    <a:lnTo>
                      <a:pt x="112503" y="776"/>
                    </a:lnTo>
                    <a:lnTo>
                      <a:pt x="111464" y="725"/>
                    </a:lnTo>
                    <a:lnTo>
                      <a:pt x="110299" y="667"/>
                    </a:lnTo>
                    <a:lnTo>
                      <a:pt x="109018" y="615"/>
                    </a:lnTo>
                    <a:lnTo>
                      <a:pt x="107620" y="571"/>
                    </a:lnTo>
                    <a:lnTo>
                      <a:pt x="106111" y="520"/>
                    </a:lnTo>
                    <a:lnTo>
                      <a:pt x="104493" y="476"/>
                    </a:lnTo>
                    <a:lnTo>
                      <a:pt x="102772" y="432"/>
                    </a:lnTo>
                    <a:lnTo>
                      <a:pt x="99031" y="344"/>
                    </a:lnTo>
                    <a:lnTo>
                      <a:pt x="94909" y="271"/>
                    </a:lnTo>
                    <a:lnTo>
                      <a:pt x="90442" y="205"/>
                    </a:lnTo>
                    <a:lnTo>
                      <a:pt x="85661" y="147"/>
                    </a:lnTo>
                    <a:lnTo>
                      <a:pt x="80594" y="95"/>
                    </a:lnTo>
                    <a:lnTo>
                      <a:pt x="75263" y="59"/>
                    </a:lnTo>
                    <a:lnTo>
                      <a:pt x="69699" y="29"/>
                    </a:lnTo>
                    <a:lnTo>
                      <a:pt x="63944" y="8"/>
                    </a:lnTo>
                    <a:lnTo>
                      <a:pt x="58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1"/>
              <p:cNvSpPr/>
              <p:nvPr/>
            </p:nvSpPr>
            <p:spPr>
              <a:xfrm>
                <a:off x="3011050" y="5094825"/>
                <a:ext cx="429650" cy="335025"/>
              </a:xfrm>
              <a:custGeom>
                <a:avLst/>
                <a:gdLst/>
                <a:ahLst/>
                <a:cxnLst/>
                <a:rect l="l" t="t" r="r" b="b"/>
                <a:pathLst>
                  <a:path w="17186" h="13401" extrusionOk="0">
                    <a:moveTo>
                      <a:pt x="12982" y="1"/>
                    </a:moveTo>
                    <a:lnTo>
                      <a:pt x="12946" y="89"/>
                    </a:lnTo>
                    <a:lnTo>
                      <a:pt x="12851" y="360"/>
                    </a:lnTo>
                    <a:lnTo>
                      <a:pt x="12682" y="770"/>
                    </a:lnTo>
                    <a:lnTo>
                      <a:pt x="12572" y="1026"/>
                    </a:lnTo>
                    <a:lnTo>
                      <a:pt x="12448" y="1312"/>
                    </a:lnTo>
                    <a:lnTo>
                      <a:pt x="12309" y="1619"/>
                    </a:lnTo>
                    <a:lnTo>
                      <a:pt x="12148" y="1949"/>
                    </a:lnTo>
                    <a:lnTo>
                      <a:pt x="11979" y="2300"/>
                    </a:lnTo>
                    <a:lnTo>
                      <a:pt x="11789" y="2659"/>
                    </a:lnTo>
                    <a:lnTo>
                      <a:pt x="11577" y="3040"/>
                    </a:lnTo>
                    <a:lnTo>
                      <a:pt x="11357" y="3428"/>
                    </a:lnTo>
                    <a:lnTo>
                      <a:pt x="11115" y="3830"/>
                    </a:lnTo>
                    <a:lnTo>
                      <a:pt x="10859" y="4226"/>
                    </a:lnTo>
                    <a:lnTo>
                      <a:pt x="10588" y="4628"/>
                    </a:lnTo>
                    <a:lnTo>
                      <a:pt x="10303" y="5031"/>
                    </a:lnTo>
                    <a:lnTo>
                      <a:pt x="9995" y="5427"/>
                    </a:lnTo>
                    <a:lnTo>
                      <a:pt x="9841" y="5624"/>
                    </a:lnTo>
                    <a:lnTo>
                      <a:pt x="9673" y="5815"/>
                    </a:lnTo>
                    <a:lnTo>
                      <a:pt x="9512" y="6005"/>
                    </a:lnTo>
                    <a:lnTo>
                      <a:pt x="9336" y="6188"/>
                    </a:lnTo>
                    <a:lnTo>
                      <a:pt x="9168" y="6378"/>
                    </a:lnTo>
                    <a:lnTo>
                      <a:pt x="8985" y="6554"/>
                    </a:lnTo>
                    <a:lnTo>
                      <a:pt x="8802" y="6730"/>
                    </a:lnTo>
                    <a:lnTo>
                      <a:pt x="8618" y="6906"/>
                    </a:lnTo>
                    <a:lnTo>
                      <a:pt x="8428" y="7067"/>
                    </a:lnTo>
                    <a:lnTo>
                      <a:pt x="8230" y="7228"/>
                    </a:lnTo>
                    <a:lnTo>
                      <a:pt x="8033" y="7389"/>
                    </a:lnTo>
                    <a:lnTo>
                      <a:pt x="7828" y="7535"/>
                    </a:lnTo>
                    <a:lnTo>
                      <a:pt x="7623" y="7682"/>
                    </a:lnTo>
                    <a:lnTo>
                      <a:pt x="7410" y="7814"/>
                    </a:lnTo>
                    <a:lnTo>
                      <a:pt x="7198" y="7945"/>
                    </a:lnTo>
                    <a:lnTo>
                      <a:pt x="6978" y="8070"/>
                    </a:lnTo>
                    <a:lnTo>
                      <a:pt x="6759" y="8180"/>
                    </a:lnTo>
                    <a:lnTo>
                      <a:pt x="6532" y="8289"/>
                    </a:lnTo>
                    <a:lnTo>
                      <a:pt x="6297" y="8385"/>
                    </a:lnTo>
                    <a:lnTo>
                      <a:pt x="6063" y="8472"/>
                    </a:lnTo>
                    <a:lnTo>
                      <a:pt x="5821" y="8553"/>
                    </a:lnTo>
                    <a:lnTo>
                      <a:pt x="5580" y="8626"/>
                    </a:lnTo>
                    <a:lnTo>
                      <a:pt x="5331" y="8685"/>
                    </a:lnTo>
                    <a:lnTo>
                      <a:pt x="5082" y="8729"/>
                    </a:lnTo>
                    <a:lnTo>
                      <a:pt x="4826" y="8773"/>
                    </a:lnTo>
                    <a:lnTo>
                      <a:pt x="4569" y="8795"/>
                    </a:lnTo>
                    <a:lnTo>
                      <a:pt x="4064" y="8846"/>
                    </a:lnTo>
                    <a:lnTo>
                      <a:pt x="3603" y="8904"/>
                    </a:lnTo>
                    <a:lnTo>
                      <a:pt x="3178" y="8978"/>
                    </a:lnTo>
                    <a:lnTo>
                      <a:pt x="2783" y="9058"/>
                    </a:lnTo>
                    <a:lnTo>
                      <a:pt x="2424" y="9146"/>
                    </a:lnTo>
                    <a:lnTo>
                      <a:pt x="2095" y="9241"/>
                    </a:lnTo>
                    <a:lnTo>
                      <a:pt x="1802" y="9344"/>
                    </a:lnTo>
                    <a:lnTo>
                      <a:pt x="1538" y="9454"/>
                    </a:lnTo>
                    <a:lnTo>
                      <a:pt x="1296" y="9571"/>
                    </a:lnTo>
                    <a:lnTo>
                      <a:pt x="1084" y="9695"/>
                    </a:lnTo>
                    <a:lnTo>
                      <a:pt x="894" y="9820"/>
                    </a:lnTo>
                    <a:lnTo>
                      <a:pt x="733" y="9944"/>
                    </a:lnTo>
                    <a:lnTo>
                      <a:pt x="594" y="10076"/>
                    </a:lnTo>
                    <a:lnTo>
                      <a:pt x="469" y="10200"/>
                    </a:lnTo>
                    <a:lnTo>
                      <a:pt x="367" y="10332"/>
                    </a:lnTo>
                    <a:lnTo>
                      <a:pt x="286" y="10464"/>
                    </a:lnTo>
                    <a:lnTo>
                      <a:pt x="213" y="10596"/>
                    </a:lnTo>
                    <a:lnTo>
                      <a:pt x="162" y="10720"/>
                    </a:lnTo>
                    <a:lnTo>
                      <a:pt x="125" y="10845"/>
                    </a:lnTo>
                    <a:lnTo>
                      <a:pt x="96" y="10962"/>
                    </a:lnTo>
                    <a:lnTo>
                      <a:pt x="81" y="11079"/>
                    </a:lnTo>
                    <a:lnTo>
                      <a:pt x="66" y="11189"/>
                    </a:lnTo>
                    <a:lnTo>
                      <a:pt x="66" y="11291"/>
                    </a:lnTo>
                    <a:lnTo>
                      <a:pt x="74" y="11387"/>
                    </a:lnTo>
                    <a:lnTo>
                      <a:pt x="88" y="11475"/>
                    </a:lnTo>
                    <a:lnTo>
                      <a:pt x="96" y="11555"/>
                    </a:lnTo>
                    <a:lnTo>
                      <a:pt x="132" y="11680"/>
                    </a:lnTo>
                    <a:lnTo>
                      <a:pt x="162" y="11767"/>
                    </a:lnTo>
                    <a:lnTo>
                      <a:pt x="169" y="11789"/>
                    </a:lnTo>
                    <a:lnTo>
                      <a:pt x="140" y="11863"/>
                    </a:lnTo>
                    <a:lnTo>
                      <a:pt x="103" y="11943"/>
                    </a:lnTo>
                    <a:lnTo>
                      <a:pt x="74" y="12053"/>
                    </a:lnTo>
                    <a:lnTo>
                      <a:pt x="37" y="12177"/>
                    </a:lnTo>
                    <a:lnTo>
                      <a:pt x="15" y="12317"/>
                    </a:lnTo>
                    <a:lnTo>
                      <a:pt x="0" y="12463"/>
                    </a:lnTo>
                    <a:lnTo>
                      <a:pt x="0" y="12544"/>
                    </a:lnTo>
                    <a:lnTo>
                      <a:pt x="8" y="12617"/>
                    </a:lnTo>
                    <a:lnTo>
                      <a:pt x="22" y="12697"/>
                    </a:lnTo>
                    <a:lnTo>
                      <a:pt x="37" y="12771"/>
                    </a:lnTo>
                    <a:lnTo>
                      <a:pt x="66" y="12844"/>
                    </a:lnTo>
                    <a:lnTo>
                      <a:pt x="103" y="12917"/>
                    </a:lnTo>
                    <a:lnTo>
                      <a:pt x="147" y="12983"/>
                    </a:lnTo>
                    <a:lnTo>
                      <a:pt x="198" y="13056"/>
                    </a:lnTo>
                    <a:lnTo>
                      <a:pt x="257" y="13115"/>
                    </a:lnTo>
                    <a:lnTo>
                      <a:pt x="337" y="13173"/>
                    </a:lnTo>
                    <a:lnTo>
                      <a:pt x="418" y="13225"/>
                    </a:lnTo>
                    <a:lnTo>
                      <a:pt x="520" y="13276"/>
                    </a:lnTo>
                    <a:lnTo>
                      <a:pt x="630" y="13312"/>
                    </a:lnTo>
                    <a:lnTo>
                      <a:pt x="755" y="13349"/>
                    </a:lnTo>
                    <a:lnTo>
                      <a:pt x="894" y="13378"/>
                    </a:lnTo>
                    <a:lnTo>
                      <a:pt x="1047" y="13393"/>
                    </a:lnTo>
                    <a:lnTo>
                      <a:pt x="1216" y="13400"/>
                    </a:lnTo>
                    <a:lnTo>
                      <a:pt x="1399" y="13400"/>
                    </a:lnTo>
                    <a:lnTo>
                      <a:pt x="1911" y="13393"/>
                    </a:lnTo>
                    <a:lnTo>
                      <a:pt x="2658" y="13386"/>
                    </a:lnTo>
                    <a:lnTo>
                      <a:pt x="4679" y="13378"/>
                    </a:lnTo>
                    <a:lnTo>
                      <a:pt x="7183" y="13378"/>
                    </a:lnTo>
                    <a:lnTo>
                      <a:pt x="9878" y="13386"/>
                    </a:lnTo>
                    <a:lnTo>
                      <a:pt x="14681" y="13393"/>
                    </a:lnTo>
                    <a:lnTo>
                      <a:pt x="16797" y="13400"/>
                    </a:lnTo>
                    <a:lnTo>
                      <a:pt x="16812" y="13356"/>
                    </a:lnTo>
                    <a:lnTo>
                      <a:pt x="16856" y="13203"/>
                    </a:lnTo>
                    <a:lnTo>
                      <a:pt x="16922" y="12954"/>
                    </a:lnTo>
                    <a:lnTo>
                      <a:pt x="16958" y="12785"/>
                    </a:lnTo>
                    <a:lnTo>
                      <a:pt x="16995" y="12595"/>
                    </a:lnTo>
                    <a:lnTo>
                      <a:pt x="17032" y="12375"/>
                    </a:lnTo>
                    <a:lnTo>
                      <a:pt x="17061" y="12126"/>
                    </a:lnTo>
                    <a:lnTo>
                      <a:pt x="17097" y="11848"/>
                    </a:lnTo>
                    <a:lnTo>
                      <a:pt x="17127" y="11548"/>
                    </a:lnTo>
                    <a:lnTo>
                      <a:pt x="17149" y="11218"/>
                    </a:lnTo>
                    <a:lnTo>
                      <a:pt x="17171" y="10859"/>
                    </a:lnTo>
                    <a:lnTo>
                      <a:pt x="17185" y="10471"/>
                    </a:lnTo>
                    <a:lnTo>
                      <a:pt x="17185" y="10054"/>
                    </a:lnTo>
                    <a:lnTo>
                      <a:pt x="17185" y="9827"/>
                    </a:lnTo>
                    <a:lnTo>
                      <a:pt x="17171" y="9563"/>
                    </a:lnTo>
                    <a:lnTo>
                      <a:pt x="17149" y="9278"/>
                    </a:lnTo>
                    <a:lnTo>
                      <a:pt x="17119" y="8963"/>
                    </a:lnTo>
                    <a:lnTo>
                      <a:pt x="17046" y="8275"/>
                    </a:lnTo>
                    <a:lnTo>
                      <a:pt x="16944" y="7513"/>
                    </a:lnTo>
                    <a:lnTo>
                      <a:pt x="16826" y="6708"/>
                    </a:lnTo>
                    <a:lnTo>
                      <a:pt x="16695" y="5866"/>
                    </a:lnTo>
                    <a:lnTo>
                      <a:pt x="16556" y="5009"/>
                    </a:lnTo>
                    <a:lnTo>
                      <a:pt x="16409" y="4167"/>
                    </a:lnTo>
                    <a:lnTo>
                      <a:pt x="16124" y="2571"/>
                    </a:lnTo>
                    <a:lnTo>
                      <a:pt x="15875" y="1246"/>
                    </a:lnTo>
                    <a:lnTo>
                      <a:pt x="1563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1"/>
              <p:cNvSpPr/>
              <p:nvPr/>
            </p:nvSpPr>
            <p:spPr>
              <a:xfrm>
                <a:off x="3739950" y="5062425"/>
                <a:ext cx="321825" cy="355875"/>
              </a:xfrm>
              <a:custGeom>
                <a:avLst/>
                <a:gdLst/>
                <a:ahLst/>
                <a:cxnLst/>
                <a:rect l="l" t="t" r="r" b="b"/>
                <a:pathLst>
                  <a:path w="12873" h="14235" extrusionOk="0">
                    <a:moveTo>
                      <a:pt x="3691" y="1"/>
                    </a:moveTo>
                    <a:lnTo>
                      <a:pt x="3772" y="316"/>
                    </a:lnTo>
                    <a:lnTo>
                      <a:pt x="3867" y="682"/>
                    </a:lnTo>
                    <a:lnTo>
                      <a:pt x="3991" y="1165"/>
                    </a:lnTo>
                    <a:lnTo>
                      <a:pt x="4123" y="1736"/>
                    </a:lnTo>
                    <a:lnTo>
                      <a:pt x="4270" y="2388"/>
                    </a:lnTo>
                    <a:lnTo>
                      <a:pt x="4409" y="3091"/>
                    </a:lnTo>
                    <a:lnTo>
                      <a:pt x="4482" y="3457"/>
                    </a:lnTo>
                    <a:lnTo>
                      <a:pt x="4548" y="3823"/>
                    </a:lnTo>
                    <a:lnTo>
                      <a:pt x="4606" y="4204"/>
                    </a:lnTo>
                    <a:lnTo>
                      <a:pt x="4665" y="4577"/>
                    </a:lnTo>
                    <a:lnTo>
                      <a:pt x="4716" y="4958"/>
                    </a:lnTo>
                    <a:lnTo>
                      <a:pt x="4753" y="5331"/>
                    </a:lnTo>
                    <a:lnTo>
                      <a:pt x="4789" y="5697"/>
                    </a:lnTo>
                    <a:lnTo>
                      <a:pt x="4819" y="6056"/>
                    </a:lnTo>
                    <a:lnTo>
                      <a:pt x="4833" y="6400"/>
                    </a:lnTo>
                    <a:lnTo>
                      <a:pt x="4833" y="6737"/>
                    </a:lnTo>
                    <a:lnTo>
                      <a:pt x="4826" y="7052"/>
                    </a:lnTo>
                    <a:lnTo>
                      <a:pt x="4804" y="7352"/>
                    </a:lnTo>
                    <a:lnTo>
                      <a:pt x="4789" y="7499"/>
                    </a:lnTo>
                    <a:lnTo>
                      <a:pt x="4767" y="7638"/>
                    </a:lnTo>
                    <a:lnTo>
                      <a:pt x="4746" y="7770"/>
                    </a:lnTo>
                    <a:lnTo>
                      <a:pt x="4716" y="7894"/>
                    </a:lnTo>
                    <a:lnTo>
                      <a:pt x="4687" y="8011"/>
                    </a:lnTo>
                    <a:lnTo>
                      <a:pt x="4650" y="8121"/>
                    </a:lnTo>
                    <a:lnTo>
                      <a:pt x="4606" y="8231"/>
                    </a:lnTo>
                    <a:lnTo>
                      <a:pt x="4562" y="8326"/>
                    </a:lnTo>
                    <a:lnTo>
                      <a:pt x="4511" y="8421"/>
                    </a:lnTo>
                    <a:lnTo>
                      <a:pt x="4460" y="8502"/>
                    </a:lnTo>
                    <a:lnTo>
                      <a:pt x="4401" y="8575"/>
                    </a:lnTo>
                    <a:lnTo>
                      <a:pt x="4335" y="8641"/>
                    </a:lnTo>
                    <a:lnTo>
                      <a:pt x="4196" y="8765"/>
                    </a:lnTo>
                    <a:lnTo>
                      <a:pt x="4057" y="8883"/>
                    </a:lnTo>
                    <a:lnTo>
                      <a:pt x="3918" y="8992"/>
                    </a:lnTo>
                    <a:lnTo>
                      <a:pt x="3772" y="9102"/>
                    </a:lnTo>
                    <a:lnTo>
                      <a:pt x="3479" y="9307"/>
                    </a:lnTo>
                    <a:lnTo>
                      <a:pt x="3171" y="9498"/>
                    </a:lnTo>
                    <a:lnTo>
                      <a:pt x="2871" y="9681"/>
                    </a:lnTo>
                    <a:lnTo>
                      <a:pt x="2571" y="9849"/>
                    </a:lnTo>
                    <a:lnTo>
                      <a:pt x="1992" y="10164"/>
                    </a:lnTo>
                    <a:lnTo>
                      <a:pt x="1729" y="10310"/>
                    </a:lnTo>
                    <a:lnTo>
                      <a:pt x="1473" y="10457"/>
                    </a:lnTo>
                    <a:lnTo>
                      <a:pt x="1246" y="10603"/>
                    </a:lnTo>
                    <a:lnTo>
                      <a:pt x="1143" y="10676"/>
                    </a:lnTo>
                    <a:lnTo>
                      <a:pt x="1048" y="10742"/>
                    </a:lnTo>
                    <a:lnTo>
                      <a:pt x="953" y="10816"/>
                    </a:lnTo>
                    <a:lnTo>
                      <a:pt x="872" y="10889"/>
                    </a:lnTo>
                    <a:lnTo>
                      <a:pt x="799" y="10962"/>
                    </a:lnTo>
                    <a:lnTo>
                      <a:pt x="733" y="11035"/>
                    </a:lnTo>
                    <a:lnTo>
                      <a:pt x="682" y="11116"/>
                    </a:lnTo>
                    <a:lnTo>
                      <a:pt x="638" y="11189"/>
                    </a:lnTo>
                    <a:lnTo>
                      <a:pt x="601" y="11270"/>
                    </a:lnTo>
                    <a:lnTo>
                      <a:pt x="579" y="11350"/>
                    </a:lnTo>
                    <a:lnTo>
                      <a:pt x="411" y="12170"/>
                    </a:lnTo>
                    <a:lnTo>
                      <a:pt x="220" y="13122"/>
                    </a:lnTo>
                    <a:lnTo>
                      <a:pt x="1" y="14235"/>
                    </a:lnTo>
                    <a:lnTo>
                      <a:pt x="7828" y="14235"/>
                    </a:lnTo>
                    <a:lnTo>
                      <a:pt x="7901" y="13964"/>
                    </a:lnTo>
                    <a:lnTo>
                      <a:pt x="8114" y="13246"/>
                    </a:lnTo>
                    <a:lnTo>
                      <a:pt x="8260" y="12763"/>
                    </a:lnTo>
                    <a:lnTo>
                      <a:pt x="8429" y="12221"/>
                    </a:lnTo>
                    <a:lnTo>
                      <a:pt x="8619" y="11628"/>
                    </a:lnTo>
                    <a:lnTo>
                      <a:pt x="8831" y="11013"/>
                    </a:lnTo>
                    <a:lnTo>
                      <a:pt x="9058" y="10391"/>
                    </a:lnTo>
                    <a:lnTo>
                      <a:pt x="9293" y="9768"/>
                    </a:lnTo>
                    <a:lnTo>
                      <a:pt x="9417" y="9461"/>
                    </a:lnTo>
                    <a:lnTo>
                      <a:pt x="9541" y="9168"/>
                    </a:lnTo>
                    <a:lnTo>
                      <a:pt x="9666" y="8883"/>
                    </a:lnTo>
                    <a:lnTo>
                      <a:pt x="9790" y="8612"/>
                    </a:lnTo>
                    <a:lnTo>
                      <a:pt x="9922" y="8355"/>
                    </a:lnTo>
                    <a:lnTo>
                      <a:pt x="10047" y="8106"/>
                    </a:lnTo>
                    <a:lnTo>
                      <a:pt x="10178" y="7887"/>
                    </a:lnTo>
                    <a:lnTo>
                      <a:pt x="10303" y="7682"/>
                    </a:lnTo>
                    <a:lnTo>
                      <a:pt x="10435" y="7499"/>
                    </a:lnTo>
                    <a:lnTo>
                      <a:pt x="10559" y="7345"/>
                    </a:lnTo>
                    <a:lnTo>
                      <a:pt x="10618" y="7279"/>
                    </a:lnTo>
                    <a:lnTo>
                      <a:pt x="10684" y="7213"/>
                    </a:lnTo>
                    <a:lnTo>
                      <a:pt x="10742" y="7162"/>
                    </a:lnTo>
                    <a:lnTo>
                      <a:pt x="10808" y="7118"/>
                    </a:lnTo>
                    <a:lnTo>
                      <a:pt x="10925" y="7030"/>
                    </a:lnTo>
                    <a:lnTo>
                      <a:pt x="11042" y="6942"/>
                    </a:lnTo>
                    <a:lnTo>
                      <a:pt x="11262" y="6752"/>
                    </a:lnTo>
                    <a:lnTo>
                      <a:pt x="11474" y="6554"/>
                    </a:lnTo>
                    <a:lnTo>
                      <a:pt x="11672" y="6349"/>
                    </a:lnTo>
                    <a:lnTo>
                      <a:pt x="11855" y="6137"/>
                    </a:lnTo>
                    <a:lnTo>
                      <a:pt x="12031" y="5932"/>
                    </a:lnTo>
                    <a:lnTo>
                      <a:pt x="12185" y="5734"/>
                    </a:lnTo>
                    <a:lnTo>
                      <a:pt x="12324" y="5536"/>
                    </a:lnTo>
                    <a:lnTo>
                      <a:pt x="12448" y="5353"/>
                    </a:lnTo>
                    <a:lnTo>
                      <a:pt x="12558" y="5185"/>
                    </a:lnTo>
                    <a:lnTo>
                      <a:pt x="12734" y="4899"/>
                    </a:lnTo>
                    <a:lnTo>
                      <a:pt x="12836" y="4709"/>
                    </a:lnTo>
                    <a:lnTo>
                      <a:pt x="12873" y="4636"/>
                    </a:lnTo>
                    <a:lnTo>
                      <a:pt x="796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3408275" y="3679475"/>
                <a:ext cx="553200" cy="1480000"/>
              </a:xfrm>
              <a:custGeom>
                <a:avLst/>
                <a:gdLst/>
                <a:ahLst/>
                <a:cxnLst/>
                <a:rect l="l" t="t" r="r" b="b"/>
                <a:pathLst>
                  <a:path w="22128" h="59200" extrusionOk="0">
                    <a:moveTo>
                      <a:pt x="7249" y="1"/>
                    </a:moveTo>
                    <a:lnTo>
                      <a:pt x="5126" y="5177"/>
                    </a:lnTo>
                    <a:lnTo>
                      <a:pt x="0" y="16739"/>
                    </a:lnTo>
                    <a:lnTo>
                      <a:pt x="359" y="17478"/>
                    </a:lnTo>
                    <a:lnTo>
                      <a:pt x="1194" y="19206"/>
                    </a:lnTo>
                    <a:lnTo>
                      <a:pt x="1677" y="20210"/>
                    </a:lnTo>
                    <a:lnTo>
                      <a:pt x="2160" y="21176"/>
                    </a:lnTo>
                    <a:lnTo>
                      <a:pt x="2585" y="22018"/>
                    </a:lnTo>
                    <a:lnTo>
                      <a:pt x="2761" y="22362"/>
                    </a:lnTo>
                    <a:lnTo>
                      <a:pt x="2914" y="22641"/>
                    </a:lnTo>
                    <a:lnTo>
                      <a:pt x="3171" y="23109"/>
                    </a:lnTo>
                    <a:lnTo>
                      <a:pt x="3427" y="23541"/>
                    </a:lnTo>
                    <a:lnTo>
                      <a:pt x="3683" y="23966"/>
                    </a:lnTo>
                    <a:lnTo>
                      <a:pt x="3940" y="24412"/>
                    </a:lnTo>
                    <a:lnTo>
                      <a:pt x="4071" y="24654"/>
                    </a:lnTo>
                    <a:lnTo>
                      <a:pt x="4210" y="24910"/>
                    </a:lnTo>
                    <a:lnTo>
                      <a:pt x="4350" y="25181"/>
                    </a:lnTo>
                    <a:lnTo>
                      <a:pt x="4496" y="25474"/>
                    </a:lnTo>
                    <a:lnTo>
                      <a:pt x="4642" y="25796"/>
                    </a:lnTo>
                    <a:lnTo>
                      <a:pt x="4796" y="26140"/>
                    </a:lnTo>
                    <a:lnTo>
                      <a:pt x="4957" y="26514"/>
                    </a:lnTo>
                    <a:lnTo>
                      <a:pt x="5126" y="26924"/>
                    </a:lnTo>
                    <a:lnTo>
                      <a:pt x="6136" y="29443"/>
                    </a:lnTo>
                    <a:lnTo>
                      <a:pt x="6810" y="31127"/>
                    </a:lnTo>
                    <a:lnTo>
                      <a:pt x="7527" y="32928"/>
                    </a:lnTo>
                    <a:lnTo>
                      <a:pt x="8230" y="34729"/>
                    </a:lnTo>
                    <a:lnTo>
                      <a:pt x="8875" y="36406"/>
                    </a:lnTo>
                    <a:lnTo>
                      <a:pt x="9160" y="37160"/>
                    </a:lnTo>
                    <a:lnTo>
                      <a:pt x="9409" y="37834"/>
                    </a:lnTo>
                    <a:lnTo>
                      <a:pt x="9614" y="38412"/>
                    </a:lnTo>
                    <a:lnTo>
                      <a:pt x="9775" y="38881"/>
                    </a:lnTo>
                    <a:lnTo>
                      <a:pt x="9973" y="39474"/>
                    </a:lnTo>
                    <a:lnTo>
                      <a:pt x="10295" y="40389"/>
                    </a:lnTo>
                    <a:lnTo>
                      <a:pt x="11218" y="42989"/>
                    </a:lnTo>
                    <a:lnTo>
                      <a:pt x="12396" y="46276"/>
                    </a:lnTo>
                    <a:lnTo>
                      <a:pt x="13693" y="49864"/>
                    </a:lnTo>
                    <a:lnTo>
                      <a:pt x="16043" y="56337"/>
                    </a:lnTo>
                    <a:lnTo>
                      <a:pt x="17083" y="59200"/>
                    </a:lnTo>
                    <a:lnTo>
                      <a:pt x="22128" y="56095"/>
                    </a:lnTo>
                    <a:lnTo>
                      <a:pt x="22106" y="56051"/>
                    </a:lnTo>
                    <a:lnTo>
                      <a:pt x="22010" y="55912"/>
                    </a:lnTo>
                    <a:lnTo>
                      <a:pt x="21857" y="55634"/>
                    </a:lnTo>
                    <a:lnTo>
                      <a:pt x="21622" y="55202"/>
                    </a:lnTo>
                    <a:lnTo>
                      <a:pt x="21307" y="54587"/>
                    </a:lnTo>
                    <a:lnTo>
                      <a:pt x="21117" y="54199"/>
                    </a:lnTo>
                    <a:lnTo>
                      <a:pt x="20905" y="53752"/>
                    </a:lnTo>
                    <a:lnTo>
                      <a:pt x="20663" y="53239"/>
                    </a:lnTo>
                    <a:lnTo>
                      <a:pt x="20407" y="52668"/>
                    </a:lnTo>
                    <a:lnTo>
                      <a:pt x="20114" y="52031"/>
                    </a:lnTo>
                    <a:lnTo>
                      <a:pt x="19799" y="51314"/>
                    </a:lnTo>
                    <a:lnTo>
                      <a:pt x="19638" y="50918"/>
                    </a:lnTo>
                    <a:lnTo>
                      <a:pt x="19477" y="50494"/>
                    </a:lnTo>
                    <a:lnTo>
                      <a:pt x="19316" y="50025"/>
                    </a:lnTo>
                    <a:lnTo>
                      <a:pt x="19155" y="49527"/>
                    </a:lnTo>
                    <a:lnTo>
                      <a:pt x="18994" y="49000"/>
                    </a:lnTo>
                    <a:lnTo>
                      <a:pt x="18840" y="48443"/>
                    </a:lnTo>
                    <a:lnTo>
                      <a:pt x="18686" y="47865"/>
                    </a:lnTo>
                    <a:lnTo>
                      <a:pt x="18525" y="47257"/>
                    </a:lnTo>
                    <a:lnTo>
                      <a:pt x="18371" y="46628"/>
                    </a:lnTo>
                    <a:lnTo>
                      <a:pt x="18218" y="45976"/>
                    </a:lnTo>
                    <a:lnTo>
                      <a:pt x="18071" y="45302"/>
                    </a:lnTo>
                    <a:lnTo>
                      <a:pt x="17917" y="44614"/>
                    </a:lnTo>
                    <a:lnTo>
                      <a:pt x="17617" y="43194"/>
                    </a:lnTo>
                    <a:lnTo>
                      <a:pt x="17324" y="41729"/>
                    </a:lnTo>
                    <a:lnTo>
                      <a:pt x="17039" y="40228"/>
                    </a:lnTo>
                    <a:lnTo>
                      <a:pt x="16753" y="38712"/>
                    </a:lnTo>
                    <a:lnTo>
                      <a:pt x="16197" y="35688"/>
                    </a:lnTo>
                    <a:lnTo>
                      <a:pt x="15926" y="34217"/>
                    </a:lnTo>
                    <a:lnTo>
                      <a:pt x="15662" y="32789"/>
                    </a:lnTo>
                    <a:lnTo>
                      <a:pt x="15399" y="31412"/>
                    </a:lnTo>
                    <a:lnTo>
                      <a:pt x="15142" y="30116"/>
                    </a:lnTo>
                    <a:lnTo>
                      <a:pt x="15010" y="29509"/>
                    </a:lnTo>
                    <a:lnTo>
                      <a:pt x="14879" y="28937"/>
                    </a:lnTo>
                    <a:lnTo>
                      <a:pt x="14740" y="28410"/>
                    </a:lnTo>
                    <a:lnTo>
                      <a:pt x="14600" y="27912"/>
                    </a:lnTo>
                    <a:lnTo>
                      <a:pt x="14454" y="27451"/>
                    </a:lnTo>
                    <a:lnTo>
                      <a:pt x="14300" y="27026"/>
                    </a:lnTo>
                    <a:lnTo>
                      <a:pt x="14154" y="26631"/>
                    </a:lnTo>
                    <a:lnTo>
                      <a:pt x="14000" y="26272"/>
                    </a:lnTo>
                    <a:lnTo>
                      <a:pt x="13846" y="25935"/>
                    </a:lnTo>
                    <a:lnTo>
                      <a:pt x="13693" y="25628"/>
                    </a:lnTo>
                    <a:lnTo>
                      <a:pt x="13539" y="25350"/>
                    </a:lnTo>
                    <a:lnTo>
                      <a:pt x="13392" y="25093"/>
                    </a:lnTo>
                    <a:lnTo>
                      <a:pt x="13239" y="24866"/>
                    </a:lnTo>
                    <a:lnTo>
                      <a:pt x="13092" y="24661"/>
                    </a:lnTo>
                    <a:lnTo>
                      <a:pt x="12946" y="24471"/>
                    </a:lnTo>
                    <a:lnTo>
                      <a:pt x="12799" y="24303"/>
                    </a:lnTo>
                    <a:lnTo>
                      <a:pt x="12660" y="24156"/>
                    </a:lnTo>
                    <a:lnTo>
                      <a:pt x="12521" y="24024"/>
                    </a:lnTo>
                    <a:lnTo>
                      <a:pt x="12389" y="23915"/>
                    </a:lnTo>
                    <a:lnTo>
                      <a:pt x="12257" y="23812"/>
                    </a:lnTo>
                    <a:lnTo>
                      <a:pt x="12140" y="23724"/>
                    </a:lnTo>
                    <a:lnTo>
                      <a:pt x="12023" y="23651"/>
                    </a:lnTo>
                    <a:lnTo>
                      <a:pt x="11913" y="23585"/>
                    </a:lnTo>
                    <a:lnTo>
                      <a:pt x="11811" y="23526"/>
                    </a:lnTo>
                    <a:lnTo>
                      <a:pt x="11635" y="23431"/>
                    </a:lnTo>
                    <a:lnTo>
                      <a:pt x="11489" y="23358"/>
                    </a:lnTo>
                    <a:lnTo>
                      <a:pt x="11430" y="23329"/>
                    </a:lnTo>
                    <a:lnTo>
                      <a:pt x="11386" y="23292"/>
                    </a:lnTo>
                    <a:lnTo>
                      <a:pt x="11349" y="23263"/>
                    </a:lnTo>
                    <a:lnTo>
                      <a:pt x="11327" y="23226"/>
                    </a:lnTo>
                    <a:lnTo>
                      <a:pt x="11269" y="23087"/>
                    </a:lnTo>
                    <a:lnTo>
                      <a:pt x="11181" y="22816"/>
                    </a:lnTo>
                    <a:lnTo>
                      <a:pt x="10917" y="21960"/>
                    </a:lnTo>
                    <a:lnTo>
                      <a:pt x="10573" y="20803"/>
                    </a:lnTo>
                    <a:lnTo>
                      <a:pt x="10185" y="19470"/>
                    </a:lnTo>
                    <a:lnTo>
                      <a:pt x="9797" y="18108"/>
                    </a:lnTo>
                    <a:lnTo>
                      <a:pt x="9446" y="16841"/>
                    </a:lnTo>
                    <a:lnTo>
                      <a:pt x="9160" y="15802"/>
                    </a:lnTo>
                    <a:lnTo>
                      <a:pt x="9065" y="15414"/>
                    </a:lnTo>
                    <a:lnTo>
                      <a:pt x="8999" y="15135"/>
                    </a:lnTo>
                    <a:lnTo>
                      <a:pt x="8970" y="14989"/>
                    </a:lnTo>
                    <a:lnTo>
                      <a:pt x="8933" y="14777"/>
                    </a:lnTo>
                    <a:lnTo>
                      <a:pt x="8845" y="14154"/>
                    </a:lnTo>
                    <a:lnTo>
                      <a:pt x="8743" y="13312"/>
                    </a:lnTo>
                    <a:lnTo>
                      <a:pt x="8611" y="12280"/>
                    </a:lnTo>
                    <a:lnTo>
                      <a:pt x="8333" y="9834"/>
                    </a:lnTo>
                    <a:lnTo>
                      <a:pt x="8025" y="7132"/>
                    </a:lnTo>
                    <a:lnTo>
                      <a:pt x="7732" y="4482"/>
                    </a:lnTo>
                    <a:lnTo>
                      <a:pt x="7483" y="2197"/>
                    </a:lnTo>
                    <a:lnTo>
                      <a:pt x="7249" y="1"/>
                    </a:lnTo>
                    <a:close/>
                  </a:path>
                </a:pathLst>
              </a:custGeom>
              <a:solidFill>
                <a:srgbClr val="514F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141375" y="3030375"/>
                <a:ext cx="39505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15802" h="40807" extrusionOk="0">
                    <a:moveTo>
                      <a:pt x="2498" y="1"/>
                    </a:moveTo>
                    <a:lnTo>
                      <a:pt x="2285" y="8"/>
                    </a:lnTo>
                    <a:lnTo>
                      <a:pt x="2073" y="15"/>
                    </a:lnTo>
                    <a:lnTo>
                      <a:pt x="1978" y="433"/>
                    </a:lnTo>
                    <a:lnTo>
                      <a:pt x="1875" y="931"/>
                    </a:lnTo>
                    <a:lnTo>
                      <a:pt x="1729" y="1604"/>
                    </a:lnTo>
                    <a:lnTo>
                      <a:pt x="1568" y="2454"/>
                    </a:lnTo>
                    <a:lnTo>
                      <a:pt x="1385" y="3449"/>
                    </a:lnTo>
                    <a:lnTo>
                      <a:pt x="1187" y="4599"/>
                    </a:lnTo>
                    <a:lnTo>
                      <a:pt x="1092" y="5221"/>
                    </a:lnTo>
                    <a:lnTo>
                      <a:pt x="989" y="5873"/>
                    </a:lnTo>
                    <a:lnTo>
                      <a:pt x="894" y="6554"/>
                    </a:lnTo>
                    <a:lnTo>
                      <a:pt x="791" y="7264"/>
                    </a:lnTo>
                    <a:lnTo>
                      <a:pt x="696" y="8004"/>
                    </a:lnTo>
                    <a:lnTo>
                      <a:pt x="601" y="8773"/>
                    </a:lnTo>
                    <a:lnTo>
                      <a:pt x="513" y="9563"/>
                    </a:lnTo>
                    <a:lnTo>
                      <a:pt x="425" y="10369"/>
                    </a:lnTo>
                    <a:lnTo>
                      <a:pt x="345" y="11203"/>
                    </a:lnTo>
                    <a:lnTo>
                      <a:pt x="272" y="12060"/>
                    </a:lnTo>
                    <a:lnTo>
                      <a:pt x="206" y="12924"/>
                    </a:lnTo>
                    <a:lnTo>
                      <a:pt x="147" y="13817"/>
                    </a:lnTo>
                    <a:lnTo>
                      <a:pt x="96" y="14718"/>
                    </a:lnTo>
                    <a:lnTo>
                      <a:pt x="52" y="15633"/>
                    </a:lnTo>
                    <a:lnTo>
                      <a:pt x="23" y="16563"/>
                    </a:lnTo>
                    <a:lnTo>
                      <a:pt x="8" y="17500"/>
                    </a:lnTo>
                    <a:lnTo>
                      <a:pt x="1" y="18452"/>
                    </a:lnTo>
                    <a:lnTo>
                      <a:pt x="1" y="19404"/>
                    </a:lnTo>
                    <a:lnTo>
                      <a:pt x="15" y="19887"/>
                    </a:lnTo>
                    <a:lnTo>
                      <a:pt x="30" y="20371"/>
                    </a:lnTo>
                    <a:lnTo>
                      <a:pt x="59" y="20854"/>
                    </a:lnTo>
                    <a:lnTo>
                      <a:pt x="89" y="21337"/>
                    </a:lnTo>
                    <a:lnTo>
                      <a:pt x="133" y="21820"/>
                    </a:lnTo>
                    <a:lnTo>
                      <a:pt x="184" y="22304"/>
                    </a:lnTo>
                    <a:lnTo>
                      <a:pt x="235" y="22787"/>
                    </a:lnTo>
                    <a:lnTo>
                      <a:pt x="294" y="23270"/>
                    </a:lnTo>
                    <a:lnTo>
                      <a:pt x="367" y="23746"/>
                    </a:lnTo>
                    <a:lnTo>
                      <a:pt x="440" y="24229"/>
                    </a:lnTo>
                    <a:lnTo>
                      <a:pt x="513" y="24705"/>
                    </a:lnTo>
                    <a:lnTo>
                      <a:pt x="601" y="25189"/>
                    </a:lnTo>
                    <a:lnTo>
                      <a:pt x="689" y="25665"/>
                    </a:lnTo>
                    <a:lnTo>
                      <a:pt x="784" y="26133"/>
                    </a:lnTo>
                    <a:lnTo>
                      <a:pt x="887" y="26602"/>
                    </a:lnTo>
                    <a:lnTo>
                      <a:pt x="989" y="27070"/>
                    </a:lnTo>
                    <a:lnTo>
                      <a:pt x="1099" y="27539"/>
                    </a:lnTo>
                    <a:lnTo>
                      <a:pt x="1209" y="28000"/>
                    </a:lnTo>
                    <a:lnTo>
                      <a:pt x="1443" y="28908"/>
                    </a:lnTo>
                    <a:lnTo>
                      <a:pt x="1685" y="29801"/>
                    </a:lnTo>
                    <a:lnTo>
                      <a:pt x="1941" y="30680"/>
                    </a:lnTo>
                    <a:lnTo>
                      <a:pt x="2205" y="31537"/>
                    </a:lnTo>
                    <a:lnTo>
                      <a:pt x="2476" y="32364"/>
                    </a:lnTo>
                    <a:lnTo>
                      <a:pt x="2754" y="33170"/>
                    </a:lnTo>
                    <a:lnTo>
                      <a:pt x="3032" y="33946"/>
                    </a:lnTo>
                    <a:lnTo>
                      <a:pt x="3303" y="34693"/>
                    </a:lnTo>
                    <a:lnTo>
                      <a:pt x="3574" y="35410"/>
                    </a:lnTo>
                    <a:lnTo>
                      <a:pt x="3845" y="36091"/>
                    </a:lnTo>
                    <a:lnTo>
                      <a:pt x="4108" y="36735"/>
                    </a:lnTo>
                    <a:lnTo>
                      <a:pt x="4357" y="37343"/>
                    </a:lnTo>
                    <a:lnTo>
                      <a:pt x="4599" y="37907"/>
                    </a:lnTo>
                    <a:lnTo>
                      <a:pt x="4833" y="38427"/>
                    </a:lnTo>
                    <a:lnTo>
                      <a:pt x="5046" y="38903"/>
                    </a:lnTo>
                    <a:lnTo>
                      <a:pt x="5419" y="39708"/>
                    </a:lnTo>
                    <a:lnTo>
                      <a:pt x="5705" y="40309"/>
                    </a:lnTo>
                    <a:lnTo>
                      <a:pt x="5888" y="40675"/>
                    </a:lnTo>
                    <a:lnTo>
                      <a:pt x="5954" y="40807"/>
                    </a:lnTo>
                    <a:lnTo>
                      <a:pt x="9842" y="35989"/>
                    </a:lnTo>
                    <a:lnTo>
                      <a:pt x="10808" y="22077"/>
                    </a:lnTo>
                    <a:lnTo>
                      <a:pt x="11020" y="21820"/>
                    </a:lnTo>
                    <a:lnTo>
                      <a:pt x="11570" y="21125"/>
                    </a:lnTo>
                    <a:lnTo>
                      <a:pt x="12353" y="20122"/>
                    </a:lnTo>
                    <a:lnTo>
                      <a:pt x="12792" y="19543"/>
                    </a:lnTo>
                    <a:lnTo>
                      <a:pt x="13254" y="18936"/>
                    </a:lnTo>
                    <a:lnTo>
                      <a:pt x="13708" y="18313"/>
                    </a:lnTo>
                    <a:lnTo>
                      <a:pt x="14154" y="17698"/>
                    </a:lnTo>
                    <a:lnTo>
                      <a:pt x="14579" y="17098"/>
                    </a:lnTo>
                    <a:lnTo>
                      <a:pt x="14960" y="16541"/>
                    </a:lnTo>
                    <a:lnTo>
                      <a:pt x="15128" y="16278"/>
                    </a:lnTo>
                    <a:lnTo>
                      <a:pt x="15282" y="16029"/>
                    </a:lnTo>
                    <a:lnTo>
                      <a:pt x="15421" y="15794"/>
                    </a:lnTo>
                    <a:lnTo>
                      <a:pt x="15538" y="15582"/>
                    </a:lnTo>
                    <a:lnTo>
                      <a:pt x="15641" y="15392"/>
                    </a:lnTo>
                    <a:lnTo>
                      <a:pt x="15714" y="15223"/>
                    </a:lnTo>
                    <a:lnTo>
                      <a:pt x="15765" y="15077"/>
                    </a:lnTo>
                    <a:lnTo>
                      <a:pt x="15780" y="15018"/>
                    </a:lnTo>
                    <a:lnTo>
                      <a:pt x="15787" y="14960"/>
                    </a:lnTo>
                    <a:lnTo>
                      <a:pt x="15802" y="14843"/>
                    </a:lnTo>
                    <a:lnTo>
                      <a:pt x="15802" y="14689"/>
                    </a:lnTo>
                    <a:lnTo>
                      <a:pt x="15794" y="14513"/>
                    </a:lnTo>
                    <a:lnTo>
                      <a:pt x="15787" y="14301"/>
                    </a:lnTo>
                    <a:lnTo>
                      <a:pt x="15750" y="13817"/>
                    </a:lnTo>
                    <a:lnTo>
                      <a:pt x="15692" y="13246"/>
                    </a:lnTo>
                    <a:lnTo>
                      <a:pt x="15626" y="12617"/>
                    </a:lnTo>
                    <a:lnTo>
                      <a:pt x="15538" y="11943"/>
                    </a:lnTo>
                    <a:lnTo>
                      <a:pt x="15450" y="11240"/>
                    </a:lnTo>
                    <a:lnTo>
                      <a:pt x="15355" y="10537"/>
                    </a:lnTo>
                    <a:lnTo>
                      <a:pt x="15165" y="9190"/>
                    </a:lnTo>
                    <a:lnTo>
                      <a:pt x="14989" y="8040"/>
                    </a:lnTo>
                    <a:lnTo>
                      <a:pt x="14821" y="6942"/>
                    </a:lnTo>
                    <a:lnTo>
                      <a:pt x="14454" y="6627"/>
                    </a:lnTo>
                    <a:lnTo>
                      <a:pt x="14022" y="6268"/>
                    </a:lnTo>
                    <a:lnTo>
                      <a:pt x="13444" y="5807"/>
                    </a:lnTo>
                    <a:lnTo>
                      <a:pt x="12748" y="5258"/>
                    </a:lnTo>
                    <a:lnTo>
                      <a:pt x="12360" y="4958"/>
                    </a:lnTo>
                    <a:lnTo>
                      <a:pt x="11950" y="4650"/>
                    </a:lnTo>
                    <a:lnTo>
                      <a:pt x="11511" y="4328"/>
                    </a:lnTo>
                    <a:lnTo>
                      <a:pt x="11057" y="3999"/>
                    </a:lnTo>
                    <a:lnTo>
                      <a:pt x="10581" y="3669"/>
                    </a:lnTo>
                    <a:lnTo>
                      <a:pt x="10098" y="3332"/>
                    </a:lnTo>
                    <a:lnTo>
                      <a:pt x="9600" y="3003"/>
                    </a:lnTo>
                    <a:lnTo>
                      <a:pt x="9087" y="2673"/>
                    </a:lnTo>
                    <a:lnTo>
                      <a:pt x="8568" y="2351"/>
                    </a:lnTo>
                    <a:lnTo>
                      <a:pt x="8040" y="2036"/>
                    </a:lnTo>
                    <a:lnTo>
                      <a:pt x="7513" y="1736"/>
                    </a:lnTo>
                    <a:lnTo>
                      <a:pt x="6979" y="1450"/>
                    </a:lnTo>
                    <a:lnTo>
                      <a:pt x="6451" y="1180"/>
                    </a:lnTo>
                    <a:lnTo>
                      <a:pt x="6188" y="1055"/>
                    </a:lnTo>
                    <a:lnTo>
                      <a:pt x="5924" y="938"/>
                    </a:lnTo>
                    <a:lnTo>
                      <a:pt x="5661" y="821"/>
                    </a:lnTo>
                    <a:lnTo>
                      <a:pt x="5397" y="711"/>
                    </a:lnTo>
                    <a:lnTo>
                      <a:pt x="5141" y="608"/>
                    </a:lnTo>
                    <a:lnTo>
                      <a:pt x="4885" y="513"/>
                    </a:lnTo>
                    <a:lnTo>
                      <a:pt x="4628" y="425"/>
                    </a:lnTo>
                    <a:lnTo>
                      <a:pt x="4379" y="345"/>
                    </a:lnTo>
                    <a:lnTo>
                      <a:pt x="4130" y="272"/>
                    </a:lnTo>
                    <a:lnTo>
                      <a:pt x="3881" y="206"/>
                    </a:lnTo>
                    <a:lnTo>
                      <a:pt x="3640" y="147"/>
                    </a:lnTo>
                    <a:lnTo>
                      <a:pt x="3405" y="96"/>
                    </a:lnTo>
                    <a:lnTo>
                      <a:pt x="3171" y="59"/>
                    </a:lnTo>
                    <a:lnTo>
                      <a:pt x="2944" y="30"/>
                    </a:lnTo>
                    <a:lnTo>
                      <a:pt x="2717" y="15"/>
                    </a:lnTo>
                    <a:lnTo>
                      <a:pt x="2498" y="1"/>
                    </a:lnTo>
                    <a:close/>
                  </a:path>
                </a:pathLst>
              </a:custGeom>
              <a:solidFill>
                <a:srgbClr val="514F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3154750" y="2985900"/>
                <a:ext cx="580300" cy="195525"/>
              </a:xfrm>
              <a:custGeom>
                <a:avLst/>
                <a:gdLst/>
                <a:ahLst/>
                <a:cxnLst/>
                <a:rect l="l" t="t" r="r" b="b"/>
                <a:pathLst>
                  <a:path w="23212" h="7821" extrusionOk="0">
                    <a:moveTo>
                      <a:pt x="15289" y="0"/>
                    </a:moveTo>
                    <a:lnTo>
                      <a:pt x="14300" y="8"/>
                    </a:lnTo>
                    <a:lnTo>
                      <a:pt x="13297" y="15"/>
                    </a:lnTo>
                    <a:lnTo>
                      <a:pt x="12272" y="30"/>
                    </a:lnTo>
                    <a:lnTo>
                      <a:pt x="11247" y="59"/>
                    </a:lnTo>
                    <a:lnTo>
                      <a:pt x="10229" y="88"/>
                    </a:lnTo>
                    <a:lnTo>
                      <a:pt x="9211" y="132"/>
                    </a:lnTo>
                    <a:lnTo>
                      <a:pt x="8223" y="183"/>
                    </a:lnTo>
                    <a:lnTo>
                      <a:pt x="7249" y="242"/>
                    </a:lnTo>
                    <a:lnTo>
                      <a:pt x="6312" y="315"/>
                    </a:lnTo>
                    <a:lnTo>
                      <a:pt x="5411" y="403"/>
                    </a:lnTo>
                    <a:lnTo>
                      <a:pt x="4987" y="447"/>
                    </a:lnTo>
                    <a:lnTo>
                      <a:pt x="4562" y="498"/>
                    </a:lnTo>
                    <a:lnTo>
                      <a:pt x="4159" y="550"/>
                    </a:lnTo>
                    <a:lnTo>
                      <a:pt x="3771" y="608"/>
                    </a:lnTo>
                    <a:lnTo>
                      <a:pt x="3390" y="667"/>
                    </a:lnTo>
                    <a:lnTo>
                      <a:pt x="3039" y="725"/>
                    </a:lnTo>
                    <a:lnTo>
                      <a:pt x="2695" y="799"/>
                    </a:lnTo>
                    <a:lnTo>
                      <a:pt x="2373" y="864"/>
                    </a:lnTo>
                    <a:lnTo>
                      <a:pt x="2065" y="938"/>
                    </a:lnTo>
                    <a:lnTo>
                      <a:pt x="1787" y="1018"/>
                    </a:lnTo>
                    <a:lnTo>
                      <a:pt x="1523" y="1099"/>
                    </a:lnTo>
                    <a:lnTo>
                      <a:pt x="1282" y="1187"/>
                    </a:lnTo>
                    <a:lnTo>
                      <a:pt x="1062" y="1274"/>
                    </a:lnTo>
                    <a:lnTo>
                      <a:pt x="872" y="1370"/>
                    </a:lnTo>
                    <a:lnTo>
                      <a:pt x="703" y="1472"/>
                    </a:lnTo>
                    <a:lnTo>
                      <a:pt x="630" y="1523"/>
                    </a:lnTo>
                    <a:lnTo>
                      <a:pt x="557" y="1575"/>
                    </a:lnTo>
                    <a:lnTo>
                      <a:pt x="498" y="1626"/>
                    </a:lnTo>
                    <a:lnTo>
                      <a:pt x="440" y="1685"/>
                    </a:lnTo>
                    <a:lnTo>
                      <a:pt x="396" y="1736"/>
                    </a:lnTo>
                    <a:lnTo>
                      <a:pt x="352" y="1794"/>
                    </a:lnTo>
                    <a:lnTo>
                      <a:pt x="315" y="1926"/>
                    </a:lnTo>
                    <a:lnTo>
                      <a:pt x="227" y="2263"/>
                    </a:lnTo>
                    <a:lnTo>
                      <a:pt x="176" y="2490"/>
                    </a:lnTo>
                    <a:lnTo>
                      <a:pt x="125" y="2746"/>
                    </a:lnTo>
                    <a:lnTo>
                      <a:pt x="73" y="3024"/>
                    </a:lnTo>
                    <a:lnTo>
                      <a:pt x="37" y="3310"/>
                    </a:lnTo>
                    <a:lnTo>
                      <a:pt x="8" y="3603"/>
                    </a:lnTo>
                    <a:lnTo>
                      <a:pt x="0" y="3749"/>
                    </a:lnTo>
                    <a:lnTo>
                      <a:pt x="0" y="3896"/>
                    </a:lnTo>
                    <a:lnTo>
                      <a:pt x="0" y="4035"/>
                    </a:lnTo>
                    <a:lnTo>
                      <a:pt x="8" y="4174"/>
                    </a:lnTo>
                    <a:lnTo>
                      <a:pt x="22" y="4306"/>
                    </a:lnTo>
                    <a:lnTo>
                      <a:pt x="44" y="4438"/>
                    </a:lnTo>
                    <a:lnTo>
                      <a:pt x="73" y="4555"/>
                    </a:lnTo>
                    <a:lnTo>
                      <a:pt x="110" y="4665"/>
                    </a:lnTo>
                    <a:lnTo>
                      <a:pt x="154" y="4767"/>
                    </a:lnTo>
                    <a:lnTo>
                      <a:pt x="205" y="4862"/>
                    </a:lnTo>
                    <a:lnTo>
                      <a:pt x="271" y="4943"/>
                    </a:lnTo>
                    <a:lnTo>
                      <a:pt x="344" y="5016"/>
                    </a:lnTo>
                    <a:lnTo>
                      <a:pt x="432" y="5075"/>
                    </a:lnTo>
                    <a:lnTo>
                      <a:pt x="476" y="5097"/>
                    </a:lnTo>
                    <a:lnTo>
                      <a:pt x="527" y="5119"/>
                    </a:lnTo>
                    <a:lnTo>
                      <a:pt x="630" y="5155"/>
                    </a:lnTo>
                    <a:lnTo>
                      <a:pt x="740" y="5206"/>
                    </a:lnTo>
                    <a:lnTo>
                      <a:pt x="981" y="5316"/>
                    </a:lnTo>
                    <a:lnTo>
                      <a:pt x="1560" y="5616"/>
                    </a:lnTo>
                    <a:lnTo>
                      <a:pt x="1911" y="5785"/>
                    </a:lnTo>
                    <a:lnTo>
                      <a:pt x="2307" y="5975"/>
                    </a:lnTo>
                    <a:lnTo>
                      <a:pt x="2753" y="6166"/>
                    </a:lnTo>
                    <a:lnTo>
                      <a:pt x="3002" y="6268"/>
                    </a:lnTo>
                    <a:lnTo>
                      <a:pt x="3259" y="6371"/>
                    </a:lnTo>
                    <a:lnTo>
                      <a:pt x="3529" y="6473"/>
                    </a:lnTo>
                    <a:lnTo>
                      <a:pt x="3822" y="6568"/>
                    </a:lnTo>
                    <a:lnTo>
                      <a:pt x="4130" y="6671"/>
                    </a:lnTo>
                    <a:lnTo>
                      <a:pt x="4452" y="6773"/>
                    </a:lnTo>
                    <a:lnTo>
                      <a:pt x="4789" y="6869"/>
                    </a:lnTo>
                    <a:lnTo>
                      <a:pt x="5148" y="6971"/>
                    </a:lnTo>
                    <a:lnTo>
                      <a:pt x="5521" y="7066"/>
                    </a:lnTo>
                    <a:lnTo>
                      <a:pt x="5916" y="7154"/>
                    </a:lnTo>
                    <a:lnTo>
                      <a:pt x="6334" y="7242"/>
                    </a:lnTo>
                    <a:lnTo>
                      <a:pt x="6766" y="7330"/>
                    </a:lnTo>
                    <a:lnTo>
                      <a:pt x="7227" y="7410"/>
                    </a:lnTo>
                    <a:lnTo>
                      <a:pt x="7703" y="7491"/>
                    </a:lnTo>
                    <a:lnTo>
                      <a:pt x="8201" y="7564"/>
                    </a:lnTo>
                    <a:lnTo>
                      <a:pt x="8728" y="7630"/>
                    </a:lnTo>
                    <a:lnTo>
                      <a:pt x="9270" y="7696"/>
                    </a:lnTo>
                    <a:lnTo>
                      <a:pt x="9841" y="7747"/>
                    </a:lnTo>
                    <a:lnTo>
                      <a:pt x="10134" y="7769"/>
                    </a:lnTo>
                    <a:lnTo>
                      <a:pt x="10427" y="7791"/>
                    </a:lnTo>
                    <a:lnTo>
                      <a:pt x="10720" y="7806"/>
                    </a:lnTo>
                    <a:lnTo>
                      <a:pt x="11005" y="7813"/>
                    </a:lnTo>
                    <a:lnTo>
                      <a:pt x="11591" y="7820"/>
                    </a:lnTo>
                    <a:lnTo>
                      <a:pt x="12169" y="7813"/>
                    </a:lnTo>
                    <a:lnTo>
                      <a:pt x="12748" y="7791"/>
                    </a:lnTo>
                    <a:lnTo>
                      <a:pt x="13319" y="7747"/>
                    </a:lnTo>
                    <a:lnTo>
                      <a:pt x="13890" y="7696"/>
                    </a:lnTo>
                    <a:lnTo>
                      <a:pt x="14454" y="7630"/>
                    </a:lnTo>
                    <a:lnTo>
                      <a:pt x="15003" y="7549"/>
                    </a:lnTo>
                    <a:lnTo>
                      <a:pt x="15552" y="7462"/>
                    </a:lnTo>
                    <a:lnTo>
                      <a:pt x="16087" y="7366"/>
                    </a:lnTo>
                    <a:lnTo>
                      <a:pt x="16607" y="7257"/>
                    </a:lnTo>
                    <a:lnTo>
                      <a:pt x="17119" y="7147"/>
                    </a:lnTo>
                    <a:lnTo>
                      <a:pt x="17617" y="7022"/>
                    </a:lnTo>
                    <a:lnTo>
                      <a:pt x="18100" y="6898"/>
                    </a:lnTo>
                    <a:lnTo>
                      <a:pt x="18569" y="6759"/>
                    </a:lnTo>
                    <a:lnTo>
                      <a:pt x="19023" y="6627"/>
                    </a:lnTo>
                    <a:lnTo>
                      <a:pt x="19455" y="6488"/>
                    </a:lnTo>
                    <a:lnTo>
                      <a:pt x="19872" y="6349"/>
                    </a:lnTo>
                    <a:lnTo>
                      <a:pt x="20268" y="6202"/>
                    </a:lnTo>
                    <a:lnTo>
                      <a:pt x="20641" y="6063"/>
                    </a:lnTo>
                    <a:lnTo>
                      <a:pt x="20985" y="5917"/>
                    </a:lnTo>
                    <a:lnTo>
                      <a:pt x="21315" y="5778"/>
                    </a:lnTo>
                    <a:lnTo>
                      <a:pt x="21615" y="5646"/>
                    </a:lnTo>
                    <a:lnTo>
                      <a:pt x="21893" y="5514"/>
                    </a:lnTo>
                    <a:lnTo>
                      <a:pt x="22142" y="5382"/>
                    </a:lnTo>
                    <a:lnTo>
                      <a:pt x="22362" y="5265"/>
                    </a:lnTo>
                    <a:lnTo>
                      <a:pt x="22552" y="5148"/>
                    </a:lnTo>
                    <a:lnTo>
                      <a:pt x="22713" y="5038"/>
                    </a:lnTo>
                    <a:lnTo>
                      <a:pt x="22838" y="4943"/>
                    </a:lnTo>
                    <a:lnTo>
                      <a:pt x="22933" y="4848"/>
                    </a:lnTo>
                    <a:lnTo>
                      <a:pt x="22970" y="4811"/>
                    </a:lnTo>
                    <a:lnTo>
                      <a:pt x="22999" y="4774"/>
                    </a:lnTo>
                    <a:lnTo>
                      <a:pt x="23043" y="4694"/>
                    </a:lnTo>
                    <a:lnTo>
                      <a:pt x="23079" y="4591"/>
                    </a:lnTo>
                    <a:lnTo>
                      <a:pt x="23109" y="4482"/>
                    </a:lnTo>
                    <a:lnTo>
                      <a:pt x="23138" y="4350"/>
                    </a:lnTo>
                    <a:lnTo>
                      <a:pt x="23160" y="4211"/>
                    </a:lnTo>
                    <a:lnTo>
                      <a:pt x="23175" y="4057"/>
                    </a:lnTo>
                    <a:lnTo>
                      <a:pt x="23189" y="3888"/>
                    </a:lnTo>
                    <a:lnTo>
                      <a:pt x="23196" y="3720"/>
                    </a:lnTo>
                    <a:lnTo>
                      <a:pt x="23211" y="3347"/>
                    </a:lnTo>
                    <a:lnTo>
                      <a:pt x="23204" y="2959"/>
                    </a:lnTo>
                    <a:lnTo>
                      <a:pt x="23196" y="2556"/>
                    </a:lnTo>
                    <a:lnTo>
                      <a:pt x="23175" y="2153"/>
                    </a:lnTo>
                    <a:lnTo>
                      <a:pt x="23153" y="1758"/>
                    </a:lnTo>
                    <a:lnTo>
                      <a:pt x="23123" y="1384"/>
                    </a:lnTo>
                    <a:lnTo>
                      <a:pt x="23065" y="733"/>
                    </a:lnTo>
                    <a:lnTo>
                      <a:pt x="23021" y="286"/>
                    </a:lnTo>
                    <a:lnTo>
                      <a:pt x="22999" y="118"/>
                    </a:lnTo>
                    <a:lnTo>
                      <a:pt x="22091" y="88"/>
                    </a:lnTo>
                    <a:lnTo>
                      <a:pt x="21044" y="59"/>
                    </a:lnTo>
                    <a:lnTo>
                      <a:pt x="19682" y="30"/>
                    </a:lnTo>
                    <a:lnTo>
                      <a:pt x="18071" y="8"/>
                    </a:lnTo>
                    <a:lnTo>
                      <a:pt x="162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207825" y="3046300"/>
                <a:ext cx="546625" cy="2125800"/>
              </a:xfrm>
              <a:custGeom>
                <a:avLst/>
                <a:gdLst/>
                <a:ahLst/>
                <a:cxnLst/>
                <a:rect l="l" t="t" r="r" b="b"/>
                <a:pathLst>
                  <a:path w="21865" h="85032" extrusionOk="0">
                    <a:moveTo>
                      <a:pt x="15963" y="1"/>
                    </a:moveTo>
                    <a:lnTo>
                      <a:pt x="15692" y="8"/>
                    </a:lnTo>
                    <a:lnTo>
                      <a:pt x="15414" y="23"/>
                    </a:lnTo>
                    <a:lnTo>
                      <a:pt x="15135" y="52"/>
                    </a:lnTo>
                    <a:lnTo>
                      <a:pt x="14850" y="89"/>
                    </a:lnTo>
                    <a:lnTo>
                      <a:pt x="14564" y="133"/>
                    </a:lnTo>
                    <a:lnTo>
                      <a:pt x="14279" y="191"/>
                    </a:lnTo>
                    <a:lnTo>
                      <a:pt x="13993" y="250"/>
                    </a:lnTo>
                    <a:lnTo>
                      <a:pt x="13700" y="323"/>
                    </a:lnTo>
                    <a:lnTo>
                      <a:pt x="13415" y="403"/>
                    </a:lnTo>
                    <a:lnTo>
                      <a:pt x="13129" y="484"/>
                    </a:lnTo>
                    <a:lnTo>
                      <a:pt x="12844" y="572"/>
                    </a:lnTo>
                    <a:lnTo>
                      <a:pt x="12558" y="674"/>
                    </a:lnTo>
                    <a:lnTo>
                      <a:pt x="12272" y="770"/>
                    </a:lnTo>
                    <a:lnTo>
                      <a:pt x="11994" y="879"/>
                    </a:lnTo>
                    <a:lnTo>
                      <a:pt x="11716" y="989"/>
                    </a:lnTo>
                    <a:lnTo>
                      <a:pt x="11438" y="1099"/>
                    </a:lnTo>
                    <a:lnTo>
                      <a:pt x="10903" y="1341"/>
                    </a:lnTo>
                    <a:lnTo>
                      <a:pt x="10376" y="1582"/>
                    </a:lnTo>
                    <a:lnTo>
                      <a:pt x="9878" y="1831"/>
                    </a:lnTo>
                    <a:lnTo>
                      <a:pt x="9402" y="2080"/>
                    </a:lnTo>
                    <a:lnTo>
                      <a:pt x="8955" y="2322"/>
                    </a:lnTo>
                    <a:lnTo>
                      <a:pt x="8538" y="2556"/>
                    </a:lnTo>
                    <a:lnTo>
                      <a:pt x="8157" y="2776"/>
                    </a:lnTo>
                    <a:lnTo>
                      <a:pt x="7813" y="2988"/>
                    </a:lnTo>
                    <a:lnTo>
                      <a:pt x="7264" y="3332"/>
                    </a:lnTo>
                    <a:lnTo>
                      <a:pt x="6913" y="3567"/>
                    </a:lnTo>
                    <a:lnTo>
                      <a:pt x="6795" y="3647"/>
                    </a:lnTo>
                    <a:lnTo>
                      <a:pt x="6795" y="4145"/>
                    </a:lnTo>
                    <a:lnTo>
                      <a:pt x="6781" y="5470"/>
                    </a:lnTo>
                    <a:lnTo>
                      <a:pt x="6766" y="6386"/>
                    </a:lnTo>
                    <a:lnTo>
                      <a:pt x="6744" y="7425"/>
                    </a:lnTo>
                    <a:lnTo>
                      <a:pt x="6708" y="8560"/>
                    </a:lnTo>
                    <a:lnTo>
                      <a:pt x="6656" y="9768"/>
                    </a:lnTo>
                    <a:lnTo>
                      <a:pt x="6590" y="11028"/>
                    </a:lnTo>
                    <a:lnTo>
                      <a:pt x="6547" y="11665"/>
                    </a:lnTo>
                    <a:lnTo>
                      <a:pt x="6503" y="12302"/>
                    </a:lnTo>
                    <a:lnTo>
                      <a:pt x="6451" y="12931"/>
                    </a:lnTo>
                    <a:lnTo>
                      <a:pt x="6400" y="13561"/>
                    </a:lnTo>
                    <a:lnTo>
                      <a:pt x="6342" y="14184"/>
                    </a:lnTo>
                    <a:lnTo>
                      <a:pt x="6276" y="14791"/>
                    </a:lnTo>
                    <a:lnTo>
                      <a:pt x="6202" y="15377"/>
                    </a:lnTo>
                    <a:lnTo>
                      <a:pt x="6122" y="15948"/>
                    </a:lnTo>
                    <a:lnTo>
                      <a:pt x="6034" y="16497"/>
                    </a:lnTo>
                    <a:lnTo>
                      <a:pt x="5946" y="17017"/>
                    </a:lnTo>
                    <a:lnTo>
                      <a:pt x="5844" y="17508"/>
                    </a:lnTo>
                    <a:lnTo>
                      <a:pt x="5734" y="17969"/>
                    </a:lnTo>
                    <a:lnTo>
                      <a:pt x="5683" y="18181"/>
                    </a:lnTo>
                    <a:lnTo>
                      <a:pt x="5624" y="18386"/>
                    </a:lnTo>
                    <a:lnTo>
                      <a:pt x="5558" y="18584"/>
                    </a:lnTo>
                    <a:lnTo>
                      <a:pt x="5499" y="18767"/>
                    </a:lnTo>
                    <a:lnTo>
                      <a:pt x="5368" y="19148"/>
                    </a:lnTo>
                    <a:lnTo>
                      <a:pt x="5236" y="19543"/>
                    </a:lnTo>
                    <a:lnTo>
                      <a:pt x="5104" y="19975"/>
                    </a:lnTo>
                    <a:lnTo>
                      <a:pt x="4965" y="20429"/>
                    </a:lnTo>
                    <a:lnTo>
                      <a:pt x="4687" y="21396"/>
                    </a:lnTo>
                    <a:lnTo>
                      <a:pt x="4401" y="22450"/>
                    </a:lnTo>
                    <a:lnTo>
                      <a:pt x="4108" y="23563"/>
                    </a:lnTo>
                    <a:lnTo>
                      <a:pt x="3823" y="24735"/>
                    </a:lnTo>
                    <a:lnTo>
                      <a:pt x="3537" y="25950"/>
                    </a:lnTo>
                    <a:lnTo>
                      <a:pt x="3259" y="27188"/>
                    </a:lnTo>
                    <a:lnTo>
                      <a:pt x="2988" y="28454"/>
                    </a:lnTo>
                    <a:lnTo>
                      <a:pt x="2724" y="29714"/>
                    </a:lnTo>
                    <a:lnTo>
                      <a:pt x="2483" y="30973"/>
                    </a:lnTo>
                    <a:lnTo>
                      <a:pt x="2248" y="32210"/>
                    </a:lnTo>
                    <a:lnTo>
                      <a:pt x="2036" y="33419"/>
                    </a:lnTo>
                    <a:lnTo>
                      <a:pt x="1853" y="34575"/>
                    </a:lnTo>
                    <a:lnTo>
                      <a:pt x="1685" y="35681"/>
                    </a:lnTo>
                    <a:lnTo>
                      <a:pt x="1619" y="36208"/>
                    </a:lnTo>
                    <a:lnTo>
                      <a:pt x="1553" y="36714"/>
                    </a:lnTo>
                    <a:lnTo>
                      <a:pt x="1297" y="38712"/>
                    </a:lnTo>
                    <a:lnTo>
                      <a:pt x="1033" y="40689"/>
                    </a:lnTo>
                    <a:lnTo>
                      <a:pt x="777" y="42564"/>
                    </a:lnTo>
                    <a:lnTo>
                      <a:pt x="535" y="44270"/>
                    </a:lnTo>
                    <a:lnTo>
                      <a:pt x="315" y="45720"/>
                    </a:lnTo>
                    <a:lnTo>
                      <a:pt x="147" y="46847"/>
                    </a:lnTo>
                    <a:lnTo>
                      <a:pt x="1" y="47843"/>
                    </a:lnTo>
                    <a:lnTo>
                      <a:pt x="30" y="48231"/>
                    </a:lnTo>
                    <a:lnTo>
                      <a:pt x="110" y="49271"/>
                    </a:lnTo>
                    <a:lnTo>
                      <a:pt x="242" y="50801"/>
                    </a:lnTo>
                    <a:lnTo>
                      <a:pt x="330" y="51694"/>
                    </a:lnTo>
                    <a:lnTo>
                      <a:pt x="418" y="52646"/>
                    </a:lnTo>
                    <a:lnTo>
                      <a:pt x="520" y="53627"/>
                    </a:lnTo>
                    <a:lnTo>
                      <a:pt x="630" y="54631"/>
                    </a:lnTo>
                    <a:lnTo>
                      <a:pt x="747" y="55619"/>
                    </a:lnTo>
                    <a:lnTo>
                      <a:pt x="872" y="56578"/>
                    </a:lnTo>
                    <a:lnTo>
                      <a:pt x="1004" y="57486"/>
                    </a:lnTo>
                    <a:lnTo>
                      <a:pt x="1070" y="57911"/>
                    </a:lnTo>
                    <a:lnTo>
                      <a:pt x="1136" y="58321"/>
                    </a:lnTo>
                    <a:lnTo>
                      <a:pt x="1209" y="58702"/>
                    </a:lnTo>
                    <a:lnTo>
                      <a:pt x="1275" y="59060"/>
                    </a:lnTo>
                    <a:lnTo>
                      <a:pt x="1348" y="59383"/>
                    </a:lnTo>
                    <a:lnTo>
                      <a:pt x="1421" y="59683"/>
                    </a:lnTo>
                    <a:lnTo>
                      <a:pt x="1787" y="61037"/>
                    </a:lnTo>
                    <a:lnTo>
                      <a:pt x="2256" y="62795"/>
                    </a:lnTo>
                    <a:lnTo>
                      <a:pt x="2519" y="63783"/>
                    </a:lnTo>
                    <a:lnTo>
                      <a:pt x="2783" y="64830"/>
                    </a:lnTo>
                    <a:lnTo>
                      <a:pt x="3054" y="65914"/>
                    </a:lnTo>
                    <a:lnTo>
                      <a:pt x="3318" y="67020"/>
                    </a:lnTo>
                    <a:lnTo>
                      <a:pt x="3559" y="68132"/>
                    </a:lnTo>
                    <a:lnTo>
                      <a:pt x="3676" y="68689"/>
                    </a:lnTo>
                    <a:lnTo>
                      <a:pt x="3786" y="69238"/>
                    </a:lnTo>
                    <a:lnTo>
                      <a:pt x="3889" y="69787"/>
                    </a:lnTo>
                    <a:lnTo>
                      <a:pt x="3984" y="70322"/>
                    </a:lnTo>
                    <a:lnTo>
                      <a:pt x="4072" y="70856"/>
                    </a:lnTo>
                    <a:lnTo>
                      <a:pt x="4152" y="71376"/>
                    </a:lnTo>
                    <a:lnTo>
                      <a:pt x="4218" y="71881"/>
                    </a:lnTo>
                    <a:lnTo>
                      <a:pt x="4277" y="72372"/>
                    </a:lnTo>
                    <a:lnTo>
                      <a:pt x="4321" y="72841"/>
                    </a:lnTo>
                    <a:lnTo>
                      <a:pt x="4350" y="73295"/>
                    </a:lnTo>
                    <a:lnTo>
                      <a:pt x="4372" y="73727"/>
                    </a:lnTo>
                    <a:lnTo>
                      <a:pt x="4372" y="74144"/>
                    </a:lnTo>
                    <a:lnTo>
                      <a:pt x="4365" y="74525"/>
                    </a:lnTo>
                    <a:lnTo>
                      <a:pt x="4350" y="74708"/>
                    </a:lnTo>
                    <a:lnTo>
                      <a:pt x="4335" y="74883"/>
                    </a:lnTo>
                    <a:lnTo>
                      <a:pt x="4262" y="75601"/>
                    </a:lnTo>
                    <a:lnTo>
                      <a:pt x="4196" y="76348"/>
                    </a:lnTo>
                    <a:lnTo>
                      <a:pt x="4145" y="77124"/>
                    </a:lnTo>
                    <a:lnTo>
                      <a:pt x="4086" y="77915"/>
                    </a:lnTo>
                    <a:lnTo>
                      <a:pt x="4042" y="78713"/>
                    </a:lnTo>
                    <a:lnTo>
                      <a:pt x="3998" y="79496"/>
                    </a:lnTo>
                    <a:lnTo>
                      <a:pt x="3933" y="80990"/>
                    </a:lnTo>
                    <a:lnTo>
                      <a:pt x="3874" y="82315"/>
                    </a:lnTo>
                    <a:lnTo>
                      <a:pt x="3845" y="83377"/>
                    </a:lnTo>
                    <a:lnTo>
                      <a:pt x="3815" y="84329"/>
                    </a:lnTo>
                    <a:lnTo>
                      <a:pt x="3947" y="84373"/>
                    </a:lnTo>
                    <a:lnTo>
                      <a:pt x="4299" y="84490"/>
                    </a:lnTo>
                    <a:lnTo>
                      <a:pt x="4548" y="84556"/>
                    </a:lnTo>
                    <a:lnTo>
                      <a:pt x="4826" y="84636"/>
                    </a:lnTo>
                    <a:lnTo>
                      <a:pt x="5141" y="84717"/>
                    </a:lnTo>
                    <a:lnTo>
                      <a:pt x="5470" y="84790"/>
                    </a:lnTo>
                    <a:lnTo>
                      <a:pt x="5822" y="84863"/>
                    </a:lnTo>
                    <a:lnTo>
                      <a:pt x="6180" y="84929"/>
                    </a:lnTo>
                    <a:lnTo>
                      <a:pt x="6547" y="84981"/>
                    </a:lnTo>
                    <a:lnTo>
                      <a:pt x="6722" y="85002"/>
                    </a:lnTo>
                    <a:lnTo>
                      <a:pt x="6898" y="85017"/>
                    </a:lnTo>
                    <a:lnTo>
                      <a:pt x="7074" y="85024"/>
                    </a:lnTo>
                    <a:lnTo>
                      <a:pt x="7249" y="85032"/>
                    </a:lnTo>
                    <a:lnTo>
                      <a:pt x="7411" y="85024"/>
                    </a:lnTo>
                    <a:lnTo>
                      <a:pt x="7572" y="85017"/>
                    </a:lnTo>
                    <a:lnTo>
                      <a:pt x="7733" y="85002"/>
                    </a:lnTo>
                    <a:lnTo>
                      <a:pt x="7879" y="84981"/>
                    </a:lnTo>
                    <a:lnTo>
                      <a:pt x="8018" y="84951"/>
                    </a:lnTo>
                    <a:lnTo>
                      <a:pt x="8150" y="84915"/>
                    </a:lnTo>
                    <a:lnTo>
                      <a:pt x="8179" y="84900"/>
                    </a:lnTo>
                    <a:lnTo>
                      <a:pt x="8216" y="84885"/>
                    </a:lnTo>
                    <a:lnTo>
                      <a:pt x="8275" y="84834"/>
                    </a:lnTo>
                    <a:lnTo>
                      <a:pt x="8333" y="84761"/>
                    </a:lnTo>
                    <a:lnTo>
                      <a:pt x="8384" y="84673"/>
                    </a:lnTo>
                    <a:lnTo>
                      <a:pt x="8443" y="84570"/>
                    </a:lnTo>
                    <a:lnTo>
                      <a:pt x="8494" y="84446"/>
                    </a:lnTo>
                    <a:lnTo>
                      <a:pt x="8538" y="84307"/>
                    </a:lnTo>
                    <a:lnTo>
                      <a:pt x="8589" y="84153"/>
                    </a:lnTo>
                    <a:lnTo>
                      <a:pt x="8633" y="83985"/>
                    </a:lnTo>
                    <a:lnTo>
                      <a:pt x="8677" y="83794"/>
                    </a:lnTo>
                    <a:lnTo>
                      <a:pt x="8721" y="83597"/>
                    </a:lnTo>
                    <a:lnTo>
                      <a:pt x="8758" y="83384"/>
                    </a:lnTo>
                    <a:lnTo>
                      <a:pt x="8831" y="82916"/>
                    </a:lnTo>
                    <a:lnTo>
                      <a:pt x="8904" y="82403"/>
                    </a:lnTo>
                    <a:lnTo>
                      <a:pt x="8963" y="81839"/>
                    </a:lnTo>
                    <a:lnTo>
                      <a:pt x="9021" y="81239"/>
                    </a:lnTo>
                    <a:lnTo>
                      <a:pt x="9073" y="80609"/>
                    </a:lnTo>
                    <a:lnTo>
                      <a:pt x="9117" y="79943"/>
                    </a:lnTo>
                    <a:lnTo>
                      <a:pt x="9161" y="79255"/>
                    </a:lnTo>
                    <a:lnTo>
                      <a:pt x="9197" y="78537"/>
                    </a:lnTo>
                    <a:lnTo>
                      <a:pt x="9256" y="77073"/>
                    </a:lnTo>
                    <a:lnTo>
                      <a:pt x="9314" y="75564"/>
                    </a:lnTo>
                    <a:lnTo>
                      <a:pt x="9358" y="74071"/>
                    </a:lnTo>
                    <a:lnTo>
                      <a:pt x="9431" y="71230"/>
                    </a:lnTo>
                    <a:lnTo>
                      <a:pt x="9475" y="69963"/>
                    </a:lnTo>
                    <a:lnTo>
                      <a:pt x="9519" y="68843"/>
                    </a:lnTo>
                    <a:lnTo>
                      <a:pt x="9541" y="68345"/>
                    </a:lnTo>
                    <a:lnTo>
                      <a:pt x="9571" y="67905"/>
                    </a:lnTo>
                    <a:lnTo>
                      <a:pt x="9607" y="67517"/>
                    </a:lnTo>
                    <a:lnTo>
                      <a:pt x="9636" y="67188"/>
                    </a:lnTo>
                    <a:lnTo>
                      <a:pt x="9673" y="66866"/>
                    </a:lnTo>
                    <a:lnTo>
                      <a:pt x="9695" y="66500"/>
                    </a:lnTo>
                    <a:lnTo>
                      <a:pt x="9717" y="66097"/>
                    </a:lnTo>
                    <a:lnTo>
                      <a:pt x="9724" y="65658"/>
                    </a:lnTo>
                    <a:lnTo>
                      <a:pt x="9732" y="65182"/>
                    </a:lnTo>
                    <a:lnTo>
                      <a:pt x="9724" y="64669"/>
                    </a:lnTo>
                    <a:lnTo>
                      <a:pt x="9717" y="64135"/>
                    </a:lnTo>
                    <a:lnTo>
                      <a:pt x="9702" y="63578"/>
                    </a:lnTo>
                    <a:lnTo>
                      <a:pt x="9666" y="62392"/>
                    </a:lnTo>
                    <a:lnTo>
                      <a:pt x="9607" y="61155"/>
                    </a:lnTo>
                    <a:lnTo>
                      <a:pt x="9534" y="59873"/>
                    </a:lnTo>
                    <a:lnTo>
                      <a:pt x="9446" y="58592"/>
                    </a:lnTo>
                    <a:lnTo>
                      <a:pt x="9351" y="57318"/>
                    </a:lnTo>
                    <a:lnTo>
                      <a:pt x="9248" y="56088"/>
                    </a:lnTo>
                    <a:lnTo>
                      <a:pt x="9146" y="54931"/>
                    </a:lnTo>
                    <a:lnTo>
                      <a:pt x="9036" y="53854"/>
                    </a:lnTo>
                    <a:lnTo>
                      <a:pt x="8934" y="52903"/>
                    </a:lnTo>
                    <a:lnTo>
                      <a:pt x="8838" y="52097"/>
                    </a:lnTo>
                    <a:lnTo>
                      <a:pt x="8750" y="51460"/>
                    </a:lnTo>
                    <a:lnTo>
                      <a:pt x="8707" y="51211"/>
                    </a:lnTo>
                    <a:lnTo>
                      <a:pt x="8670" y="51013"/>
                    </a:lnTo>
                    <a:lnTo>
                      <a:pt x="8597" y="50662"/>
                    </a:lnTo>
                    <a:lnTo>
                      <a:pt x="8538" y="50311"/>
                    </a:lnTo>
                    <a:lnTo>
                      <a:pt x="8480" y="49944"/>
                    </a:lnTo>
                    <a:lnTo>
                      <a:pt x="8421" y="49578"/>
                    </a:lnTo>
                    <a:lnTo>
                      <a:pt x="8333" y="48861"/>
                    </a:lnTo>
                    <a:lnTo>
                      <a:pt x="8267" y="48195"/>
                    </a:lnTo>
                    <a:lnTo>
                      <a:pt x="8209" y="47616"/>
                    </a:lnTo>
                    <a:lnTo>
                      <a:pt x="8179" y="47155"/>
                    </a:lnTo>
                    <a:lnTo>
                      <a:pt x="8150" y="46745"/>
                    </a:lnTo>
                    <a:lnTo>
                      <a:pt x="8729" y="45368"/>
                    </a:lnTo>
                    <a:lnTo>
                      <a:pt x="9358" y="43904"/>
                    </a:lnTo>
                    <a:lnTo>
                      <a:pt x="10127" y="42139"/>
                    </a:lnTo>
                    <a:lnTo>
                      <a:pt x="10962" y="40235"/>
                    </a:lnTo>
                    <a:lnTo>
                      <a:pt x="11386" y="39284"/>
                    </a:lnTo>
                    <a:lnTo>
                      <a:pt x="11811" y="38361"/>
                    </a:lnTo>
                    <a:lnTo>
                      <a:pt x="12214" y="37490"/>
                    </a:lnTo>
                    <a:lnTo>
                      <a:pt x="12595" y="36677"/>
                    </a:lnTo>
                    <a:lnTo>
                      <a:pt x="12946" y="35959"/>
                    </a:lnTo>
                    <a:lnTo>
                      <a:pt x="13261" y="35352"/>
                    </a:lnTo>
                    <a:lnTo>
                      <a:pt x="13415" y="35059"/>
                    </a:lnTo>
                    <a:lnTo>
                      <a:pt x="13583" y="34715"/>
                    </a:lnTo>
                    <a:lnTo>
                      <a:pt x="13766" y="34319"/>
                    </a:lnTo>
                    <a:lnTo>
                      <a:pt x="13964" y="33887"/>
                    </a:lnTo>
                    <a:lnTo>
                      <a:pt x="14396" y="32913"/>
                    </a:lnTo>
                    <a:lnTo>
                      <a:pt x="14872" y="31808"/>
                    </a:lnTo>
                    <a:lnTo>
                      <a:pt x="15377" y="30585"/>
                    </a:lnTo>
                    <a:lnTo>
                      <a:pt x="15904" y="29282"/>
                    </a:lnTo>
                    <a:lnTo>
                      <a:pt x="16453" y="27920"/>
                    </a:lnTo>
                    <a:lnTo>
                      <a:pt x="17010" y="26514"/>
                    </a:lnTo>
                    <a:lnTo>
                      <a:pt x="17559" y="25086"/>
                    </a:lnTo>
                    <a:lnTo>
                      <a:pt x="18101" y="23673"/>
                    </a:lnTo>
                    <a:lnTo>
                      <a:pt x="18628" y="22282"/>
                    </a:lnTo>
                    <a:lnTo>
                      <a:pt x="19133" y="20949"/>
                    </a:lnTo>
                    <a:lnTo>
                      <a:pt x="19594" y="19690"/>
                    </a:lnTo>
                    <a:lnTo>
                      <a:pt x="20019" y="18533"/>
                    </a:lnTo>
                    <a:lnTo>
                      <a:pt x="20393" y="17493"/>
                    </a:lnTo>
                    <a:lnTo>
                      <a:pt x="20700" y="16600"/>
                    </a:lnTo>
                    <a:lnTo>
                      <a:pt x="20971" y="15802"/>
                    </a:lnTo>
                    <a:lnTo>
                      <a:pt x="21088" y="15421"/>
                    </a:lnTo>
                    <a:lnTo>
                      <a:pt x="21205" y="15048"/>
                    </a:lnTo>
                    <a:lnTo>
                      <a:pt x="21308" y="14681"/>
                    </a:lnTo>
                    <a:lnTo>
                      <a:pt x="21403" y="14315"/>
                    </a:lnTo>
                    <a:lnTo>
                      <a:pt x="21491" y="13964"/>
                    </a:lnTo>
                    <a:lnTo>
                      <a:pt x="21571" y="13605"/>
                    </a:lnTo>
                    <a:lnTo>
                      <a:pt x="21645" y="13254"/>
                    </a:lnTo>
                    <a:lnTo>
                      <a:pt x="21703" y="12902"/>
                    </a:lnTo>
                    <a:lnTo>
                      <a:pt x="21754" y="12551"/>
                    </a:lnTo>
                    <a:lnTo>
                      <a:pt x="21798" y="12199"/>
                    </a:lnTo>
                    <a:lnTo>
                      <a:pt x="21828" y="11840"/>
                    </a:lnTo>
                    <a:lnTo>
                      <a:pt x="21850" y="11474"/>
                    </a:lnTo>
                    <a:lnTo>
                      <a:pt x="21864" y="11108"/>
                    </a:lnTo>
                    <a:lnTo>
                      <a:pt x="21864" y="10742"/>
                    </a:lnTo>
                    <a:lnTo>
                      <a:pt x="21850" y="10361"/>
                    </a:lnTo>
                    <a:lnTo>
                      <a:pt x="21828" y="9966"/>
                    </a:lnTo>
                    <a:lnTo>
                      <a:pt x="21791" y="9571"/>
                    </a:lnTo>
                    <a:lnTo>
                      <a:pt x="21740" y="9161"/>
                    </a:lnTo>
                    <a:lnTo>
                      <a:pt x="21681" y="8736"/>
                    </a:lnTo>
                    <a:lnTo>
                      <a:pt x="21608" y="8297"/>
                    </a:lnTo>
                    <a:lnTo>
                      <a:pt x="21520" y="7850"/>
                    </a:lnTo>
                    <a:lnTo>
                      <a:pt x="21425" y="7381"/>
                    </a:lnTo>
                    <a:lnTo>
                      <a:pt x="21308" y="6891"/>
                    </a:lnTo>
                    <a:lnTo>
                      <a:pt x="21183" y="6393"/>
                    </a:lnTo>
                    <a:lnTo>
                      <a:pt x="21044" y="5866"/>
                    </a:lnTo>
                    <a:lnTo>
                      <a:pt x="20883" y="5324"/>
                    </a:lnTo>
                    <a:lnTo>
                      <a:pt x="20715" y="4760"/>
                    </a:lnTo>
                    <a:lnTo>
                      <a:pt x="20532" y="4167"/>
                    </a:lnTo>
                    <a:lnTo>
                      <a:pt x="20327" y="3552"/>
                    </a:lnTo>
                    <a:lnTo>
                      <a:pt x="20114" y="2915"/>
                    </a:lnTo>
                    <a:lnTo>
                      <a:pt x="20056" y="2754"/>
                    </a:lnTo>
                    <a:lnTo>
                      <a:pt x="19997" y="2600"/>
                    </a:lnTo>
                    <a:lnTo>
                      <a:pt x="19931" y="2446"/>
                    </a:lnTo>
                    <a:lnTo>
                      <a:pt x="19865" y="2307"/>
                    </a:lnTo>
                    <a:lnTo>
                      <a:pt x="19799" y="2161"/>
                    </a:lnTo>
                    <a:lnTo>
                      <a:pt x="19726" y="2029"/>
                    </a:lnTo>
                    <a:lnTo>
                      <a:pt x="19646" y="1897"/>
                    </a:lnTo>
                    <a:lnTo>
                      <a:pt x="19572" y="1773"/>
                    </a:lnTo>
                    <a:lnTo>
                      <a:pt x="19492" y="1655"/>
                    </a:lnTo>
                    <a:lnTo>
                      <a:pt x="19404" y="1538"/>
                    </a:lnTo>
                    <a:lnTo>
                      <a:pt x="19324" y="1429"/>
                    </a:lnTo>
                    <a:lnTo>
                      <a:pt x="19236" y="1326"/>
                    </a:lnTo>
                    <a:lnTo>
                      <a:pt x="19140" y="1223"/>
                    </a:lnTo>
                    <a:lnTo>
                      <a:pt x="19053" y="1128"/>
                    </a:lnTo>
                    <a:lnTo>
                      <a:pt x="18950" y="1033"/>
                    </a:lnTo>
                    <a:lnTo>
                      <a:pt x="18855" y="945"/>
                    </a:lnTo>
                    <a:lnTo>
                      <a:pt x="18752" y="865"/>
                    </a:lnTo>
                    <a:lnTo>
                      <a:pt x="18657" y="784"/>
                    </a:lnTo>
                    <a:lnTo>
                      <a:pt x="18547" y="711"/>
                    </a:lnTo>
                    <a:lnTo>
                      <a:pt x="18445" y="638"/>
                    </a:lnTo>
                    <a:lnTo>
                      <a:pt x="18335" y="572"/>
                    </a:lnTo>
                    <a:lnTo>
                      <a:pt x="18225" y="513"/>
                    </a:lnTo>
                    <a:lnTo>
                      <a:pt x="17998" y="396"/>
                    </a:lnTo>
                    <a:lnTo>
                      <a:pt x="17764" y="301"/>
                    </a:lnTo>
                    <a:lnTo>
                      <a:pt x="17522" y="213"/>
                    </a:lnTo>
                    <a:lnTo>
                      <a:pt x="17281" y="147"/>
                    </a:lnTo>
                    <a:lnTo>
                      <a:pt x="17024" y="89"/>
                    </a:lnTo>
                    <a:lnTo>
                      <a:pt x="16768" y="52"/>
                    </a:lnTo>
                    <a:lnTo>
                      <a:pt x="16505" y="23"/>
                    </a:lnTo>
                    <a:lnTo>
                      <a:pt x="16241" y="8"/>
                    </a:lnTo>
                    <a:lnTo>
                      <a:pt x="159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1"/>
              <p:cNvSpPr/>
              <p:nvPr/>
            </p:nvSpPr>
            <p:spPr>
              <a:xfrm>
                <a:off x="3602475" y="2931900"/>
                <a:ext cx="1491350" cy="2237275"/>
              </a:xfrm>
              <a:custGeom>
                <a:avLst/>
                <a:gdLst/>
                <a:ahLst/>
                <a:cxnLst/>
                <a:rect l="l" t="t" r="r" b="b"/>
                <a:pathLst>
                  <a:path w="59654" h="89491" extrusionOk="0">
                    <a:moveTo>
                      <a:pt x="28967" y="0"/>
                    </a:moveTo>
                    <a:lnTo>
                      <a:pt x="28601" y="15"/>
                    </a:lnTo>
                    <a:lnTo>
                      <a:pt x="28235" y="22"/>
                    </a:lnTo>
                    <a:lnTo>
                      <a:pt x="27876" y="44"/>
                    </a:lnTo>
                    <a:lnTo>
                      <a:pt x="27517" y="66"/>
                    </a:lnTo>
                    <a:lnTo>
                      <a:pt x="27158" y="96"/>
                    </a:lnTo>
                    <a:lnTo>
                      <a:pt x="26807" y="132"/>
                    </a:lnTo>
                    <a:lnTo>
                      <a:pt x="26456" y="169"/>
                    </a:lnTo>
                    <a:lnTo>
                      <a:pt x="26111" y="213"/>
                    </a:lnTo>
                    <a:lnTo>
                      <a:pt x="25767" y="264"/>
                    </a:lnTo>
                    <a:lnTo>
                      <a:pt x="25430" y="323"/>
                    </a:lnTo>
                    <a:lnTo>
                      <a:pt x="25094" y="381"/>
                    </a:lnTo>
                    <a:lnTo>
                      <a:pt x="24764" y="447"/>
                    </a:lnTo>
                    <a:lnTo>
                      <a:pt x="24442" y="528"/>
                    </a:lnTo>
                    <a:lnTo>
                      <a:pt x="24120" y="608"/>
                    </a:lnTo>
                    <a:lnTo>
                      <a:pt x="23812" y="696"/>
                    </a:lnTo>
                    <a:lnTo>
                      <a:pt x="23673" y="1077"/>
                    </a:lnTo>
                    <a:lnTo>
                      <a:pt x="23307" y="2087"/>
                    </a:lnTo>
                    <a:lnTo>
                      <a:pt x="22758" y="3552"/>
                    </a:lnTo>
                    <a:lnTo>
                      <a:pt x="22436" y="4394"/>
                    </a:lnTo>
                    <a:lnTo>
                      <a:pt x="22092" y="5287"/>
                    </a:lnTo>
                    <a:lnTo>
                      <a:pt x="21740" y="6202"/>
                    </a:lnTo>
                    <a:lnTo>
                      <a:pt x="21367" y="7117"/>
                    </a:lnTo>
                    <a:lnTo>
                      <a:pt x="21001" y="8003"/>
                    </a:lnTo>
                    <a:lnTo>
                      <a:pt x="20642" y="8853"/>
                    </a:lnTo>
                    <a:lnTo>
                      <a:pt x="20298" y="9629"/>
                    </a:lnTo>
                    <a:lnTo>
                      <a:pt x="20129" y="9988"/>
                    </a:lnTo>
                    <a:lnTo>
                      <a:pt x="19968" y="10317"/>
                    </a:lnTo>
                    <a:lnTo>
                      <a:pt x="19814" y="10617"/>
                    </a:lnTo>
                    <a:lnTo>
                      <a:pt x="19675" y="10896"/>
                    </a:lnTo>
                    <a:lnTo>
                      <a:pt x="19536" y="11130"/>
                    </a:lnTo>
                    <a:lnTo>
                      <a:pt x="19412" y="11335"/>
                    </a:lnTo>
                    <a:lnTo>
                      <a:pt x="19273" y="11547"/>
                    </a:lnTo>
                    <a:lnTo>
                      <a:pt x="19097" y="11826"/>
                    </a:lnTo>
                    <a:lnTo>
                      <a:pt x="18899" y="12170"/>
                    </a:lnTo>
                    <a:lnTo>
                      <a:pt x="18665" y="12565"/>
                    </a:lnTo>
                    <a:lnTo>
                      <a:pt x="18123" y="13524"/>
                    </a:lnTo>
                    <a:lnTo>
                      <a:pt x="17501" y="14681"/>
                    </a:lnTo>
                    <a:lnTo>
                      <a:pt x="17157" y="15325"/>
                    </a:lnTo>
                    <a:lnTo>
                      <a:pt x="16798" y="16006"/>
                    </a:lnTo>
                    <a:lnTo>
                      <a:pt x="16424" y="16724"/>
                    </a:lnTo>
                    <a:lnTo>
                      <a:pt x="16044" y="17471"/>
                    </a:lnTo>
                    <a:lnTo>
                      <a:pt x="15648" y="18254"/>
                    </a:lnTo>
                    <a:lnTo>
                      <a:pt x="15245" y="19060"/>
                    </a:lnTo>
                    <a:lnTo>
                      <a:pt x="14843" y="19887"/>
                    </a:lnTo>
                    <a:lnTo>
                      <a:pt x="14433" y="20744"/>
                    </a:lnTo>
                    <a:lnTo>
                      <a:pt x="14023" y="21608"/>
                    </a:lnTo>
                    <a:lnTo>
                      <a:pt x="13613" y="22494"/>
                    </a:lnTo>
                    <a:lnTo>
                      <a:pt x="13210" y="23387"/>
                    </a:lnTo>
                    <a:lnTo>
                      <a:pt x="12815" y="24288"/>
                    </a:lnTo>
                    <a:lnTo>
                      <a:pt x="12419" y="25196"/>
                    </a:lnTo>
                    <a:lnTo>
                      <a:pt x="12038" y="26104"/>
                    </a:lnTo>
                    <a:lnTo>
                      <a:pt x="11665" y="27011"/>
                    </a:lnTo>
                    <a:lnTo>
                      <a:pt x="11314" y="27912"/>
                    </a:lnTo>
                    <a:lnTo>
                      <a:pt x="10969" y="28805"/>
                    </a:lnTo>
                    <a:lnTo>
                      <a:pt x="10655" y="29684"/>
                    </a:lnTo>
                    <a:lnTo>
                      <a:pt x="10347" y="30555"/>
                    </a:lnTo>
                    <a:lnTo>
                      <a:pt x="10076" y="31405"/>
                    </a:lnTo>
                    <a:lnTo>
                      <a:pt x="9944" y="31829"/>
                    </a:lnTo>
                    <a:lnTo>
                      <a:pt x="9820" y="32239"/>
                    </a:lnTo>
                    <a:lnTo>
                      <a:pt x="9703" y="32649"/>
                    </a:lnTo>
                    <a:lnTo>
                      <a:pt x="9593" y="33045"/>
                    </a:lnTo>
                    <a:lnTo>
                      <a:pt x="9490" y="33440"/>
                    </a:lnTo>
                    <a:lnTo>
                      <a:pt x="9395" y="33828"/>
                    </a:lnTo>
                    <a:lnTo>
                      <a:pt x="9307" y="34209"/>
                    </a:lnTo>
                    <a:lnTo>
                      <a:pt x="9227" y="34583"/>
                    </a:lnTo>
                    <a:lnTo>
                      <a:pt x="9088" y="35315"/>
                    </a:lnTo>
                    <a:lnTo>
                      <a:pt x="8949" y="36054"/>
                    </a:lnTo>
                    <a:lnTo>
                      <a:pt x="8817" y="36794"/>
                    </a:lnTo>
                    <a:lnTo>
                      <a:pt x="8692" y="37526"/>
                    </a:lnTo>
                    <a:lnTo>
                      <a:pt x="8582" y="38251"/>
                    </a:lnTo>
                    <a:lnTo>
                      <a:pt x="8473" y="38976"/>
                    </a:lnTo>
                    <a:lnTo>
                      <a:pt x="8377" y="39686"/>
                    </a:lnTo>
                    <a:lnTo>
                      <a:pt x="8282" y="40396"/>
                    </a:lnTo>
                    <a:lnTo>
                      <a:pt x="8194" y="41092"/>
                    </a:lnTo>
                    <a:lnTo>
                      <a:pt x="8114" y="41773"/>
                    </a:lnTo>
                    <a:lnTo>
                      <a:pt x="7967" y="43098"/>
                    </a:lnTo>
                    <a:lnTo>
                      <a:pt x="7850" y="44350"/>
                    </a:lnTo>
                    <a:lnTo>
                      <a:pt x="7748" y="45529"/>
                    </a:lnTo>
                    <a:lnTo>
                      <a:pt x="7667" y="46613"/>
                    </a:lnTo>
                    <a:lnTo>
                      <a:pt x="7601" y="47594"/>
                    </a:lnTo>
                    <a:lnTo>
                      <a:pt x="7550" y="48450"/>
                    </a:lnTo>
                    <a:lnTo>
                      <a:pt x="7513" y="49190"/>
                    </a:lnTo>
                    <a:lnTo>
                      <a:pt x="7469" y="50215"/>
                    </a:lnTo>
                    <a:lnTo>
                      <a:pt x="7462" y="50581"/>
                    </a:lnTo>
                    <a:lnTo>
                      <a:pt x="7396" y="50669"/>
                    </a:lnTo>
                    <a:lnTo>
                      <a:pt x="7330" y="50772"/>
                    </a:lnTo>
                    <a:lnTo>
                      <a:pt x="7242" y="50911"/>
                    </a:lnTo>
                    <a:lnTo>
                      <a:pt x="7133" y="51079"/>
                    </a:lnTo>
                    <a:lnTo>
                      <a:pt x="7023" y="51277"/>
                    </a:lnTo>
                    <a:lnTo>
                      <a:pt x="6898" y="51511"/>
                    </a:lnTo>
                    <a:lnTo>
                      <a:pt x="6781" y="51760"/>
                    </a:lnTo>
                    <a:lnTo>
                      <a:pt x="6671" y="52031"/>
                    </a:lnTo>
                    <a:lnTo>
                      <a:pt x="6613" y="52177"/>
                    </a:lnTo>
                    <a:lnTo>
                      <a:pt x="6562" y="52324"/>
                    </a:lnTo>
                    <a:lnTo>
                      <a:pt x="6518" y="52478"/>
                    </a:lnTo>
                    <a:lnTo>
                      <a:pt x="6474" y="52631"/>
                    </a:lnTo>
                    <a:lnTo>
                      <a:pt x="6437" y="52785"/>
                    </a:lnTo>
                    <a:lnTo>
                      <a:pt x="6408" y="52946"/>
                    </a:lnTo>
                    <a:lnTo>
                      <a:pt x="6378" y="53115"/>
                    </a:lnTo>
                    <a:lnTo>
                      <a:pt x="6364" y="53276"/>
                    </a:lnTo>
                    <a:lnTo>
                      <a:pt x="6349" y="53444"/>
                    </a:lnTo>
                    <a:lnTo>
                      <a:pt x="6349" y="53613"/>
                    </a:lnTo>
                    <a:lnTo>
                      <a:pt x="6349" y="53781"/>
                    </a:lnTo>
                    <a:lnTo>
                      <a:pt x="6364" y="53957"/>
                    </a:lnTo>
                    <a:lnTo>
                      <a:pt x="6393" y="54125"/>
                    </a:lnTo>
                    <a:lnTo>
                      <a:pt x="6430" y="54293"/>
                    </a:lnTo>
                    <a:lnTo>
                      <a:pt x="6459" y="54477"/>
                    </a:lnTo>
                    <a:lnTo>
                      <a:pt x="6481" y="54674"/>
                    </a:lnTo>
                    <a:lnTo>
                      <a:pt x="6496" y="54887"/>
                    </a:lnTo>
                    <a:lnTo>
                      <a:pt x="6496" y="55121"/>
                    </a:lnTo>
                    <a:lnTo>
                      <a:pt x="6481" y="55370"/>
                    </a:lnTo>
                    <a:lnTo>
                      <a:pt x="6466" y="55633"/>
                    </a:lnTo>
                    <a:lnTo>
                      <a:pt x="6437" y="55912"/>
                    </a:lnTo>
                    <a:lnTo>
                      <a:pt x="6400" y="56205"/>
                    </a:lnTo>
                    <a:lnTo>
                      <a:pt x="6357" y="56512"/>
                    </a:lnTo>
                    <a:lnTo>
                      <a:pt x="6305" y="56820"/>
                    </a:lnTo>
                    <a:lnTo>
                      <a:pt x="6181" y="57479"/>
                    </a:lnTo>
                    <a:lnTo>
                      <a:pt x="6042" y="58167"/>
                    </a:lnTo>
                    <a:lnTo>
                      <a:pt x="5881" y="58884"/>
                    </a:lnTo>
                    <a:lnTo>
                      <a:pt x="5712" y="59609"/>
                    </a:lnTo>
                    <a:lnTo>
                      <a:pt x="5536" y="60349"/>
                    </a:lnTo>
                    <a:lnTo>
                      <a:pt x="5192" y="61806"/>
                    </a:lnTo>
                    <a:lnTo>
                      <a:pt x="5031" y="62516"/>
                    </a:lnTo>
                    <a:lnTo>
                      <a:pt x="4885" y="63204"/>
                    </a:lnTo>
                    <a:lnTo>
                      <a:pt x="4760" y="63863"/>
                    </a:lnTo>
                    <a:lnTo>
                      <a:pt x="4709" y="64171"/>
                    </a:lnTo>
                    <a:lnTo>
                      <a:pt x="4658" y="64471"/>
                    </a:lnTo>
                    <a:lnTo>
                      <a:pt x="4380" y="66221"/>
                    </a:lnTo>
                    <a:lnTo>
                      <a:pt x="3948" y="68894"/>
                    </a:lnTo>
                    <a:lnTo>
                      <a:pt x="3398" y="72152"/>
                    </a:lnTo>
                    <a:lnTo>
                      <a:pt x="3098" y="73895"/>
                    </a:lnTo>
                    <a:lnTo>
                      <a:pt x="2791" y="75659"/>
                    </a:lnTo>
                    <a:lnTo>
                      <a:pt x="2483" y="77409"/>
                    </a:lnTo>
                    <a:lnTo>
                      <a:pt x="2168" y="79101"/>
                    </a:lnTo>
                    <a:lnTo>
                      <a:pt x="1875" y="80690"/>
                    </a:lnTo>
                    <a:lnTo>
                      <a:pt x="1590" y="82132"/>
                    </a:lnTo>
                    <a:lnTo>
                      <a:pt x="1458" y="82784"/>
                    </a:lnTo>
                    <a:lnTo>
                      <a:pt x="1326" y="83391"/>
                    </a:lnTo>
                    <a:lnTo>
                      <a:pt x="1209" y="83941"/>
                    </a:lnTo>
                    <a:lnTo>
                      <a:pt x="1092" y="84424"/>
                    </a:lnTo>
                    <a:lnTo>
                      <a:pt x="989" y="84848"/>
                    </a:lnTo>
                    <a:lnTo>
                      <a:pt x="894" y="85193"/>
                    </a:lnTo>
                    <a:lnTo>
                      <a:pt x="806" y="85463"/>
                    </a:lnTo>
                    <a:lnTo>
                      <a:pt x="770" y="85566"/>
                    </a:lnTo>
                    <a:lnTo>
                      <a:pt x="733" y="85654"/>
                    </a:lnTo>
                    <a:lnTo>
                      <a:pt x="492" y="86174"/>
                    </a:lnTo>
                    <a:lnTo>
                      <a:pt x="308" y="86598"/>
                    </a:lnTo>
                    <a:lnTo>
                      <a:pt x="177" y="86921"/>
                    </a:lnTo>
                    <a:lnTo>
                      <a:pt x="89" y="87162"/>
                    </a:lnTo>
                    <a:lnTo>
                      <a:pt x="38" y="87331"/>
                    </a:lnTo>
                    <a:lnTo>
                      <a:pt x="8" y="87433"/>
                    </a:lnTo>
                    <a:lnTo>
                      <a:pt x="1" y="87492"/>
                    </a:lnTo>
                    <a:lnTo>
                      <a:pt x="1" y="87506"/>
                    </a:lnTo>
                    <a:lnTo>
                      <a:pt x="528" y="87777"/>
                    </a:lnTo>
                    <a:lnTo>
                      <a:pt x="1714" y="88400"/>
                    </a:lnTo>
                    <a:lnTo>
                      <a:pt x="2366" y="88751"/>
                    </a:lnTo>
                    <a:lnTo>
                      <a:pt x="2944" y="89073"/>
                    </a:lnTo>
                    <a:lnTo>
                      <a:pt x="3193" y="89212"/>
                    </a:lnTo>
                    <a:lnTo>
                      <a:pt x="3391" y="89330"/>
                    </a:lnTo>
                    <a:lnTo>
                      <a:pt x="3538" y="89425"/>
                    </a:lnTo>
                    <a:lnTo>
                      <a:pt x="3625" y="89491"/>
                    </a:lnTo>
                    <a:lnTo>
                      <a:pt x="3611" y="89330"/>
                    </a:lnTo>
                    <a:lnTo>
                      <a:pt x="3611" y="89125"/>
                    </a:lnTo>
                    <a:lnTo>
                      <a:pt x="3611" y="88854"/>
                    </a:lnTo>
                    <a:lnTo>
                      <a:pt x="3618" y="88517"/>
                    </a:lnTo>
                    <a:lnTo>
                      <a:pt x="3640" y="88107"/>
                    </a:lnTo>
                    <a:lnTo>
                      <a:pt x="3684" y="87638"/>
                    </a:lnTo>
                    <a:lnTo>
                      <a:pt x="3743" y="87118"/>
                    </a:lnTo>
                    <a:lnTo>
                      <a:pt x="3779" y="86840"/>
                    </a:lnTo>
                    <a:lnTo>
                      <a:pt x="3830" y="86540"/>
                    </a:lnTo>
                    <a:lnTo>
                      <a:pt x="3882" y="86240"/>
                    </a:lnTo>
                    <a:lnTo>
                      <a:pt x="3940" y="85917"/>
                    </a:lnTo>
                    <a:lnTo>
                      <a:pt x="4013" y="85588"/>
                    </a:lnTo>
                    <a:lnTo>
                      <a:pt x="4094" y="85251"/>
                    </a:lnTo>
                    <a:lnTo>
                      <a:pt x="4182" y="84900"/>
                    </a:lnTo>
                    <a:lnTo>
                      <a:pt x="4277" y="84541"/>
                    </a:lnTo>
                    <a:lnTo>
                      <a:pt x="4387" y="84175"/>
                    </a:lnTo>
                    <a:lnTo>
                      <a:pt x="4504" y="83794"/>
                    </a:lnTo>
                    <a:lnTo>
                      <a:pt x="4636" y="83413"/>
                    </a:lnTo>
                    <a:lnTo>
                      <a:pt x="4775" y="83018"/>
                    </a:lnTo>
                    <a:lnTo>
                      <a:pt x="4936" y="82615"/>
                    </a:lnTo>
                    <a:lnTo>
                      <a:pt x="5104" y="82213"/>
                    </a:lnTo>
                    <a:lnTo>
                      <a:pt x="5280" y="81802"/>
                    </a:lnTo>
                    <a:lnTo>
                      <a:pt x="5478" y="81385"/>
                    </a:lnTo>
                    <a:lnTo>
                      <a:pt x="5925" y="80463"/>
                    </a:lnTo>
                    <a:lnTo>
                      <a:pt x="6444" y="79408"/>
                    </a:lnTo>
                    <a:lnTo>
                      <a:pt x="7660" y="76963"/>
                    </a:lnTo>
                    <a:lnTo>
                      <a:pt x="8326" y="75623"/>
                    </a:lnTo>
                    <a:lnTo>
                      <a:pt x="9007" y="74239"/>
                    </a:lnTo>
                    <a:lnTo>
                      <a:pt x="9695" y="72826"/>
                    </a:lnTo>
                    <a:lnTo>
                      <a:pt x="10376" y="71405"/>
                    </a:lnTo>
                    <a:lnTo>
                      <a:pt x="11035" y="70007"/>
                    </a:lnTo>
                    <a:lnTo>
                      <a:pt x="11665" y="68652"/>
                    </a:lnTo>
                    <a:lnTo>
                      <a:pt x="11958" y="68000"/>
                    </a:lnTo>
                    <a:lnTo>
                      <a:pt x="12236" y="67363"/>
                    </a:lnTo>
                    <a:lnTo>
                      <a:pt x="12500" y="66748"/>
                    </a:lnTo>
                    <a:lnTo>
                      <a:pt x="12749" y="66155"/>
                    </a:lnTo>
                    <a:lnTo>
                      <a:pt x="12976" y="65591"/>
                    </a:lnTo>
                    <a:lnTo>
                      <a:pt x="13188" y="65064"/>
                    </a:lnTo>
                    <a:lnTo>
                      <a:pt x="13371" y="64559"/>
                    </a:lnTo>
                    <a:lnTo>
                      <a:pt x="13532" y="64098"/>
                    </a:lnTo>
                    <a:lnTo>
                      <a:pt x="13664" y="63673"/>
                    </a:lnTo>
                    <a:lnTo>
                      <a:pt x="13766" y="63292"/>
                    </a:lnTo>
                    <a:lnTo>
                      <a:pt x="13810" y="63117"/>
                    </a:lnTo>
                    <a:lnTo>
                      <a:pt x="13847" y="62955"/>
                    </a:lnTo>
                    <a:lnTo>
                      <a:pt x="13869" y="62802"/>
                    </a:lnTo>
                    <a:lnTo>
                      <a:pt x="13891" y="62663"/>
                    </a:lnTo>
                    <a:lnTo>
                      <a:pt x="13942" y="62113"/>
                    </a:lnTo>
                    <a:lnTo>
                      <a:pt x="13993" y="61550"/>
                    </a:lnTo>
                    <a:lnTo>
                      <a:pt x="14037" y="60971"/>
                    </a:lnTo>
                    <a:lnTo>
                      <a:pt x="14081" y="60385"/>
                    </a:lnTo>
                    <a:lnTo>
                      <a:pt x="14154" y="59199"/>
                    </a:lnTo>
                    <a:lnTo>
                      <a:pt x="14220" y="58042"/>
                    </a:lnTo>
                    <a:lnTo>
                      <a:pt x="14286" y="56944"/>
                    </a:lnTo>
                    <a:lnTo>
                      <a:pt x="14352" y="55948"/>
                    </a:lnTo>
                    <a:lnTo>
                      <a:pt x="14381" y="55502"/>
                    </a:lnTo>
                    <a:lnTo>
                      <a:pt x="14418" y="55092"/>
                    </a:lnTo>
                    <a:lnTo>
                      <a:pt x="14455" y="54733"/>
                    </a:lnTo>
                    <a:lnTo>
                      <a:pt x="14491" y="54425"/>
                    </a:lnTo>
                    <a:lnTo>
                      <a:pt x="14506" y="54352"/>
                    </a:lnTo>
                    <a:lnTo>
                      <a:pt x="14528" y="54264"/>
                    </a:lnTo>
                    <a:lnTo>
                      <a:pt x="14557" y="54176"/>
                    </a:lnTo>
                    <a:lnTo>
                      <a:pt x="14601" y="54081"/>
                    </a:lnTo>
                    <a:lnTo>
                      <a:pt x="14696" y="53869"/>
                    </a:lnTo>
                    <a:lnTo>
                      <a:pt x="14828" y="53627"/>
                    </a:lnTo>
                    <a:lnTo>
                      <a:pt x="14982" y="53364"/>
                    </a:lnTo>
                    <a:lnTo>
                      <a:pt x="15165" y="53071"/>
                    </a:lnTo>
                    <a:lnTo>
                      <a:pt x="15370" y="52756"/>
                    </a:lnTo>
                    <a:lnTo>
                      <a:pt x="15604" y="52419"/>
                    </a:lnTo>
                    <a:lnTo>
                      <a:pt x="15853" y="52060"/>
                    </a:lnTo>
                    <a:lnTo>
                      <a:pt x="16124" y="51687"/>
                    </a:lnTo>
                    <a:lnTo>
                      <a:pt x="16717" y="50874"/>
                    </a:lnTo>
                    <a:lnTo>
                      <a:pt x="17376" y="49988"/>
                    </a:lnTo>
                    <a:lnTo>
                      <a:pt x="18086" y="49051"/>
                    </a:lnTo>
                    <a:lnTo>
                      <a:pt x="18833" y="48055"/>
                    </a:lnTo>
                    <a:lnTo>
                      <a:pt x="19609" y="47023"/>
                    </a:lnTo>
                    <a:lnTo>
                      <a:pt x="20393" y="45954"/>
                    </a:lnTo>
                    <a:lnTo>
                      <a:pt x="21184" y="44855"/>
                    </a:lnTo>
                    <a:lnTo>
                      <a:pt x="21572" y="44306"/>
                    </a:lnTo>
                    <a:lnTo>
                      <a:pt x="21960" y="43750"/>
                    </a:lnTo>
                    <a:lnTo>
                      <a:pt x="22341" y="43186"/>
                    </a:lnTo>
                    <a:lnTo>
                      <a:pt x="22714" y="42629"/>
                    </a:lnTo>
                    <a:lnTo>
                      <a:pt x="23080" y="42073"/>
                    </a:lnTo>
                    <a:lnTo>
                      <a:pt x="23439" y="41509"/>
                    </a:lnTo>
                    <a:lnTo>
                      <a:pt x="23783" y="40960"/>
                    </a:lnTo>
                    <a:lnTo>
                      <a:pt x="24112" y="40404"/>
                    </a:lnTo>
                    <a:lnTo>
                      <a:pt x="24435" y="39854"/>
                    </a:lnTo>
                    <a:lnTo>
                      <a:pt x="24742" y="39305"/>
                    </a:lnTo>
                    <a:lnTo>
                      <a:pt x="25050" y="38763"/>
                    </a:lnTo>
                    <a:lnTo>
                      <a:pt x="25343" y="38214"/>
                    </a:lnTo>
                    <a:lnTo>
                      <a:pt x="25635" y="37680"/>
                    </a:lnTo>
                    <a:lnTo>
                      <a:pt x="25914" y="37145"/>
                    </a:lnTo>
                    <a:lnTo>
                      <a:pt x="26448" y="36105"/>
                    </a:lnTo>
                    <a:lnTo>
                      <a:pt x="26953" y="35095"/>
                    </a:lnTo>
                    <a:lnTo>
                      <a:pt x="27415" y="34129"/>
                    </a:lnTo>
                    <a:lnTo>
                      <a:pt x="27839" y="33213"/>
                    </a:lnTo>
                    <a:lnTo>
                      <a:pt x="28227" y="32357"/>
                    </a:lnTo>
                    <a:lnTo>
                      <a:pt x="28579" y="31573"/>
                    </a:lnTo>
                    <a:lnTo>
                      <a:pt x="28886" y="30870"/>
                    </a:lnTo>
                    <a:lnTo>
                      <a:pt x="29143" y="30248"/>
                    </a:lnTo>
                    <a:lnTo>
                      <a:pt x="29362" y="29713"/>
                    </a:lnTo>
                    <a:lnTo>
                      <a:pt x="29663" y="28974"/>
                    </a:lnTo>
                    <a:lnTo>
                      <a:pt x="29765" y="28718"/>
                    </a:lnTo>
                    <a:lnTo>
                      <a:pt x="29912" y="29259"/>
                    </a:lnTo>
                    <a:lnTo>
                      <a:pt x="30095" y="29911"/>
                    </a:lnTo>
                    <a:lnTo>
                      <a:pt x="30351" y="30775"/>
                    </a:lnTo>
                    <a:lnTo>
                      <a:pt x="30666" y="31837"/>
                    </a:lnTo>
                    <a:lnTo>
                      <a:pt x="31046" y="33067"/>
                    </a:lnTo>
                    <a:lnTo>
                      <a:pt x="31478" y="34443"/>
                    </a:lnTo>
                    <a:lnTo>
                      <a:pt x="31969" y="35937"/>
                    </a:lnTo>
                    <a:lnTo>
                      <a:pt x="32240" y="36728"/>
                    </a:lnTo>
                    <a:lnTo>
                      <a:pt x="32518" y="37541"/>
                    </a:lnTo>
                    <a:lnTo>
                      <a:pt x="32804" y="38368"/>
                    </a:lnTo>
                    <a:lnTo>
                      <a:pt x="33104" y="39210"/>
                    </a:lnTo>
                    <a:lnTo>
                      <a:pt x="33419" y="40067"/>
                    </a:lnTo>
                    <a:lnTo>
                      <a:pt x="33741" y="40938"/>
                    </a:lnTo>
                    <a:lnTo>
                      <a:pt x="34078" y="41809"/>
                    </a:lnTo>
                    <a:lnTo>
                      <a:pt x="34422" y="42688"/>
                    </a:lnTo>
                    <a:lnTo>
                      <a:pt x="34773" y="43567"/>
                    </a:lnTo>
                    <a:lnTo>
                      <a:pt x="35139" y="44445"/>
                    </a:lnTo>
                    <a:lnTo>
                      <a:pt x="35506" y="45317"/>
                    </a:lnTo>
                    <a:lnTo>
                      <a:pt x="35886" y="46188"/>
                    </a:lnTo>
                    <a:lnTo>
                      <a:pt x="36274" y="47037"/>
                    </a:lnTo>
                    <a:lnTo>
                      <a:pt x="36670" y="47879"/>
                    </a:lnTo>
                    <a:lnTo>
                      <a:pt x="37073" y="48699"/>
                    </a:lnTo>
                    <a:lnTo>
                      <a:pt x="37483" y="49505"/>
                    </a:lnTo>
                    <a:lnTo>
                      <a:pt x="37885" y="50274"/>
                    </a:lnTo>
                    <a:lnTo>
                      <a:pt x="38273" y="50984"/>
                    </a:lnTo>
                    <a:lnTo>
                      <a:pt x="38647" y="51650"/>
                    </a:lnTo>
                    <a:lnTo>
                      <a:pt x="38998" y="52258"/>
                    </a:lnTo>
                    <a:lnTo>
                      <a:pt x="39335" y="52829"/>
                    </a:lnTo>
                    <a:lnTo>
                      <a:pt x="39657" y="53349"/>
                    </a:lnTo>
                    <a:lnTo>
                      <a:pt x="39965" y="53832"/>
                    </a:lnTo>
                    <a:lnTo>
                      <a:pt x="40258" y="54272"/>
                    </a:lnTo>
                    <a:lnTo>
                      <a:pt x="40529" y="54674"/>
                    </a:lnTo>
                    <a:lnTo>
                      <a:pt x="40792" y="55033"/>
                    </a:lnTo>
                    <a:lnTo>
                      <a:pt x="41041" y="55370"/>
                    </a:lnTo>
                    <a:lnTo>
                      <a:pt x="41275" y="55663"/>
                    </a:lnTo>
                    <a:lnTo>
                      <a:pt x="41495" y="55934"/>
                    </a:lnTo>
                    <a:lnTo>
                      <a:pt x="41707" y="56168"/>
                    </a:lnTo>
                    <a:lnTo>
                      <a:pt x="41905" y="56380"/>
                    </a:lnTo>
                    <a:lnTo>
                      <a:pt x="42088" y="56571"/>
                    </a:lnTo>
                    <a:lnTo>
                      <a:pt x="42257" y="56732"/>
                    </a:lnTo>
                    <a:lnTo>
                      <a:pt x="42418" y="56878"/>
                    </a:lnTo>
                    <a:lnTo>
                      <a:pt x="42571" y="57003"/>
                    </a:lnTo>
                    <a:lnTo>
                      <a:pt x="42710" y="57112"/>
                    </a:lnTo>
                    <a:lnTo>
                      <a:pt x="42835" y="57208"/>
                    </a:lnTo>
                    <a:lnTo>
                      <a:pt x="42952" y="57288"/>
                    </a:lnTo>
                    <a:lnTo>
                      <a:pt x="43157" y="57427"/>
                    </a:lnTo>
                    <a:lnTo>
                      <a:pt x="43333" y="57537"/>
                    </a:lnTo>
                    <a:lnTo>
                      <a:pt x="43406" y="57588"/>
                    </a:lnTo>
                    <a:lnTo>
                      <a:pt x="43465" y="57640"/>
                    </a:lnTo>
                    <a:lnTo>
                      <a:pt x="43523" y="57691"/>
                    </a:lnTo>
                    <a:lnTo>
                      <a:pt x="43574" y="57742"/>
                    </a:lnTo>
                    <a:lnTo>
                      <a:pt x="43618" y="57808"/>
                    </a:lnTo>
                    <a:lnTo>
                      <a:pt x="43648" y="57874"/>
                    </a:lnTo>
                    <a:lnTo>
                      <a:pt x="43714" y="58020"/>
                    </a:lnTo>
                    <a:lnTo>
                      <a:pt x="43765" y="58167"/>
                    </a:lnTo>
                    <a:lnTo>
                      <a:pt x="43816" y="58321"/>
                    </a:lnTo>
                    <a:lnTo>
                      <a:pt x="43867" y="58489"/>
                    </a:lnTo>
                    <a:lnTo>
                      <a:pt x="43955" y="58840"/>
                    </a:lnTo>
                    <a:lnTo>
                      <a:pt x="44043" y="59251"/>
                    </a:lnTo>
                    <a:lnTo>
                      <a:pt x="44263" y="60290"/>
                    </a:lnTo>
                    <a:lnTo>
                      <a:pt x="44409" y="60964"/>
                    </a:lnTo>
                    <a:lnTo>
                      <a:pt x="44600" y="61755"/>
                    </a:lnTo>
                    <a:lnTo>
                      <a:pt x="44717" y="62216"/>
                    </a:lnTo>
                    <a:lnTo>
                      <a:pt x="44856" y="62750"/>
                    </a:lnTo>
                    <a:lnTo>
                      <a:pt x="45017" y="63329"/>
                    </a:lnTo>
                    <a:lnTo>
                      <a:pt x="45200" y="63959"/>
                    </a:lnTo>
                    <a:lnTo>
                      <a:pt x="45405" y="64632"/>
                    </a:lnTo>
                    <a:lnTo>
                      <a:pt x="45625" y="65328"/>
                    </a:lnTo>
                    <a:lnTo>
                      <a:pt x="45866" y="66053"/>
                    </a:lnTo>
                    <a:lnTo>
                      <a:pt x="46130" y="66785"/>
                    </a:lnTo>
                    <a:lnTo>
                      <a:pt x="46408" y="67524"/>
                    </a:lnTo>
                    <a:lnTo>
                      <a:pt x="46555" y="67891"/>
                    </a:lnTo>
                    <a:lnTo>
                      <a:pt x="46708" y="68257"/>
                    </a:lnTo>
                    <a:lnTo>
                      <a:pt x="46862" y="68623"/>
                    </a:lnTo>
                    <a:lnTo>
                      <a:pt x="47023" y="68982"/>
                    </a:lnTo>
                    <a:lnTo>
                      <a:pt x="47184" y="69333"/>
                    </a:lnTo>
                    <a:lnTo>
                      <a:pt x="47353" y="69684"/>
                    </a:lnTo>
                    <a:lnTo>
                      <a:pt x="47528" y="70021"/>
                    </a:lnTo>
                    <a:lnTo>
                      <a:pt x="47697" y="70358"/>
                    </a:lnTo>
                    <a:lnTo>
                      <a:pt x="47880" y="70680"/>
                    </a:lnTo>
                    <a:lnTo>
                      <a:pt x="48063" y="70988"/>
                    </a:lnTo>
                    <a:lnTo>
                      <a:pt x="48246" y="71288"/>
                    </a:lnTo>
                    <a:lnTo>
                      <a:pt x="48436" y="71574"/>
                    </a:lnTo>
                    <a:lnTo>
                      <a:pt x="48634" y="71852"/>
                    </a:lnTo>
                    <a:lnTo>
                      <a:pt x="48824" y="72108"/>
                    </a:lnTo>
                    <a:lnTo>
                      <a:pt x="49037" y="72386"/>
                    </a:lnTo>
                    <a:lnTo>
                      <a:pt x="49264" y="72708"/>
                    </a:lnTo>
                    <a:lnTo>
                      <a:pt x="49513" y="73082"/>
                    </a:lnTo>
                    <a:lnTo>
                      <a:pt x="49784" y="73492"/>
                    </a:lnTo>
                    <a:lnTo>
                      <a:pt x="50062" y="73939"/>
                    </a:lnTo>
                    <a:lnTo>
                      <a:pt x="50355" y="74422"/>
                    </a:lnTo>
                    <a:lnTo>
                      <a:pt x="50662" y="74927"/>
                    </a:lnTo>
                    <a:lnTo>
                      <a:pt x="50977" y="75469"/>
                    </a:lnTo>
                    <a:lnTo>
                      <a:pt x="51636" y="76604"/>
                    </a:lnTo>
                    <a:lnTo>
                      <a:pt x="52310" y="77797"/>
                    </a:lnTo>
                    <a:lnTo>
                      <a:pt x="52983" y="79027"/>
                    </a:lnTo>
                    <a:lnTo>
                      <a:pt x="53650" y="80250"/>
                    </a:lnTo>
                    <a:lnTo>
                      <a:pt x="54294" y="81444"/>
                    </a:lnTo>
                    <a:lnTo>
                      <a:pt x="54902" y="82571"/>
                    </a:lnTo>
                    <a:lnTo>
                      <a:pt x="55927" y="84534"/>
                    </a:lnTo>
                    <a:lnTo>
                      <a:pt x="56630" y="85881"/>
                    </a:lnTo>
                    <a:lnTo>
                      <a:pt x="56893" y="86386"/>
                    </a:lnTo>
                    <a:lnTo>
                      <a:pt x="59654" y="84958"/>
                    </a:lnTo>
                    <a:lnTo>
                      <a:pt x="58834" y="80836"/>
                    </a:lnTo>
                    <a:lnTo>
                      <a:pt x="57625" y="74737"/>
                    </a:lnTo>
                    <a:lnTo>
                      <a:pt x="57574" y="74429"/>
                    </a:lnTo>
                    <a:lnTo>
                      <a:pt x="57508" y="74004"/>
                    </a:lnTo>
                    <a:lnTo>
                      <a:pt x="57435" y="73463"/>
                    </a:lnTo>
                    <a:lnTo>
                      <a:pt x="57362" y="72826"/>
                    </a:lnTo>
                    <a:lnTo>
                      <a:pt x="57179" y="71273"/>
                    </a:lnTo>
                    <a:lnTo>
                      <a:pt x="56974" y="69414"/>
                    </a:lnTo>
                    <a:lnTo>
                      <a:pt x="56754" y="67312"/>
                    </a:lnTo>
                    <a:lnTo>
                      <a:pt x="56527" y="65042"/>
                    </a:lnTo>
                    <a:lnTo>
                      <a:pt x="56051" y="60254"/>
                    </a:lnTo>
                    <a:lnTo>
                      <a:pt x="55605" y="55589"/>
                    </a:lnTo>
                    <a:lnTo>
                      <a:pt x="55224" y="51584"/>
                    </a:lnTo>
                    <a:lnTo>
                      <a:pt x="54865" y="47740"/>
                    </a:lnTo>
                    <a:lnTo>
                      <a:pt x="54477" y="33374"/>
                    </a:lnTo>
                    <a:lnTo>
                      <a:pt x="52149" y="16812"/>
                    </a:lnTo>
                    <a:lnTo>
                      <a:pt x="50552" y="17368"/>
                    </a:lnTo>
                    <a:lnTo>
                      <a:pt x="50384" y="17017"/>
                    </a:lnTo>
                    <a:lnTo>
                      <a:pt x="49930" y="16065"/>
                    </a:lnTo>
                    <a:lnTo>
                      <a:pt x="49242" y="14667"/>
                    </a:lnTo>
                    <a:lnTo>
                      <a:pt x="48832" y="13846"/>
                    </a:lnTo>
                    <a:lnTo>
                      <a:pt x="48392" y="12968"/>
                    </a:lnTo>
                    <a:lnTo>
                      <a:pt x="47931" y="12067"/>
                    </a:lnTo>
                    <a:lnTo>
                      <a:pt x="47455" y="11137"/>
                    </a:lnTo>
                    <a:lnTo>
                      <a:pt x="46965" y="10222"/>
                    </a:lnTo>
                    <a:lnTo>
                      <a:pt x="46474" y="9329"/>
                    </a:lnTo>
                    <a:lnTo>
                      <a:pt x="45998" y="8479"/>
                    </a:lnTo>
                    <a:lnTo>
                      <a:pt x="45764" y="8069"/>
                    </a:lnTo>
                    <a:lnTo>
                      <a:pt x="45529" y="7689"/>
                    </a:lnTo>
                    <a:lnTo>
                      <a:pt x="45310" y="7322"/>
                    </a:lnTo>
                    <a:lnTo>
                      <a:pt x="45090" y="6978"/>
                    </a:lnTo>
                    <a:lnTo>
                      <a:pt x="44885" y="6663"/>
                    </a:lnTo>
                    <a:lnTo>
                      <a:pt x="44687" y="6371"/>
                    </a:lnTo>
                    <a:lnTo>
                      <a:pt x="43289" y="4379"/>
                    </a:lnTo>
                    <a:lnTo>
                      <a:pt x="42227" y="2856"/>
                    </a:lnTo>
                    <a:lnTo>
                      <a:pt x="41561" y="1882"/>
                    </a:lnTo>
                    <a:lnTo>
                      <a:pt x="41327" y="1538"/>
                    </a:lnTo>
                    <a:lnTo>
                      <a:pt x="40843" y="1421"/>
                    </a:lnTo>
                    <a:lnTo>
                      <a:pt x="40280" y="1296"/>
                    </a:lnTo>
                    <a:lnTo>
                      <a:pt x="39518" y="1135"/>
                    </a:lnTo>
                    <a:lnTo>
                      <a:pt x="38595" y="952"/>
                    </a:lnTo>
                    <a:lnTo>
                      <a:pt x="38076" y="850"/>
                    </a:lnTo>
                    <a:lnTo>
                      <a:pt x="37526" y="755"/>
                    </a:lnTo>
                    <a:lnTo>
                      <a:pt x="36941" y="659"/>
                    </a:lnTo>
                    <a:lnTo>
                      <a:pt x="36333" y="564"/>
                    </a:lnTo>
                    <a:lnTo>
                      <a:pt x="35696" y="469"/>
                    </a:lnTo>
                    <a:lnTo>
                      <a:pt x="35044" y="381"/>
                    </a:lnTo>
                    <a:lnTo>
                      <a:pt x="34371" y="301"/>
                    </a:lnTo>
                    <a:lnTo>
                      <a:pt x="33675" y="220"/>
                    </a:lnTo>
                    <a:lnTo>
                      <a:pt x="32972" y="154"/>
                    </a:lnTo>
                    <a:lnTo>
                      <a:pt x="32255" y="103"/>
                    </a:lnTo>
                    <a:lnTo>
                      <a:pt x="31530" y="52"/>
                    </a:lnTo>
                    <a:lnTo>
                      <a:pt x="30798" y="22"/>
                    </a:lnTo>
                    <a:lnTo>
                      <a:pt x="300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1"/>
              <p:cNvSpPr/>
              <p:nvPr/>
            </p:nvSpPr>
            <p:spPr>
              <a:xfrm>
                <a:off x="3602475" y="2931900"/>
                <a:ext cx="1491350" cy="2237275"/>
              </a:xfrm>
              <a:custGeom>
                <a:avLst/>
                <a:gdLst/>
                <a:ahLst/>
                <a:cxnLst/>
                <a:rect l="l" t="t" r="r" b="b"/>
                <a:pathLst>
                  <a:path w="59654" h="89491" fill="none" extrusionOk="0">
                    <a:moveTo>
                      <a:pt x="23812" y="696"/>
                    </a:moveTo>
                    <a:lnTo>
                      <a:pt x="23812" y="696"/>
                    </a:lnTo>
                    <a:lnTo>
                      <a:pt x="23673" y="1077"/>
                    </a:lnTo>
                    <a:lnTo>
                      <a:pt x="23307" y="2087"/>
                    </a:lnTo>
                    <a:lnTo>
                      <a:pt x="22758" y="3552"/>
                    </a:lnTo>
                    <a:lnTo>
                      <a:pt x="22436" y="4394"/>
                    </a:lnTo>
                    <a:lnTo>
                      <a:pt x="22092" y="5287"/>
                    </a:lnTo>
                    <a:lnTo>
                      <a:pt x="21740" y="6202"/>
                    </a:lnTo>
                    <a:lnTo>
                      <a:pt x="21367" y="7117"/>
                    </a:lnTo>
                    <a:lnTo>
                      <a:pt x="21001" y="8003"/>
                    </a:lnTo>
                    <a:lnTo>
                      <a:pt x="20642" y="8853"/>
                    </a:lnTo>
                    <a:lnTo>
                      <a:pt x="20298" y="9629"/>
                    </a:lnTo>
                    <a:lnTo>
                      <a:pt x="20129" y="9988"/>
                    </a:lnTo>
                    <a:lnTo>
                      <a:pt x="19968" y="10317"/>
                    </a:lnTo>
                    <a:lnTo>
                      <a:pt x="19814" y="10617"/>
                    </a:lnTo>
                    <a:lnTo>
                      <a:pt x="19675" y="10896"/>
                    </a:lnTo>
                    <a:lnTo>
                      <a:pt x="19536" y="11130"/>
                    </a:lnTo>
                    <a:lnTo>
                      <a:pt x="19412" y="11335"/>
                    </a:lnTo>
                    <a:lnTo>
                      <a:pt x="19412" y="11335"/>
                    </a:lnTo>
                    <a:lnTo>
                      <a:pt x="19273" y="11547"/>
                    </a:lnTo>
                    <a:lnTo>
                      <a:pt x="19097" y="11826"/>
                    </a:lnTo>
                    <a:lnTo>
                      <a:pt x="18899" y="12170"/>
                    </a:lnTo>
                    <a:lnTo>
                      <a:pt x="18665" y="12565"/>
                    </a:lnTo>
                    <a:lnTo>
                      <a:pt x="18123" y="13524"/>
                    </a:lnTo>
                    <a:lnTo>
                      <a:pt x="17501" y="14681"/>
                    </a:lnTo>
                    <a:lnTo>
                      <a:pt x="17157" y="15325"/>
                    </a:lnTo>
                    <a:lnTo>
                      <a:pt x="16798" y="16006"/>
                    </a:lnTo>
                    <a:lnTo>
                      <a:pt x="16424" y="16724"/>
                    </a:lnTo>
                    <a:lnTo>
                      <a:pt x="16044" y="17471"/>
                    </a:lnTo>
                    <a:lnTo>
                      <a:pt x="15648" y="18254"/>
                    </a:lnTo>
                    <a:lnTo>
                      <a:pt x="15245" y="19060"/>
                    </a:lnTo>
                    <a:lnTo>
                      <a:pt x="14843" y="19887"/>
                    </a:lnTo>
                    <a:lnTo>
                      <a:pt x="14433" y="20744"/>
                    </a:lnTo>
                    <a:lnTo>
                      <a:pt x="14023" y="21608"/>
                    </a:lnTo>
                    <a:lnTo>
                      <a:pt x="13613" y="22494"/>
                    </a:lnTo>
                    <a:lnTo>
                      <a:pt x="13210" y="23387"/>
                    </a:lnTo>
                    <a:lnTo>
                      <a:pt x="12815" y="24288"/>
                    </a:lnTo>
                    <a:lnTo>
                      <a:pt x="12419" y="25196"/>
                    </a:lnTo>
                    <a:lnTo>
                      <a:pt x="12038" y="26104"/>
                    </a:lnTo>
                    <a:lnTo>
                      <a:pt x="11665" y="27011"/>
                    </a:lnTo>
                    <a:lnTo>
                      <a:pt x="11314" y="27912"/>
                    </a:lnTo>
                    <a:lnTo>
                      <a:pt x="10969" y="28805"/>
                    </a:lnTo>
                    <a:lnTo>
                      <a:pt x="10655" y="29684"/>
                    </a:lnTo>
                    <a:lnTo>
                      <a:pt x="10347" y="30555"/>
                    </a:lnTo>
                    <a:lnTo>
                      <a:pt x="10076" y="31405"/>
                    </a:lnTo>
                    <a:lnTo>
                      <a:pt x="9944" y="31829"/>
                    </a:lnTo>
                    <a:lnTo>
                      <a:pt x="9820" y="32239"/>
                    </a:lnTo>
                    <a:lnTo>
                      <a:pt x="9703" y="32649"/>
                    </a:lnTo>
                    <a:lnTo>
                      <a:pt x="9593" y="33045"/>
                    </a:lnTo>
                    <a:lnTo>
                      <a:pt x="9490" y="33440"/>
                    </a:lnTo>
                    <a:lnTo>
                      <a:pt x="9395" y="33828"/>
                    </a:lnTo>
                    <a:lnTo>
                      <a:pt x="9307" y="34209"/>
                    </a:lnTo>
                    <a:lnTo>
                      <a:pt x="9227" y="34583"/>
                    </a:lnTo>
                    <a:lnTo>
                      <a:pt x="9227" y="34583"/>
                    </a:lnTo>
                    <a:lnTo>
                      <a:pt x="9088" y="35315"/>
                    </a:lnTo>
                    <a:lnTo>
                      <a:pt x="8949" y="36054"/>
                    </a:lnTo>
                    <a:lnTo>
                      <a:pt x="8817" y="36794"/>
                    </a:lnTo>
                    <a:lnTo>
                      <a:pt x="8692" y="37526"/>
                    </a:lnTo>
                    <a:lnTo>
                      <a:pt x="8582" y="38251"/>
                    </a:lnTo>
                    <a:lnTo>
                      <a:pt x="8473" y="38976"/>
                    </a:lnTo>
                    <a:lnTo>
                      <a:pt x="8377" y="39686"/>
                    </a:lnTo>
                    <a:lnTo>
                      <a:pt x="8282" y="40396"/>
                    </a:lnTo>
                    <a:lnTo>
                      <a:pt x="8194" y="41092"/>
                    </a:lnTo>
                    <a:lnTo>
                      <a:pt x="8114" y="41773"/>
                    </a:lnTo>
                    <a:lnTo>
                      <a:pt x="7967" y="43098"/>
                    </a:lnTo>
                    <a:lnTo>
                      <a:pt x="7850" y="44350"/>
                    </a:lnTo>
                    <a:lnTo>
                      <a:pt x="7748" y="45529"/>
                    </a:lnTo>
                    <a:lnTo>
                      <a:pt x="7667" y="46613"/>
                    </a:lnTo>
                    <a:lnTo>
                      <a:pt x="7601" y="47594"/>
                    </a:lnTo>
                    <a:lnTo>
                      <a:pt x="7550" y="48450"/>
                    </a:lnTo>
                    <a:lnTo>
                      <a:pt x="7513" y="49190"/>
                    </a:lnTo>
                    <a:lnTo>
                      <a:pt x="7469" y="50215"/>
                    </a:lnTo>
                    <a:lnTo>
                      <a:pt x="7462" y="50581"/>
                    </a:lnTo>
                    <a:lnTo>
                      <a:pt x="7462" y="50581"/>
                    </a:lnTo>
                    <a:lnTo>
                      <a:pt x="7396" y="50669"/>
                    </a:lnTo>
                    <a:lnTo>
                      <a:pt x="7330" y="50772"/>
                    </a:lnTo>
                    <a:lnTo>
                      <a:pt x="7242" y="50911"/>
                    </a:lnTo>
                    <a:lnTo>
                      <a:pt x="7133" y="51079"/>
                    </a:lnTo>
                    <a:lnTo>
                      <a:pt x="7023" y="51277"/>
                    </a:lnTo>
                    <a:lnTo>
                      <a:pt x="6898" y="51511"/>
                    </a:lnTo>
                    <a:lnTo>
                      <a:pt x="6781" y="51760"/>
                    </a:lnTo>
                    <a:lnTo>
                      <a:pt x="6671" y="52031"/>
                    </a:lnTo>
                    <a:lnTo>
                      <a:pt x="6613" y="52177"/>
                    </a:lnTo>
                    <a:lnTo>
                      <a:pt x="6562" y="52324"/>
                    </a:lnTo>
                    <a:lnTo>
                      <a:pt x="6518" y="52478"/>
                    </a:lnTo>
                    <a:lnTo>
                      <a:pt x="6474" y="52631"/>
                    </a:lnTo>
                    <a:lnTo>
                      <a:pt x="6437" y="52785"/>
                    </a:lnTo>
                    <a:lnTo>
                      <a:pt x="6408" y="52946"/>
                    </a:lnTo>
                    <a:lnTo>
                      <a:pt x="6378" y="53115"/>
                    </a:lnTo>
                    <a:lnTo>
                      <a:pt x="6364" y="53276"/>
                    </a:lnTo>
                    <a:lnTo>
                      <a:pt x="6349" y="53444"/>
                    </a:lnTo>
                    <a:lnTo>
                      <a:pt x="6349" y="53613"/>
                    </a:lnTo>
                    <a:lnTo>
                      <a:pt x="6349" y="53781"/>
                    </a:lnTo>
                    <a:lnTo>
                      <a:pt x="6364" y="53957"/>
                    </a:lnTo>
                    <a:lnTo>
                      <a:pt x="6393" y="54125"/>
                    </a:lnTo>
                    <a:lnTo>
                      <a:pt x="6430" y="54293"/>
                    </a:lnTo>
                    <a:lnTo>
                      <a:pt x="6430" y="54293"/>
                    </a:lnTo>
                    <a:lnTo>
                      <a:pt x="6459" y="54477"/>
                    </a:lnTo>
                    <a:lnTo>
                      <a:pt x="6481" y="54674"/>
                    </a:lnTo>
                    <a:lnTo>
                      <a:pt x="6496" y="54887"/>
                    </a:lnTo>
                    <a:lnTo>
                      <a:pt x="6496" y="55121"/>
                    </a:lnTo>
                    <a:lnTo>
                      <a:pt x="6481" y="55370"/>
                    </a:lnTo>
                    <a:lnTo>
                      <a:pt x="6466" y="55633"/>
                    </a:lnTo>
                    <a:lnTo>
                      <a:pt x="6437" y="55912"/>
                    </a:lnTo>
                    <a:lnTo>
                      <a:pt x="6400" y="56205"/>
                    </a:lnTo>
                    <a:lnTo>
                      <a:pt x="6357" y="56512"/>
                    </a:lnTo>
                    <a:lnTo>
                      <a:pt x="6305" y="56820"/>
                    </a:lnTo>
                    <a:lnTo>
                      <a:pt x="6181" y="57479"/>
                    </a:lnTo>
                    <a:lnTo>
                      <a:pt x="6042" y="58167"/>
                    </a:lnTo>
                    <a:lnTo>
                      <a:pt x="5881" y="58884"/>
                    </a:lnTo>
                    <a:lnTo>
                      <a:pt x="5712" y="59609"/>
                    </a:lnTo>
                    <a:lnTo>
                      <a:pt x="5536" y="60349"/>
                    </a:lnTo>
                    <a:lnTo>
                      <a:pt x="5192" y="61806"/>
                    </a:lnTo>
                    <a:lnTo>
                      <a:pt x="5031" y="62516"/>
                    </a:lnTo>
                    <a:lnTo>
                      <a:pt x="4885" y="63204"/>
                    </a:lnTo>
                    <a:lnTo>
                      <a:pt x="4760" y="63863"/>
                    </a:lnTo>
                    <a:lnTo>
                      <a:pt x="4709" y="64171"/>
                    </a:lnTo>
                    <a:lnTo>
                      <a:pt x="4658" y="64471"/>
                    </a:lnTo>
                    <a:lnTo>
                      <a:pt x="4658" y="64471"/>
                    </a:lnTo>
                    <a:lnTo>
                      <a:pt x="4380" y="66221"/>
                    </a:lnTo>
                    <a:lnTo>
                      <a:pt x="3948" y="68894"/>
                    </a:lnTo>
                    <a:lnTo>
                      <a:pt x="3398" y="72152"/>
                    </a:lnTo>
                    <a:lnTo>
                      <a:pt x="3098" y="73895"/>
                    </a:lnTo>
                    <a:lnTo>
                      <a:pt x="2791" y="75659"/>
                    </a:lnTo>
                    <a:lnTo>
                      <a:pt x="2483" y="77409"/>
                    </a:lnTo>
                    <a:lnTo>
                      <a:pt x="2168" y="79101"/>
                    </a:lnTo>
                    <a:lnTo>
                      <a:pt x="1875" y="80690"/>
                    </a:lnTo>
                    <a:lnTo>
                      <a:pt x="1590" y="82132"/>
                    </a:lnTo>
                    <a:lnTo>
                      <a:pt x="1458" y="82784"/>
                    </a:lnTo>
                    <a:lnTo>
                      <a:pt x="1326" y="83391"/>
                    </a:lnTo>
                    <a:lnTo>
                      <a:pt x="1209" y="83941"/>
                    </a:lnTo>
                    <a:lnTo>
                      <a:pt x="1092" y="84424"/>
                    </a:lnTo>
                    <a:lnTo>
                      <a:pt x="989" y="84848"/>
                    </a:lnTo>
                    <a:lnTo>
                      <a:pt x="894" y="85193"/>
                    </a:lnTo>
                    <a:lnTo>
                      <a:pt x="806" y="85463"/>
                    </a:lnTo>
                    <a:lnTo>
                      <a:pt x="770" y="85566"/>
                    </a:lnTo>
                    <a:lnTo>
                      <a:pt x="733" y="85654"/>
                    </a:lnTo>
                    <a:lnTo>
                      <a:pt x="733" y="85654"/>
                    </a:lnTo>
                    <a:lnTo>
                      <a:pt x="492" y="86174"/>
                    </a:lnTo>
                    <a:lnTo>
                      <a:pt x="308" y="86598"/>
                    </a:lnTo>
                    <a:lnTo>
                      <a:pt x="177" y="86921"/>
                    </a:lnTo>
                    <a:lnTo>
                      <a:pt x="89" y="87162"/>
                    </a:lnTo>
                    <a:lnTo>
                      <a:pt x="38" y="87331"/>
                    </a:lnTo>
                    <a:lnTo>
                      <a:pt x="8" y="87433"/>
                    </a:lnTo>
                    <a:lnTo>
                      <a:pt x="1" y="87492"/>
                    </a:lnTo>
                    <a:lnTo>
                      <a:pt x="1" y="87506"/>
                    </a:lnTo>
                    <a:lnTo>
                      <a:pt x="1" y="87506"/>
                    </a:lnTo>
                    <a:lnTo>
                      <a:pt x="528" y="87777"/>
                    </a:lnTo>
                    <a:lnTo>
                      <a:pt x="1714" y="88400"/>
                    </a:lnTo>
                    <a:lnTo>
                      <a:pt x="2366" y="88751"/>
                    </a:lnTo>
                    <a:lnTo>
                      <a:pt x="2944" y="89073"/>
                    </a:lnTo>
                    <a:lnTo>
                      <a:pt x="3193" y="89212"/>
                    </a:lnTo>
                    <a:lnTo>
                      <a:pt x="3391" y="89330"/>
                    </a:lnTo>
                    <a:lnTo>
                      <a:pt x="3538" y="89425"/>
                    </a:lnTo>
                    <a:lnTo>
                      <a:pt x="3625" y="89491"/>
                    </a:lnTo>
                    <a:lnTo>
                      <a:pt x="3625" y="89491"/>
                    </a:lnTo>
                    <a:lnTo>
                      <a:pt x="3611" y="89330"/>
                    </a:lnTo>
                    <a:lnTo>
                      <a:pt x="3611" y="89125"/>
                    </a:lnTo>
                    <a:lnTo>
                      <a:pt x="3611" y="88854"/>
                    </a:lnTo>
                    <a:lnTo>
                      <a:pt x="3618" y="88517"/>
                    </a:lnTo>
                    <a:lnTo>
                      <a:pt x="3640" y="88107"/>
                    </a:lnTo>
                    <a:lnTo>
                      <a:pt x="3684" y="87638"/>
                    </a:lnTo>
                    <a:lnTo>
                      <a:pt x="3743" y="87118"/>
                    </a:lnTo>
                    <a:lnTo>
                      <a:pt x="3779" y="86840"/>
                    </a:lnTo>
                    <a:lnTo>
                      <a:pt x="3830" y="86540"/>
                    </a:lnTo>
                    <a:lnTo>
                      <a:pt x="3882" y="86240"/>
                    </a:lnTo>
                    <a:lnTo>
                      <a:pt x="3940" y="85917"/>
                    </a:lnTo>
                    <a:lnTo>
                      <a:pt x="4013" y="85588"/>
                    </a:lnTo>
                    <a:lnTo>
                      <a:pt x="4094" y="85251"/>
                    </a:lnTo>
                    <a:lnTo>
                      <a:pt x="4182" y="84900"/>
                    </a:lnTo>
                    <a:lnTo>
                      <a:pt x="4277" y="84541"/>
                    </a:lnTo>
                    <a:lnTo>
                      <a:pt x="4387" y="84175"/>
                    </a:lnTo>
                    <a:lnTo>
                      <a:pt x="4504" y="83794"/>
                    </a:lnTo>
                    <a:lnTo>
                      <a:pt x="4636" y="83413"/>
                    </a:lnTo>
                    <a:lnTo>
                      <a:pt x="4775" y="83018"/>
                    </a:lnTo>
                    <a:lnTo>
                      <a:pt x="4936" y="82615"/>
                    </a:lnTo>
                    <a:lnTo>
                      <a:pt x="5104" y="82213"/>
                    </a:lnTo>
                    <a:lnTo>
                      <a:pt x="5280" y="81802"/>
                    </a:lnTo>
                    <a:lnTo>
                      <a:pt x="5478" y="81385"/>
                    </a:lnTo>
                    <a:lnTo>
                      <a:pt x="5478" y="81385"/>
                    </a:lnTo>
                    <a:lnTo>
                      <a:pt x="5925" y="80463"/>
                    </a:lnTo>
                    <a:lnTo>
                      <a:pt x="6444" y="79408"/>
                    </a:lnTo>
                    <a:lnTo>
                      <a:pt x="7660" y="76963"/>
                    </a:lnTo>
                    <a:lnTo>
                      <a:pt x="8326" y="75623"/>
                    </a:lnTo>
                    <a:lnTo>
                      <a:pt x="9007" y="74239"/>
                    </a:lnTo>
                    <a:lnTo>
                      <a:pt x="9695" y="72826"/>
                    </a:lnTo>
                    <a:lnTo>
                      <a:pt x="10376" y="71405"/>
                    </a:lnTo>
                    <a:lnTo>
                      <a:pt x="11035" y="70007"/>
                    </a:lnTo>
                    <a:lnTo>
                      <a:pt x="11665" y="68652"/>
                    </a:lnTo>
                    <a:lnTo>
                      <a:pt x="11958" y="68000"/>
                    </a:lnTo>
                    <a:lnTo>
                      <a:pt x="12236" y="67363"/>
                    </a:lnTo>
                    <a:lnTo>
                      <a:pt x="12500" y="66748"/>
                    </a:lnTo>
                    <a:lnTo>
                      <a:pt x="12749" y="66155"/>
                    </a:lnTo>
                    <a:lnTo>
                      <a:pt x="12976" y="65591"/>
                    </a:lnTo>
                    <a:lnTo>
                      <a:pt x="13188" y="65064"/>
                    </a:lnTo>
                    <a:lnTo>
                      <a:pt x="13371" y="64559"/>
                    </a:lnTo>
                    <a:lnTo>
                      <a:pt x="13532" y="64098"/>
                    </a:lnTo>
                    <a:lnTo>
                      <a:pt x="13664" y="63673"/>
                    </a:lnTo>
                    <a:lnTo>
                      <a:pt x="13766" y="63292"/>
                    </a:lnTo>
                    <a:lnTo>
                      <a:pt x="13810" y="63117"/>
                    </a:lnTo>
                    <a:lnTo>
                      <a:pt x="13847" y="62955"/>
                    </a:lnTo>
                    <a:lnTo>
                      <a:pt x="13869" y="62802"/>
                    </a:lnTo>
                    <a:lnTo>
                      <a:pt x="13891" y="62663"/>
                    </a:lnTo>
                    <a:lnTo>
                      <a:pt x="13891" y="62663"/>
                    </a:lnTo>
                    <a:lnTo>
                      <a:pt x="13942" y="62113"/>
                    </a:lnTo>
                    <a:lnTo>
                      <a:pt x="13993" y="61550"/>
                    </a:lnTo>
                    <a:lnTo>
                      <a:pt x="14037" y="60971"/>
                    </a:lnTo>
                    <a:lnTo>
                      <a:pt x="14081" y="60385"/>
                    </a:lnTo>
                    <a:lnTo>
                      <a:pt x="14154" y="59199"/>
                    </a:lnTo>
                    <a:lnTo>
                      <a:pt x="14220" y="58042"/>
                    </a:lnTo>
                    <a:lnTo>
                      <a:pt x="14286" y="56944"/>
                    </a:lnTo>
                    <a:lnTo>
                      <a:pt x="14352" y="55948"/>
                    </a:lnTo>
                    <a:lnTo>
                      <a:pt x="14381" y="55502"/>
                    </a:lnTo>
                    <a:lnTo>
                      <a:pt x="14418" y="55092"/>
                    </a:lnTo>
                    <a:lnTo>
                      <a:pt x="14455" y="54733"/>
                    </a:lnTo>
                    <a:lnTo>
                      <a:pt x="14491" y="54425"/>
                    </a:lnTo>
                    <a:lnTo>
                      <a:pt x="14491" y="54425"/>
                    </a:lnTo>
                    <a:lnTo>
                      <a:pt x="14506" y="54352"/>
                    </a:lnTo>
                    <a:lnTo>
                      <a:pt x="14528" y="54264"/>
                    </a:lnTo>
                    <a:lnTo>
                      <a:pt x="14557" y="54176"/>
                    </a:lnTo>
                    <a:lnTo>
                      <a:pt x="14601" y="54081"/>
                    </a:lnTo>
                    <a:lnTo>
                      <a:pt x="14696" y="53869"/>
                    </a:lnTo>
                    <a:lnTo>
                      <a:pt x="14828" y="53627"/>
                    </a:lnTo>
                    <a:lnTo>
                      <a:pt x="14982" y="53364"/>
                    </a:lnTo>
                    <a:lnTo>
                      <a:pt x="15165" y="53071"/>
                    </a:lnTo>
                    <a:lnTo>
                      <a:pt x="15370" y="52756"/>
                    </a:lnTo>
                    <a:lnTo>
                      <a:pt x="15604" y="52419"/>
                    </a:lnTo>
                    <a:lnTo>
                      <a:pt x="15853" y="52060"/>
                    </a:lnTo>
                    <a:lnTo>
                      <a:pt x="16124" y="51687"/>
                    </a:lnTo>
                    <a:lnTo>
                      <a:pt x="16717" y="50874"/>
                    </a:lnTo>
                    <a:lnTo>
                      <a:pt x="17376" y="49988"/>
                    </a:lnTo>
                    <a:lnTo>
                      <a:pt x="18086" y="49051"/>
                    </a:lnTo>
                    <a:lnTo>
                      <a:pt x="18833" y="48055"/>
                    </a:lnTo>
                    <a:lnTo>
                      <a:pt x="19609" y="47023"/>
                    </a:lnTo>
                    <a:lnTo>
                      <a:pt x="20393" y="45954"/>
                    </a:lnTo>
                    <a:lnTo>
                      <a:pt x="21184" y="44855"/>
                    </a:lnTo>
                    <a:lnTo>
                      <a:pt x="21572" y="44306"/>
                    </a:lnTo>
                    <a:lnTo>
                      <a:pt x="21960" y="43750"/>
                    </a:lnTo>
                    <a:lnTo>
                      <a:pt x="22341" y="43186"/>
                    </a:lnTo>
                    <a:lnTo>
                      <a:pt x="22714" y="42629"/>
                    </a:lnTo>
                    <a:lnTo>
                      <a:pt x="23080" y="42073"/>
                    </a:lnTo>
                    <a:lnTo>
                      <a:pt x="23439" y="41509"/>
                    </a:lnTo>
                    <a:lnTo>
                      <a:pt x="23783" y="40960"/>
                    </a:lnTo>
                    <a:lnTo>
                      <a:pt x="24112" y="40404"/>
                    </a:lnTo>
                    <a:lnTo>
                      <a:pt x="24112" y="40404"/>
                    </a:lnTo>
                    <a:lnTo>
                      <a:pt x="24435" y="39854"/>
                    </a:lnTo>
                    <a:lnTo>
                      <a:pt x="24742" y="39305"/>
                    </a:lnTo>
                    <a:lnTo>
                      <a:pt x="25050" y="38763"/>
                    </a:lnTo>
                    <a:lnTo>
                      <a:pt x="25343" y="38214"/>
                    </a:lnTo>
                    <a:lnTo>
                      <a:pt x="25635" y="37680"/>
                    </a:lnTo>
                    <a:lnTo>
                      <a:pt x="25914" y="37145"/>
                    </a:lnTo>
                    <a:lnTo>
                      <a:pt x="26448" y="36105"/>
                    </a:lnTo>
                    <a:lnTo>
                      <a:pt x="26953" y="35095"/>
                    </a:lnTo>
                    <a:lnTo>
                      <a:pt x="27415" y="34129"/>
                    </a:lnTo>
                    <a:lnTo>
                      <a:pt x="27839" y="33213"/>
                    </a:lnTo>
                    <a:lnTo>
                      <a:pt x="28227" y="32357"/>
                    </a:lnTo>
                    <a:lnTo>
                      <a:pt x="28579" y="31573"/>
                    </a:lnTo>
                    <a:lnTo>
                      <a:pt x="28886" y="30870"/>
                    </a:lnTo>
                    <a:lnTo>
                      <a:pt x="29143" y="30248"/>
                    </a:lnTo>
                    <a:lnTo>
                      <a:pt x="29362" y="29713"/>
                    </a:lnTo>
                    <a:lnTo>
                      <a:pt x="29663" y="28974"/>
                    </a:lnTo>
                    <a:lnTo>
                      <a:pt x="29765" y="28718"/>
                    </a:lnTo>
                    <a:lnTo>
                      <a:pt x="29765" y="28718"/>
                    </a:lnTo>
                    <a:lnTo>
                      <a:pt x="29912" y="29259"/>
                    </a:lnTo>
                    <a:lnTo>
                      <a:pt x="30095" y="29911"/>
                    </a:lnTo>
                    <a:lnTo>
                      <a:pt x="30351" y="30775"/>
                    </a:lnTo>
                    <a:lnTo>
                      <a:pt x="30666" y="31837"/>
                    </a:lnTo>
                    <a:lnTo>
                      <a:pt x="31046" y="33067"/>
                    </a:lnTo>
                    <a:lnTo>
                      <a:pt x="31478" y="34443"/>
                    </a:lnTo>
                    <a:lnTo>
                      <a:pt x="31969" y="35937"/>
                    </a:lnTo>
                    <a:lnTo>
                      <a:pt x="32240" y="36728"/>
                    </a:lnTo>
                    <a:lnTo>
                      <a:pt x="32518" y="37541"/>
                    </a:lnTo>
                    <a:lnTo>
                      <a:pt x="32804" y="38368"/>
                    </a:lnTo>
                    <a:lnTo>
                      <a:pt x="33104" y="39210"/>
                    </a:lnTo>
                    <a:lnTo>
                      <a:pt x="33419" y="40067"/>
                    </a:lnTo>
                    <a:lnTo>
                      <a:pt x="33741" y="40938"/>
                    </a:lnTo>
                    <a:lnTo>
                      <a:pt x="34078" y="41809"/>
                    </a:lnTo>
                    <a:lnTo>
                      <a:pt x="34422" y="42688"/>
                    </a:lnTo>
                    <a:lnTo>
                      <a:pt x="34773" y="43567"/>
                    </a:lnTo>
                    <a:lnTo>
                      <a:pt x="35139" y="44445"/>
                    </a:lnTo>
                    <a:lnTo>
                      <a:pt x="35506" y="45317"/>
                    </a:lnTo>
                    <a:lnTo>
                      <a:pt x="35886" y="46188"/>
                    </a:lnTo>
                    <a:lnTo>
                      <a:pt x="36274" y="47037"/>
                    </a:lnTo>
                    <a:lnTo>
                      <a:pt x="36670" y="47879"/>
                    </a:lnTo>
                    <a:lnTo>
                      <a:pt x="37073" y="48699"/>
                    </a:lnTo>
                    <a:lnTo>
                      <a:pt x="37483" y="49505"/>
                    </a:lnTo>
                    <a:lnTo>
                      <a:pt x="37483" y="49505"/>
                    </a:lnTo>
                    <a:lnTo>
                      <a:pt x="37885" y="50274"/>
                    </a:lnTo>
                    <a:lnTo>
                      <a:pt x="38273" y="50984"/>
                    </a:lnTo>
                    <a:lnTo>
                      <a:pt x="38647" y="51650"/>
                    </a:lnTo>
                    <a:lnTo>
                      <a:pt x="38998" y="52258"/>
                    </a:lnTo>
                    <a:lnTo>
                      <a:pt x="39335" y="52829"/>
                    </a:lnTo>
                    <a:lnTo>
                      <a:pt x="39657" y="53349"/>
                    </a:lnTo>
                    <a:lnTo>
                      <a:pt x="39965" y="53832"/>
                    </a:lnTo>
                    <a:lnTo>
                      <a:pt x="40258" y="54272"/>
                    </a:lnTo>
                    <a:lnTo>
                      <a:pt x="40529" y="54674"/>
                    </a:lnTo>
                    <a:lnTo>
                      <a:pt x="40792" y="55033"/>
                    </a:lnTo>
                    <a:lnTo>
                      <a:pt x="41041" y="55370"/>
                    </a:lnTo>
                    <a:lnTo>
                      <a:pt x="41275" y="55663"/>
                    </a:lnTo>
                    <a:lnTo>
                      <a:pt x="41495" y="55934"/>
                    </a:lnTo>
                    <a:lnTo>
                      <a:pt x="41707" y="56168"/>
                    </a:lnTo>
                    <a:lnTo>
                      <a:pt x="41905" y="56380"/>
                    </a:lnTo>
                    <a:lnTo>
                      <a:pt x="42088" y="56571"/>
                    </a:lnTo>
                    <a:lnTo>
                      <a:pt x="42257" y="56732"/>
                    </a:lnTo>
                    <a:lnTo>
                      <a:pt x="42418" y="56878"/>
                    </a:lnTo>
                    <a:lnTo>
                      <a:pt x="42571" y="57003"/>
                    </a:lnTo>
                    <a:lnTo>
                      <a:pt x="42710" y="57112"/>
                    </a:lnTo>
                    <a:lnTo>
                      <a:pt x="42835" y="57208"/>
                    </a:lnTo>
                    <a:lnTo>
                      <a:pt x="42952" y="57288"/>
                    </a:lnTo>
                    <a:lnTo>
                      <a:pt x="43157" y="57427"/>
                    </a:lnTo>
                    <a:lnTo>
                      <a:pt x="43333" y="57537"/>
                    </a:lnTo>
                    <a:lnTo>
                      <a:pt x="43406" y="57588"/>
                    </a:lnTo>
                    <a:lnTo>
                      <a:pt x="43465" y="57640"/>
                    </a:lnTo>
                    <a:lnTo>
                      <a:pt x="43523" y="57691"/>
                    </a:lnTo>
                    <a:lnTo>
                      <a:pt x="43574" y="57742"/>
                    </a:lnTo>
                    <a:lnTo>
                      <a:pt x="43618" y="57808"/>
                    </a:lnTo>
                    <a:lnTo>
                      <a:pt x="43648" y="57874"/>
                    </a:lnTo>
                    <a:lnTo>
                      <a:pt x="43648" y="57874"/>
                    </a:lnTo>
                    <a:lnTo>
                      <a:pt x="43714" y="58020"/>
                    </a:lnTo>
                    <a:lnTo>
                      <a:pt x="43765" y="58167"/>
                    </a:lnTo>
                    <a:lnTo>
                      <a:pt x="43816" y="58321"/>
                    </a:lnTo>
                    <a:lnTo>
                      <a:pt x="43867" y="58489"/>
                    </a:lnTo>
                    <a:lnTo>
                      <a:pt x="43955" y="58840"/>
                    </a:lnTo>
                    <a:lnTo>
                      <a:pt x="44043" y="59251"/>
                    </a:lnTo>
                    <a:lnTo>
                      <a:pt x="44263" y="60290"/>
                    </a:lnTo>
                    <a:lnTo>
                      <a:pt x="44409" y="60964"/>
                    </a:lnTo>
                    <a:lnTo>
                      <a:pt x="44600" y="61755"/>
                    </a:lnTo>
                    <a:lnTo>
                      <a:pt x="44600" y="61755"/>
                    </a:lnTo>
                    <a:lnTo>
                      <a:pt x="44717" y="62216"/>
                    </a:lnTo>
                    <a:lnTo>
                      <a:pt x="44856" y="62750"/>
                    </a:lnTo>
                    <a:lnTo>
                      <a:pt x="45017" y="63329"/>
                    </a:lnTo>
                    <a:lnTo>
                      <a:pt x="45200" y="63959"/>
                    </a:lnTo>
                    <a:lnTo>
                      <a:pt x="45405" y="64632"/>
                    </a:lnTo>
                    <a:lnTo>
                      <a:pt x="45625" y="65328"/>
                    </a:lnTo>
                    <a:lnTo>
                      <a:pt x="45866" y="66053"/>
                    </a:lnTo>
                    <a:lnTo>
                      <a:pt x="46130" y="66785"/>
                    </a:lnTo>
                    <a:lnTo>
                      <a:pt x="46408" y="67524"/>
                    </a:lnTo>
                    <a:lnTo>
                      <a:pt x="46555" y="67891"/>
                    </a:lnTo>
                    <a:lnTo>
                      <a:pt x="46708" y="68257"/>
                    </a:lnTo>
                    <a:lnTo>
                      <a:pt x="46862" y="68623"/>
                    </a:lnTo>
                    <a:lnTo>
                      <a:pt x="47023" y="68982"/>
                    </a:lnTo>
                    <a:lnTo>
                      <a:pt x="47184" y="69333"/>
                    </a:lnTo>
                    <a:lnTo>
                      <a:pt x="47353" y="69684"/>
                    </a:lnTo>
                    <a:lnTo>
                      <a:pt x="47528" y="70021"/>
                    </a:lnTo>
                    <a:lnTo>
                      <a:pt x="47697" y="70358"/>
                    </a:lnTo>
                    <a:lnTo>
                      <a:pt x="47880" y="70680"/>
                    </a:lnTo>
                    <a:lnTo>
                      <a:pt x="48063" y="70988"/>
                    </a:lnTo>
                    <a:lnTo>
                      <a:pt x="48246" y="71288"/>
                    </a:lnTo>
                    <a:lnTo>
                      <a:pt x="48436" y="71574"/>
                    </a:lnTo>
                    <a:lnTo>
                      <a:pt x="48634" y="71852"/>
                    </a:lnTo>
                    <a:lnTo>
                      <a:pt x="48824" y="72108"/>
                    </a:lnTo>
                    <a:lnTo>
                      <a:pt x="48824" y="72108"/>
                    </a:lnTo>
                    <a:lnTo>
                      <a:pt x="49037" y="72386"/>
                    </a:lnTo>
                    <a:lnTo>
                      <a:pt x="49264" y="72708"/>
                    </a:lnTo>
                    <a:lnTo>
                      <a:pt x="49513" y="73082"/>
                    </a:lnTo>
                    <a:lnTo>
                      <a:pt x="49784" y="73492"/>
                    </a:lnTo>
                    <a:lnTo>
                      <a:pt x="50062" y="73939"/>
                    </a:lnTo>
                    <a:lnTo>
                      <a:pt x="50355" y="74422"/>
                    </a:lnTo>
                    <a:lnTo>
                      <a:pt x="50662" y="74927"/>
                    </a:lnTo>
                    <a:lnTo>
                      <a:pt x="50977" y="75469"/>
                    </a:lnTo>
                    <a:lnTo>
                      <a:pt x="51636" y="76604"/>
                    </a:lnTo>
                    <a:lnTo>
                      <a:pt x="52310" y="77797"/>
                    </a:lnTo>
                    <a:lnTo>
                      <a:pt x="52983" y="79027"/>
                    </a:lnTo>
                    <a:lnTo>
                      <a:pt x="53650" y="80250"/>
                    </a:lnTo>
                    <a:lnTo>
                      <a:pt x="54294" y="81444"/>
                    </a:lnTo>
                    <a:lnTo>
                      <a:pt x="54902" y="82571"/>
                    </a:lnTo>
                    <a:lnTo>
                      <a:pt x="55927" y="84534"/>
                    </a:lnTo>
                    <a:lnTo>
                      <a:pt x="56630" y="85881"/>
                    </a:lnTo>
                    <a:lnTo>
                      <a:pt x="56893" y="86386"/>
                    </a:lnTo>
                    <a:lnTo>
                      <a:pt x="59654" y="84958"/>
                    </a:lnTo>
                    <a:lnTo>
                      <a:pt x="59654" y="84958"/>
                    </a:lnTo>
                    <a:lnTo>
                      <a:pt x="58834" y="80836"/>
                    </a:lnTo>
                    <a:lnTo>
                      <a:pt x="57625" y="74737"/>
                    </a:lnTo>
                    <a:lnTo>
                      <a:pt x="57625" y="74737"/>
                    </a:lnTo>
                    <a:lnTo>
                      <a:pt x="57574" y="74429"/>
                    </a:lnTo>
                    <a:lnTo>
                      <a:pt x="57508" y="74004"/>
                    </a:lnTo>
                    <a:lnTo>
                      <a:pt x="57435" y="73463"/>
                    </a:lnTo>
                    <a:lnTo>
                      <a:pt x="57362" y="72826"/>
                    </a:lnTo>
                    <a:lnTo>
                      <a:pt x="57179" y="71273"/>
                    </a:lnTo>
                    <a:lnTo>
                      <a:pt x="56974" y="69414"/>
                    </a:lnTo>
                    <a:lnTo>
                      <a:pt x="56754" y="67312"/>
                    </a:lnTo>
                    <a:lnTo>
                      <a:pt x="56527" y="65042"/>
                    </a:lnTo>
                    <a:lnTo>
                      <a:pt x="56051" y="60254"/>
                    </a:lnTo>
                    <a:lnTo>
                      <a:pt x="55605" y="55589"/>
                    </a:lnTo>
                    <a:lnTo>
                      <a:pt x="55224" y="51584"/>
                    </a:lnTo>
                    <a:lnTo>
                      <a:pt x="54865" y="47740"/>
                    </a:lnTo>
                    <a:lnTo>
                      <a:pt x="54477" y="33374"/>
                    </a:lnTo>
                    <a:lnTo>
                      <a:pt x="52149" y="16812"/>
                    </a:lnTo>
                    <a:lnTo>
                      <a:pt x="50552" y="17368"/>
                    </a:lnTo>
                    <a:lnTo>
                      <a:pt x="50552" y="17368"/>
                    </a:lnTo>
                    <a:lnTo>
                      <a:pt x="50384" y="17017"/>
                    </a:lnTo>
                    <a:lnTo>
                      <a:pt x="49930" y="16065"/>
                    </a:lnTo>
                    <a:lnTo>
                      <a:pt x="49242" y="14667"/>
                    </a:lnTo>
                    <a:lnTo>
                      <a:pt x="48832" y="13846"/>
                    </a:lnTo>
                    <a:lnTo>
                      <a:pt x="48392" y="12968"/>
                    </a:lnTo>
                    <a:lnTo>
                      <a:pt x="47931" y="12067"/>
                    </a:lnTo>
                    <a:lnTo>
                      <a:pt x="47455" y="11137"/>
                    </a:lnTo>
                    <a:lnTo>
                      <a:pt x="46965" y="10222"/>
                    </a:lnTo>
                    <a:lnTo>
                      <a:pt x="46474" y="9329"/>
                    </a:lnTo>
                    <a:lnTo>
                      <a:pt x="45998" y="8479"/>
                    </a:lnTo>
                    <a:lnTo>
                      <a:pt x="45764" y="8069"/>
                    </a:lnTo>
                    <a:lnTo>
                      <a:pt x="45529" y="7689"/>
                    </a:lnTo>
                    <a:lnTo>
                      <a:pt x="45310" y="7322"/>
                    </a:lnTo>
                    <a:lnTo>
                      <a:pt x="45090" y="6978"/>
                    </a:lnTo>
                    <a:lnTo>
                      <a:pt x="44885" y="6663"/>
                    </a:lnTo>
                    <a:lnTo>
                      <a:pt x="44687" y="6371"/>
                    </a:lnTo>
                    <a:lnTo>
                      <a:pt x="44687" y="6371"/>
                    </a:lnTo>
                    <a:lnTo>
                      <a:pt x="43289" y="4379"/>
                    </a:lnTo>
                    <a:lnTo>
                      <a:pt x="42227" y="2856"/>
                    </a:lnTo>
                    <a:lnTo>
                      <a:pt x="41561" y="1882"/>
                    </a:lnTo>
                    <a:lnTo>
                      <a:pt x="41327" y="1538"/>
                    </a:lnTo>
                    <a:lnTo>
                      <a:pt x="41327" y="1538"/>
                    </a:lnTo>
                    <a:lnTo>
                      <a:pt x="40843" y="1421"/>
                    </a:lnTo>
                    <a:lnTo>
                      <a:pt x="40280" y="1296"/>
                    </a:lnTo>
                    <a:lnTo>
                      <a:pt x="39518" y="1135"/>
                    </a:lnTo>
                    <a:lnTo>
                      <a:pt x="38595" y="952"/>
                    </a:lnTo>
                    <a:lnTo>
                      <a:pt x="38076" y="850"/>
                    </a:lnTo>
                    <a:lnTo>
                      <a:pt x="37526" y="755"/>
                    </a:lnTo>
                    <a:lnTo>
                      <a:pt x="36941" y="659"/>
                    </a:lnTo>
                    <a:lnTo>
                      <a:pt x="36333" y="564"/>
                    </a:lnTo>
                    <a:lnTo>
                      <a:pt x="35696" y="469"/>
                    </a:lnTo>
                    <a:lnTo>
                      <a:pt x="35044" y="381"/>
                    </a:lnTo>
                    <a:lnTo>
                      <a:pt x="34371" y="301"/>
                    </a:lnTo>
                    <a:lnTo>
                      <a:pt x="33675" y="220"/>
                    </a:lnTo>
                    <a:lnTo>
                      <a:pt x="32972" y="154"/>
                    </a:lnTo>
                    <a:lnTo>
                      <a:pt x="32255" y="103"/>
                    </a:lnTo>
                    <a:lnTo>
                      <a:pt x="31530" y="52"/>
                    </a:lnTo>
                    <a:lnTo>
                      <a:pt x="30798" y="22"/>
                    </a:lnTo>
                    <a:lnTo>
                      <a:pt x="30065" y="0"/>
                    </a:lnTo>
                    <a:lnTo>
                      <a:pt x="29333" y="0"/>
                    </a:lnTo>
                    <a:lnTo>
                      <a:pt x="28967" y="0"/>
                    </a:lnTo>
                    <a:lnTo>
                      <a:pt x="28601" y="15"/>
                    </a:lnTo>
                    <a:lnTo>
                      <a:pt x="28235" y="22"/>
                    </a:lnTo>
                    <a:lnTo>
                      <a:pt x="27876" y="44"/>
                    </a:lnTo>
                    <a:lnTo>
                      <a:pt x="27517" y="66"/>
                    </a:lnTo>
                    <a:lnTo>
                      <a:pt x="27158" y="96"/>
                    </a:lnTo>
                    <a:lnTo>
                      <a:pt x="26807" y="132"/>
                    </a:lnTo>
                    <a:lnTo>
                      <a:pt x="26456" y="169"/>
                    </a:lnTo>
                    <a:lnTo>
                      <a:pt x="26111" y="213"/>
                    </a:lnTo>
                    <a:lnTo>
                      <a:pt x="25767" y="264"/>
                    </a:lnTo>
                    <a:lnTo>
                      <a:pt x="25430" y="323"/>
                    </a:lnTo>
                    <a:lnTo>
                      <a:pt x="25094" y="381"/>
                    </a:lnTo>
                    <a:lnTo>
                      <a:pt x="24764" y="447"/>
                    </a:lnTo>
                    <a:lnTo>
                      <a:pt x="24442" y="528"/>
                    </a:lnTo>
                    <a:lnTo>
                      <a:pt x="24120" y="608"/>
                    </a:lnTo>
                    <a:lnTo>
                      <a:pt x="23812" y="69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5080250" y="4679125"/>
                <a:ext cx="421975" cy="527200"/>
              </a:xfrm>
              <a:custGeom>
                <a:avLst/>
                <a:gdLst/>
                <a:ahLst/>
                <a:cxnLst/>
                <a:rect l="l" t="t" r="r" b="b"/>
                <a:pathLst>
                  <a:path w="16879" h="21088" extrusionOk="0">
                    <a:moveTo>
                      <a:pt x="6400" y="0"/>
                    </a:moveTo>
                    <a:lnTo>
                      <a:pt x="1" y="2007"/>
                    </a:lnTo>
                    <a:lnTo>
                      <a:pt x="8" y="2131"/>
                    </a:lnTo>
                    <a:lnTo>
                      <a:pt x="23" y="2483"/>
                    </a:lnTo>
                    <a:lnTo>
                      <a:pt x="45" y="2717"/>
                    </a:lnTo>
                    <a:lnTo>
                      <a:pt x="67" y="2981"/>
                    </a:lnTo>
                    <a:lnTo>
                      <a:pt x="96" y="3273"/>
                    </a:lnTo>
                    <a:lnTo>
                      <a:pt x="140" y="3581"/>
                    </a:lnTo>
                    <a:lnTo>
                      <a:pt x="191" y="3903"/>
                    </a:lnTo>
                    <a:lnTo>
                      <a:pt x="250" y="4218"/>
                    </a:lnTo>
                    <a:lnTo>
                      <a:pt x="330" y="4533"/>
                    </a:lnTo>
                    <a:lnTo>
                      <a:pt x="374" y="4679"/>
                    </a:lnTo>
                    <a:lnTo>
                      <a:pt x="418" y="4826"/>
                    </a:lnTo>
                    <a:lnTo>
                      <a:pt x="469" y="4972"/>
                    </a:lnTo>
                    <a:lnTo>
                      <a:pt x="521" y="5104"/>
                    </a:lnTo>
                    <a:lnTo>
                      <a:pt x="579" y="5228"/>
                    </a:lnTo>
                    <a:lnTo>
                      <a:pt x="638" y="5353"/>
                    </a:lnTo>
                    <a:lnTo>
                      <a:pt x="704" y="5463"/>
                    </a:lnTo>
                    <a:lnTo>
                      <a:pt x="777" y="5558"/>
                    </a:lnTo>
                    <a:lnTo>
                      <a:pt x="850" y="5646"/>
                    </a:lnTo>
                    <a:lnTo>
                      <a:pt x="931" y="5726"/>
                    </a:lnTo>
                    <a:lnTo>
                      <a:pt x="1011" y="5792"/>
                    </a:lnTo>
                    <a:lnTo>
                      <a:pt x="1085" y="5873"/>
                    </a:lnTo>
                    <a:lnTo>
                      <a:pt x="1158" y="5953"/>
                    </a:lnTo>
                    <a:lnTo>
                      <a:pt x="1231" y="6034"/>
                    </a:lnTo>
                    <a:lnTo>
                      <a:pt x="1363" y="6210"/>
                    </a:lnTo>
                    <a:lnTo>
                      <a:pt x="1480" y="6400"/>
                    </a:lnTo>
                    <a:lnTo>
                      <a:pt x="1597" y="6598"/>
                    </a:lnTo>
                    <a:lnTo>
                      <a:pt x="1700" y="6803"/>
                    </a:lnTo>
                    <a:lnTo>
                      <a:pt x="1802" y="7008"/>
                    </a:lnTo>
                    <a:lnTo>
                      <a:pt x="1897" y="7227"/>
                    </a:lnTo>
                    <a:lnTo>
                      <a:pt x="2088" y="7652"/>
                    </a:lnTo>
                    <a:lnTo>
                      <a:pt x="2183" y="7864"/>
                    </a:lnTo>
                    <a:lnTo>
                      <a:pt x="2285" y="8069"/>
                    </a:lnTo>
                    <a:lnTo>
                      <a:pt x="2388" y="8267"/>
                    </a:lnTo>
                    <a:lnTo>
                      <a:pt x="2498" y="8450"/>
                    </a:lnTo>
                    <a:lnTo>
                      <a:pt x="2615" y="8633"/>
                    </a:lnTo>
                    <a:lnTo>
                      <a:pt x="2739" y="8794"/>
                    </a:lnTo>
                    <a:lnTo>
                      <a:pt x="2827" y="8882"/>
                    </a:lnTo>
                    <a:lnTo>
                      <a:pt x="2937" y="8992"/>
                    </a:lnTo>
                    <a:lnTo>
                      <a:pt x="3076" y="9116"/>
                    </a:lnTo>
                    <a:lnTo>
                      <a:pt x="3237" y="9263"/>
                    </a:lnTo>
                    <a:lnTo>
                      <a:pt x="3633" y="9592"/>
                    </a:lnTo>
                    <a:lnTo>
                      <a:pt x="4116" y="9980"/>
                    </a:lnTo>
                    <a:lnTo>
                      <a:pt x="5258" y="10888"/>
                    </a:lnTo>
                    <a:lnTo>
                      <a:pt x="6554" y="11921"/>
                    </a:lnTo>
                    <a:lnTo>
                      <a:pt x="7228" y="12455"/>
                    </a:lnTo>
                    <a:lnTo>
                      <a:pt x="7894" y="13004"/>
                    </a:lnTo>
                    <a:lnTo>
                      <a:pt x="8546" y="13546"/>
                    </a:lnTo>
                    <a:lnTo>
                      <a:pt x="9161" y="14073"/>
                    </a:lnTo>
                    <a:lnTo>
                      <a:pt x="9454" y="14330"/>
                    </a:lnTo>
                    <a:lnTo>
                      <a:pt x="9732" y="14586"/>
                    </a:lnTo>
                    <a:lnTo>
                      <a:pt x="9995" y="14828"/>
                    </a:lnTo>
                    <a:lnTo>
                      <a:pt x="10244" y="15069"/>
                    </a:lnTo>
                    <a:lnTo>
                      <a:pt x="10471" y="15296"/>
                    </a:lnTo>
                    <a:lnTo>
                      <a:pt x="10676" y="15516"/>
                    </a:lnTo>
                    <a:lnTo>
                      <a:pt x="10859" y="15721"/>
                    </a:lnTo>
                    <a:lnTo>
                      <a:pt x="11021" y="15911"/>
                    </a:lnTo>
                    <a:lnTo>
                      <a:pt x="11665" y="16709"/>
                    </a:lnTo>
                    <a:lnTo>
                      <a:pt x="12360" y="17566"/>
                    </a:lnTo>
                    <a:lnTo>
                      <a:pt x="13071" y="18430"/>
                    </a:lnTo>
                    <a:lnTo>
                      <a:pt x="13752" y="19257"/>
                    </a:lnTo>
                    <a:lnTo>
                      <a:pt x="14850" y="20561"/>
                    </a:lnTo>
                    <a:lnTo>
                      <a:pt x="15297" y="21088"/>
                    </a:lnTo>
                    <a:lnTo>
                      <a:pt x="16878" y="20085"/>
                    </a:lnTo>
                    <a:lnTo>
                      <a:pt x="16878" y="19052"/>
                    </a:lnTo>
                    <a:lnTo>
                      <a:pt x="16395" y="18423"/>
                    </a:lnTo>
                    <a:lnTo>
                      <a:pt x="15890" y="17749"/>
                    </a:lnTo>
                    <a:lnTo>
                      <a:pt x="15282" y="16929"/>
                    </a:lnTo>
                    <a:lnTo>
                      <a:pt x="14638" y="16043"/>
                    </a:lnTo>
                    <a:lnTo>
                      <a:pt x="14330" y="15596"/>
                    </a:lnTo>
                    <a:lnTo>
                      <a:pt x="14030" y="15164"/>
                    </a:lnTo>
                    <a:lnTo>
                      <a:pt x="13752" y="14747"/>
                    </a:lnTo>
                    <a:lnTo>
                      <a:pt x="13503" y="14359"/>
                    </a:lnTo>
                    <a:lnTo>
                      <a:pt x="13290" y="14015"/>
                    </a:lnTo>
                    <a:lnTo>
                      <a:pt x="13203" y="13854"/>
                    </a:lnTo>
                    <a:lnTo>
                      <a:pt x="13129" y="13715"/>
                    </a:lnTo>
                    <a:lnTo>
                      <a:pt x="12946" y="13385"/>
                    </a:lnTo>
                    <a:lnTo>
                      <a:pt x="12697" y="12961"/>
                    </a:lnTo>
                    <a:lnTo>
                      <a:pt x="12382" y="12448"/>
                    </a:lnTo>
                    <a:lnTo>
                      <a:pt x="12016" y="11870"/>
                    </a:lnTo>
                    <a:lnTo>
                      <a:pt x="11606" y="11240"/>
                    </a:lnTo>
                    <a:lnTo>
                      <a:pt x="11160" y="10574"/>
                    </a:lnTo>
                    <a:lnTo>
                      <a:pt x="10691" y="9878"/>
                    </a:lnTo>
                    <a:lnTo>
                      <a:pt x="10200" y="9175"/>
                    </a:lnTo>
                    <a:lnTo>
                      <a:pt x="9710" y="8479"/>
                    </a:lnTo>
                    <a:lnTo>
                      <a:pt x="9212" y="7798"/>
                    </a:lnTo>
                    <a:lnTo>
                      <a:pt x="8736" y="7161"/>
                    </a:lnTo>
                    <a:lnTo>
                      <a:pt x="8275" y="6576"/>
                    </a:lnTo>
                    <a:lnTo>
                      <a:pt x="8055" y="6305"/>
                    </a:lnTo>
                    <a:lnTo>
                      <a:pt x="7843" y="6056"/>
                    </a:lnTo>
                    <a:lnTo>
                      <a:pt x="7638" y="5829"/>
                    </a:lnTo>
                    <a:lnTo>
                      <a:pt x="7447" y="5616"/>
                    </a:lnTo>
                    <a:lnTo>
                      <a:pt x="7272" y="5433"/>
                    </a:lnTo>
                    <a:lnTo>
                      <a:pt x="7103" y="5272"/>
                    </a:lnTo>
                    <a:lnTo>
                      <a:pt x="6957" y="5148"/>
                    </a:lnTo>
                    <a:lnTo>
                      <a:pt x="6818" y="5045"/>
                    </a:lnTo>
                    <a:lnTo>
                      <a:pt x="6759" y="5001"/>
                    </a:lnTo>
                    <a:lnTo>
                      <a:pt x="6701" y="4950"/>
                    </a:lnTo>
                    <a:lnTo>
                      <a:pt x="6642" y="4899"/>
                    </a:lnTo>
                    <a:lnTo>
                      <a:pt x="6591" y="4840"/>
                    </a:lnTo>
                    <a:lnTo>
                      <a:pt x="6539" y="4774"/>
                    </a:lnTo>
                    <a:lnTo>
                      <a:pt x="6496" y="4709"/>
                    </a:lnTo>
                    <a:lnTo>
                      <a:pt x="6408" y="4569"/>
                    </a:lnTo>
                    <a:lnTo>
                      <a:pt x="6334" y="4408"/>
                    </a:lnTo>
                    <a:lnTo>
                      <a:pt x="6276" y="4240"/>
                    </a:lnTo>
                    <a:lnTo>
                      <a:pt x="6225" y="4064"/>
                    </a:lnTo>
                    <a:lnTo>
                      <a:pt x="6181" y="3874"/>
                    </a:lnTo>
                    <a:lnTo>
                      <a:pt x="6144" y="3676"/>
                    </a:lnTo>
                    <a:lnTo>
                      <a:pt x="6122" y="3471"/>
                    </a:lnTo>
                    <a:lnTo>
                      <a:pt x="6100" y="3266"/>
                    </a:lnTo>
                    <a:lnTo>
                      <a:pt x="6085" y="3046"/>
                    </a:lnTo>
                    <a:lnTo>
                      <a:pt x="6085" y="2834"/>
                    </a:lnTo>
                    <a:lnTo>
                      <a:pt x="6085" y="2614"/>
                    </a:lnTo>
                    <a:lnTo>
                      <a:pt x="6085" y="2395"/>
                    </a:lnTo>
                    <a:lnTo>
                      <a:pt x="6100" y="2182"/>
                    </a:lnTo>
                    <a:lnTo>
                      <a:pt x="6129" y="1758"/>
                    </a:lnTo>
                    <a:lnTo>
                      <a:pt x="6173" y="1355"/>
                    </a:lnTo>
                    <a:lnTo>
                      <a:pt x="6225" y="989"/>
                    </a:lnTo>
                    <a:lnTo>
                      <a:pt x="6276" y="659"/>
                    </a:lnTo>
                    <a:lnTo>
                      <a:pt x="6320" y="389"/>
                    </a:lnTo>
                    <a:lnTo>
                      <a:pt x="6364" y="176"/>
                    </a:lnTo>
                    <a:lnTo>
                      <a:pt x="6400" y="0"/>
                    </a:lnTo>
                    <a:close/>
                  </a:path>
                </a:pathLst>
              </a:custGeom>
              <a:solidFill>
                <a:srgbClr val="D66A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1"/>
              <p:cNvSpPr/>
              <p:nvPr/>
            </p:nvSpPr>
            <p:spPr>
              <a:xfrm>
                <a:off x="4947925" y="4622925"/>
                <a:ext cx="255925" cy="144275"/>
              </a:xfrm>
              <a:custGeom>
                <a:avLst/>
                <a:gdLst/>
                <a:ahLst/>
                <a:cxnLst/>
                <a:rect l="l" t="t" r="r" b="b"/>
                <a:pathLst>
                  <a:path w="10237" h="5771" extrusionOk="0">
                    <a:moveTo>
                      <a:pt x="1128" y="1"/>
                    </a:moveTo>
                    <a:lnTo>
                      <a:pt x="762" y="8"/>
                    </a:lnTo>
                    <a:lnTo>
                      <a:pt x="395" y="23"/>
                    </a:lnTo>
                    <a:lnTo>
                      <a:pt x="15" y="45"/>
                    </a:lnTo>
                    <a:lnTo>
                      <a:pt x="7" y="110"/>
                    </a:lnTo>
                    <a:lnTo>
                      <a:pt x="0" y="293"/>
                    </a:lnTo>
                    <a:lnTo>
                      <a:pt x="7" y="425"/>
                    </a:lnTo>
                    <a:lnTo>
                      <a:pt x="15" y="579"/>
                    </a:lnTo>
                    <a:lnTo>
                      <a:pt x="37" y="762"/>
                    </a:lnTo>
                    <a:lnTo>
                      <a:pt x="66" y="952"/>
                    </a:lnTo>
                    <a:lnTo>
                      <a:pt x="110" y="1165"/>
                    </a:lnTo>
                    <a:lnTo>
                      <a:pt x="176" y="1392"/>
                    </a:lnTo>
                    <a:lnTo>
                      <a:pt x="256" y="1633"/>
                    </a:lnTo>
                    <a:lnTo>
                      <a:pt x="359" y="1882"/>
                    </a:lnTo>
                    <a:lnTo>
                      <a:pt x="417" y="2014"/>
                    </a:lnTo>
                    <a:lnTo>
                      <a:pt x="476" y="2139"/>
                    </a:lnTo>
                    <a:lnTo>
                      <a:pt x="549" y="2270"/>
                    </a:lnTo>
                    <a:lnTo>
                      <a:pt x="630" y="2410"/>
                    </a:lnTo>
                    <a:lnTo>
                      <a:pt x="710" y="2541"/>
                    </a:lnTo>
                    <a:lnTo>
                      <a:pt x="805" y="2673"/>
                    </a:lnTo>
                    <a:lnTo>
                      <a:pt x="901" y="2812"/>
                    </a:lnTo>
                    <a:lnTo>
                      <a:pt x="1010" y="2944"/>
                    </a:lnTo>
                    <a:lnTo>
                      <a:pt x="1128" y="3083"/>
                    </a:lnTo>
                    <a:lnTo>
                      <a:pt x="1252" y="3215"/>
                    </a:lnTo>
                    <a:lnTo>
                      <a:pt x="1384" y="3347"/>
                    </a:lnTo>
                    <a:lnTo>
                      <a:pt x="1523" y="3486"/>
                    </a:lnTo>
                    <a:lnTo>
                      <a:pt x="1669" y="3618"/>
                    </a:lnTo>
                    <a:lnTo>
                      <a:pt x="1831" y="3749"/>
                    </a:lnTo>
                    <a:lnTo>
                      <a:pt x="1999" y="3874"/>
                    </a:lnTo>
                    <a:lnTo>
                      <a:pt x="2182" y="4006"/>
                    </a:lnTo>
                    <a:lnTo>
                      <a:pt x="2372" y="4130"/>
                    </a:lnTo>
                    <a:lnTo>
                      <a:pt x="2570" y="4247"/>
                    </a:lnTo>
                    <a:lnTo>
                      <a:pt x="2782" y="4372"/>
                    </a:lnTo>
                    <a:lnTo>
                      <a:pt x="3002" y="4489"/>
                    </a:lnTo>
                    <a:lnTo>
                      <a:pt x="3236" y="4599"/>
                    </a:lnTo>
                    <a:lnTo>
                      <a:pt x="3485" y="4709"/>
                    </a:lnTo>
                    <a:lnTo>
                      <a:pt x="3742" y="4819"/>
                    </a:lnTo>
                    <a:lnTo>
                      <a:pt x="4013" y="4921"/>
                    </a:lnTo>
                    <a:lnTo>
                      <a:pt x="4291" y="5016"/>
                    </a:lnTo>
                    <a:lnTo>
                      <a:pt x="4591" y="5111"/>
                    </a:lnTo>
                    <a:lnTo>
                      <a:pt x="4898" y="5199"/>
                    </a:lnTo>
                    <a:lnTo>
                      <a:pt x="5221" y="5280"/>
                    </a:lnTo>
                    <a:lnTo>
                      <a:pt x="5557" y="5353"/>
                    </a:lnTo>
                    <a:lnTo>
                      <a:pt x="5902" y="5426"/>
                    </a:lnTo>
                    <a:lnTo>
                      <a:pt x="6268" y="5492"/>
                    </a:lnTo>
                    <a:lnTo>
                      <a:pt x="6648" y="5551"/>
                    </a:lnTo>
                    <a:lnTo>
                      <a:pt x="7044" y="5609"/>
                    </a:lnTo>
                    <a:lnTo>
                      <a:pt x="7447" y="5653"/>
                    </a:lnTo>
                    <a:lnTo>
                      <a:pt x="7871" y="5690"/>
                    </a:lnTo>
                    <a:lnTo>
                      <a:pt x="8311" y="5726"/>
                    </a:lnTo>
                    <a:lnTo>
                      <a:pt x="8772" y="5748"/>
                    </a:lnTo>
                    <a:lnTo>
                      <a:pt x="9240" y="5763"/>
                    </a:lnTo>
                    <a:lnTo>
                      <a:pt x="9731" y="5770"/>
                    </a:lnTo>
                    <a:lnTo>
                      <a:pt x="10236" y="5770"/>
                    </a:lnTo>
                    <a:lnTo>
                      <a:pt x="10207" y="5697"/>
                    </a:lnTo>
                    <a:lnTo>
                      <a:pt x="10134" y="5499"/>
                    </a:lnTo>
                    <a:lnTo>
                      <a:pt x="10075" y="5360"/>
                    </a:lnTo>
                    <a:lnTo>
                      <a:pt x="9995" y="5192"/>
                    </a:lnTo>
                    <a:lnTo>
                      <a:pt x="9907" y="5002"/>
                    </a:lnTo>
                    <a:lnTo>
                      <a:pt x="9797" y="4789"/>
                    </a:lnTo>
                    <a:lnTo>
                      <a:pt x="9665" y="4562"/>
                    </a:lnTo>
                    <a:lnTo>
                      <a:pt x="9519" y="4321"/>
                    </a:lnTo>
                    <a:lnTo>
                      <a:pt x="9350" y="4064"/>
                    </a:lnTo>
                    <a:lnTo>
                      <a:pt x="9167" y="3801"/>
                    </a:lnTo>
                    <a:lnTo>
                      <a:pt x="8962" y="3523"/>
                    </a:lnTo>
                    <a:lnTo>
                      <a:pt x="8728" y="3244"/>
                    </a:lnTo>
                    <a:lnTo>
                      <a:pt x="8479" y="2959"/>
                    </a:lnTo>
                    <a:lnTo>
                      <a:pt x="8347" y="2820"/>
                    </a:lnTo>
                    <a:lnTo>
                      <a:pt x="8208" y="2680"/>
                    </a:lnTo>
                    <a:lnTo>
                      <a:pt x="8062" y="2534"/>
                    </a:lnTo>
                    <a:lnTo>
                      <a:pt x="7908" y="2395"/>
                    </a:lnTo>
                    <a:lnTo>
                      <a:pt x="7747" y="2256"/>
                    </a:lnTo>
                    <a:lnTo>
                      <a:pt x="7586" y="2117"/>
                    </a:lnTo>
                    <a:lnTo>
                      <a:pt x="7410" y="1985"/>
                    </a:lnTo>
                    <a:lnTo>
                      <a:pt x="7234" y="1846"/>
                    </a:lnTo>
                    <a:lnTo>
                      <a:pt x="7051" y="1714"/>
                    </a:lnTo>
                    <a:lnTo>
                      <a:pt x="6861" y="1589"/>
                    </a:lnTo>
                    <a:lnTo>
                      <a:pt x="6663" y="1458"/>
                    </a:lnTo>
                    <a:lnTo>
                      <a:pt x="6458" y="1341"/>
                    </a:lnTo>
                    <a:lnTo>
                      <a:pt x="6246" y="1216"/>
                    </a:lnTo>
                    <a:lnTo>
                      <a:pt x="6026" y="1099"/>
                    </a:lnTo>
                    <a:lnTo>
                      <a:pt x="5799" y="989"/>
                    </a:lnTo>
                    <a:lnTo>
                      <a:pt x="5565" y="879"/>
                    </a:lnTo>
                    <a:lnTo>
                      <a:pt x="5323" y="777"/>
                    </a:lnTo>
                    <a:lnTo>
                      <a:pt x="5074" y="682"/>
                    </a:lnTo>
                    <a:lnTo>
                      <a:pt x="4818" y="586"/>
                    </a:lnTo>
                    <a:lnTo>
                      <a:pt x="4554" y="499"/>
                    </a:lnTo>
                    <a:lnTo>
                      <a:pt x="4283" y="418"/>
                    </a:lnTo>
                    <a:lnTo>
                      <a:pt x="4005" y="345"/>
                    </a:lnTo>
                    <a:lnTo>
                      <a:pt x="3720" y="279"/>
                    </a:lnTo>
                    <a:lnTo>
                      <a:pt x="3427" y="213"/>
                    </a:lnTo>
                    <a:lnTo>
                      <a:pt x="3119" y="162"/>
                    </a:lnTo>
                    <a:lnTo>
                      <a:pt x="2812" y="118"/>
                    </a:lnTo>
                    <a:lnTo>
                      <a:pt x="2490" y="74"/>
                    </a:lnTo>
                    <a:lnTo>
                      <a:pt x="2160" y="45"/>
                    </a:lnTo>
                    <a:lnTo>
                      <a:pt x="1823" y="23"/>
                    </a:lnTo>
                    <a:lnTo>
                      <a:pt x="1479" y="8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1"/>
              <p:cNvSpPr/>
              <p:nvPr/>
            </p:nvSpPr>
            <p:spPr>
              <a:xfrm>
                <a:off x="3743250" y="1967775"/>
                <a:ext cx="572425" cy="416100"/>
              </a:xfrm>
              <a:custGeom>
                <a:avLst/>
                <a:gdLst/>
                <a:ahLst/>
                <a:cxnLst/>
                <a:rect l="l" t="t" r="r" b="b"/>
                <a:pathLst>
                  <a:path w="22897" h="16644" extrusionOk="0">
                    <a:moveTo>
                      <a:pt x="12075" y="0"/>
                    </a:moveTo>
                    <a:lnTo>
                      <a:pt x="11833" y="15"/>
                    </a:lnTo>
                    <a:lnTo>
                      <a:pt x="11591" y="37"/>
                    </a:lnTo>
                    <a:lnTo>
                      <a:pt x="11335" y="66"/>
                    </a:lnTo>
                    <a:lnTo>
                      <a:pt x="11072" y="103"/>
                    </a:lnTo>
                    <a:lnTo>
                      <a:pt x="10808" y="147"/>
                    </a:lnTo>
                    <a:lnTo>
                      <a:pt x="10537" y="198"/>
                    </a:lnTo>
                    <a:lnTo>
                      <a:pt x="10266" y="256"/>
                    </a:lnTo>
                    <a:lnTo>
                      <a:pt x="9988" y="315"/>
                    </a:lnTo>
                    <a:lnTo>
                      <a:pt x="9702" y="388"/>
                    </a:lnTo>
                    <a:lnTo>
                      <a:pt x="9417" y="469"/>
                    </a:lnTo>
                    <a:lnTo>
                      <a:pt x="8831" y="637"/>
                    </a:lnTo>
                    <a:lnTo>
                      <a:pt x="8245" y="820"/>
                    </a:lnTo>
                    <a:lnTo>
                      <a:pt x="7645" y="1025"/>
                    </a:lnTo>
                    <a:lnTo>
                      <a:pt x="7052" y="1245"/>
                    </a:lnTo>
                    <a:lnTo>
                      <a:pt x="6459" y="1479"/>
                    </a:lnTo>
                    <a:lnTo>
                      <a:pt x="5866" y="1713"/>
                    </a:lnTo>
                    <a:lnTo>
                      <a:pt x="5287" y="1962"/>
                    </a:lnTo>
                    <a:lnTo>
                      <a:pt x="4716" y="2211"/>
                    </a:lnTo>
                    <a:lnTo>
                      <a:pt x="4167" y="2460"/>
                    </a:lnTo>
                    <a:lnTo>
                      <a:pt x="3632" y="2709"/>
                    </a:lnTo>
                    <a:lnTo>
                      <a:pt x="3120" y="2951"/>
                    </a:lnTo>
                    <a:lnTo>
                      <a:pt x="2637" y="3185"/>
                    </a:lnTo>
                    <a:lnTo>
                      <a:pt x="1765" y="3625"/>
                    </a:lnTo>
                    <a:lnTo>
                      <a:pt x="1033" y="4005"/>
                    </a:lnTo>
                    <a:lnTo>
                      <a:pt x="477" y="4298"/>
                    </a:lnTo>
                    <a:lnTo>
                      <a:pt x="1" y="4562"/>
                    </a:lnTo>
                    <a:lnTo>
                      <a:pt x="45" y="4635"/>
                    </a:lnTo>
                    <a:lnTo>
                      <a:pt x="169" y="4847"/>
                    </a:lnTo>
                    <a:lnTo>
                      <a:pt x="389" y="5191"/>
                    </a:lnTo>
                    <a:lnTo>
                      <a:pt x="542" y="5404"/>
                    </a:lnTo>
                    <a:lnTo>
                      <a:pt x="711" y="5645"/>
                    </a:lnTo>
                    <a:lnTo>
                      <a:pt x="909" y="5909"/>
                    </a:lnTo>
                    <a:lnTo>
                      <a:pt x="1128" y="6202"/>
                    </a:lnTo>
                    <a:lnTo>
                      <a:pt x="1384" y="6509"/>
                    </a:lnTo>
                    <a:lnTo>
                      <a:pt x="1663" y="6846"/>
                    </a:lnTo>
                    <a:lnTo>
                      <a:pt x="1963" y="7198"/>
                    </a:lnTo>
                    <a:lnTo>
                      <a:pt x="2300" y="7564"/>
                    </a:lnTo>
                    <a:lnTo>
                      <a:pt x="2666" y="7952"/>
                    </a:lnTo>
                    <a:lnTo>
                      <a:pt x="3061" y="8347"/>
                    </a:lnTo>
                    <a:lnTo>
                      <a:pt x="3486" y="8765"/>
                    </a:lnTo>
                    <a:lnTo>
                      <a:pt x="3947" y="9182"/>
                    </a:lnTo>
                    <a:lnTo>
                      <a:pt x="4430" y="9621"/>
                    </a:lnTo>
                    <a:lnTo>
                      <a:pt x="4958" y="10061"/>
                    </a:lnTo>
                    <a:lnTo>
                      <a:pt x="5507" y="10507"/>
                    </a:lnTo>
                    <a:lnTo>
                      <a:pt x="5800" y="10734"/>
                    </a:lnTo>
                    <a:lnTo>
                      <a:pt x="6100" y="10961"/>
                    </a:lnTo>
                    <a:lnTo>
                      <a:pt x="6407" y="11188"/>
                    </a:lnTo>
                    <a:lnTo>
                      <a:pt x="6722" y="11423"/>
                    </a:lnTo>
                    <a:lnTo>
                      <a:pt x="7052" y="11650"/>
                    </a:lnTo>
                    <a:lnTo>
                      <a:pt x="7381" y="11877"/>
                    </a:lnTo>
                    <a:lnTo>
                      <a:pt x="7725" y="12111"/>
                    </a:lnTo>
                    <a:lnTo>
                      <a:pt x="8077" y="12338"/>
                    </a:lnTo>
                    <a:lnTo>
                      <a:pt x="8436" y="12565"/>
                    </a:lnTo>
                    <a:lnTo>
                      <a:pt x="8809" y="12799"/>
                    </a:lnTo>
                    <a:lnTo>
                      <a:pt x="9190" y="13026"/>
                    </a:lnTo>
                    <a:lnTo>
                      <a:pt x="9578" y="13253"/>
                    </a:lnTo>
                    <a:lnTo>
                      <a:pt x="9981" y="13480"/>
                    </a:lnTo>
                    <a:lnTo>
                      <a:pt x="10383" y="13700"/>
                    </a:lnTo>
                    <a:lnTo>
                      <a:pt x="10801" y="13927"/>
                    </a:lnTo>
                    <a:lnTo>
                      <a:pt x="11233" y="14146"/>
                    </a:lnTo>
                    <a:lnTo>
                      <a:pt x="11672" y="14366"/>
                    </a:lnTo>
                    <a:lnTo>
                      <a:pt x="12119" y="14586"/>
                    </a:lnTo>
                    <a:lnTo>
                      <a:pt x="12573" y="14805"/>
                    </a:lnTo>
                    <a:lnTo>
                      <a:pt x="13041" y="15018"/>
                    </a:lnTo>
                    <a:lnTo>
                      <a:pt x="13517" y="15223"/>
                    </a:lnTo>
                    <a:lnTo>
                      <a:pt x="14008" y="15435"/>
                    </a:lnTo>
                    <a:lnTo>
                      <a:pt x="14491" y="15633"/>
                    </a:lnTo>
                    <a:lnTo>
                      <a:pt x="14960" y="15808"/>
                    </a:lnTo>
                    <a:lnTo>
                      <a:pt x="15406" y="15970"/>
                    </a:lnTo>
                    <a:lnTo>
                      <a:pt x="15838" y="16109"/>
                    </a:lnTo>
                    <a:lnTo>
                      <a:pt x="16256" y="16233"/>
                    </a:lnTo>
                    <a:lnTo>
                      <a:pt x="16651" y="16336"/>
                    </a:lnTo>
                    <a:lnTo>
                      <a:pt x="17032" y="16424"/>
                    </a:lnTo>
                    <a:lnTo>
                      <a:pt x="17405" y="16497"/>
                    </a:lnTo>
                    <a:lnTo>
                      <a:pt x="17757" y="16555"/>
                    </a:lnTo>
                    <a:lnTo>
                      <a:pt x="18093" y="16599"/>
                    </a:lnTo>
                    <a:lnTo>
                      <a:pt x="18416" y="16629"/>
                    </a:lnTo>
                    <a:lnTo>
                      <a:pt x="18723" y="16643"/>
                    </a:lnTo>
                    <a:lnTo>
                      <a:pt x="19016" y="16643"/>
                    </a:lnTo>
                    <a:lnTo>
                      <a:pt x="19294" y="16636"/>
                    </a:lnTo>
                    <a:lnTo>
                      <a:pt x="19558" y="16614"/>
                    </a:lnTo>
                    <a:lnTo>
                      <a:pt x="19814" y="16577"/>
                    </a:lnTo>
                    <a:lnTo>
                      <a:pt x="20056" y="16526"/>
                    </a:lnTo>
                    <a:lnTo>
                      <a:pt x="20283" y="16467"/>
                    </a:lnTo>
                    <a:lnTo>
                      <a:pt x="20495" y="16402"/>
                    </a:lnTo>
                    <a:lnTo>
                      <a:pt x="20700" y="16321"/>
                    </a:lnTo>
                    <a:lnTo>
                      <a:pt x="20898" y="16233"/>
                    </a:lnTo>
                    <a:lnTo>
                      <a:pt x="21073" y="16138"/>
                    </a:lnTo>
                    <a:lnTo>
                      <a:pt x="21249" y="16035"/>
                    </a:lnTo>
                    <a:lnTo>
                      <a:pt x="21403" y="15918"/>
                    </a:lnTo>
                    <a:lnTo>
                      <a:pt x="21557" y="15801"/>
                    </a:lnTo>
                    <a:lnTo>
                      <a:pt x="21696" y="15669"/>
                    </a:lnTo>
                    <a:lnTo>
                      <a:pt x="21828" y="15538"/>
                    </a:lnTo>
                    <a:lnTo>
                      <a:pt x="21945" y="15398"/>
                    </a:lnTo>
                    <a:lnTo>
                      <a:pt x="22055" y="15259"/>
                    </a:lnTo>
                    <a:lnTo>
                      <a:pt x="22157" y="15106"/>
                    </a:lnTo>
                    <a:lnTo>
                      <a:pt x="22252" y="14952"/>
                    </a:lnTo>
                    <a:lnTo>
                      <a:pt x="22340" y="14798"/>
                    </a:lnTo>
                    <a:lnTo>
                      <a:pt x="22421" y="14637"/>
                    </a:lnTo>
                    <a:lnTo>
                      <a:pt x="22494" y="14476"/>
                    </a:lnTo>
                    <a:lnTo>
                      <a:pt x="22560" y="14307"/>
                    </a:lnTo>
                    <a:lnTo>
                      <a:pt x="22618" y="14139"/>
                    </a:lnTo>
                    <a:lnTo>
                      <a:pt x="22670" y="13971"/>
                    </a:lnTo>
                    <a:lnTo>
                      <a:pt x="22714" y="13802"/>
                    </a:lnTo>
                    <a:lnTo>
                      <a:pt x="22750" y="13634"/>
                    </a:lnTo>
                    <a:lnTo>
                      <a:pt x="22787" y="13465"/>
                    </a:lnTo>
                    <a:lnTo>
                      <a:pt x="22816" y="13297"/>
                    </a:lnTo>
                    <a:lnTo>
                      <a:pt x="22838" y="13136"/>
                    </a:lnTo>
                    <a:lnTo>
                      <a:pt x="22875" y="12806"/>
                    </a:lnTo>
                    <a:lnTo>
                      <a:pt x="22889" y="12492"/>
                    </a:lnTo>
                    <a:lnTo>
                      <a:pt x="22897" y="12191"/>
                    </a:lnTo>
                    <a:lnTo>
                      <a:pt x="22897" y="11913"/>
                    </a:lnTo>
                    <a:lnTo>
                      <a:pt x="22882" y="11657"/>
                    </a:lnTo>
                    <a:lnTo>
                      <a:pt x="22867" y="11430"/>
                    </a:lnTo>
                    <a:lnTo>
                      <a:pt x="22845" y="11239"/>
                    </a:lnTo>
                    <a:lnTo>
                      <a:pt x="22809" y="10961"/>
                    </a:lnTo>
                    <a:lnTo>
                      <a:pt x="22794" y="10859"/>
                    </a:lnTo>
                    <a:lnTo>
                      <a:pt x="22538" y="10500"/>
                    </a:lnTo>
                    <a:lnTo>
                      <a:pt x="21850" y="9519"/>
                    </a:lnTo>
                    <a:lnTo>
                      <a:pt x="21366" y="8860"/>
                    </a:lnTo>
                    <a:lnTo>
                      <a:pt x="20810" y="8106"/>
                    </a:lnTo>
                    <a:lnTo>
                      <a:pt x="20195" y="7286"/>
                    </a:lnTo>
                    <a:lnTo>
                      <a:pt x="19536" y="6422"/>
                    </a:lnTo>
                    <a:lnTo>
                      <a:pt x="18840" y="5528"/>
                    </a:lnTo>
                    <a:lnTo>
                      <a:pt x="18481" y="5082"/>
                    </a:lnTo>
                    <a:lnTo>
                      <a:pt x="18115" y="4635"/>
                    </a:lnTo>
                    <a:lnTo>
                      <a:pt x="17757" y="4196"/>
                    </a:lnTo>
                    <a:lnTo>
                      <a:pt x="17390" y="3764"/>
                    </a:lnTo>
                    <a:lnTo>
                      <a:pt x="17024" y="3339"/>
                    </a:lnTo>
                    <a:lnTo>
                      <a:pt x="16658" y="2929"/>
                    </a:lnTo>
                    <a:lnTo>
                      <a:pt x="16300" y="2534"/>
                    </a:lnTo>
                    <a:lnTo>
                      <a:pt x="15941" y="2153"/>
                    </a:lnTo>
                    <a:lnTo>
                      <a:pt x="15597" y="1801"/>
                    </a:lnTo>
                    <a:lnTo>
                      <a:pt x="15252" y="1465"/>
                    </a:lnTo>
                    <a:lnTo>
                      <a:pt x="14923" y="1157"/>
                    </a:lnTo>
                    <a:lnTo>
                      <a:pt x="14601" y="879"/>
                    </a:lnTo>
                    <a:lnTo>
                      <a:pt x="14301" y="637"/>
                    </a:lnTo>
                    <a:lnTo>
                      <a:pt x="14147" y="527"/>
                    </a:lnTo>
                    <a:lnTo>
                      <a:pt x="14008" y="425"/>
                    </a:lnTo>
                    <a:lnTo>
                      <a:pt x="13861" y="330"/>
                    </a:lnTo>
                    <a:lnTo>
                      <a:pt x="13700" y="249"/>
                    </a:lnTo>
                    <a:lnTo>
                      <a:pt x="13532" y="183"/>
                    </a:lnTo>
                    <a:lnTo>
                      <a:pt x="13349" y="125"/>
                    </a:lnTo>
                    <a:lnTo>
                      <a:pt x="13158" y="81"/>
                    </a:lnTo>
                    <a:lnTo>
                      <a:pt x="12961" y="44"/>
                    </a:lnTo>
                    <a:lnTo>
                      <a:pt x="12748" y="22"/>
                    </a:lnTo>
                    <a:lnTo>
                      <a:pt x="12536" y="7"/>
                    </a:lnTo>
                    <a:lnTo>
                      <a:pt x="12309" y="0"/>
                    </a:lnTo>
                    <a:close/>
                  </a:path>
                </a:pathLst>
              </a:custGeom>
              <a:solidFill>
                <a:srgbClr val="D66A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1"/>
              <p:cNvSpPr/>
              <p:nvPr/>
            </p:nvSpPr>
            <p:spPr>
              <a:xfrm>
                <a:off x="3711400" y="2045925"/>
                <a:ext cx="736450" cy="524100"/>
              </a:xfrm>
              <a:custGeom>
                <a:avLst/>
                <a:gdLst/>
                <a:ahLst/>
                <a:cxnLst/>
                <a:rect l="l" t="t" r="r" b="b"/>
                <a:pathLst>
                  <a:path w="29458" h="20964" extrusionOk="0">
                    <a:moveTo>
                      <a:pt x="24368" y="1"/>
                    </a:moveTo>
                    <a:lnTo>
                      <a:pt x="24251" y="15"/>
                    </a:lnTo>
                    <a:lnTo>
                      <a:pt x="24127" y="30"/>
                    </a:lnTo>
                    <a:lnTo>
                      <a:pt x="24010" y="52"/>
                    </a:lnTo>
                    <a:lnTo>
                      <a:pt x="23878" y="81"/>
                    </a:lnTo>
                    <a:lnTo>
                      <a:pt x="23753" y="118"/>
                    </a:lnTo>
                    <a:lnTo>
                      <a:pt x="23629" y="162"/>
                    </a:lnTo>
                    <a:lnTo>
                      <a:pt x="23497" y="206"/>
                    </a:lnTo>
                    <a:lnTo>
                      <a:pt x="23233" y="316"/>
                    </a:lnTo>
                    <a:lnTo>
                      <a:pt x="22963" y="447"/>
                    </a:lnTo>
                    <a:lnTo>
                      <a:pt x="22684" y="594"/>
                    </a:lnTo>
                    <a:lnTo>
                      <a:pt x="22406" y="762"/>
                    </a:lnTo>
                    <a:lnTo>
                      <a:pt x="22120" y="938"/>
                    </a:lnTo>
                    <a:lnTo>
                      <a:pt x="21842" y="1136"/>
                    </a:lnTo>
                    <a:lnTo>
                      <a:pt x="21557" y="1341"/>
                    </a:lnTo>
                    <a:lnTo>
                      <a:pt x="21271" y="1560"/>
                    </a:lnTo>
                    <a:lnTo>
                      <a:pt x="20978" y="1787"/>
                    </a:lnTo>
                    <a:lnTo>
                      <a:pt x="20693" y="2022"/>
                    </a:lnTo>
                    <a:lnTo>
                      <a:pt x="20414" y="2263"/>
                    </a:lnTo>
                    <a:lnTo>
                      <a:pt x="20129" y="2505"/>
                    </a:lnTo>
                    <a:lnTo>
                      <a:pt x="19851" y="2754"/>
                    </a:lnTo>
                    <a:lnTo>
                      <a:pt x="19309" y="3259"/>
                    </a:lnTo>
                    <a:lnTo>
                      <a:pt x="18782" y="3750"/>
                    </a:lnTo>
                    <a:lnTo>
                      <a:pt x="18284" y="4233"/>
                    </a:lnTo>
                    <a:lnTo>
                      <a:pt x="17822" y="4679"/>
                    </a:lnTo>
                    <a:lnTo>
                      <a:pt x="17398" y="5082"/>
                    </a:lnTo>
                    <a:lnTo>
                      <a:pt x="17017" y="5426"/>
                    </a:lnTo>
                    <a:lnTo>
                      <a:pt x="16849" y="5580"/>
                    </a:lnTo>
                    <a:lnTo>
                      <a:pt x="16695" y="5705"/>
                    </a:lnTo>
                    <a:lnTo>
                      <a:pt x="16526" y="5844"/>
                    </a:lnTo>
                    <a:lnTo>
                      <a:pt x="16343" y="6012"/>
                    </a:lnTo>
                    <a:lnTo>
                      <a:pt x="16138" y="6210"/>
                    </a:lnTo>
                    <a:lnTo>
                      <a:pt x="15904" y="6437"/>
                    </a:lnTo>
                    <a:lnTo>
                      <a:pt x="15392" y="6957"/>
                    </a:lnTo>
                    <a:lnTo>
                      <a:pt x="14813" y="7557"/>
                    </a:lnTo>
                    <a:lnTo>
                      <a:pt x="14191" y="8231"/>
                    </a:lnTo>
                    <a:lnTo>
                      <a:pt x="13524" y="8948"/>
                    </a:lnTo>
                    <a:lnTo>
                      <a:pt x="12133" y="10464"/>
                    </a:lnTo>
                    <a:lnTo>
                      <a:pt x="10749" y="11972"/>
                    </a:lnTo>
                    <a:lnTo>
                      <a:pt x="10098" y="12690"/>
                    </a:lnTo>
                    <a:lnTo>
                      <a:pt x="9483" y="13349"/>
                    </a:lnTo>
                    <a:lnTo>
                      <a:pt x="8919" y="13942"/>
                    </a:lnTo>
                    <a:lnTo>
                      <a:pt x="8421" y="14454"/>
                    </a:lnTo>
                    <a:lnTo>
                      <a:pt x="8201" y="14674"/>
                    </a:lnTo>
                    <a:lnTo>
                      <a:pt x="8004" y="14864"/>
                    </a:lnTo>
                    <a:lnTo>
                      <a:pt x="7828" y="15026"/>
                    </a:lnTo>
                    <a:lnTo>
                      <a:pt x="7674" y="15157"/>
                    </a:lnTo>
                    <a:lnTo>
                      <a:pt x="7535" y="15260"/>
                    </a:lnTo>
                    <a:lnTo>
                      <a:pt x="7389" y="15348"/>
                    </a:lnTo>
                    <a:lnTo>
                      <a:pt x="7235" y="15428"/>
                    </a:lnTo>
                    <a:lnTo>
                      <a:pt x="7074" y="15494"/>
                    </a:lnTo>
                    <a:lnTo>
                      <a:pt x="6905" y="15545"/>
                    </a:lnTo>
                    <a:lnTo>
                      <a:pt x="6737" y="15589"/>
                    </a:lnTo>
                    <a:lnTo>
                      <a:pt x="6568" y="15619"/>
                    </a:lnTo>
                    <a:lnTo>
                      <a:pt x="6393" y="15633"/>
                    </a:lnTo>
                    <a:lnTo>
                      <a:pt x="6217" y="15648"/>
                    </a:lnTo>
                    <a:lnTo>
                      <a:pt x="6034" y="15648"/>
                    </a:lnTo>
                    <a:lnTo>
                      <a:pt x="5858" y="15641"/>
                    </a:lnTo>
                    <a:lnTo>
                      <a:pt x="5682" y="15633"/>
                    </a:lnTo>
                    <a:lnTo>
                      <a:pt x="5507" y="15611"/>
                    </a:lnTo>
                    <a:lnTo>
                      <a:pt x="5331" y="15582"/>
                    </a:lnTo>
                    <a:lnTo>
                      <a:pt x="5163" y="15553"/>
                    </a:lnTo>
                    <a:lnTo>
                      <a:pt x="4994" y="15523"/>
                    </a:lnTo>
                    <a:lnTo>
                      <a:pt x="4672" y="15443"/>
                    </a:lnTo>
                    <a:lnTo>
                      <a:pt x="4372" y="15355"/>
                    </a:lnTo>
                    <a:lnTo>
                      <a:pt x="4101" y="15267"/>
                    </a:lnTo>
                    <a:lnTo>
                      <a:pt x="3867" y="15179"/>
                    </a:lnTo>
                    <a:lnTo>
                      <a:pt x="3676" y="15099"/>
                    </a:lnTo>
                    <a:lnTo>
                      <a:pt x="3530" y="15040"/>
                    </a:lnTo>
                    <a:lnTo>
                      <a:pt x="3405" y="14982"/>
                    </a:lnTo>
                    <a:lnTo>
                      <a:pt x="3274" y="14952"/>
                    </a:lnTo>
                    <a:lnTo>
                      <a:pt x="3142" y="14930"/>
                    </a:lnTo>
                    <a:lnTo>
                      <a:pt x="3017" y="14916"/>
                    </a:lnTo>
                    <a:lnTo>
                      <a:pt x="2885" y="14908"/>
                    </a:lnTo>
                    <a:lnTo>
                      <a:pt x="2761" y="14901"/>
                    </a:lnTo>
                    <a:lnTo>
                      <a:pt x="2629" y="14901"/>
                    </a:lnTo>
                    <a:lnTo>
                      <a:pt x="2505" y="14908"/>
                    </a:lnTo>
                    <a:lnTo>
                      <a:pt x="2388" y="14916"/>
                    </a:lnTo>
                    <a:lnTo>
                      <a:pt x="2263" y="14930"/>
                    </a:lnTo>
                    <a:lnTo>
                      <a:pt x="2139" y="14952"/>
                    </a:lnTo>
                    <a:lnTo>
                      <a:pt x="2021" y="14982"/>
                    </a:lnTo>
                    <a:lnTo>
                      <a:pt x="1904" y="15011"/>
                    </a:lnTo>
                    <a:lnTo>
                      <a:pt x="1794" y="15047"/>
                    </a:lnTo>
                    <a:lnTo>
                      <a:pt x="1677" y="15084"/>
                    </a:lnTo>
                    <a:lnTo>
                      <a:pt x="1568" y="15128"/>
                    </a:lnTo>
                    <a:lnTo>
                      <a:pt x="1465" y="15172"/>
                    </a:lnTo>
                    <a:lnTo>
                      <a:pt x="1355" y="15231"/>
                    </a:lnTo>
                    <a:lnTo>
                      <a:pt x="1253" y="15282"/>
                    </a:lnTo>
                    <a:lnTo>
                      <a:pt x="1157" y="15340"/>
                    </a:lnTo>
                    <a:lnTo>
                      <a:pt x="1062" y="15406"/>
                    </a:lnTo>
                    <a:lnTo>
                      <a:pt x="967" y="15472"/>
                    </a:lnTo>
                    <a:lnTo>
                      <a:pt x="879" y="15538"/>
                    </a:lnTo>
                    <a:lnTo>
                      <a:pt x="791" y="15611"/>
                    </a:lnTo>
                    <a:lnTo>
                      <a:pt x="711" y="15685"/>
                    </a:lnTo>
                    <a:lnTo>
                      <a:pt x="630" y="15765"/>
                    </a:lnTo>
                    <a:lnTo>
                      <a:pt x="557" y="15846"/>
                    </a:lnTo>
                    <a:lnTo>
                      <a:pt x="491" y="15933"/>
                    </a:lnTo>
                    <a:lnTo>
                      <a:pt x="418" y="16014"/>
                    </a:lnTo>
                    <a:lnTo>
                      <a:pt x="359" y="16102"/>
                    </a:lnTo>
                    <a:lnTo>
                      <a:pt x="301" y="16197"/>
                    </a:lnTo>
                    <a:lnTo>
                      <a:pt x="250" y="16285"/>
                    </a:lnTo>
                    <a:lnTo>
                      <a:pt x="198" y="16380"/>
                    </a:lnTo>
                    <a:lnTo>
                      <a:pt x="154" y="16483"/>
                    </a:lnTo>
                    <a:lnTo>
                      <a:pt x="118" y="16578"/>
                    </a:lnTo>
                    <a:lnTo>
                      <a:pt x="81" y="16680"/>
                    </a:lnTo>
                    <a:lnTo>
                      <a:pt x="59" y="16775"/>
                    </a:lnTo>
                    <a:lnTo>
                      <a:pt x="30" y="16878"/>
                    </a:lnTo>
                    <a:lnTo>
                      <a:pt x="15" y="16988"/>
                    </a:lnTo>
                    <a:lnTo>
                      <a:pt x="1" y="17090"/>
                    </a:lnTo>
                    <a:lnTo>
                      <a:pt x="1" y="17193"/>
                    </a:lnTo>
                    <a:lnTo>
                      <a:pt x="1" y="17303"/>
                    </a:lnTo>
                    <a:lnTo>
                      <a:pt x="1" y="17405"/>
                    </a:lnTo>
                    <a:lnTo>
                      <a:pt x="15" y="17515"/>
                    </a:lnTo>
                    <a:lnTo>
                      <a:pt x="37" y="17625"/>
                    </a:lnTo>
                    <a:lnTo>
                      <a:pt x="59" y="17735"/>
                    </a:lnTo>
                    <a:lnTo>
                      <a:pt x="88" y="17837"/>
                    </a:lnTo>
                    <a:lnTo>
                      <a:pt x="132" y="17947"/>
                    </a:lnTo>
                    <a:lnTo>
                      <a:pt x="176" y="18057"/>
                    </a:lnTo>
                    <a:lnTo>
                      <a:pt x="228" y="18159"/>
                    </a:lnTo>
                    <a:lnTo>
                      <a:pt x="286" y="18269"/>
                    </a:lnTo>
                    <a:lnTo>
                      <a:pt x="352" y="18372"/>
                    </a:lnTo>
                    <a:lnTo>
                      <a:pt x="425" y="18482"/>
                    </a:lnTo>
                    <a:lnTo>
                      <a:pt x="506" y="18584"/>
                    </a:lnTo>
                    <a:lnTo>
                      <a:pt x="594" y="18687"/>
                    </a:lnTo>
                    <a:lnTo>
                      <a:pt x="696" y="18789"/>
                    </a:lnTo>
                    <a:lnTo>
                      <a:pt x="799" y="18892"/>
                    </a:lnTo>
                    <a:lnTo>
                      <a:pt x="909" y="18994"/>
                    </a:lnTo>
                    <a:lnTo>
                      <a:pt x="1033" y="19089"/>
                    </a:lnTo>
                    <a:lnTo>
                      <a:pt x="1165" y="19184"/>
                    </a:lnTo>
                    <a:lnTo>
                      <a:pt x="1297" y="19280"/>
                    </a:lnTo>
                    <a:lnTo>
                      <a:pt x="1450" y="19375"/>
                    </a:lnTo>
                    <a:lnTo>
                      <a:pt x="1604" y="19463"/>
                    </a:lnTo>
                    <a:lnTo>
                      <a:pt x="1765" y="19551"/>
                    </a:lnTo>
                    <a:lnTo>
                      <a:pt x="1941" y="19638"/>
                    </a:lnTo>
                    <a:lnTo>
                      <a:pt x="2622" y="19961"/>
                    </a:lnTo>
                    <a:lnTo>
                      <a:pt x="2944" y="20107"/>
                    </a:lnTo>
                    <a:lnTo>
                      <a:pt x="3252" y="20239"/>
                    </a:lnTo>
                    <a:lnTo>
                      <a:pt x="3552" y="20363"/>
                    </a:lnTo>
                    <a:lnTo>
                      <a:pt x="3845" y="20480"/>
                    </a:lnTo>
                    <a:lnTo>
                      <a:pt x="4130" y="20576"/>
                    </a:lnTo>
                    <a:lnTo>
                      <a:pt x="4401" y="20671"/>
                    </a:lnTo>
                    <a:lnTo>
                      <a:pt x="4672" y="20751"/>
                    </a:lnTo>
                    <a:lnTo>
                      <a:pt x="4943" y="20817"/>
                    </a:lnTo>
                    <a:lnTo>
                      <a:pt x="5207" y="20869"/>
                    </a:lnTo>
                    <a:lnTo>
                      <a:pt x="5470" y="20912"/>
                    </a:lnTo>
                    <a:lnTo>
                      <a:pt x="5734" y="20942"/>
                    </a:lnTo>
                    <a:lnTo>
                      <a:pt x="5997" y="20964"/>
                    </a:lnTo>
                    <a:lnTo>
                      <a:pt x="6268" y="20964"/>
                    </a:lnTo>
                    <a:lnTo>
                      <a:pt x="6539" y="20956"/>
                    </a:lnTo>
                    <a:lnTo>
                      <a:pt x="6817" y="20934"/>
                    </a:lnTo>
                    <a:lnTo>
                      <a:pt x="7096" y="20898"/>
                    </a:lnTo>
                    <a:lnTo>
                      <a:pt x="7389" y="20847"/>
                    </a:lnTo>
                    <a:lnTo>
                      <a:pt x="7689" y="20781"/>
                    </a:lnTo>
                    <a:lnTo>
                      <a:pt x="8004" y="20700"/>
                    </a:lnTo>
                    <a:lnTo>
                      <a:pt x="8326" y="20605"/>
                    </a:lnTo>
                    <a:lnTo>
                      <a:pt x="8655" y="20495"/>
                    </a:lnTo>
                    <a:lnTo>
                      <a:pt x="9007" y="20371"/>
                    </a:lnTo>
                    <a:lnTo>
                      <a:pt x="9373" y="20232"/>
                    </a:lnTo>
                    <a:lnTo>
                      <a:pt x="9754" y="20078"/>
                    </a:lnTo>
                    <a:lnTo>
                      <a:pt x="10149" y="19902"/>
                    </a:lnTo>
                    <a:lnTo>
                      <a:pt x="10574" y="19712"/>
                    </a:lnTo>
                    <a:lnTo>
                      <a:pt x="11013" y="19507"/>
                    </a:lnTo>
                    <a:lnTo>
                      <a:pt x="11474" y="19287"/>
                    </a:lnTo>
                    <a:lnTo>
                      <a:pt x="11957" y="19045"/>
                    </a:lnTo>
                    <a:lnTo>
                      <a:pt x="12463" y="18789"/>
                    </a:lnTo>
                    <a:lnTo>
                      <a:pt x="12726" y="18650"/>
                    </a:lnTo>
                    <a:lnTo>
                      <a:pt x="13005" y="18496"/>
                    </a:lnTo>
                    <a:lnTo>
                      <a:pt x="13283" y="18328"/>
                    </a:lnTo>
                    <a:lnTo>
                      <a:pt x="13576" y="18145"/>
                    </a:lnTo>
                    <a:lnTo>
                      <a:pt x="13869" y="17947"/>
                    </a:lnTo>
                    <a:lnTo>
                      <a:pt x="14169" y="17742"/>
                    </a:lnTo>
                    <a:lnTo>
                      <a:pt x="14476" y="17522"/>
                    </a:lnTo>
                    <a:lnTo>
                      <a:pt x="14791" y="17288"/>
                    </a:lnTo>
                    <a:lnTo>
                      <a:pt x="15113" y="17054"/>
                    </a:lnTo>
                    <a:lnTo>
                      <a:pt x="15435" y="16797"/>
                    </a:lnTo>
                    <a:lnTo>
                      <a:pt x="15765" y="16541"/>
                    </a:lnTo>
                    <a:lnTo>
                      <a:pt x="16102" y="16270"/>
                    </a:lnTo>
                    <a:lnTo>
                      <a:pt x="16775" y="15706"/>
                    </a:lnTo>
                    <a:lnTo>
                      <a:pt x="17471" y="15106"/>
                    </a:lnTo>
                    <a:lnTo>
                      <a:pt x="18167" y="14491"/>
                    </a:lnTo>
                    <a:lnTo>
                      <a:pt x="18870" y="13847"/>
                    </a:lnTo>
                    <a:lnTo>
                      <a:pt x="19580" y="13188"/>
                    </a:lnTo>
                    <a:lnTo>
                      <a:pt x="20290" y="12514"/>
                    </a:lnTo>
                    <a:lnTo>
                      <a:pt x="20993" y="11833"/>
                    </a:lnTo>
                    <a:lnTo>
                      <a:pt x="21688" y="11152"/>
                    </a:lnTo>
                    <a:lnTo>
                      <a:pt x="22377" y="10464"/>
                    </a:lnTo>
                    <a:lnTo>
                      <a:pt x="23050" y="9783"/>
                    </a:lnTo>
                    <a:lnTo>
                      <a:pt x="23709" y="9109"/>
                    </a:lnTo>
                    <a:lnTo>
                      <a:pt x="24346" y="8450"/>
                    </a:lnTo>
                    <a:lnTo>
                      <a:pt x="25547" y="7184"/>
                    </a:lnTo>
                    <a:lnTo>
                      <a:pt x="26638" y="6019"/>
                    </a:lnTo>
                    <a:lnTo>
                      <a:pt x="27583" y="4987"/>
                    </a:lnTo>
                    <a:lnTo>
                      <a:pt x="28366" y="4130"/>
                    </a:lnTo>
                    <a:lnTo>
                      <a:pt x="28959" y="3471"/>
                    </a:lnTo>
                    <a:lnTo>
                      <a:pt x="29457" y="2908"/>
                    </a:lnTo>
                    <a:lnTo>
                      <a:pt x="29355" y="2790"/>
                    </a:lnTo>
                    <a:lnTo>
                      <a:pt x="29223" y="2666"/>
                    </a:lnTo>
                    <a:lnTo>
                      <a:pt x="29054" y="2497"/>
                    </a:lnTo>
                    <a:lnTo>
                      <a:pt x="28835" y="2292"/>
                    </a:lnTo>
                    <a:lnTo>
                      <a:pt x="28586" y="2073"/>
                    </a:lnTo>
                    <a:lnTo>
                      <a:pt x="28293" y="1824"/>
                    </a:lnTo>
                    <a:lnTo>
                      <a:pt x="27978" y="1575"/>
                    </a:lnTo>
                    <a:lnTo>
                      <a:pt x="27627" y="1311"/>
                    </a:lnTo>
                    <a:lnTo>
                      <a:pt x="27444" y="1187"/>
                    </a:lnTo>
                    <a:lnTo>
                      <a:pt x="27261" y="1062"/>
                    </a:lnTo>
                    <a:lnTo>
                      <a:pt x="27063" y="938"/>
                    </a:lnTo>
                    <a:lnTo>
                      <a:pt x="26865" y="821"/>
                    </a:lnTo>
                    <a:lnTo>
                      <a:pt x="26660" y="704"/>
                    </a:lnTo>
                    <a:lnTo>
                      <a:pt x="26455" y="594"/>
                    </a:lnTo>
                    <a:lnTo>
                      <a:pt x="26250" y="491"/>
                    </a:lnTo>
                    <a:lnTo>
                      <a:pt x="26030" y="396"/>
                    </a:lnTo>
                    <a:lnTo>
                      <a:pt x="25818" y="301"/>
                    </a:lnTo>
                    <a:lnTo>
                      <a:pt x="25598" y="228"/>
                    </a:lnTo>
                    <a:lnTo>
                      <a:pt x="25379" y="154"/>
                    </a:lnTo>
                    <a:lnTo>
                      <a:pt x="25159" y="96"/>
                    </a:lnTo>
                    <a:lnTo>
                      <a:pt x="24939" y="52"/>
                    </a:lnTo>
                    <a:lnTo>
                      <a:pt x="24713" y="15"/>
                    </a:lnTo>
                    <a:lnTo>
                      <a:pt x="24603" y="1"/>
                    </a:lnTo>
                    <a:close/>
                  </a:path>
                </a:pathLst>
              </a:custGeom>
              <a:solidFill>
                <a:srgbClr val="D79D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1"/>
              <p:cNvSpPr/>
              <p:nvPr/>
            </p:nvSpPr>
            <p:spPr>
              <a:xfrm>
                <a:off x="4093425" y="2008775"/>
                <a:ext cx="1084425" cy="1013750"/>
              </a:xfrm>
              <a:custGeom>
                <a:avLst/>
                <a:gdLst/>
                <a:ahLst/>
                <a:cxnLst/>
                <a:rect l="l" t="t" r="r" b="b"/>
                <a:pathLst>
                  <a:path w="43377" h="40550" extrusionOk="0">
                    <a:moveTo>
                      <a:pt x="20246" y="0"/>
                    </a:moveTo>
                    <a:lnTo>
                      <a:pt x="19895" y="15"/>
                    </a:lnTo>
                    <a:lnTo>
                      <a:pt x="19536" y="30"/>
                    </a:lnTo>
                    <a:lnTo>
                      <a:pt x="19170" y="52"/>
                    </a:lnTo>
                    <a:lnTo>
                      <a:pt x="18796" y="81"/>
                    </a:lnTo>
                    <a:lnTo>
                      <a:pt x="18408" y="125"/>
                    </a:lnTo>
                    <a:lnTo>
                      <a:pt x="18020" y="169"/>
                    </a:lnTo>
                    <a:lnTo>
                      <a:pt x="17625" y="227"/>
                    </a:lnTo>
                    <a:lnTo>
                      <a:pt x="17222" y="286"/>
                    </a:lnTo>
                    <a:lnTo>
                      <a:pt x="16812" y="359"/>
                    </a:lnTo>
                    <a:lnTo>
                      <a:pt x="16395" y="440"/>
                    </a:lnTo>
                    <a:lnTo>
                      <a:pt x="15970" y="535"/>
                    </a:lnTo>
                    <a:lnTo>
                      <a:pt x="15538" y="630"/>
                    </a:lnTo>
                    <a:lnTo>
                      <a:pt x="15099" y="740"/>
                    </a:lnTo>
                    <a:lnTo>
                      <a:pt x="14652" y="864"/>
                    </a:lnTo>
                    <a:lnTo>
                      <a:pt x="14198" y="989"/>
                    </a:lnTo>
                    <a:lnTo>
                      <a:pt x="13737" y="1135"/>
                    </a:lnTo>
                    <a:lnTo>
                      <a:pt x="13261" y="1282"/>
                    </a:lnTo>
                    <a:lnTo>
                      <a:pt x="12785" y="1443"/>
                    </a:lnTo>
                    <a:lnTo>
                      <a:pt x="12302" y="1618"/>
                    </a:lnTo>
                    <a:lnTo>
                      <a:pt x="11804" y="1802"/>
                    </a:lnTo>
                    <a:lnTo>
                      <a:pt x="11562" y="1933"/>
                    </a:lnTo>
                    <a:lnTo>
                      <a:pt x="11277" y="2087"/>
                    </a:lnTo>
                    <a:lnTo>
                      <a:pt x="10903" y="2299"/>
                    </a:lnTo>
                    <a:lnTo>
                      <a:pt x="10442" y="2570"/>
                    </a:lnTo>
                    <a:lnTo>
                      <a:pt x="9915" y="2892"/>
                    </a:lnTo>
                    <a:lnTo>
                      <a:pt x="9336" y="3273"/>
                    </a:lnTo>
                    <a:lnTo>
                      <a:pt x="9021" y="3478"/>
                    </a:lnTo>
                    <a:lnTo>
                      <a:pt x="8707" y="3698"/>
                    </a:lnTo>
                    <a:lnTo>
                      <a:pt x="8377" y="3925"/>
                    </a:lnTo>
                    <a:lnTo>
                      <a:pt x="8048" y="4167"/>
                    </a:lnTo>
                    <a:lnTo>
                      <a:pt x="7711" y="4415"/>
                    </a:lnTo>
                    <a:lnTo>
                      <a:pt x="7367" y="4679"/>
                    </a:lnTo>
                    <a:lnTo>
                      <a:pt x="7023" y="4950"/>
                    </a:lnTo>
                    <a:lnTo>
                      <a:pt x="6686" y="5228"/>
                    </a:lnTo>
                    <a:lnTo>
                      <a:pt x="6342" y="5521"/>
                    </a:lnTo>
                    <a:lnTo>
                      <a:pt x="5997" y="5821"/>
                    </a:lnTo>
                    <a:lnTo>
                      <a:pt x="5668" y="6136"/>
                    </a:lnTo>
                    <a:lnTo>
                      <a:pt x="5338" y="6451"/>
                    </a:lnTo>
                    <a:lnTo>
                      <a:pt x="5016" y="6781"/>
                    </a:lnTo>
                    <a:lnTo>
                      <a:pt x="4701" y="7117"/>
                    </a:lnTo>
                    <a:lnTo>
                      <a:pt x="4401" y="7461"/>
                    </a:lnTo>
                    <a:lnTo>
                      <a:pt x="4108" y="7806"/>
                    </a:lnTo>
                    <a:lnTo>
                      <a:pt x="3830" y="8164"/>
                    </a:lnTo>
                    <a:lnTo>
                      <a:pt x="3567" y="8530"/>
                    </a:lnTo>
                    <a:lnTo>
                      <a:pt x="3076" y="9248"/>
                    </a:lnTo>
                    <a:lnTo>
                      <a:pt x="2615" y="9936"/>
                    </a:lnTo>
                    <a:lnTo>
                      <a:pt x="2190" y="10588"/>
                    </a:lnTo>
                    <a:lnTo>
                      <a:pt x="1795" y="11218"/>
                    </a:lnTo>
                    <a:lnTo>
                      <a:pt x="1619" y="11525"/>
                    </a:lnTo>
                    <a:lnTo>
                      <a:pt x="1443" y="11825"/>
                    </a:lnTo>
                    <a:lnTo>
                      <a:pt x="1282" y="12118"/>
                    </a:lnTo>
                    <a:lnTo>
                      <a:pt x="1121" y="12404"/>
                    </a:lnTo>
                    <a:lnTo>
                      <a:pt x="982" y="12689"/>
                    </a:lnTo>
                    <a:lnTo>
                      <a:pt x="843" y="12960"/>
                    </a:lnTo>
                    <a:lnTo>
                      <a:pt x="718" y="13239"/>
                    </a:lnTo>
                    <a:lnTo>
                      <a:pt x="601" y="13509"/>
                    </a:lnTo>
                    <a:lnTo>
                      <a:pt x="499" y="13773"/>
                    </a:lnTo>
                    <a:lnTo>
                      <a:pt x="396" y="14037"/>
                    </a:lnTo>
                    <a:lnTo>
                      <a:pt x="316" y="14293"/>
                    </a:lnTo>
                    <a:lnTo>
                      <a:pt x="235" y="14557"/>
                    </a:lnTo>
                    <a:lnTo>
                      <a:pt x="169" y="14805"/>
                    </a:lnTo>
                    <a:lnTo>
                      <a:pt x="118" y="15062"/>
                    </a:lnTo>
                    <a:lnTo>
                      <a:pt x="74" y="15311"/>
                    </a:lnTo>
                    <a:lnTo>
                      <a:pt x="37" y="15560"/>
                    </a:lnTo>
                    <a:lnTo>
                      <a:pt x="15" y="15809"/>
                    </a:lnTo>
                    <a:lnTo>
                      <a:pt x="1" y="16058"/>
                    </a:lnTo>
                    <a:lnTo>
                      <a:pt x="1" y="16307"/>
                    </a:lnTo>
                    <a:lnTo>
                      <a:pt x="8" y="16548"/>
                    </a:lnTo>
                    <a:lnTo>
                      <a:pt x="30" y="16797"/>
                    </a:lnTo>
                    <a:lnTo>
                      <a:pt x="59" y="17046"/>
                    </a:lnTo>
                    <a:lnTo>
                      <a:pt x="103" y="17295"/>
                    </a:lnTo>
                    <a:lnTo>
                      <a:pt x="162" y="17544"/>
                    </a:lnTo>
                    <a:lnTo>
                      <a:pt x="228" y="17793"/>
                    </a:lnTo>
                    <a:lnTo>
                      <a:pt x="308" y="18020"/>
                    </a:lnTo>
                    <a:lnTo>
                      <a:pt x="396" y="18247"/>
                    </a:lnTo>
                    <a:lnTo>
                      <a:pt x="499" y="18452"/>
                    </a:lnTo>
                    <a:lnTo>
                      <a:pt x="608" y="18657"/>
                    </a:lnTo>
                    <a:lnTo>
                      <a:pt x="733" y="18840"/>
                    </a:lnTo>
                    <a:lnTo>
                      <a:pt x="857" y="19016"/>
                    </a:lnTo>
                    <a:lnTo>
                      <a:pt x="989" y="19184"/>
                    </a:lnTo>
                    <a:lnTo>
                      <a:pt x="1136" y="19345"/>
                    </a:lnTo>
                    <a:lnTo>
                      <a:pt x="1275" y="19492"/>
                    </a:lnTo>
                    <a:lnTo>
                      <a:pt x="1429" y="19631"/>
                    </a:lnTo>
                    <a:lnTo>
                      <a:pt x="1575" y="19755"/>
                    </a:lnTo>
                    <a:lnTo>
                      <a:pt x="1729" y="19880"/>
                    </a:lnTo>
                    <a:lnTo>
                      <a:pt x="1882" y="19989"/>
                    </a:lnTo>
                    <a:lnTo>
                      <a:pt x="2036" y="20092"/>
                    </a:lnTo>
                    <a:lnTo>
                      <a:pt x="2190" y="20187"/>
                    </a:lnTo>
                    <a:lnTo>
                      <a:pt x="2344" y="20275"/>
                    </a:lnTo>
                    <a:lnTo>
                      <a:pt x="2490" y="20356"/>
                    </a:lnTo>
                    <a:lnTo>
                      <a:pt x="2637" y="20429"/>
                    </a:lnTo>
                    <a:lnTo>
                      <a:pt x="2776" y="20495"/>
                    </a:lnTo>
                    <a:lnTo>
                      <a:pt x="3039" y="20605"/>
                    </a:lnTo>
                    <a:lnTo>
                      <a:pt x="3274" y="20685"/>
                    </a:lnTo>
                    <a:lnTo>
                      <a:pt x="3464" y="20751"/>
                    </a:lnTo>
                    <a:lnTo>
                      <a:pt x="3610" y="20795"/>
                    </a:lnTo>
                    <a:lnTo>
                      <a:pt x="3742" y="20824"/>
                    </a:lnTo>
                    <a:lnTo>
                      <a:pt x="3837" y="21564"/>
                    </a:lnTo>
                    <a:lnTo>
                      <a:pt x="3940" y="22369"/>
                    </a:lnTo>
                    <a:lnTo>
                      <a:pt x="4057" y="23350"/>
                    </a:lnTo>
                    <a:lnTo>
                      <a:pt x="4174" y="24427"/>
                    </a:lnTo>
                    <a:lnTo>
                      <a:pt x="4226" y="24976"/>
                    </a:lnTo>
                    <a:lnTo>
                      <a:pt x="4269" y="25518"/>
                    </a:lnTo>
                    <a:lnTo>
                      <a:pt x="4306" y="26045"/>
                    </a:lnTo>
                    <a:lnTo>
                      <a:pt x="4328" y="26543"/>
                    </a:lnTo>
                    <a:lnTo>
                      <a:pt x="4343" y="27011"/>
                    </a:lnTo>
                    <a:lnTo>
                      <a:pt x="4343" y="27421"/>
                    </a:lnTo>
                    <a:lnTo>
                      <a:pt x="4343" y="27634"/>
                    </a:lnTo>
                    <a:lnTo>
                      <a:pt x="4343" y="27883"/>
                    </a:lnTo>
                    <a:lnTo>
                      <a:pt x="4365" y="28461"/>
                    </a:lnTo>
                    <a:lnTo>
                      <a:pt x="4401" y="29142"/>
                    </a:lnTo>
                    <a:lnTo>
                      <a:pt x="4445" y="29904"/>
                    </a:lnTo>
                    <a:lnTo>
                      <a:pt x="4504" y="30724"/>
                    </a:lnTo>
                    <a:lnTo>
                      <a:pt x="4570" y="31580"/>
                    </a:lnTo>
                    <a:lnTo>
                      <a:pt x="4716" y="33330"/>
                    </a:lnTo>
                    <a:lnTo>
                      <a:pt x="4863" y="34985"/>
                    </a:lnTo>
                    <a:lnTo>
                      <a:pt x="4994" y="36376"/>
                    </a:lnTo>
                    <a:lnTo>
                      <a:pt x="5119" y="37687"/>
                    </a:lnTo>
                    <a:lnTo>
                      <a:pt x="5141" y="37724"/>
                    </a:lnTo>
                    <a:lnTo>
                      <a:pt x="5199" y="37819"/>
                    </a:lnTo>
                    <a:lnTo>
                      <a:pt x="5302" y="37972"/>
                    </a:lnTo>
                    <a:lnTo>
                      <a:pt x="5368" y="38060"/>
                    </a:lnTo>
                    <a:lnTo>
                      <a:pt x="5456" y="38163"/>
                    </a:lnTo>
                    <a:lnTo>
                      <a:pt x="5551" y="38273"/>
                    </a:lnTo>
                    <a:lnTo>
                      <a:pt x="5661" y="38390"/>
                    </a:lnTo>
                    <a:lnTo>
                      <a:pt x="5792" y="38514"/>
                    </a:lnTo>
                    <a:lnTo>
                      <a:pt x="5932" y="38646"/>
                    </a:lnTo>
                    <a:lnTo>
                      <a:pt x="6093" y="38778"/>
                    </a:lnTo>
                    <a:lnTo>
                      <a:pt x="6268" y="38917"/>
                    </a:lnTo>
                    <a:lnTo>
                      <a:pt x="6466" y="39056"/>
                    </a:lnTo>
                    <a:lnTo>
                      <a:pt x="6678" y="39195"/>
                    </a:lnTo>
                    <a:lnTo>
                      <a:pt x="6913" y="39334"/>
                    </a:lnTo>
                    <a:lnTo>
                      <a:pt x="7162" y="39466"/>
                    </a:lnTo>
                    <a:lnTo>
                      <a:pt x="7440" y="39598"/>
                    </a:lnTo>
                    <a:lnTo>
                      <a:pt x="7733" y="39730"/>
                    </a:lnTo>
                    <a:lnTo>
                      <a:pt x="8048" y="39854"/>
                    </a:lnTo>
                    <a:lnTo>
                      <a:pt x="8392" y="39971"/>
                    </a:lnTo>
                    <a:lnTo>
                      <a:pt x="8758" y="40081"/>
                    </a:lnTo>
                    <a:lnTo>
                      <a:pt x="9139" y="40184"/>
                    </a:lnTo>
                    <a:lnTo>
                      <a:pt x="9556" y="40272"/>
                    </a:lnTo>
                    <a:lnTo>
                      <a:pt x="9988" y="40352"/>
                    </a:lnTo>
                    <a:lnTo>
                      <a:pt x="10457" y="40418"/>
                    </a:lnTo>
                    <a:lnTo>
                      <a:pt x="10947" y="40477"/>
                    </a:lnTo>
                    <a:lnTo>
                      <a:pt x="11460" y="40513"/>
                    </a:lnTo>
                    <a:lnTo>
                      <a:pt x="11731" y="40528"/>
                    </a:lnTo>
                    <a:lnTo>
                      <a:pt x="12009" y="40543"/>
                    </a:lnTo>
                    <a:lnTo>
                      <a:pt x="12294" y="40543"/>
                    </a:lnTo>
                    <a:lnTo>
                      <a:pt x="12580" y="40550"/>
                    </a:lnTo>
                    <a:lnTo>
                      <a:pt x="12880" y="40543"/>
                    </a:lnTo>
                    <a:lnTo>
                      <a:pt x="13188" y="40535"/>
                    </a:lnTo>
                    <a:lnTo>
                      <a:pt x="14359" y="40491"/>
                    </a:lnTo>
                    <a:lnTo>
                      <a:pt x="15399" y="40447"/>
                    </a:lnTo>
                    <a:lnTo>
                      <a:pt x="16322" y="40396"/>
                    </a:lnTo>
                    <a:lnTo>
                      <a:pt x="17127" y="40338"/>
                    </a:lnTo>
                    <a:lnTo>
                      <a:pt x="17830" y="40279"/>
                    </a:lnTo>
                    <a:lnTo>
                      <a:pt x="18430" y="40220"/>
                    </a:lnTo>
                    <a:lnTo>
                      <a:pt x="18943" y="40169"/>
                    </a:lnTo>
                    <a:lnTo>
                      <a:pt x="19368" y="40111"/>
                    </a:lnTo>
                    <a:lnTo>
                      <a:pt x="19719" y="40059"/>
                    </a:lnTo>
                    <a:lnTo>
                      <a:pt x="19997" y="40008"/>
                    </a:lnTo>
                    <a:lnTo>
                      <a:pt x="20217" y="39964"/>
                    </a:lnTo>
                    <a:lnTo>
                      <a:pt x="20371" y="39920"/>
                    </a:lnTo>
                    <a:lnTo>
                      <a:pt x="20488" y="39891"/>
                    </a:lnTo>
                    <a:lnTo>
                      <a:pt x="20554" y="39869"/>
                    </a:lnTo>
                    <a:lnTo>
                      <a:pt x="20605" y="39847"/>
                    </a:lnTo>
                    <a:lnTo>
                      <a:pt x="20627" y="39510"/>
                    </a:lnTo>
                    <a:lnTo>
                      <a:pt x="20649" y="39122"/>
                    </a:lnTo>
                    <a:lnTo>
                      <a:pt x="20693" y="38595"/>
                    </a:lnTo>
                    <a:lnTo>
                      <a:pt x="20751" y="37958"/>
                    </a:lnTo>
                    <a:lnTo>
                      <a:pt x="20825" y="37218"/>
                    </a:lnTo>
                    <a:lnTo>
                      <a:pt x="20927" y="36391"/>
                    </a:lnTo>
                    <a:lnTo>
                      <a:pt x="21044" y="35498"/>
                    </a:lnTo>
                    <a:lnTo>
                      <a:pt x="21117" y="35036"/>
                    </a:lnTo>
                    <a:lnTo>
                      <a:pt x="21191" y="34553"/>
                    </a:lnTo>
                    <a:lnTo>
                      <a:pt x="21279" y="34062"/>
                    </a:lnTo>
                    <a:lnTo>
                      <a:pt x="21366" y="33572"/>
                    </a:lnTo>
                    <a:lnTo>
                      <a:pt x="21469" y="33067"/>
                    </a:lnTo>
                    <a:lnTo>
                      <a:pt x="21571" y="32561"/>
                    </a:lnTo>
                    <a:lnTo>
                      <a:pt x="21681" y="32056"/>
                    </a:lnTo>
                    <a:lnTo>
                      <a:pt x="21806" y="31551"/>
                    </a:lnTo>
                    <a:lnTo>
                      <a:pt x="21938" y="31046"/>
                    </a:lnTo>
                    <a:lnTo>
                      <a:pt x="22077" y="30541"/>
                    </a:lnTo>
                    <a:lnTo>
                      <a:pt x="22223" y="30050"/>
                    </a:lnTo>
                    <a:lnTo>
                      <a:pt x="22377" y="29559"/>
                    </a:lnTo>
                    <a:lnTo>
                      <a:pt x="22545" y="29083"/>
                    </a:lnTo>
                    <a:lnTo>
                      <a:pt x="22721" y="28615"/>
                    </a:lnTo>
                    <a:lnTo>
                      <a:pt x="22911" y="28161"/>
                    </a:lnTo>
                    <a:lnTo>
                      <a:pt x="23109" y="27729"/>
                    </a:lnTo>
                    <a:lnTo>
                      <a:pt x="23314" y="27297"/>
                    </a:lnTo>
                    <a:lnTo>
                      <a:pt x="23519" y="26872"/>
                    </a:lnTo>
                    <a:lnTo>
                      <a:pt x="23944" y="26045"/>
                    </a:lnTo>
                    <a:lnTo>
                      <a:pt x="24368" y="25232"/>
                    </a:lnTo>
                    <a:lnTo>
                      <a:pt x="24800" y="24456"/>
                    </a:lnTo>
                    <a:lnTo>
                      <a:pt x="25225" y="23709"/>
                    </a:lnTo>
                    <a:lnTo>
                      <a:pt x="25635" y="22999"/>
                    </a:lnTo>
                    <a:lnTo>
                      <a:pt x="26038" y="22333"/>
                    </a:lnTo>
                    <a:lnTo>
                      <a:pt x="26419" y="21718"/>
                    </a:lnTo>
                    <a:lnTo>
                      <a:pt x="26770" y="21154"/>
                    </a:lnTo>
                    <a:lnTo>
                      <a:pt x="27100" y="20656"/>
                    </a:lnTo>
                    <a:lnTo>
                      <a:pt x="27634" y="19843"/>
                    </a:lnTo>
                    <a:lnTo>
                      <a:pt x="27986" y="19323"/>
                    </a:lnTo>
                    <a:lnTo>
                      <a:pt x="28110" y="19140"/>
                    </a:lnTo>
                    <a:lnTo>
                      <a:pt x="28432" y="19455"/>
                    </a:lnTo>
                    <a:lnTo>
                      <a:pt x="29296" y="20297"/>
                    </a:lnTo>
                    <a:lnTo>
                      <a:pt x="30548" y="21542"/>
                    </a:lnTo>
                    <a:lnTo>
                      <a:pt x="31273" y="22267"/>
                    </a:lnTo>
                    <a:lnTo>
                      <a:pt x="32042" y="23043"/>
                    </a:lnTo>
                    <a:lnTo>
                      <a:pt x="32833" y="23856"/>
                    </a:lnTo>
                    <a:lnTo>
                      <a:pt x="33624" y="24683"/>
                    </a:lnTo>
                    <a:lnTo>
                      <a:pt x="34407" y="25503"/>
                    </a:lnTo>
                    <a:lnTo>
                      <a:pt x="35154" y="26308"/>
                    </a:lnTo>
                    <a:lnTo>
                      <a:pt x="35849" y="27085"/>
                    </a:lnTo>
                    <a:lnTo>
                      <a:pt x="36172" y="27451"/>
                    </a:lnTo>
                    <a:lnTo>
                      <a:pt x="36472" y="27802"/>
                    </a:lnTo>
                    <a:lnTo>
                      <a:pt x="36750" y="28139"/>
                    </a:lnTo>
                    <a:lnTo>
                      <a:pt x="37006" y="28454"/>
                    </a:lnTo>
                    <a:lnTo>
                      <a:pt x="37233" y="28747"/>
                    </a:lnTo>
                    <a:lnTo>
                      <a:pt x="37431" y="29018"/>
                    </a:lnTo>
                    <a:lnTo>
                      <a:pt x="37519" y="29142"/>
                    </a:lnTo>
                    <a:lnTo>
                      <a:pt x="37614" y="29267"/>
                    </a:lnTo>
                    <a:lnTo>
                      <a:pt x="37717" y="29376"/>
                    </a:lnTo>
                    <a:lnTo>
                      <a:pt x="37812" y="29486"/>
                    </a:lnTo>
                    <a:lnTo>
                      <a:pt x="37914" y="29589"/>
                    </a:lnTo>
                    <a:lnTo>
                      <a:pt x="38024" y="29684"/>
                    </a:lnTo>
                    <a:lnTo>
                      <a:pt x="38134" y="29772"/>
                    </a:lnTo>
                    <a:lnTo>
                      <a:pt x="38244" y="29860"/>
                    </a:lnTo>
                    <a:lnTo>
                      <a:pt x="38354" y="29940"/>
                    </a:lnTo>
                    <a:lnTo>
                      <a:pt x="38463" y="30013"/>
                    </a:lnTo>
                    <a:lnTo>
                      <a:pt x="38581" y="30087"/>
                    </a:lnTo>
                    <a:lnTo>
                      <a:pt x="38698" y="30145"/>
                    </a:lnTo>
                    <a:lnTo>
                      <a:pt x="38815" y="30211"/>
                    </a:lnTo>
                    <a:lnTo>
                      <a:pt x="38932" y="30262"/>
                    </a:lnTo>
                    <a:lnTo>
                      <a:pt x="39057" y="30314"/>
                    </a:lnTo>
                    <a:lnTo>
                      <a:pt x="39174" y="30358"/>
                    </a:lnTo>
                    <a:lnTo>
                      <a:pt x="39423" y="30438"/>
                    </a:lnTo>
                    <a:lnTo>
                      <a:pt x="39672" y="30504"/>
                    </a:lnTo>
                    <a:lnTo>
                      <a:pt x="39913" y="30555"/>
                    </a:lnTo>
                    <a:lnTo>
                      <a:pt x="40162" y="30585"/>
                    </a:lnTo>
                    <a:lnTo>
                      <a:pt x="40411" y="30614"/>
                    </a:lnTo>
                    <a:lnTo>
                      <a:pt x="40653" y="30621"/>
                    </a:lnTo>
                    <a:lnTo>
                      <a:pt x="40894" y="30621"/>
                    </a:lnTo>
                    <a:lnTo>
                      <a:pt x="41129" y="30614"/>
                    </a:lnTo>
                    <a:lnTo>
                      <a:pt x="41363" y="30599"/>
                    </a:lnTo>
                    <a:lnTo>
                      <a:pt x="41583" y="30577"/>
                    </a:lnTo>
                    <a:lnTo>
                      <a:pt x="41802" y="30548"/>
                    </a:lnTo>
                    <a:lnTo>
                      <a:pt x="42007" y="30511"/>
                    </a:lnTo>
                    <a:lnTo>
                      <a:pt x="42205" y="30475"/>
                    </a:lnTo>
                    <a:lnTo>
                      <a:pt x="42388" y="30438"/>
                    </a:lnTo>
                    <a:lnTo>
                      <a:pt x="42725" y="30358"/>
                    </a:lnTo>
                    <a:lnTo>
                      <a:pt x="42996" y="30277"/>
                    </a:lnTo>
                    <a:lnTo>
                      <a:pt x="43201" y="30204"/>
                    </a:lnTo>
                    <a:lnTo>
                      <a:pt x="43377" y="30138"/>
                    </a:lnTo>
                    <a:lnTo>
                      <a:pt x="42088" y="24017"/>
                    </a:lnTo>
                    <a:lnTo>
                      <a:pt x="42000" y="23921"/>
                    </a:lnTo>
                    <a:lnTo>
                      <a:pt x="41766" y="23636"/>
                    </a:lnTo>
                    <a:lnTo>
                      <a:pt x="41597" y="23416"/>
                    </a:lnTo>
                    <a:lnTo>
                      <a:pt x="41392" y="23145"/>
                    </a:lnTo>
                    <a:lnTo>
                      <a:pt x="41151" y="22823"/>
                    </a:lnTo>
                    <a:lnTo>
                      <a:pt x="40887" y="22450"/>
                    </a:lnTo>
                    <a:lnTo>
                      <a:pt x="40594" y="22025"/>
                    </a:lnTo>
                    <a:lnTo>
                      <a:pt x="40279" y="21542"/>
                    </a:lnTo>
                    <a:lnTo>
                      <a:pt x="39935" y="21007"/>
                    </a:lnTo>
                    <a:lnTo>
                      <a:pt x="39576" y="20414"/>
                    </a:lnTo>
                    <a:lnTo>
                      <a:pt x="39196" y="19763"/>
                    </a:lnTo>
                    <a:lnTo>
                      <a:pt x="38793" y="19052"/>
                    </a:lnTo>
                    <a:lnTo>
                      <a:pt x="38376" y="18283"/>
                    </a:lnTo>
                    <a:lnTo>
                      <a:pt x="37944" y="17456"/>
                    </a:lnTo>
                    <a:lnTo>
                      <a:pt x="37482" y="16555"/>
                    </a:lnTo>
                    <a:lnTo>
                      <a:pt x="36962" y="15574"/>
                    </a:lnTo>
                    <a:lnTo>
                      <a:pt x="36406" y="14520"/>
                    </a:lnTo>
                    <a:lnTo>
                      <a:pt x="35813" y="13429"/>
                    </a:lnTo>
                    <a:lnTo>
                      <a:pt x="35198" y="12301"/>
                    </a:lnTo>
                    <a:lnTo>
                      <a:pt x="34561" y="11166"/>
                    </a:lnTo>
                    <a:lnTo>
                      <a:pt x="33924" y="10031"/>
                    </a:lnTo>
                    <a:lnTo>
                      <a:pt x="33279" y="8926"/>
                    </a:lnTo>
                    <a:lnTo>
                      <a:pt x="32650" y="7850"/>
                    </a:lnTo>
                    <a:lnTo>
                      <a:pt x="32035" y="6839"/>
                    </a:lnTo>
                    <a:lnTo>
                      <a:pt x="31456" y="5895"/>
                    </a:lnTo>
                    <a:lnTo>
                      <a:pt x="31171" y="5455"/>
                    </a:lnTo>
                    <a:lnTo>
                      <a:pt x="30900" y="5045"/>
                    </a:lnTo>
                    <a:lnTo>
                      <a:pt x="30643" y="4657"/>
                    </a:lnTo>
                    <a:lnTo>
                      <a:pt x="30395" y="4298"/>
                    </a:lnTo>
                    <a:lnTo>
                      <a:pt x="30160" y="3969"/>
                    </a:lnTo>
                    <a:lnTo>
                      <a:pt x="29948" y="3676"/>
                    </a:lnTo>
                    <a:lnTo>
                      <a:pt x="29743" y="3420"/>
                    </a:lnTo>
                    <a:lnTo>
                      <a:pt x="29552" y="3200"/>
                    </a:lnTo>
                    <a:lnTo>
                      <a:pt x="29384" y="3017"/>
                    </a:lnTo>
                    <a:lnTo>
                      <a:pt x="29304" y="2944"/>
                    </a:lnTo>
                    <a:lnTo>
                      <a:pt x="29230" y="2878"/>
                    </a:lnTo>
                    <a:lnTo>
                      <a:pt x="28901" y="2614"/>
                    </a:lnTo>
                    <a:lnTo>
                      <a:pt x="28703" y="2468"/>
                    </a:lnTo>
                    <a:lnTo>
                      <a:pt x="28483" y="2307"/>
                    </a:lnTo>
                    <a:lnTo>
                      <a:pt x="28242" y="2138"/>
                    </a:lnTo>
                    <a:lnTo>
                      <a:pt x="27971" y="1970"/>
                    </a:lnTo>
                    <a:lnTo>
                      <a:pt x="27678" y="1794"/>
                    </a:lnTo>
                    <a:lnTo>
                      <a:pt x="27363" y="1611"/>
                    </a:lnTo>
                    <a:lnTo>
                      <a:pt x="27026" y="1435"/>
                    </a:lnTo>
                    <a:lnTo>
                      <a:pt x="26660" y="1260"/>
                    </a:lnTo>
                    <a:lnTo>
                      <a:pt x="26265" y="1084"/>
                    </a:lnTo>
                    <a:lnTo>
                      <a:pt x="25855" y="923"/>
                    </a:lnTo>
                    <a:lnTo>
                      <a:pt x="25408" y="762"/>
                    </a:lnTo>
                    <a:lnTo>
                      <a:pt x="25181" y="689"/>
                    </a:lnTo>
                    <a:lnTo>
                      <a:pt x="24947" y="615"/>
                    </a:lnTo>
                    <a:lnTo>
                      <a:pt x="24698" y="542"/>
                    </a:lnTo>
                    <a:lnTo>
                      <a:pt x="24449" y="476"/>
                    </a:lnTo>
                    <a:lnTo>
                      <a:pt x="24193" y="410"/>
                    </a:lnTo>
                    <a:lnTo>
                      <a:pt x="23929" y="352"/>
                    </a:lnTo>
                    <a:lnTo>
                      <a:pt x="23666" y="293"/>
                    </a:lnTo>
                    <a:lnTo>
                      <a:pt x="23387" y="242"/>
                    </a:lnTo>
                    <a:lnTo>
                      <a:pt x="23102" y="198"/>
                    </a:lnTo>
                    <a:lnTo>
                      <a:pt x="22816" y="154"/>
                    </a:lnTo>
                    <a:lnTo>
                      <a:pt x="22516" y="117"/>
                    </a:lnTo>
                    <a:lnTo>
                      <a:pt x="22216" y="81"/>
                    </a:lnTo>
                    <a:lnTo>
                      <a:pt x="21901" y="52"/>
                    </a:lnTo>
                    <a:lnTo>
                      <a:pt x="21586" y="30"/>
                    </a:lnTo>
                    <a:lnTo>
                      <a:pt x="21264" y="15"/>
                    </a:lnTo>
                    <a:lnTo>
                      <a:pt x="20927" y="8"/>
                    </a:lnTo>
                    <a:lnTo>
                      <a:pt x="205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1"/>
              <p:cNvSpPr/>
              <p:nvPr/>
            </p:nvSpPr>
            <p:spPr>
              <a:xfrm>
                <a:off x="4093425" y="2008775"/>
                <a:ext cx="1084425" cy="1013750"/>
              </a:xfrm>
              <a:custGeom>
                <a:avLst/>
                <a:gdLst/>
                <a:ahLst/>
                <a:cxnLst/>
                <a:rect l="l" t="t" r="r" b="b"/>
                <a:pathLst>
                  <a:path w="43377" h="40550" fill="none" extrusionOk="0">
                    <a:moveTo>
                      <a:pt x="11804" y="1802"/>
                    </a:moveTo>
                    <a:lnTo>
                      <a:pt x="11804" y="1802"/>
                    </a:lnTo>
                    <a:lnTo>
                      <a:pt x="11562" y="1933"/>
                    </a:lnTo>
                    <a:lnTo>
                      <a:pt x="11277" y="2087"/>
                    </a:lnTo>
                    <a:lnTo>
                      <a:pt x="10903" y="2299"/>
                    </a:lnTo>
                    <a:lnTo>
                      <a:pt x="10442" y="2570"/>
                    </a:lnTo>
                    <a:lnTo>
                      <a:pt x="9915" y="2892"/>
                    </a:lnTo>
                    <a:lnTo>
                      <a:pt x="9336" y="3273"/>
                    </a:lnTo>
                    <a:lnTo>
                      <a:pt x="9021" y="3478"/>
                    </a:lnTo>
                    <a:lnTo>
                      <a:pt x="8707" y="3698"/>
                    </a:lnTo>
                    <a:lnTo>
                      <a:pt x="8377" y="3925"/>
                    </a:lnTo>
                    <a:lnTo>
                      <a:pt x="8048" y="4167"/>
                    </a:lnTo>
                    <a:lnTo>
                      <a:pt x="7711" y="4415"/>
                    </a:lnTo>
                    <a:lnTo>
                      <a:pt x="7367" y="4679"/>
                    </a:lnTo>
                    <a:lnTo>
                      <a:pt x="7023" y="4950"/>
                    </a:lnTo>
                    <a:lnTo>
                      <a:pt x="6686" y="5228"/>
                    </a:lnTo>
                    <a:lnTo>
                      <a:pt x="6342" y="5521"/>
                    </a:lnTo>
                    <a:lnTo>
                      <a:pt x="5997" y="5821"/>
                    </a:lnTo>
                    <a:lnTo>
                      <a:pt x="5668" y="6136"/>
                    </a:lnTo>
                    <a:lnTo>
                      <a:pt x="5338" y="6451"/>
                    </a:lnTo>
                    <a:lnTo>
                      <a:pt x="5016" y="6781"/>
                    </a:lnTo>
                    <a:lnTo>
                      <a:pt x="4701" y="7117"/>
                    </a:lnTo>
                    <a:lnTo>
                      <a:pt x="4401" y="7461"/>
                    </a:lnTo>
                    <a:lnTo>
                      <a:pt x="4108" y="7806"/>
                    </a:lnTo>
                    <a:lnTo>
                      <a:pt x="3830" y="8164"/>
                    </a:lnTo>
                    <a:lnTo>
                      <a:pt x="3567" y="8530"/>
                    </a:lnTo>
                    <a:lnTo>
                      <a:pt x="3567" y="8530"/>
                    </a:lnTo>
                    <a:lnTo>
                      <a:pt x="3076" y="9248"/>
                    </a:lnTo>
                    <a:lnTo>
                      <a:pt x="2615" y="9936"/>
                    </a:lnTo>
                    <a:lnTo>
                      <a:pt x="2190" y="10588"/>
                    </a:lnTo>
                    <a:lnTo>
                      <a:pt x="1795" y="11218"/>
                    </a:lnTo>
                    <a:lnTo>
                      <a:pt x="1619" y="11525"/>
                    </a:lnTo>
                    <a:lnTo>
                      <a:pt x="1443" y="11825"/>
                    </a:lnTo>
                    <a:lnTo>
                      <a:pt x="1282" y="12118"/>
                    </a:lnTo>
                    <a:lnTo>
                      <a:pt x="1121" y="12404"/>
                    </a:lnTo>
                    <a:lnTo>
                      <a:pt x="982" y="12689"/>
                    </a:lnTo>
                    <a:lnTo>
                      <a:pt x="843" y="12960"/>
                    </a:lnTo>
                    <a:lnTo>
                      <a:pt x="718" y="13239"/>
                    </a:lnTo>
                    <a:lnTo>
                      <a:pt x="601" y="13509"/>
                    </a:lnTo>
                    <a:lnTo>
                      <a:pt x="499" y="13773"/>
                    </a:lnTo>
                    <a:lnTo>
                      <a:pt x="396" y="14037"/>
                    </a:lnTo>
                    <a:lnTo>
                      <a:pt x="316" y="14293"/>
                    </a:lnTo>
                    <a:lnTo>
                      <a:pt x="235" y="14557"/>
                    </a:lnTo>
                    <a:lnTo>
                      <a:pt x="169" y="14805"/>
                    </a:lnTo>
                    <a:lnTo>
                      <a:pt x="118" y="15062"/>
                    </a:lnTo>
                    <a:lnTo>
                      <a:pt x="74" y="15311"/>
                    </a:lnTo>
                    <a:lnTo>
                      <a:pt x="37" y="15560"/>
                    </a:lnTo>
                    <a:lnTo>
                      <a:pt x="15" y="15809"/>
                    </a:lnTo>
                    <a:lnTo>
                      <a:pt x="1" y="16058"/>
                    </a:lnTo>
                    <a:lnTo>
                      <a:pt x="1" y="16307"/>
                    </a:lnTo>
                    <a:lnTo>
                      <a:pt x="8" y="16548"/>
                    </a:lnTo>
                    <a:lnTo>
                      <a:pt x="30" y="16797"/>
                    </a:lnTo>
                    <a:lnTo>
                      <a:pt x="59" y="17046"/>
                    </a:lnTo>
                    <a:lnTo>
                      <a:pt x="103" y="17295"/>
                    </a:lnTo>
                    <a:lnTo>
                      <a:pt x="162" y="17544"/>
                    </a:lnTo>
                    <a:lnTo>
                      <a:pt x="162" y="17544"/>
                    </a:lnTo>
                    <a:lnTo>
                      <a:pt x="228" y="17793"/>
                    </a:lnTo>
                    <a:lnTo>
                      <a:pt x="308" y="18020"/>
                    </a:lnTo>
                    <a:lnTo>
                      <a:pt x="396" y="18247"/>
                    </a:lnTo>
                    <a:lnTo>
                      <a:pt x="499" y="18452"/>
                    </a:lnTo>
                    <a:lnTo>
                      <a:pt x="608" y="18657"/>
                    </a:lnTo>
                    <a:lnTo>
                      <a:pt x="733" y="18840"/>
                    </a:lnTo>
                    <a:lnTo>
                      <a:pt x="857" y="19016"/>
                    </a:lnTo>
                    <a:lnTo>
                      <a:pt x="989" y="19184"/>
                    </a:lnTo>
                    <a:lnTo>
                      <a:pt x="1136" y="19345"/>
                    </a:lnTo>
                    <a:lnTo>
                      <a:pt x="1275" y="19492"/>
                    </a:lnTo>
                    <a:lnTo>
                      <a:pt x="1429" y="19631"/>
                    </a:lnTo>
                    <a:lnTo>
                      <a:pt x="1575" y="19755"/>
                    </a:lnTo>
                    <a:lnTo>
                      <a:pt x="1729" y="19880"/>
                    </a:lnTo>
                    <a:lnTo>
                      <a:pt x="1882" y="19989"/>
                    </a:lnTo>
                    <a:lnTo>
                      <a:pt x="2036" y="20092"/>
                    </a:lnTo>
                    <a:lnTo>
                      <a:pt x="2190" y="20187"/>
                    </a:lnTo>
                    <a:lnTo>
                      <a:pt x="2344" y="20275"/>
                    </a:lnTo>
                    <a:lnTo>
                      <a:pt x="2490" y="20356"/>
                    </a:lnTo>
                    <a:lnTo>
                      <a:pt x="2637" y="20429"/>
                    </a:lnTo>
                    <a:lnTo>
                      <a:pt x="2776" y="20495"/>
                    </a:lnTo>
                    <a:lnTo>
                      <a:pt x="3039" y="20605"/>
                    </a:lnTo>
                    <a:lnTo>
                      <a:pt x="3274" y="20685"/>
                    </a:lnTo>
                    <a:lnTo>
                      <a:pt x="3464" y="20751"/>
                    </a:lnTo>
                    <a:lnTo>
                      <a:pt x="3610" y="20795"/>
                    </a:lnTo>
                    <a:lnTo>
                      <a:pt x="3742" y="20824"/>
                    </a:lnTo>
                    <a:lnTo>
                      <a:pt x="3742" y="20824"/>
                    </a:lnTo>
                    <a:lnTo>
                      <a:pt x="3837" y="21564"/>
                    </a:lnTo>
                    <a:lnTo>
                      <a:pt x="3940" y="22369"/>
                    </a:lnTo>
                    <a:lnTo>
                      <a:pt x="4057" y="23350"/>
                    </a:lnTo>
                    <a:lnTo>
                      <a:pt x="4174" y="24427"/>
                    </a:lnTo>
                    <a:lnTo>
                      <a:pt x="4226" y="24976"/>
                    </a:lnTo>
                    <a:lnTo>
                      <a:pt x="4269" y="25518"/>
                    </a:lnTo>
                    <a:lnTo>
                      <a:pt x="4306" y="26045"/>
                    </a:lnTo>
                    <a:lnTo>
                      <a:pt x="4328" y="26543"/>
                    </a:lnTo>
                    <a:lnTo>
                      <a:pt x="4343" y="27011"/>
                    </a:lnTo>
                    <a:lnTo>
                      <a:pt x="4343" y="27421"/>
                    </a:lnTo>
                    <a:lnTo>
                      <a:pt x="4343" y="27421"/>
                    </a:lnTo>
                    <a:lnTo>
                      <a:pt x="4343" y="27634"/>
                    </a:lnTo>
                    <a:lnTo>
                      <a:pt x="4343" y="27883"/>
                    </a:lnTo>
                    <a:lnTo>
                      <a:pt x="4365" y="28461"/>
                    </a:lnTo>
                    <a:lnTo>
                      <a:pt x="4401" y="29142"/>
                    </a:lnTo>
                    <a:lnTo>
                      <a:pt x="4445" y="29904"/>
                    </a:lnTo>
                    <a:lnTo>
                      <a:pt x="4504" y="30724"/>
                    </a:lnTo>
                    <a:lnTo>
                      <a:pt x="4570" y="31580"/>
                    </a:lnTo>
                    <a:lnTo>
                      <a:pt x="4716" y="33330"/>
                    </a:lnTo>
                    <a:lnTo>
                      <a:pt x="4863" y="34985"/>
                    </a:lnTo>
                    <a:lnTo>
                      <a:pt x="4994" y="36376"/>
                    </a:lnTo>
                    <a:lnTo>
                      <a:pt x="5119" y="37687"/>
                    </a:lnTo>
                    <a:lnTo>
                      <a:pt x="5119" y="37687"/>
                    </a:lnTo>
                    <a:lnTo>
                      <a:pt x="5141" y="37724"/>
                    </a:lnTo>
                    <a:lnTo>
                      <a:pt x="5199" y="37819"/>
                    </a:lnTo>
                    <a:lnTo>
                      <a:pt x="5302" y="37972"/>
                    </a:lnTo>
                    <a:lnTo>
                      <a:pt x="5368" y="38060"/>
                    </a:lnTo>
                    <a:lnTo>
                      <a:pt x="5456" y="38163"/>
                    </a:lnTo>
                    <a:lnTo>
                      <a:pt x="5551" y="38273"/>
                    </a:lnTo>
                    <a:lnTo>
                      <a:pt x="5661" y="38390"/>
                    </a:lnTo>
                    <a:lnTo>
                      <a:pt x="5792" y="38514"/>
                    </a:lnTo>
                    <a:lnTo>
                      <a:pt x="5932" y="38646"/>
                    </a:lnTo>
                    <a:lnTo>
                      <a:pt x="6093" y="38778"/>
                    </a:lnTo>
                    <a:lnTo>
                      <a:pt x="6268" y="38917"/>
                    </a:lnTo>
                    <a:lnTo>
                      <a:pt x="6466" y="39056"/>
                    </a:lnTo>
                    <a:lnTo>
                      <a:pt x="6678" y="39195"/>
                    </a:lnTo>
                    <a:lnTo>
                      <a:pt x="6913" y="39334"/>
                    </a:lnTo>
                    <a:lnTo>
                      <a:pt x="7162" y="39466"/>
                    </a:lnTo>
                    <a:lnTo>
                      <a:pt x="7440" y="39598"/>
                    </a:lnTo>
                    <a:lnTo>
                      <a:pt x="7733" y="39730"/>
                    </a:lnTo>
                    <a:lnTo>
                      <a:pt x="8048" y="39854"/>
                    </a:lnTo>
                    <a:lnTo>
                      <a:pt x="8392" y="39971"/>
                    </a:lnTo>
                    <a:lnTo>
                      <a:pt x="8758" y="40081"/>
                    </a:lnTo>
                    <a:lnTo>
                      <a:pt x="9139" y="40184"/>
                    </a:lnTo>
                    <a:lnTo>
                      <a:pt x="9556" y="40272"/>
                    </a:lnTo>
                    <a:lnTo>
                      <a:pt x="9988" y="40352"/>
                    </a:lnTo>
                    <a:lnTo>
                      <a:pt x="10457" y="40418"/>
                    </a:lnTo>
                    <a:lnTo>
                      <a:pt x="10947" y="40477"/>
                    </a:lnTo>
                    <a:lnTo>
                      <a:pt x="11460" y="40513"/>
                    </a:lnTo>
                    <a:lnTo>
                      <a:pt x="11731" y="40528"/>
                    </a:lnTo>
                    <a:lnTo>
                      <a:pt x="12009" y="40543"/>
                    </a:lnTo>
                    <a:lnTo>
                      <a:pt x="12294" y="40543"/>
                    </a:lnTo>
                    <a:lnTo>
                      <a:pt x="12580" y="40550"/>
                    </a:lnTo>
                    <a:lnTo>
                      <a:pt x="12880" y="40543"/>
                    </a:lnTo>
                    <a:lnTo>
                      <a:pt x="13188" y="40535"/>
                    </a:lnTo>
                    <a:lnTo>
                      <a:pt x="13188" y="40535"/>
                    </a:lnTo>
                    <a:lnTo>
                      <a:pt x="14359" y="40491"/>
                    </a:lnTo>
                    <a:lnTo>
                      <a:pt x="15399" y="40447"/>
                    </a:lnTo>
                    <a:lnTo>
                      <a:pt x="16322" y="40396"/>
                    </a:lnTo>
                    <a:lnTo>
                      <a:pt x="17127" y="40338"/>
                    </a:lnTo>
                    <a:lnTo>
                      <a:pt x="17830" y="40279"/>
                    </a:lnTo>
                    <a:lnTo>
                      <a:pt x="18430" y="40220"/>
                    </a:lnTo>
                    <a:lnTo>
                      <a:pt x="18943" y="40169"/>
                    </a:lnTo>
                    <a:lnTo>
                      <a:pt x="19368" y="40111"/>
                    </a:lnTo>
                    <a:lnTo>
                      <a:pt x="19719" y="40059"/>
                    </a:lnTo>
                    <a:lnTo>
                      <a:pt x="19997" y="40008"/>
                    </a:lnTo>
                    <a:lnTo>
                      <a:pt x="20217" y="39964"/>
                    </a:lnTo>
                    <a:lnTo>
                      <a:pt x="20371" y="39920"/>
                    </a:lnTo>
                    <a:lnTo>
                      <a:pt x="20488" y="39891"/>
                    </a:lnTo>
                    <a:lnTo>
                      <a:pt x="20554" y="39869"/>
                    </a:lnTo>
                    <a:lnTo>
                      <a:pt x="20605" y="39847"/>
                    </a:lnTo>
                    <a:lnTo>
                      <a:pt x="20605" y="39847"/>
                    </a:lnTo>
                    <a:lnTo>
                      <a:pt x="20627" y="39510"/>
                    </a:lnTo>
                    <a:lnTo>
                      <a:pt x="20649" y="39122"/>
                    </a:lnTo>
                    <a:lnTo>
                      <a:pt x="20693" y="38595"/>
                    </a:lnTo>
                    <a:lnTo>
                      <a:pt x="20751" y="37958"/>
                    </a:lnTo>
                    <a:lnTo>
                      <a:pt x="20825" y="37218"/>
                    </a:lnTo>
                    <a:lnTo>
                      <a:pt x="20927" y="36391"/>
                    </a:lnTo>
                    <a:lnTo>
                      <a:pt x="21044" y="35498"/>
                    </a:lnTo>
                    <a:lnTo>
                      <a:pt x="21117" y="35036"/>
                    </a:lnTo>
                    <a:lnTo>
                      <a:pt x="21191" y="34553"/>
                    </a:lnTo>
                    <a:lnTo>
                      <a:pt x="21279" y="34062"/>
                    </a:lnTo>
                    <a:lnTo>
                      <a:pt x="21366" y="33572"/>
                    </a:lnTo>
                    <a:lnTo>
                      <a:pt x="21469" y="33067"/>
                    </a:lnTo>
                    <a:lnTo>
                      <a:pt x="21571" y="32561"/>
                    </a:lnTo>
                    <a:lnTo>
                      <a:pt x="21681" y="32056"/>
                    </a:lnTo>
                    <a:lnTo>
                      <a:pt x="21806" y="31551"/>
                    </a:lnTo>
                    <a:lnTo>
                      <a:pt x="21938" y="31046"/>
                    </a:lnTo>
                    <a:lnTo>
                      <a:pt x="22077" y="30541"/>
                    </a:lnTo>
                    <a:lnTo>
                      <a:pt x="22223" y="30050"/>
                    </a:lnTo>
                    <a:lnTo>
                      <a:pt x="22377" y="29559"/>
                    </a:lnTo>
                    <a:lnTo>
                      <a:pt x="22545" y="29083"/>
                    </a:lnTo>
                    <a:lnTo>
                      <a:pt x="22721" y="28615"/>
                    </a:lnTo>
                    <a:lnTo>
                      <a:pt x="22911" y="28161"/>
                    </a:lnTo>
                    <a:lnTo>
                      <a:pt x="23109" y="27729"/>
                    </a:lnTo>
                    <a:lnTo>
                      <a:pt x="23109" y="27729"/>
                    </a:lnTo>
                    <a:lnTo>
                      <a:pt x="23314" y="27297"/>
                    </a:lnTo>
                    <a:lnTo>
                      <a:pt x="23519" y="26872"/>
                    </a:lnTo>
                    <a:lnTo>
                      <a:pt x="23944" y="26045"/>
                    </a:lnTo>
                    <a:lnTo>
                      <a:pt x="24368" y="25232"/>
                    </a:lnTo>
                    <a:lnTo>
                      <a:pt x="24800" y="24456"/>
                    </a:lnTo>
                    <a:lnTo>
                      <a:pt x="25225" y="23709"/>
                    </a:lnTo>
                    <a:lnTo>
                      <a:pt x="25635" y="22999"/>
                    </a:lnTo>
                    <a:lnTo>
                      <a:pt x="26038" y="22333"/>
                    </a:lnTo>
                    <a:lnTo>
                      <a:pt x="26419" y="21718"/>
                    </a:lnTo>
                    <a:lnTo>
                      <a:pt x="26770" y="21154"/>
                    </a:lnTo>
                    <a:lnTo>
                      <a:pt x="27100" y="20656"/>
                    </a:lnTo>
                    <a:lnTo>
                      <a:pt x="27634" y="19843"/>
                    </a:lnTo>
                    <a:lnTo>
                      <a:pt x="27986" y="19323"/>
                    </a:lnTo>
                    <a:lnTo>
                      <a:pt x="28110" y="19140"/>
                    </a:lnTo>
                    <a:lnTo>
                      <a:pt x="28110" y="19140"/>
                    </a:lnTo>
                    <a:lnTo>
                      <a:pt x="28432" y="19455"/>
                    </a:lnTo>
                    <a:lnTo>
                      <a:pt x="29296" y="20297"/>
                    </a:lnTo>
                    <a:lnTo>
                      <a:pt x="30548" y="21542"/>
                    </a:lnTo>
                    <a:lnTo>
                      <a:pt x="31273" y="22267"/>
                    </a:lnTo>
                    <a:lnTo>
                      <a:pt x="32042" y="23043"/>
                    </a:lnTo>
                    <a:lnTo>
                      <a:pt x="32833" y="23856"/>
                    </a:lnTo>
                    <a:lnTo>
                      <a:pt x="33624" y="24683"/>
                    </a:lnTo>
                    <a:lnTo>
                      <a:pt x="34407" y="25503"/>
                    </a:lnTo>
                    <a:lnTo>
                      <a:pt x="35154" y="26308"/>
                    </a:lnTo>
                    <a:lnTo>
                      <a:pt x="35849" y="27085"/>
                    </a:lnTo>
                    <a:lnTo>
                      <a:pt x="36172" y="27451"/>
                    </a:lnTo>
                    <a:lnTo>
                      <a:pt x="36472" y="27802"/>
                    </a:lnTo>
                    <a:lnTo>
                      <a:pt x="36750" y="28139"/>
                    </a:lnTo>
                    <a:lnTo>
                      <a:pt x="37006" y="28454"/>
                    </a:lnTo>
                    <a:lnTo>
                      <a:pt x="37233" y="28747"/>
                    </a:lnTo>
                    <a:lnTo>
                      <a:pt x="37431" y="29018"/>
                    </a:lnTo>
                    <a:lnTo>
                      <a:pt x="37431" y="29018"/>
                    </a:lnTo>
                    <a:lnTo>
                      <a:pt x="37519" y="29142"/>
                    </a:lnTo>
                    <a:lnTo>
                      <a:pt x="37614" y="29267"/>
                    </a:lnTo>
                    <a:lnTo>
                      <a:pt x="37717" y="29376"/>
                    </a:lnTo>
                    <a:lnTo>
                      <a:pt x="37812" y="29486"/>
                    </a:lnTo>
                    <a:lnTo>
                      <a:pt x="37914" y="29589"/>
                    </a:lnTo>
                    <a:lnTo>
                      <a:pt x="38024" y="29684"/>
                    </a:lnTo>
                    <a:lnTo>
                      <a:pt x="38134" y="29772"/>
                    </a:lnTo>
                    <a:lnTo>
                      <a:pt x="38244" y="29860"/>
                    </a:lnTo>
                    <a:lnTo>
                      <a:pt x="38354" y="29940"/>
                    </a:lnTo>
                    <a:lnTo>
                      <a:pt x="38463" y="30013"/>
                    </a:lnTo>
                    <a:lnTo>
                      <a:pt x="38581" y="30087"/>
                    </a:lnTo>
                    <a:lnTo>
                      <a:pt x="38698" y="30145"/>
                    </a:lnTo>
                    <a:lnTo>
                      <a:pt x="38815" y="30211"/>
                    </a:lnTo>
                    <a:lnTo>
                      <a:pt x="38932" y="30262"/>
                    </a:lnTo>
                    <a:lnTo>
                      <a:pt x="39057" y="30314"/>
                    </a:lnTo>
                    <a:lnTo>
                      <a:pt x="39174" y="30358"/>
                    </a:lnTo>
                    <a:lnTo>
                      <a:pt x="39423" y="30438"/>
                    </a:lnTo>
                    <a:lnTo>
                      <a:pt x="39672" y="30504"/>
                    </a:lnTo>
                    <a:lnTo>
                      <a:pt x="39913" y="30555"/>
                    </a:lnTo>
                    <a:lnTo>
                      <a:pt x="40162" y="30585"/>
                    </a:lnTo>
                    <a:lnTo>
                      <a:pt x="40411" y="30614"/>
                    </a:lnTo>
                    <a:lnTo>
                      <a:pt x="40653" y="30621"/>
                    </a:lnTo>
                    <a:lnTo>
                      <a:pt x="40894" y="30621"/>
                    </a:lnTo>
                    <a:lnTo>
                      <a:pt x="41129" y="30614"/>
                    </a:lnTo>
                    <a:lnTo>
                      <a:pt x="41363" y="30599"/>
                    </a:lnTo>
                    <a:lnTo>
                      <a:pt x="41583" y="30577"/>
                    </a:lnTo>
                    <a:lnTo>
                      <a:pt x="41802" y="30548"/>
                    </a:lnTo>
                    <a:lnTo>
                      <a:pt x="42007" y="30511"/>
                    </a:lnTo>
                    <a:lnTo>
                      <a:pt x="42205" y="30475"/>
                    </a:lnTo>
                    <a:lnTo>
                      <a:pt x="42388" y="30438"/>
                    </a:lnTo>
                    <a:lnTo>
                      <a:pt x="42725" y="30358"/>
                    </a:lnTo>
                    <a:lnTo>
                      <a:pt x="42996" y="30277"/>
                    </a:lnTo>
                    <a:lnTo>
                      <a:pt x="43201" y="30204"/>
                    </a:lnTo>
                    <a:lnTo>
                      <a:pt x="43377" y="30138"/>
                    </a:lnTo>
                    <a:lnTo>
                      <a:pt x="42088" y="24017"/>
                    </a:lnTo>
                    <a:lnTo>
                      <a:pt x="42088" y="24017"/>
                    </a:lnTo>
                    <a:lnTo>
                      <a:pt x="42000" y="23921"/>
                    </a:lnTo>
                    <a:lnTo>
                      <a:pt x="41766" y="23636"/>
                    </a:lnTo>
                    <a:lnTo>
                      <a:pt x="41597" y="23416"/>
                    </a:lnTo>
                    <a:lnTo>
                      <a:pt x="41392" y="23145"/>
                    </a:lnTo>
                    <a:lnTo>
                      <a:pt x="41151" y="22823"/>
                    </a:lnTo>
                    <a:lnTo>
                      <a:pt x="40887" y="22450"/>
                    </a:lnTo>
                    <a:lnTo>
                      <a:pt x="40594" y="22025"/>
                    </a:lnTo>
                    <a:lnTo>
                      <a:pt x="40279" y="21542"/>
                    </a:lnTo>
                    <a:lnTo>
                      <a:pt x="39935" y="21007"/>
                    </a:lnTo>
                    <a:lnTo>
                      <a:pt x="39576" y="20414"/>
                    </a:lnTo>
                    <a:lnTo>
                      <a:pt x="39196" y="19763"/>
                    </a:lnTo>
                    <a:lnTo>
                      <a:pt x="38793" y="19052"/>
                    </a:lnTo>
                    <a:lnTo>
                      <a:pt x="38376" y="18283"/>
                    </a:lnTo>
                    <a:lnTo>
                      <a:pt x="37944" y="17456"/>
                    </a:lnTo>
                    <a:lnTo>
                      <a:pt x="37944" y="17456"/>
                    </a:lnTo>
                    <a:lnTo>
                      <a:pt x="37482" y="16555"/>
                    </a:lnTo>
                    <a:lnTo>
                      <a:pt x="36962" y="15574"/>
                    </a:lnTo>
                    <a:lnTo>
                      <a:pt x="36406" y="14520"/>
                    </a:lnTo>
                    <a:lnTo>
                      <a:pt x="35813" y="13429"/>
                    </a:lnTo>
                    <a:lnTo>
                      <a:pt x="35198" y="12301"/>
                    </a:lnTo>
                    <a:lnTo>
                      <a:pt x="34561" y="11166"/>
                    </a:lnTo>
                    <a:lnTo>
                      <a:pt x="33924" y="10031"/>
                    </a:lnTo>
                    <a:lnTo>
                      <a:pt x="33279" y="8926"/>
                    </a:lnTo>
                    <a:lnTo>
                      <a:pt x="32650" y="7850"/>
                    </a:lnTo>
                    <a:lnTo>
                      <a:pt x="32035" y="6839"/>
                    </a:lnTo>
                    <a:lnTo>
                      <a:pt x="31456" y="5895"/>
                    </a:lnTo>
                    <a:lnTo>
                      <a:pt x="31171" y="5455"/>
                    </a:lnTo>
                    <a:lnTo>
                      <a:pt x="30900" y="5045"/>
                    </a:lnTo>
                    <a:lnTo>
                      <a:pt x="30643" y="4657"/>
                    </a:lnTo>
                    <a:lnTo>
                      <a:pt x="30395" y="4298"/>
                    </a:lnTo>
                    <a:lnTo>
                      <a:pt x="30160" y="3969"/>
                    </a:lnTo>
                    <a:lnTo>
                      <a:pt x="29948" y="3676"/>
                    </a:lnTo>
                    <a:lnTo>
                      <a:pt x="29743" y="3420"/>
                    </a:lnTo>
                    <a:lnTo>
                      <a:pt x="29552" y="3200"/>
                    </a:lnTo>
                    <a:lnTo>
                      <a:pt x="29384" y="3017"/>
                    </a:lnTo>
                    <a:lnTo>
                      <a:pt x="29304" y="2944"/>
                    </a:lnTo>
                    <a:lnTo>
                      <a:pt x="29230" y="2878"/>
                    </a:lnTo>
                    <a:lnTo>
                      <a:pt x="29230" y="2878"/>
                    </a:lnTo>
                    <a:lnTo>
                      <a:pt x="28901" y="2614"/>
                    </a:lnTo>
                    <a:lnTo>
                      <a:pt x="28703" y="2468"/>
                    </a:lnTo>
                    <a:lnTo>
                      <a:pt x="28483" y="2307"/>
                    </a:lnTo>
                    <a:lnTo>
                      <a:pt x="28242" y="2138"/>
                    </a:lnTo>
                    <a:lnTo>
                      <a:pt x="27971" y="1970"/>
                    </a:lnTo>
                    <a:lnTo>
                      <a:pt x="27678" y="1794"/>
                    </a:lnTo>
                    <a:lnTo>
                      <a:pt x="27363" y="1611"/>
                    </a:lnTo>
                    <a:lnTo>
                      <a:pt x="27026" y="1435"/>
                    </a:lnTo>
                    <a:lnTo>
                      <a:pt x="26660" y="1260"/>
                    </a:lnTo>
                    <a:lnTo>
                      <a:pt x="26265" y="1084"/>
                    </a:lnTo>
                    <a:lnTo>
                      <a:pt x="25855" y="923"/>
                    </a:lnTo>
                    <a:lnTo>
                      <a:pt x="25408" y="762"/>
                    </a:lnTo>
                    <a:lnTo>
                      <a:pt x="25181" y="689"/>
                    </a:lnTo>
                    <a:lnTo>
                      <a:pt x="24947" y="615"/>
                    </a:lnTo>
                    <a:lnTo>
                      <a:pt x="24698" y="542"/>
                    </a:lnTo>
                    <a:lnTo>
                      <a:pt x="24449" y="476"/>
                    </a:lnTo>
                    <a:lnTo>
                      <a:pt x="24193" y="410"/>
                    </a:lnTo>
                    <a:lnTo>
                      <a:pt x="23929" y="352"/>
                    </a:lnTo>
                    <a:lnTo>
                      <a:pt x="23666" y="293"/>
                    </a:lnTo>
                    <a:lnTo>
                      <a:pt x="23387" y="242"/>
                    </a:lnTo>
                    <a:lnTo>
                      <a:pt x="23102" y="198"/>
                    </a:lnTo>
                    <a:lnTo>
                      <a:pt x="22816" y="154"/>
                    </a:lnTo>
                    <a:lnTo>
                      <a:pt x="22516" y="117"/>
                    </a:lnTo>
                    <a:lnTo>
                      <a:pt x="22216" y="81"/>
                    </a:lnTo>
                    <a:lnTo>
                      <a:pt x="21901" y="52"/>
                    </a:lnTo>
                    <a:lnTo>
                      <a:pt x="21586" y="30"/>
                    </a:lnTo>
                    <a:lnTo>
                      <a:pt x="21264" y="15"/>
                    </a:lnTo>
                    <a:lnTo>
                      <a:pt x="20927" y="8"/>
                    </a:lnTo>
                    <a:lnTo>
                      <a:pt x="20590" y="0"/>
                    </a:lnTo>
                    <a:lnTo>
                      <a:pt x="20246" y="0"/>
                    </a:lnTo>
                    <a:lnTo>
                      <a:pt x="19895" y="15"/>
                    </a:lnTo>
                    <a:lnTo>
                      <a:pt x="19536" y="30"/>
                    </a:lnTo>
                    <a:lnTo>
                      <a:pt x="19170" y="52"/>
                    </a:lnTo>
                    <a:lnTo>
                      <a:pt x="18796" y="81"/>
                    </a:lnTo>
                    <a:lnTo>
                      <a:pt x="18408" y="125"/>
                    </a:lnTo>
                    <a:lnTo>
                      <a:pt x="18020" y="169"/>
                    </a:lnTo>
                    <a:lnTo>
                      <a:pt x="17625" y="227"/>
                    </a:lnTo>
                    <a:lnTo>
                      <a:pt x="17222" y="286"/>
                    </a:lnTo>
                    <a:lnTo>
                      <a:pt x="16812" y="359"/>
                    </a:lnTo>
                    <a:lnTo>
                      <a:pt x="16395" y="440"/>
                    </a:lnTo>
                    <a:lnTo>
                      <a:pt x="15970" y="535"/>
                    </a:lnTo>
                    <a:lnTo>
                      <a:pt x="15538" y="630"/>
                    </a:lnTo>
                    <a:lnTo>
                      <a:pt x="15099" y="740"/>
                    </a:lnTo>
                    <a:lnTo>
                      <a:pt x="14652" y="864"/>
                    </a:lnTo>
                    <a:lnTo>
                      <a:pt x="14198" y="989"/>
                    </a:lnTo>
                    <a:lnTo>
                      <a:pt x="13737" y="1135"/>
                    </a:lnTo>
                    <a:lnTo>
                      <a:pt x="13261" y="1282"/>
                    </a:lnTo>
                    <a:lnTo>
                      <a:pt x="12785" y="1443"/>
                    </a:lnTo>
                    <a:lnTo>
                      <a:pt x="12302" y="1618"/>
                    </a:lnTo>
                    <a:lnTo>
                      <a:pt x="11804" y="180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1"/>
              <p:cNvSpPr/>
              <p:nvPr/>
            </p:nvSpPr>
            <p:spPr>
              <a:xfrm>
                <a:off x="4805875" y="3108350"/>
                <a:ext cx="706950" cy="1117375"/>
              </a:xfrm>
              <a:custGeom>
                <a:avLst/>
                <a:gdLst/>
                <a:ahLst/>
                <a:cxnLst/>
                <a:rect l="l" t="t" r="r" b="b"/>
                <a:pathLst>
                  <a:path w="28278" h="44695" extrusionOk="0">
                    <a:moveTo>
                      <a:pt x="22127" y="1"/>
                    </a:moveTo>
                    <a:lnTo>
                      <a:pt x="21930" y="8"/>
                    </a:lnTo>
                    <a:lnTo>
                      <a:pt x="21388" y="23"/>
                    </a:lnTo>
                    <a:lnTo>
                      <a:pt x="20612" y="52"/>
                    </a:lnTo>
                    <a:lnTo>
                      <a:pt x="20158" y="81"/>
                    </a:lnTo>
                    <a:lnTo>
                      <a:pt x="19682" y="111"/>
                    </a:lnTo>
                    <a:lnTo>
                      <a:pt x="19191" y="155"/>
                    </a:lnTo>
                    <a:lnTo>
                      <a:pt x="18701" y="199"/>
                    </a:lnTo>
                    <a:lnTo>
                      <a:pt x="18217" y="257"/>
                    </a:lnTo>
                    <a:lnTo>
                      <a:pt x="17763" y="330"/>
                    </a:lnTo>
                    <a:lnTo>
                      <a:pt x="17544" y="367"/>
                    </a:lnTo>
                    <a:lnTo>
                      <a:pt x="17339" y="411"/>
                    </a:lnTo>
                    <a:lnTo>
                      <a:pt x="17141" y="455"/>
                    </a:lnTo>
                    <a:lnTo>
                      <a:pt x="16958" y="506"/>
                    </a:lnTo>
                    <a:lnTo>
                      <a:pt x="16790" y="557"/>
                    </a:lnTo>
                    <a:lnTo>
                      <a:pt x="16643" y="609"/>
                    </a:lnTo>
                    <a:lnTo>
                      <a:pt x="16504" y="667"/>
                    </a:lnTo>
                    <a:lnTo>
                      <a:pt x="16394" y="733"/>
                    </a:lnTo>
                    <a:lnTo>
                      <a:pt x="16277" y="792"/>
                    </a:lnTo>
                    <a:lnTo>
                      <a:pt x="16160" y="858"/>
                    </a:lnTo>
                    <a:lnTo>
                      <a:pt x="16021" y="909"/>
                    </a:lnTo>
                    <a:lnTo>
                      <a:pt x="15882" y="967"/>
                    </a:lnTo>
                    <a:lnTo>
                      <a:pt x="15721" y="1019"/>
                    </a:lnTo>
                    <a:lnTo>
                      <a:pt x="15559" y="1070"/>
                    </a:lnTo>
                    <a:lnTo>
                      <a:pt x="15201" y="1165"/>
                    </a:lnTo>
                    <a:lnTo>
                      <a:pt x="14813" y="1246"/>
                    </a:lnTo>
                    <a:lnTo>
                      <a:pt x="14403" y="1326"/>
                    </a:lnTo>
                    <a:lnTo>
                      <a:pt x="13963" y="1399"/>
                    </a:lnTo>
                    <a:lnTo>
                      <a:pt x="13509" y="1473"/>
                    </a:lnTo>
                    <a:lnTo>
                      <a:pt x="12572" y="1597"/>
                    </a:lnTo>
                    <a:lnTo>
                      <a:pt x="11613" y="1722"/>
                    </a:lnTo>
                    <a:lnTo>
                      <a:pt x="10676" y="1846"/>
                    </a:lnTo>
                    <a:lnTo>
                      <a:pt x="10222" y="1912"/>
                    </a:lnTo>
                    <a:lnTo>
                      <a:pt x="9790" y="1985"/>
                    </a:lnTo>
                    <a:lnTo>
                      <a:pt x="9687" y="2007"/>
                    </a:lnTo>
                    <a:lnTo>
                      <a:pt x="9585" y="2029"/>
                    </a:lnTo>
                    <a:lnTo>
                      <a:pt x="9489" y="2058"/>
                    </a:lnTo>
                    <a:lnTo>
                      <a:pt x="9394" y="2095"/>
                    </a:lnTo>
                    <a:lnTo>
                      <a:pt x="9299" y="2132"/>
                    </a:lnTo>
                    <a:lnTo>
                      <a:pt x="9204" y="2176"/>
                    </a:lnTo>
                    <a:lnTo>
                      <a:pt x="9116" y="2219"/>
                    </a:lnTo>
                    <a:lnTo>
                      <a:pt x="9028" y="2271"/>
                    </a:lnTo>
                    <a:lnTo>
                      <a:pt x="8860" y="2381"/>
                    </a:lnTo>
                    <a:lnTo>
                      <a:pt x="8706" y="2498"/>
                    </a:lnTo>
                    <a:lnTo>
                      <a:pt x="8552" y="2637"/>
                    </a:lnTo>
                    <a:lnTo>
                      <a:pt x="8413" y="2776"/>
                    </a:lnTo>
                    <a:lnTo>
                      <a:pt x="8281" y="2930"/>
                    </a:lnTo>
                    <a:lnTo>
                      <a:pt x="8157" y="3098"/>
                    </a:lnTo>
                    <a:lnTo>
                      <a:pt x="8040" y="3267"/>
                    </a:lnTo>
                    <a:lnTo>
                      <a:pt x="7930" y="3435"/>
                    </a:lnTo>
                    <a:lnTo>
                      <a:pt x="7835" y="3611"/>
                    </a:lnTo>
                    <a:lnTo>
                      <a:pt x="7740" y="3794"/>
                    </a:lnTo>
                    <a:lnTo>
                      <a:pt x="7652" y="3977"/>
                    </a:lnTo>
                    <a:lnTo>
                      <a:pt x="7571" y="4160"/>
                    </a:lnTo>
                    <a:lnTo>
                      <a:pt x="7498" y="4336"/>
                    </a:lnTo>
                    <a:lnTo>
                      <a:pt x="7432" y="4519"/>
                    </a:lnTo>
                    <a:lnTo>
                      <a:pt x="7315" y="4863"/>
                    </a:lnTo>
                    <a:lnTo>
                      <a:pt x="7220" y="5178"/>
                    </a:lnTo>
                    <a:lnTo>
                      <a:pt x="7146" y="5463"/>
                    </a:lnTo>
                    <a:lnTo>
                      <a:pt x="7095" y="5697"/>
                    </a:lnTo>
                    <a:lnTo>
                      <a:pt x="7059" y="5880"/>
                    </a:lnTo>
                    <a:lnTo>
                      <a:pt x="7029" y="6042"/>
                    </a:lnTo>
                    <a:lnTo>
                      <a:pt x="6919" y="6532"/>
                    </a:lnTo>
                    <a:lnTo>
                      <a:pt x="6802" y="7067"/>
                    </a:lnTo>
                    <a:lnTo>
                      <a:pt x="6656" y="7740"/>
                    </a:lnTo>
                    <a:lnTo>
                      <a:pt x="6495" y="8502"/>
                    </a:lnTo>
                    <a:lnTo>
                      <a:pt x="6341" y="9300"/>
                    </a:lnTo>
                    <a:lnTo>
                      <a:pt x="6195" y="10091"/>
                    </a:lnTo>
                    <a:lnTo>
                      <a:pt x="6136" y="10471"/>
                    </a:lnTo>
                    <a:lnTo>
                      <a:pt x="6085" y="10830"/>
                    </a:lnTo>
                    <a:lnTo>
                      <a:pt x="5924" y="11892"/>
                    </a:lnTo>
                    <a:lnTo>
                      <a:pt x="5675" y="13554"/>
                    </a:lnTo>
                    <a:lnTo>
                      <a:pt x="5367" y="15626"/>
                    </a:lnTo>
                    <a:lnTo>
                      <a:pt x="5023" y="17918"/>
                    </a:lnTo>
                    <a:lnTo>
                      <a:pt x="4694" y="20224"/>
                    </a:lnTo>
                    <a:lnTo>
                      <a:pt x="4547" y="21323"/>
                    </a:lnTo>
                    <a:lnTo>
                      <a:pt x="4408" y="22355"/>
                    </a:lnTo>
                    <a:lnTo>
                      <a:pt x="4291" y="23300"/>
                    </a:lnTo>
                    <a:lnTo>
                      <a:pt x="4196" y="24120"/>
                    </a:lnTo>
                    <a:lnTo>
                      <a:pt x="4130" y="24801"/>
                    </a:lnTo>
                    <a:lnTo>
                      <a:pt x="4108" y="25086"/>
                    </a:lnTo>
                    <a:lnTo>
                      <a:pt x="4100" y="25321"/>
                    </a:lnTo>
                    <a:lnTo>
                      <a:pt x="4079" y="25570"/>
                    </a:lnTo>
                    <a:lnTo>
                      <a:pt x="4035" y="25884"/>
                    </a:lnTo>
                    <a:lnTo>
                      <a:pt x="3976" y="26250"/>
                    </a:lnTo>
                    <a:lnTo>
                      <a:pt x="3895" y="26675"/>
                    </a:lnTo>
                    <a:lnTo>
                      <a:pt x="3800" y="27144"/>
                    </a:lnTo>
                    <a:lnTo>
                      <a:pt x="3690" y="27664"/>
                    </a:lnTo>
                    <a:lnTo>
                      <a:pt x="3559" y="28220"/>
                    </a:lnTo>
                    <a:lnTo>
                      <a:pt x="3420" y="28806"/>
                    </a:lnTo>
                    <a:lnTo>
                      <a:pt x="3112" y="30080"/>
                    </a:lnTo>
                    <a:lnTo>
                      <a:pt x="2761" y="31434"/>
                    </a:lnTo>
                    <a:lnTo>
                      <a:pt x="2394" y="32833"/>
                    </a:lnTo>
                    <a:lnTo>
                      <a:pt x="2014" y="34246"/>
                    </a:lnTo>
                    <a:lnTo>
                      <a:pt x="1640" y="35630"/>
                    </a:lnTo>
                    <a:lnTo>
                      <a:pt x="1274" y="36955"/>
                    </a:lnTo>
                    <a:lnTo>
                      <a:pt x="630" y="39254"/>
                    </a:lnTo>
                    <a:lnTo>
                      <a:pt x="176" y="40858"/>
                    </a:lnTo>
                    <a:lnTo>
                      <a:pt x="0" y="41458"/>
                    </a:lnTo>
                    <a:lnTo>
                      <a:pt x="7" y="41473"/>
                    </a:lnTo>
                    <a:lnTo>
                      <a:pt x="44" y="41532"/>
                    </a:lnTo>
                    <a:lnTo>
                      <a:pt x="117" y="41627"/>
                    </a:lnTo>
                    <a:lnTo>
                      <a:pt x="169" y="41678"/>
                    </a:lnTo>
                    <a:lnTo>
                      <a:pt x="234" y="41744"/>
                    </a:lnTo>
                    <a:lnTo>
                      <a:pt x="322" y="41817"/>
                    </a:lnTo>
                    <a:lnTo>
                      <a:pt x="417" y="41898"/>
                    </a:lnTo>
                    <a:lnTo>
                      <a:pt x="535" y="41978"/>
                    </a:lnTo>
                    <a:lnTo>
                      <a:pt x="666" y="42066"/>
                    </a:lnTo>
                    <a:lnTo>
                      <a:pt x="828" y="42169"/>
                    </a:lnTo>
                    <a:lnTo>
                      <a:pt x="1003" y="42264"/>
                    </a:lnTo>
                    <a:lnTo>
                      <a:pt x="1208" y="42374"/>
                    </a:lnTo>
                    <a:lnTo>
                      <a:pt x="1435" y="42483"/>
                    </a:lnTo>
                    <a:lnTo>
                      <a:pt x="1692" y="42593"/>
                    </a:lnTo>
                    <a:lnTo>
                      <a:pt x="1970" y="42710"/>
                    </a:lnTo>
                    <a:lnTo>
                      <a:pt x="2285" y="42828"/>
                    </a:lnTo>
                    <a:lnTo>
                      <a:pt x="2621" y="42952"/>
                    </a:lnTo>
                    <a:lnTo>
                      <a:pt x="3002" y="43077"/>
                    </a:lnTo>
                    <a:lnTo>
                      <a:pt x="3405" y="43201"/>
                    </a:lnTo>
                    <a:lnTo>
                      <a:pt x="3852" y="43326"/>
                    </a:lnTo>
                    <a:lnTo>
                      <a:pt x="4335" y="43457"/>
                    </a:lnTo>
                    <a:lnTo>
                      <a:pt x="4847" y="43589"/>
                    </a:lnTo>
                    <a:lnTo>
                      <a:pt x="5404" y="43714"/>
                    </a:lnTo>
                    <a:lnTo>
                      <a:pt x="6004" y="43845"/>
                    </a:lnTo>
                    <a:lnTo>
                      <a:pt x="6649" y="43977"/>
                    </a:lnTo>
                    <a:lnTo>
                      <a:pt x="7329" y="44102"/>
                    </a:lnTo>
                    <a:lnTo>
                      <a:pt x="8062" y="44226"/>
                    </a:lnTo>
                    <a:lnTo>
                      <a:pt x="8838" y="44351"/>
                    </a:lnTo>
                    <a:lnTo>
                      <a:pt x="9665" y="44475"/>
                    </a:lnTo>
                    <a:lnTo>
                      <a:pt x="10090" y="44534"/>
                    </a:lnTo>
                    <a:lnTo>
                      <a:pt x="10507" y="44578"/>
                    </a:lnTo>
                    <a:lnTo>
                      <a:pt x="10925" y="44622"/>
                    </a:lnTo>
                    <a:lnTo>
                      <a:pt x="11342" y="44651"/>
                    </a:lnTo>
                    <a:lnTo>
                      <a:pt x="11759" y="44673"/>
                    </a:lnTo>
                    <a:lnTo>
                      <a:pt x="12169" y="44687"/>
                    </a:lnTo>
                    <a:lnTo>
                      <a:pt x="12579" y="44695"/>
                    </a:lnTo>
                    <a:lnTo>
                      <a:pt x="12982" y="44695"/>
                    </a:lnTo>
                    <a:lnTo>
                      <a:pt x="13385" y="44687"/>
                    </a:lnTo>
                    <a:lnTo>
                      <a:pt x="13780" y="44680"/>
                    </a:lnTo>
                    <a:lnTo>
                      <a:pt x="14176" y="44658"/>
                    </a:lnTo>
                    <a:lnTo>
                      <a:pt x="14571" y="44636"/>
                    </a:lnTo>
                    <a:lnTo>
                      <a:pt x="14959" y="44600"/>
                    </a:lnTo>
                    <a:lnTo>
                      <a:pt x="15340" y="44563"/>
                    </a:lnTo>
                    <a:lnTo>
                      <a:pt x="15721" y="44519"/>
                    </a:lnTo>
                    <a:lnTo>
                      <a:pt x="16101" y="44475"/>
                    </a:lnTo>
                    <a:lnTo>
                      <a:pt x="16467" y="44424"/>
                    </a:lnTo>
                    <a:lnTo>
                      <a:pt x="16841" y="44365"/>
                    </a:lnTo>
                    <a:lnTo>
                      <a:pt x="17200" y="44307"/>
                    </a:lnTo>
                    <a:lnTo>
                      <a:pt x="17558" y="44241"/>
                    </a:lnTo>
                    <a:lnTo>
                      <a:pt x="17910" y="44168"/>
                    </a:lnTo>
                    <a:lnTo>
                      <a:pt x="18261" y="44094"/>
                    </a:lnTo>
                    <a:lnTo>
                      <a:pt x="18942" y="43941"/>
                    </a:lnTo>
                    <a:lnTo>
                      <a:pt x="19594" y="43772"/>
                    </a:lnTo>
                    <a:lnTo>
                      <a:pt x="20231" y="43589"/>
                    </a:lnTo>
                    <a:lnTo>
                      <a:pt x="20839" y="43406"/>
                    </a:lnTo>
                    <a:lnTo>
                      <a:pt x="21424" y="43216"/>
                    </a:lnTo>
                    <a:lnTo>
                      <a:pt x="21988" y="43018"/>
                    </a:lnTo>
                    <a:lnTo>
                      <a:pt x="22515" y="42820"/>
                    </a:lnTo>
                    <a:lnTo>
                      <a:pt x="23021" y="42623"/>
                    </a:lnTo>
                    <a:lnTo>
                      <a:pt x="23489" y="42425"/>
                    </a:lnTo>
                    <a:lnTo>
                      <a:pt x="23936" y="42235"/>
                    </a:lnTo>
                    <a:lnTo>
                      <a:pt x="24339" y="42051"/>
                    </a:lnTo>
                    <a:lnTo>
                      <a:pt x="24719" y="41876"/>
                    </a:lnTo>
                    <a:lnTo>
                      <a:pt x="25056" y="41707"/>
                    </a:lnTo>
                    <a:lnTo>
                      <a:pt x="25364" y="41554"/>
                    </a:lnTo>
                    <a:lnTo>
                      <a:pt x="25627" y="41414"/>
                    </a:lnTo>
                    <a:lnTo>
                      <a:pt x="26052" y="41187"/>
                    </a:lnTo>
                    <a:lnTo>
                      <a:pt x="26308" y="41034"/>
                    </a:lnTo>
                    <a:lnTo>
                      <a:pt x="26396" y="40982"/>
                    </a:lnTo>
                    <a:lnTo>
                      <a:pt x="26462" y="40126"/>
                    </a:lnTo>
                    <a:lnTo>
                      <a:pt x="26535" y="39225"/>
                    </a:lnTo>
                    <a:lnTo>
                      <a:pt x="26608" y="38141"/>
                    </a:lnTo>
                    <a:lnTo>
                      <a:pt x="26682" y="36985"/>
                    </a:lnTo>
                    <a:lnTo>
                      <a:pt x="26748" y="35864"/>
                    </a:lnTo>
                    <a:lnTo>
                      <a:pt x="26770" y="35359"/>
                    </a:lnTo>
                    <a:lnTo>
                      <a:pt x="26784" y="34890"/>
                    </a:lnTo>
                    <a:lnTo>
                      <a:pt x="26791" y="34488"/>
                    </a:lnTo>
                    <a:lnTo>
                      <a:pt x="26784" y="34166"/>
                    </a:lnTo>
                    <a:lnTo>
                      <a:pt x="26784" y="33800"/>
                    </a:lnTo>
                    <a:lnTo>
                      <a:pt x="26806" y="33280"/>
                    </a:lnTo>
                    <a:lnTo>
                      <a:pt x="26835" y="32621"/>
                    </a:lnTo>
                    <a:lnTo>
                      <a:pt x="26887" y="31852"/>
                    </a:lnTo>
                    <a:lnTo>
                      <a:pt x="26945" y="30988"/>
                    </a:lnTo>
                    <a:lnTo>
                      <a:pt x="27018" y="30043"/>
                    </a:lnTo>
                    <a:lnTo>
                      <a:pt x="27099" y="29047"/>
                    </a:lnTo>
                    <a:lnTo>
                      <a:pt x="27187" y="28015"/>
                    </a:lnTo>
                    <a:lnTo>
                      <a:pt x="27282" y="26961"/>
                    </a:lnTo>
                    <a:lnTo>
                      <a:pt x="27385" y="25914"/>
                    </a:lnTo>
                    <a:lnTo>
                      <a:pt x="27487" y="24889"/>
                    </a:lnTo>
                    <a:lnTo>
                      <a:pt x="27597" y="23907"/>
                    </a:lnTo>
                    <a:lnTo>
                      <a:pt x="27707" y="22985"/>
                    </a:lnTo>
                    <a:lnTo>
                      <a:pt x="27824" y="22150"/>
                    </a:lnTo>
                    <a:lnTo>
                      <a:pt x="27934" y="21411"/>
                    </a:lnTo>
                    <a:lnTo>
                      <a:pt x="27985" y="21088"/>
                    </a:lnTo>
                    <a:lnTo>
                      <a:pt x="28036" y="20796"/>
                    </a:lnTo>
                    <a:lnTo>
                      <a:pt x="28088" y="20503"/>
                    </a:lnTo>
                    <a:lnTo>
                      <a:pt x="28131" y="20173"/>
                    </a:lnTo>
                    <a:lnTo>
                      <a:pt x="28168" y="19822"/>
                    </a:lnTo>
                    <a:lnTo>
                      <a:pt x="28197" y="19434"/>
                    </a:lnTo>
                    <a:lnTo>
                      <a:pt x="28227" y="19024"/>
                    </a:lnTo>
                    <a:lnTo>
                      <a:pt x="28241" y="18592"/>
                    </a:lnTo>
                    <a:lnTo>
                      <a:pt x="28263" y="18138"/>
                    </a:lnTo>
                    <a:lnTo>
                      <a:pt x="28271" y="17662"/>
                    </a:lnTo>
                    <a:lnTo>
                      <a:pt x="28278" y="17178"/>
                    </a:lnTo>
                    <a:lnTo>
                      <a:pt x="28278" y="16688"/>
                    </a:lnTo>
                    <a:lnTo>
                      <a:pt x="28271" y="15670"/>
                    </a:lnTo>
                    <a:lnTo>
                      <a:pt x="28249" y="14638"/>
                    </a:lnTo>
                    <a:lnTo>
                      <a:pt x="28219" y="13620"/>
                    </a:lnTo>
                    <a:lnTo>
                      <a:pt x="28175" y="12631"/>
                    </a:lnTo>
                    <a:lnTo>
                      <a:pt x="28124" y="11694"/>
                    </a:lnTo>
                    <a:lnTo>
                      <a:pt x="28066" y="10830"/>
                    </a:lnTo>
                    <a:lnTo>
                      <a:pt x="28007" y="10061"/>
                    </a:lnTo>
                    <a:lnTo>
                      <a:pt x="27948" y="9417"/>
                    </a:lnTo>
                    <a:lnTo>
                      <a:pt x="27890" y="8912"/>
                    </a:lnTo>
                    <a:lnTo>
                      <a:pt x="27861" y="8721"/>
                    </a:lnTo>
                    <a:lnTo>
                      <a:pt x="27831" y="8575"/>
                    </a:lnTo>
                    <a:lnTo>
                      <a:pt x="27802" y="8465"/>
                    </a:lnTo>
                    <a:lnTo>
                      <a:pt x="27795" y="8436"/>
                    </a:lnTo>
                    <a:lnTo>
                      <a:pt x="27780" y="8414"/>
                    </a:lnTo>
                    <a:lnTo>
                      <a:pt x="27670" y="8267"/>
                    </a:lnTo>
                    <a:lnTo>
                      <a:pt x="27465" y="7967"/>
                    </a:lnTo>
                    <a:lnTo>
                      <a:pt x="26784" y="6971"/>
                    </a:lnTo>
                    <a:lnTo>
                      <a:pt x="24858" y="4094"/>
                    </a:lnTo>
                    <a:lnTo>
                      <a:pt x="22977" y="1275"/>
                    </a:lnTo>
                    <a:lnTo>
                      <a:pt x="22127" y="1"/>
                    </a:lnTo>
                    <a:close/>
                  </a:path>
                </a:pathLst>
              </a:custGeom>
              <a:solidFill>
                <a:srgbClr val="D05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1"/>
              <p:cNvSpPr/>
              <p:nvPr/>
            </p:nvSpPr>
            <p:spPr>
              <a:xfrm>
                <a:off x="4007575" y="871825"/>
                <a:ext cx="1152325" cy="1004075"/>
              </a:xfrm>
              <a:custGeom>
                <a:avLst/>
                <a:gdLst/>
                <a:ahLst/>
                <a:cxnLst/>
                <a:rect l="l" t="t" r="r" b="b"/>
                <a:pathLst>
                  <a:path w="46093" h="40163" extrusionOk="0">
                    <a:moveTo>
                      <a:pt x="21271" y="1"/>
                    </a:moveTo>
                    <a:lnTo>
                      <a:pt x="21132" y="16"/>
                    </a:lnTo>
                    <a:lnTo>
                      <a:pt x="20993" y="30"/>
                    </a:lnTo>
                    <a:lnTo>
                      <a:pt x="20854" y="52"/>
                    </a:lnTo>
                    <a:lnTo>
                      <a:pt x="20729" y="74"/>
                    </a:lnTo>
                    <a:lnTo>
                      <a:pt x="20598" y="111"/>
                    </a:lnTo>
                    <a:lnTo>
                      <a:pt x="20473" y="140"/>
                    </a:lnTo>
                    <a:lnTo>
                      <a:pt x="20356" y="184"/>
                    </a:lnTo>
                    <a:lnTo>
                      <a:pt x="20231" y="221"/>
                    </a:lnTo>
                    <a:lnTo>
                      <a:pt x="20122" y="272"/>
                    </a:lnTo>
                    <a:lnTo>
                      <a:pt x="20012" y="323"/>
                    </a:lnTo>
                    <a:lnTo>
                      <a:pt x="19902" y="374"/>
                    </a:lnTo>
                    <a:lnTo>
                      <a:pt x="19792" y="433"/>
                    </a:lnTo>
                    <a:lnTo>
                      <a:pt x="19594" y="557"/>
                    </a:lnTo>
                    <a:lnTo>
                      <a:pt x="19404" y="689"/>
                    </a:lnTo>
                    <a:lnTo>
                      <a:pt x="19228" y="836"/>
                    </a:lnTo>
                    <a:lnTo>
                      <a:pt x="19060" y="989"/>
                    </a:lnTo>
                    <a:lnTo>
                      <a:pt x="18906" y="1143"/>
                    </a:lnTo>
                    <a:lnTo>
                      <a:pt x="18760" y="1304"/>
                    </a:lnTo>
                    <a:lnTo>
                      <a:pt x="18628" y="1465"/>
                    </a:lnTo>
                    <a:lnTo>
                      <a:pt x="18503" y="1634"/>
                    </a:lnTo>
                    <a:lnTo>
                      <a:pt x="18394" y="1795"/>
                    </a:lnTo>
                    <a:lnTo>
                      <a:pt x="18291" y="1963"/>
                    </a:lnTo>
                    <a:lnTo>
                      <a:pt x="18196" y="2117"/>
                    </a:lnTo>
                    <a:lnTo>
                      <a:pt x="18115" y="2271"/>
                    </a:lnTo>
                    <a:lnTo>
                      <a:pt x="18042" y="2417"/>
                    </a:lnTo>
                    <a:lnTo>
                      <a:pt x="17976" y="2556"/>
                    </a:lnTo>
                    <a:lnTo>
                      <a:pt x="17866" y="2798"/>
                    </a:lnTo>
                    <a:lnTo>
                      <a:pt x="17801" y="2988"/>
                    </a:lnTo>
                    <a:lnTo>
                      <a:pt x="17742" y="3157"/>
                    </a:lnTo>
                    <a:lnTo>
                      <a:pt x="17720" y="3047"/>
                    </a:lnTo>
                    <a:lnTo>
                      <a:pt x="17691" y="2922"/>
                    </a:lnTo>
                    <a:lnTo>
                      <a:pt x="17647" y="2761"/>
                    </a:lnTo>
                    <a:lnTo>
                      <a:pt x="17581" y="2564"/>
                    </a:lnTo>
                    <a:lnTo>
                      <a:pt x="17500" y="2351"/>
                    </a:lnTo>
                    <a:lnTo>
                      <a:pt x="17449" y="2234"/>
                    </a:lnTo>
                    <a:lnTo>
                      <a:pt x="17391" y="2117"/>
                    </a:lnTo>
                    <a:lnTo>
                      <a:pt x="17325" y="2000"/>
                    </a:lnTo>
                    <a:lnTo>
                      <a:pt x="17251" y="1875"/>
                    </a:lnTo>
                    <a:lnTo>
                      <a:pt x="17171" y="1751"/>
                    </a:lnTo>
                    <a:lnTo>
                      <a:pt x="17083" y="1634"/>
                    </a:lnTo>
                    <a:lnTo>
                      <a:pt x="16988" y="1509"/>
                    </a:lnTo>
                    <a:lnTo>
                      <a:pt x="16885" y="1392"/>
                    </a:lnTo>
                    <a:lnTo>
                      <a:pt x="16768" y="1275"/>
                    </a:lnTo>
                    <a:lnTo>
                      <a:pt x="16651" y="1165"/>
                    </a:lnTo>
                    <a:lnTo>
                      <a:pt x="16519" y="1055"/>
                    </a:lnTo>
                    <a:lnTo>
                      <a:pt x="16380" y="953"/>
                    </a:lnTo>
                    <a:lnTo>
                      <a:pt x="16226" y="858"/>
                    </a:lnTo>
                    <a:lnTo>
                      <a:pt x="16065" y="770"/>
                    </a:lnTo>
                    <a:lnTo>
                      <a:pt x="15890" y="689"/>
                    </a:lnTo>
                    <a:lnTo>
                      <a:pt x="15706" y="616"/>
                    </a:lnTo>
                    <a:lnTo>
                      <a:pt x="15509" y="550"/>
                    </a:lnTo>
                    <a:lnTo>
                      <a:pt x="15304" y="506"/>
                    </a:lnTo>
                    <a:lnTo>
                      <a:pt x="15084" y="462"/>
                    </a:lnTo>
                    <a:lnTo>
                      <a:pt x="14850" y="433"/>
                    </a:lnTo>
                    <a:lnTo>
                      <a:pt x="14615" y="433"/>
                    </a:lnTo>
                    <a:lnTo>
                      <a:pt x="14498" y="440"/>
                    </a:lnTo>
                    <a:lnTo>
                      <a:pt x="14381" y="448"/>
                    </a:lnTo>
                    <a:lnTo>
                      <a:pt x="14271" y="470"/>
                    </a:lnTo>
                    <a:lnTo>
                      <a:pt x="14154" y="499"/>
                    </a:lnTo>
                    <a:lnTo>
                      <a:pt x="14044" y="528"/>
                    </a:lnTo>
                    <a:lnTo>
                      <a:pt x="13935" y="565"/>
                    </a:lnTo>
                    <a:lnTo>
                      <a:pt x="13825" y="609"/>
                    </a:lnTo>
                    <a:lnTo>
                      <a:pt x="13715" y="653"/>
                    </a:lnTo>
                    <a:lnTo>
                      <a:pt x="13612" y="711"/>
                    </a:lnTo>
                    <a:lnTo>
                      <a:pt x="13503" y="770"/>
                    </a:lnTo>
                    <a:lnTo>
                      <a:pt x="13400" y="828"/>
                    </a:lnTo>
                    <a:lnTo>
                      <a:pt x="13298" y="894"/>
                    </a:lnTo>
                    <a:lnTo>
                      <a:pt x="13100" y="1041"/>
                    </a:lnTo>
                    <a:lnTo>
                      <a:pt x="12902" y="1202"/>
                    </a:lnTo>
                    <a:lnTo>
                      <a:pt x="12712" y="1370"/>
                    </a:lnTo>
                    <a:lnTo>
                      <a:pt x="12529" y="1553"/>
                    </a:lnTo>
                    <a:lnTo>
                      <a:pt x="12353" y="1751"/>
                    </a:lnTo>
                    <a:lnTo>
                      <a:pt x="12185" y="1949"/>
                    </a:lnTo>
                    <a:lnTo>
                      <a:pt x="12023" y="2154"/>
                    </a:lnTo>
                    <a:lnTo>
                      <a:pt x="11870" y="2366"/>
                    </a:lnTo>
                    <a:lnTo>
                      <a:pt x="11716" y="2578"/>
                    </a:lnTo>
                    <a:lnTo>
                      <a:pt x="11577" y="2791"/>
                    </a:lnTo>
                    <a:lnTo>
                      <a:pt x="11445" y="3003"/>
                    </a:lnTo>
                    <a:lnTo>
                      <a:pt x="11321" y="3215"/>
                    </a:lnTo>
                    <a:lnTo>
                      <a:pt x="11203" y="3420"/>
                    </a:lnTo>
                    <a:lnTo>
                      <a:pt x="10991" y="3808"/>
                    </a:lnTo>
                    <a:lnTo>
                      <a:pt x="10815" y="4153"/>
                    </a:lnTo>
                    <a:lnTo>
                      <a:pt x="10676" y="4453"/>
                    </a:lnTo>
                    <a:lnTo>
                      <a:pt x="10581" y="4680"/>
                    </a:lnTo>
                    <a:lnTo>
                      <a:pt x="10493" y="4877"/>
                    </a:lnTo>
                    <a:lnTo>
                      <a:pt x="10457" y="4797"/>
                    </a:lnTo>
                    <a:lnTo>
                      <a:pt x="10413" y="4702"/>
                    </a:lnTo>
                    <a:lnTo>
                      <a:pt x="10339" y="4592"/>
                    </a:lnTo>
                    <a:lnTo>
                      <a:pt x="10244" y="4460"/>
                    </a:lnTo>
                    <a:lnTo>
                      <a:pt x="10186" y="4387"/>
                    </a:lnTo>
                    <a:lnTo>
                      <a:pt x="10127" y="4321"/>
                    </a:lnTo>
                    <a:lnTo>
                      <a:pt x="10054" y="4248"/>
                    </a:lnTo>
                    <a:lnTo>
                      <a:pt x="9973" y="4182"/>
                    </a:lnTo>
                    <a:lnTo>
                      <a:pt x="9893" y="4116"/>
                    </a:lnTo>
                    <a:lnTo>
                      <a:pt x="9798" y="4050"/>
                    </a:lnTo>
                    <a:lnTo>
                      <a:pt x="9702" y="3991"/>
                    </a:lnTo>
                    <a:lnTo>
                      <a:pt x="9593" y="3933"/>
                    </a:lnTo>
                    <a:lnTo>
                      <a:pt x="9475" y="3882"/>
                    </a:lnTo>
                    <a:lnTo>
                      <a:pt x="9351" y="3838"/>
                    </a:lnTo>
                    <a:lnTo>
                      <a:pt x="9219" y="3801"/>
                    </a:lnTo>
                    <a:lnTo>
                      <a:pt x="9080" y="3779"/>
                    </a:lnTo>
                    <a:lnTo>
                      <a:pt x="8926" y="3757"/>
                    </a:lnTo>
                    <a:lnTo>
                      <a:pt x="8765" y="3750"/>
                    </a:lnTo>
                    <a:lnTo>
                      <a:pt x="8597" y="3757"/>
                    </a:lnTo>
                    <a:lnTo>
                      <a:pt x="8421" y="3772"/>
                    </a:lnTo>
                    <a:lnTo>
                      <a:pt x="8231" y="3801"/>
                    </a:lnTo>
                    <a:lnTo>
                      <a:pt x="8033" y="3845"/>
                    </a:lnTo>
                    <a:lnTo>
                      <a:pt x="7821" y="3911"/>
                    </a:lnTo>
                    <a:lnTo>
                      <a:pt x="7601" y="3984"/>
                    </a:lnTo>
                    <a:lnTo>
                      <a:pt x="7374" y="4079"/>
                    </a:lnTo>
                    <a:lnTo>
                      <a:pt x="7132" y="4189"/>
                    </a:lnTo>
                    <a:lnTo>
                      <a:pt x="7008" y="4255"/>
                    </a:lnTo>
                    <a:lnTo>
                      <a:pt x="6891" y="4314"/>
                    </a:lnTo>
                    <a:lnTo>
                      <a:pt x="6781" y="4387"/>
                    </a:lnTo>
                    <a:lnTo>
                      <a:pt x="6671" y="4460"/>
                    </a:lnTo>
                    <a:lnTo>
                      <a:pt x="6569" y="4533"/>
                    </a:lnTo>
                    <a:lnTo>
                      <a:pt x="6473" y="4614"/>
                    </a:lnTo>
                    <a:lnTo>
                      <a:pt x="6378" y="4694"/>
                    </a:lnTo>
                    <a:lnTo>
                      <a:pt x="6283" y="4775"/>
                    </a:lnTo>
                    <a:lnTo>
                      <a:pt x="6202" y="4855"/>
                    </a:lnTo>
                    <a:lnTo>
                      <a:pt x="6115" y="4943"/>
                    </a:lnTo>
                    <a:lnTo>
                      <a:pt x="5961" y="5126"/>
                    </a:lnTo>
                    <a:lnTo>
                      <a:pt x="5822" y="5317"/>
                    </a:lnTo>
                    <a:lnTo>
                      <a:pt x="5697" y="5507"/>
                    </a:lnTo>
                    <a:lnTo>
                      <a:pt x="5587" y="5712"/>
                    </a:lnTo>
                    <a:lnTo>
                      <a:pt x="5485" y="5910"/>
                    </a:lnTo>
                    <a:lnTo>
                      <a:pt x="5397" y="6122"/>
                    </a:lnTo>
                    <a:lnTo>
                      <a:pt x="5316" y="6327"/>
                    </a:lnTo>
                    <a:lnTo>
                      <a:pt x="5251" y="6540"/>
                    </a:lnTo>
                    <a:lnTo>
                      <a:pt x="5199" y="6745"/>
                    </a:lnTo>
                    <a:lnTo>
                      <a:pt x="5148" y="6950"/>
                    </a:lnTo>
                    <a:lnTo>
                      <a:pt x="5111" y="7155"/>
                    </a:lnTo>
                    <a:lnTo>
                      <a:pt x="5075" y="7352"/>
                    </a:lnTo>
                    <a:lnTo>
                      <a:pt x="5053" y="7550"/>
                    </a:lnTo>
                    <a:lnTo>
                      <a:pt x="5031" y="7740"/>
                    </a:lnTo>
                    <a:lnTo>
                      <a:pt x="5024" y="7923"/>
                    </a:lnTo>
                    <a:lnTo>
                      <a:pt x="5009" y="8260"/>
                    </a:lnTo>
                    <a:lnTo>
                      <a:pt x="5016" y="8553"/>
                    </a:lnTo>
                    <a:lnTo>
                      <a:pt x="5024" y="8802"/>
                    </a:lnTo>
                    <a:lnTo>
                      <a:pt x="5038" y="8992"/>
                    </a:lnTo>
                    <a:lnTo>
                      <a:pt x="5060" y="9146"/>
                    </a:lnTo>
                    <a:lnTo>
                      <a:pt x="4906" y="9168"/>
                    </a:lnTo>
                    <a:lnTo>
                      <a:pt x="4723" y="9190"/>
                    </a:lnTo>
                    <a:lnTo>
                      <a:pt x="4482" y="9234"/>
                    </a:lnTo>
                    <a:lnTo>
                      <a:pt x="4189" y="9300"/>
                    </a:lnTo>
                    <a:lnTo>
                      <a:pt x="4028" y="9344"/>
                    </a:lnTo>
                    <a:lnTo>
                      <a:pt x="3859" y="9388"/>
                    </a:lnTo>
                    <a:lnTo>
                      <a:pt x="3684" y="9446"/>
                    </a:lnTo>
                    <a:lnTo>
                      <a:pt x="3493" y="9512"/>
                    </a:lnTo>
                    <a:lnTo>
                      <a:pt x="3303" y="9586"/>
                    </a:lnTo>
                    <a:lnTo>
                      <a:pt x="3105" y="9666"/>
                    </a:lnTo>
                    <a:lnTo>
                      <a:pt x="2908" y="9761"/>
                    </a:lnTo>
                    <a:lnTo>
                      <a:pt x="2702" y="9864"/>
                    </a:lnTo>
                    <a:lnTo>
                      <a:pt x="2505" y="9974"/>
                    </a:lnTo>
                    <a:lnTo>
                      <a:pt x="2300" y="10098"/>
                    </a:lnTo>
                    <a:lnTo>
                      <a:pt x="2095" y="10230"/>
                    </a:lnTo>
                    <a:lnTo>
                      <a:pt x="1890" y="10384"/>
                    </a:lnTo>
                    <a:lnTo>
                      <a:pt x="1692" y="10537"/>
                    </a:lnTo>
                    <a:lnTo>
                      <a:pt x="1494" y="10713"/>
                    </a:lnTo>
                    <a:lnTo>
                      <a:pt x="1304" y="10904"/>
                    </a:lnTo>
                    <a:lnTo>
                      <a:pt x="1114" y="11101"/>
                    </a:lnTo>
                    <a:lnTo>
                      <a:pt x="938" y="11321"/>
                    </a:lnTo>
                    <a:lnTo>
                      <a:pt x="769" y="11555"/>
                    </a:lnTo>
                    <a:lnTo>
                      <a:pt x="608" y="11797"/>
                    </a:lnTo>
                    <a:lnTo>
                      <a:pt x="528" y="11929"/>
                    </a:lnTo>
                    <a:lnTo>
                      <a:pt x="455" y="12060"/>
                    </a:lnTo>
                    <a:lnTo>
                      <a:pt x="381" y="12200"/>
                    </a:lnTo>
                    <a:lnTo>
                      <a:pt x="316" y="12346"/>
                    </a:lnTo>
                    <a:lnTo>
                      <a:pt x="250" y="12492"/>
                    </a:lnTo>
                    <a:lnTo>
                      <a:pt x="184" y="12646"/>
                    </a:lnTo>
                    <a:lnTo>
                      <a:pt x="132" y="12800"/>
                    </a:lnTo>
                    <a:lnTo>
                      <a:pt x="89" y="12954"/>
                    </a:lnTo>
                    <a:lnTo>
                      <a:pt x="52" y="13107"/>
                    </a:lnTo>
                    <a:lnTo>
                      <a:pt x="23" y="13269"/>
                    </a:lnTo>
                    <a:lnTo>
                      <a:pt x="8" y="13422"/>
                    </a:lnTo>
                    <a:lnTo>
                      <a:pt x="1" y="13583"/>
                    </a:lnTo>
                    <a:lnTo>
                      <a:pt x="8" y="13744"/>
                    </a:lnTo>
                    <a:lnTo>
                      <a:pt x="15" y="13906"/>
                    </a:lnTo>
                    <a:lnTo>
                      <a:pt x="30" y="14067"/>
                    </a:lnTo>
                    <a:lnTo>
                      <a:pt x="59" y="14228"/>
                    </a:lnTo>
                    <a:lnTo>
                      <a:pt x="96" y="14389"/>
                    </a:lnTo>
                    <a:lnTo>
                      <a:pt x="132" y="14550"/>
                    </a:lnTo>
                    <a:lnTo>
                      <a:pt x="184" y="14711"/>
                    </a:lnTo>
                    <a:lnTo>
                      <a:pt x="242" y="14872"/>
                    </a:lnTo>
                    <a:lnTo>
                      <a:pt x="301" y="15033"/>
                    </a:lnTo>
                    <a:lnTo>
                      <a:pt x="367" y="15194"/>
                    </a:lnTo>
                    <a:lnTo>
                      <a:pt x="440" y="15355"/>
                    </a:lnTo>
                    <a:lnTo>
                      <a:pt x="521" y="15509"/>
                    </a:lnTo>
                    <a:lnTo>
                      <a:pt x="601" y="15670"/>
                    </a:lnTo>
                    <a:lnTo>
                      <a:pt x="696" y="15824"/>
                    </a:lnTo>
                    <a:lnTo>
                      <a:pt x="887" y="16139"/>
                    </a:lnTo>
                    <a:lnTo>
                      <a:pt x="1092" y="16446"/>
                    </a:lnTo>
                    <a:lnTo>
                      <a:pt x="1311" y="16747"/>
                    </a:lnTo>
                    <a:lnTo>
                      <a:pt x="1546" y="17039"/>
                    </a:lnTo>
                    <a:lnTo>
                      <a:pt x="1787" y="17325"/>
                    </a:lnTo>
                    <a:lnTo>
                      <a:pt x="2029" y="17603"/>
                    </a:lnTo>
                    <a:lnTo>
                      <a:pt x="2278" y="17874"/>
                    </a:lnTo>
                    <a:lnTo>
                      <a:pt x="2534" y="18130"/>
                    </a:lnTo>
                    <a:lnTo>
                      <a:pt x="2783" y="18372"/>
                    </a:lnTo>
                    <a:lnTo>
                      <a:pt x="3032" y="18606"/>
                    </a:lnTo>
                    <a:lnTo>
                      <a:pt x="3274" y="18826"/>
                    </a:lnTo>
                    <a:lnTo>
                      <a:pt x="3501" y="19038"/>
                    </a:lnTo>
                    <a:lnTo>
                      <a:pt x="3933" y="19397"/>
                    </a:lnTo>
                    <a:lnTo>
                      <a:pt x="4306" y="19697"/>
                    </a:lnTo>
                    <a:lnTo>
                      <a:pt x="4592" y="19917"/>
                    </a:lnTo>
                    <a:lnTo>
                      <a:pt x="4848" y="20107"/>
                    </a:lnTo>
                    <a:lnTo>
                      <a:pt x="4738" y="20093"/>
                    </a:lnTo>
                    <a:lnTo>
                      <a:pt x="4606" y="20078"/>
                    </a:lnTo>
                    <a:lnTo>
                      <a:pt x="4445" y="20071"/>
                    </a:lnTo>
                    <a:lnTo>
                      <a:pt x="4255" y="20078"/>
                    </a:lnTo>
                    <a:lnTo>
                      <a:pt x="4152" y="20093"/>
                    </a:lnTo>
                    <a:lnTo>
                      <a:pt x="4042" y="20107"/>
                    </a:lnTo>
                    <a:lnTo>
                      <a:pt x="3925" y="20129"/>
                    </a:lnTo>
                    <a:lnTo>
                      <a:pt x="3808" y="20159"/>
                    </a:lnTo>
                    <a:lnTo>
                      <a:pt x="3691" y="20188"/>
                    </a:lnTo>
                    <a:lnTo>
                      <a:pt x="3574" y="20232"/>
                    </a:lnTo>
                    <a:lnTo>
                      <a:pt x="3457" y="20290"/>
                    </a:lnTo>
                    <a:lnTo>
                      <a:pt x="3332" y="20349"/>
                    </a:lnTo>
                    <a:lnTo>
                      <a:pt x="3215" y="20422"/>
                    </a:lnTo>
                    <a:lnTo>
                      <a:pt x="3105" y="20510"/>
                    </a:lnTo>
                    <a:lnTo>
                      <a:pt x="2995" y="20605"/>
                    </a:lnTo>
                    <a:lnTo>
                      <a:pt x="2893" y="20715"/>
                    </a:lnTo>
                    <a:lnTo>
                      <a:pt x="2790" y="20840"/>
                    </a:lnTo>
                    <a:lnTo>
                      <a:pt x="2695" y="20979"/>
                    </a:lnTo>
                    <a:lnTo>
                      <a:pt x="2615" y="21132"/>
                    </a:lnTo>
                    <a:lnTo>
                      <a:pt x="2534" y="21301"/>
                    </a:lnTo>
                    <a:lnTo>
                      <a:pt x="2468" y="21484"/>
                    </a:lnTo>
                    <a:lnTo>
                      <a:pt x="2410" y="21689"/>
                    </a:lnTo>
                    <a:lnTo>
                      <a:pt x="2366" y="21916"/>
                    </a:lnTo>
                    <a:lnTo>
                      <a:pt x="2329" y="22150"/>
                    </a:lnTo>
                    <a:lnTo>
                      <a:pt x="2307" y="22414"/>
                    </a:lnTo>
                    <a:lnTo>
                      <a:pt x="2300" y="22692"/>
                    </a:lnTo>
                    <a:lnTo>
                      <a:pt x="2300" y="22838"/>
                    </a:lnTo>
                    <a:lnTo>
                      <a:pt x="2314" y="22978"/>
                    </a:lnTo>
                    <a:lnTo>
                      <a:pt x="2329" y="23117"/>
                    </a:lnTo>
                    <a:lnTo>
                      <a:pt x="2344" y="23249"/>
                    </a:lnTo>
                    <a:lnTo>
                      <a:pt x="2373" y="23373"/>
                    </a:lnTo>
                    <a:lnTo>
                      <a:pt x="2402" y="23497"/>
                    </a:lnTo>
                    <a:lnTo>
                      <a:pt x="2439" y="23622"/>
                    </a:lnTo>
                    <a:lnTo>
                      <a:pt x="2476" y="23739"/>
                    </a:lnTo>
                    <a:lnTo>
                      <a:pt x="2519" y="23856"/>
                    </a:lnTo>
                    <a:lnTo>
                      <a:pt x="2571" y="23966"/>
                    </a:lnTo>
                    <a:lnTo>
                      <a:pt x="2622" y="24076"/>
                    </a:lnTo>
                    <a:lnTo>
                      <a:pt x="2681" y="24178"/>
                    </a:lnTo>
                    <a:lnTo>
                      <a:pt x="2746" y="24281"/>
                    </a:lnTo>
                    <a:lnTo>
                      <a:pt x="2805" y="24383"/>
                    </a:lnTo>
                    <a:lnTo>
                      <a:pt x="2878" y="24479"/>
                    </a:lnTo>
                    <a:lnTo>
                      <a:pt x="2944" y="24566"/>
                    </a:lnTo>
                    <a:lnTo>
                      <a:pt x="3098" y="24750"/>
                    </a:lnTo>
                    <a:lnTo>
                      <a:pt x="3259" y="24911"/>
                    </a:lnTo>
                    <a:lnTo>
                      <a:pt x="3435" y="25064"/>
                    </a:lnTo>
                    <a:lnTo>
                      <a:pt x="3610" y="25203"/>
                    </a:lnTo>
                    <a:lnTo>
                      <a:pt x="3793" y="25335"/>
                    </a:lnTo>
                    <a:lnTo>
                      <a:pt x="3984" y="25460"/>
                    </a:lnTo>
                    <a:lnTo>
                      <a:pt x="4174" y="25570"/>
                    </a:lnTo>
                    <a:lnTo>
                      <a:pt x="4372" y="25672"/>
                    </a:lnTo>
                    <a:lnTo>
                      <a:pt x="4562" y="25760"/>
                    </a:lnTo>
                    <a:lnTo>
                      <a:pt x="4760" y="25848"/>
                    </a:lnTo>
                    <a:lnTo>
                      <a:pt x="4943" y="25921"/>
                    </a:lnTo>
                    <a:lnTo>
                      <a:pt x="5133" y="25987"/>
                    </a:lnTo>
                    <a:lnTo>
                      <a:pt x="5309" y="26053"/>
                    </a:lnTo>
                    <a:lnTo>
                      <a:pt x="5478" y="26104"/>
                    </a:lnTo>
                    <a:lnTo>
                      <a:pt x="5792" y="26185"/>
                    </a:lnTo>
                    <a:lnTo>
                      <a:pt x="6056" y="26251"/>
                    </a:lnTo>
                    <a:lnTo>
                      <a:pt x="6261" y="26287"/>
                    </a:lnTo>
                    <a:lnTo>
                      <a:pt x="6444" y="26316"/>
                    </a:lnTo>
                    <a:lnTo>
                      <a:pt x="6334" y="26390"/>
                    </a:lnTo>
                    <a:lnTo>
                      <a:pt x="6210" y="26478"/>
                    </a:lnTo>
                    <a:lnTo>
                      <a:pt x="6063" y="26595"/>
                    </a:lnTo>
                    <a:lnTo>
                      <a:pt x="5888" y="26741"/>
                    </a:lnTo>
                    <a:lnTo>
                      <a:pt x="5705" y="26917"/>
                    </a:lnTo>
                    <a:lnTo>
                      <a:pt x="5609" y="27019"/>
                    </a:lnTo>
                    <a:lnTo>
                      <a:pt x="5521" y="27122"/>
                    </a:lnTo>
                    <a:lnTo>
                      <a:pt x="5426" y="27232"/>
                    </a:lnTo>
                    <a:lnTo>
                      <a:pt x="5338" y="27349"/>
                    </a:lnTo>
                    <a:lnTo>
                      <a:pt x="5258" y="27473"/>
                    </a:lnTo>
                    <a:lnTo>
                      <a:pt x="5185" y="27605"/>
                    </a:lnTo>
                    <a:lnTo>
                      <a:pt x="5111" y="27744"/>
                    </a:lnTo>
                    <a:lnTo>
                      <a:pt x="5053" y="27883"/>
                    </a:lnTo>
                    <a:lnTo>
                      <a:pt x="5002" y="28030"/>
                    </a:lnTo>
                    <a:lnTo>
                      <a:pt x="4958" y="28184"/>
                    </a:lnTo>
                    <a:lnTo>
                      <a:pt x="4928" y="28337"/>
                    </a:lnTo>
                    <a:lnTo>
                      <a:pt x="4914" y="28498"/>
                    </a:lnTo>
                    <a:lnTo>
                      <a:pt x="4914" y="28667"/>
                    </a:lnTo>
                    <a:lnTo>
                      <a:pt x="4921" y="28835"/>
                    </a:lnTo>
                    <a:lnTo>
                      <a:pt x="4958" y="29011"/>
                    </a:lnTo>
                    <a:lnTo>
                      <a:pt x="5002" y="29187"/>
                    </a:lnTo>
                    <a:lnTo>
                      <a:pt x="5038" y="29282"/>
                    </a:lnTo>
                    <a:lnTo>
                      <a:pt x="5075" y="29370"/>
                    </a:lnTo>
                    <a:lnTo>
                      <a:pt x="5111" y="29465"/>
                    </a:lnTo>
                    <a:lnTo>
                      <a:pt x="5163" y="29560"/>
                    </a:lnTo>
                    <a:lnTo>
                      <a:pt x="5214" y="29655"/>
                    </a:lnTo>
                    <a:lnTo>
                      <a:pt x="5273" y="29750"/>
                    </a:lnTo>
                    <a:lnTo>
                      <a:pt x="5338" y="29846"/>
                    </a:lnTo>
                    <a:lnTo>
                      <a:pt x="5404" y="29941"/>
                    </a:lnTo>
                    <a:lnTo>
                      <a:pt x="5478" y="30036"/>
                    </a:lnTo>
                    <a:lnTo>
                      <a:pt x="5558" y="30124"/>
                    </a:lnTo>
                    <a:lnTo>
                      <a:pt x="5646" y="30204"/>
                    </a:lnTo>
                    <a:lnTo>
                      <a:pt x="5734" y="30278"/>
                    </a:lnTo>
                    <a:lnTo>
                      <a:pt x="5829" y="30344"/>
                    </a:lnTo>
                    <a:lnTo>
                      <a:pt x="5932" y="30402"/>
                    </a:lnTo>
                    <a:lnTo>
                      <a:pt x="6034" y="30461"/>
                    </a:lnTo>
                    <a:lnTo>
                      <a:pt x="6144" y="30512"/>
                    </a:lnTo>
                    <a:lnTo>
                      <a:pt x="6254" y="30556"/>
                    </a:lnTo>
                    <a:lnTo>
                      <a:pt x="6364" y="30600"/>
                    </a:lnTo>
                    <a:lnTo>
                      <a:pt x="6488" y="30629"/>
                    </a:lnTo>
                    <a:lnTo>
                      <a:pt x="6605" y="30658"/>
                    </a:lnTo>
                    <a:lnTo>
                      <a:pt x="6730" y="30688"/>
                    </a:lnTo>
                    <a:lnTo>
                      <a:pt x="6861" y="30702"/>
                    </a:lnTo>
                    <a:lnTo>
                      <a:pt x="6986" y="30724"/>
                    </a:lnTo>
                    <a:lnTo>
                      <a:pt x="7118" y="30732"/>
                    </a:lnTo>
                    <a:lnTo>
                      <a:pt x="7389" y="30746"/>
                    </a:lnTo>
                    <a:lnTo>
                      <a:pt x="7667" y="30739"/>
                    </a:lnTo>
                    <a:lnTo>
                      <a:pt x="7952" y="30717"/>
                    </a:lnTo>
                    <a:lnTo>
                      <a:pt x="8245" y="30688"/>
                    </a:lnTo>
                    <a:lnTo>
                      <a:pt x="8538" y="30644"/>
                    </a:lnTo>
                    <a:lnTo>
                      <a:pt x="8831" y="30593"/>
                    </a:lnTo>
                    <a:lnTo>
                      <a:pt x="9124" y="30527"/>
                    </a:lnTo>
                    <a:lnTo>
                      <a:pt x="9417" y="30461"/>
                    </a:lnTo>
                    <a:lnTo>
                      <a:pt x="9710" y="30380"/>
                    </a:lnTo>
                    <a:lnTo>
                      <a:pt x="9988" y="30300"/>
                    </a:lnTo>
                    <a:lnTo>
                      <a:pt x="10266" y="30219"/>
                    </a:lnTo>
                    <a:lnTo>
                      <a:pt x="10544" y="30131"/>
                    </a:lnTo>
                    <a:lnTo>
                      <a:pt x="11057" y="29963"/>
                    </a:lnTo>
                    <a:lnTo>
                      <a:pt x="11518" y="29794"/>
                    </a:lnTo>
                    <a:lnTo>
                      <a:pt x="11921" y="29648"/>
                    </a:lnTo>
                    <a:lnTo>
                      <a:pt x="12258" y="29531"/>
                    </a:lnTo>
                    <a:lnTo>
                      <a:pt x="12499" y="29450"/>
                    </a:lnTo>
                    <a:lnTo>
                      <a:pt x="12587" y="29428"/>
                    </a:lnTo>
                    <a:lnTo>
                      <a:pt x="12653" y="29421"/>
                    </a:lnTo>
                    <a:lnTo>
                      <a:pt x="13561" y="31749"/>
                    </a:lnTo>
                    <a:lnTo>
                      <a:pt x="21410" y="37922"/>
                    </a:lnTo>
                    <a:lnTo>
                      <a:pt x="21469" y="37995"/>
                    </a:lnTo>
                    <a:lnTo>
                      <a:pt x="21542" y="38083"/>
                    </a:lnTo>
                    <a:lnTo>
                      <a:pt x="21652" y="38193"/>
                    </a:lnTo>
                    <a:lnTo>
                      <a:pt x="21791" y="38332"/>
                    </a:lnTo>
                    <a:lnTo>
                      <a:pt x="21967" y="38486"/>
                    </a:lnTo>
                    <a:lnTo>
                      <a:pt x="22172" y="38661"/>
                    </a:lnTo>
                    <a:lnTo>
                      <a:pt x="22413" y="38837"/>
                    </a:lnTo>
                    <a:lnTo>
                      <a:pt x="22553" y="38925"/>
                    </a:lnTo>
                    <a:lnTo>
                      <a:pt x="22692" y="39020"/>
                    </a:lnTo>
                    <a:lnTo>
                      <a:pt x="22845" y="39115"/>
                    </a:lnTo>
                    <a:lnTo>
                      <a:pt x="23014" y="39203"/>
                    </a:lnTo>
                    <a:lnTo>
                      <a:pt x="23182" y="39298"/>
                    </a:lnTo>
                    <a:lnTo>
                      <a:pt x="23365" y="39386"/>
                    </a:lnTo>
                    <a:lnTo>
                      <a:pt x="23556" y="39474"/>
                    </a:lnTo>
                    <a:lnTo>
                      <a:pt x="23753" y="39555"/>
                    </a:lnTo>
                    <a:lnTo>
                      <a:pt x="23966" y="39643"/>
                    </a:lnTo>
                    <a:lnTo>
                      <a:pt x="24185" y="39716"/>
                    </a:lnTo>
                    <a:lnTo>
                      <a:pt x="24420" y="39789"/>
                    </a:lnTo>
                    <a:lnTo>
                      <a:pt x="24654" y="39862"/>
                    </a:lnTo>
                    <a:lnTo>
                      <a:pt x="24910" y="39921"/>
                    </a:lnTo>
                    <a:lnTo>
                      <a:pt x="25167" y="39979"/>
                    </a:lnTo>
                    <a:lnTo>
                      <a:pt x="25437" y="40031"/>
                    </a:lnTo>
                    <a:lnTo>
                      <a:pt x="25723" y="40075"/>
                    </a:lnTo>
                    <a:lnTo>
                      <a:pt x="26001" y="40111"/>
                    </a:lnTo>
                    <a:lnTo>
                      <a:pt x="26279" y="40140"/>
                    </a:lnTo>
                    <a:lnTo>
                      <a:pt x="26543" y="40155"/>
                    </a:lnTo>
                    <a:lnTo>
                      <a:pt x="26799" y="40162"/>
                    </a:lnTo>
                    <a:lnTo>
                      <a:pt x="27048" y="40155"/>
                    </a:lnTo>
                    <a:lnTo>
                      <a:pt x="27290" y="40148"/>
                    </a:lnTo>
                    <a:lnTo>
                      <a:pt x="27517" y="40133"/>
                    </a:lnTo>
                    <a:lnTo>
                      <a:pt x="27744" y="40111"/>
                    </a:lnTo>
                    <a:lnTo>
                      <a:pt x="27956" y="40082"/>
                    </a:lnTo>
                    <a:lnTo>
                      <a:pt x="28161" y="40045"/>
                    </a:lnTo>
                    <a:lnTo>
                      <a:pt x="28352" y="40009"/>
                    </a:lnTo>
                    <a:lnTo>
                      <a:pt x="28542" y="39965"/>
                    </a:lnTo>
                    <a:lnTo>
                      <a:pt x="28718" y="39921"/>
                    </a:lnTo>
                    <a:lnTo>
                      <a:pt x="28886" y="39870"/>
                    </a:lnTo>
                    <a:lnTo>
                      <a:pt x="29047" y="39818"/>
                    </a:lnTo>
                    <a:lnTo>
                      <a:pt x="29201" y="39767"/>
                    </a:lnTo>
                    <a:lnTo>
                      <a:pt x="29472" y="39650"/>
                    </a:lnTo>
                    <a:lnTo>
                      <a:pt x="29714" y="39540"/>
                    </a:lnTo>
                    <a:lnTo>
                      <a:pt x="29919" y="39438"/>
                    </a:lnTo>
                    <a:lnTo>
                      <a:pt x="30080" y="39335"/>
                    </a:lnTo>
                    <a:lnTo>
                      <a:pt x="30211" y="39255"/>
                    </a:lnTo>
                    <a:lnTo>
                      <a:pt x="30307" y="39189"/>
                    </a:lnTo>
                    <a:lnTo>
                      <a:pt x="30380" y="39130"/>
                    </a:lnTo>
                    <a:lnTo>
                      <a:pt x="30504" y="39137"/>
                    </a:lnTo>
                    <a:lnTo>
                      <a:pt x="30856" y="39159"/>
                    </a:lnTo>
                    <a:lnTo>
                      <a:pt x="31097" y="39167"/>
                    </a:lnTo>
                    <a:lnTo>
                      <a:pt x="31383" y="39167"/>
                    </a:lnTo>
                    <a:lnTo>
                      <a:pt x="31705" y="39159"/>
                    </a:lnTo>
                    <a:lnTo>
                      <a:pt x="32049" y="39145"/>
                    </a:lnTo>
                    <a:lnTo>
                      <a:pt x="32423" y="39115"/>
                    </a:lnTo>
                    <a:lnTo>
                      <a:pt x="32811" y="39071"/>
                    </a:lnTo>
                    <a:lnTo>
                      <a:pt x="33008" y="39042"/>
                    </a:lnTo>
                    <a:lnTo>
                      <a:pt x="33213" y="39006"/>
                    </a:lnTo>
                    <a:lnTo>
                      <a:pt x="33411" y="38969"/>
                    </a:lnTo>
                    <a:lnTo>
                      <a:pt x="33616" y="38925"/>
                    </a:lnTo>
                    <a:lnTo>
                      <a:pt x="33821" y="38881"/>
                    </a:lnTo>
                    <a:lnTo>
                      <a:pt x="34026" y="38823"/>
                    </a:lnTo>
                    <a:lnTo>
                      <a:pt x="34231" y="38764"/>
                    </a:lnTo>
                    <a:lnTo>
                      <a:pt x="34436" y="38691"/>
                    </a:lnTo>
                    <a:lnTo>
                      <a:pt x="34634" y="38618"/>
                    </a:lnTo>
                    <a:lnTo>
                      <a:pt x="34832" y="38537"/>
                    </a:lnTo>
                    <a:lnTo>
                      <a:pt x="35022" y="38449"/>
                    </a:lnTo>
                    <a:lnTo>
                      <a:pt x="35212" y="38354"/>
                    </a:lnTo>
                    <a:lnTo>
                      <a:pt x="35388" y="38251"/>
                    </a:lnTo>
                    <a:lnTo>
                      <a:pt x="35549" y="38156"/>
                    </a:lnTo>
                    <a:lnTo>
                      <a:pt x="35688" y="38061"/>
                    </a:lnTo>
                    <a:lnTo>
                      <a:pt x="35820" y="37973"/>
                    </a:lnTo>
                    <a:lnTo>
                      <a:pt x="35930" y="37885"/>
                    </a:lnTo>
                    <a:lnTo>
                      <a:pt x="36032" y="37805"/>
                    </a:lnTo>
                    <a:lnTo>
                      <a:pt x="36128" y="37717"/>
                    </a:lnTo>
                    <a:lnTo>
                      <a:pt x="36208" y="37636"/>
                    </a:lnTo>
                    <a:lnTo>
                      <a:pt x="36281" y="37563"/>
                    </a:lnTo>
                    <a:lnTo>
                      <a:pt x="36347" y="37483"/>
                    </a:lnTo>
                    <a:lnTo>
                      <a:pt x="36464" y="37329"/>
                    </a:lnTo>
                    <a:lnTo>
                      <a:pt x="36684" y="37021"/>
                    </a:lnTo>
                    <a:lnTo>
                      <a:pt x="36801" y="36868"/>
                    </a:lnTo>
                    <a:lnTo>
                      <a:pt x="36940" y="36706"/>
                    </a:lnTo>
                    <a:lnTo>
                      <a:pt x="37021" y="36626"/>
                    </a:lnTo>
                    <a:lnTo>
                      <a:pt x="37116" y="36538"/>
                    </a:lnTo>
                    <a:lnTo>
                      <a:pt x="37211" y="36450"/>
                    </a:lnTo>
                    <a:lnTo>
                      <a:pt x="37328" y="36362"/>
                    </a:lnTo>
                    <a:lnTo>
                      <a:pt x="37453" y="36267"/>
                    </a:lnTo>
                    <a:lnTo>
                      <a:pt x="37599" y="36172"/>
                    </a:lnTo>
                    <a:lnTo>
                      <a:pt x="37753" y="36069"/>
                    </a:lnTo>
                    <a:lnTo>
                      <a:pt x="37929" y="35967"/>
                    </a:lnTo>
                    <a:lnTo>
                      <a:pt x="38127" y="35857"/>
                    </a:lnTo>
                    <a:lnTo>
                      <a:pt x="38339" y="35747"/>
                    </a:lnTo>
                    <a:lnTo>
                      <a:pt x="38573" y="35630"/>
                    </a:lnTo>
                    <a:lnTo>
                      <a:pt x="38837" y="35506"/>
                    </a:lnTo>
                    <a:lnTo>
                      <a:pt x="38969" y="35440"/>
                    </a:lnTo>
                    <a:lnTo>
                      <a:pt x="39093" y="35374"/>
                    </a:lnTo>
                    <a:lnTo>
                      <a:pt x="39210" y="35301"/>
                    </a:lnTo>
                    <a:lnTo>
                      <a:pt x="39327" y="35227"/>
                    </a:lnTo>
                    <a:lnTo>
                      <a:pt x="39430" y="35154"/>
                    </a:lnTo>
                    <a:lnTo>
                      <a:pt x="39532" y="35081"/>
                    </a:lnTo>
                    <a:lnTo>
                      <a:pt x="39628" y="35000"/>
                    </a:lnTo>
                    <a:lnTo>
                      <a:pt x="39723" y="34913"/>
                    </a:lnTo>
                    <a:lnTo>
                      <a:pt x="39803" y="34832"/>
                    </a:lnTo>
                    <a:lnTo>
                      <a:pt x="39884" y="34744"/>
                    </a:lnTo>
                    <a:lnTo>
                      <a:pt x="39964" y="34656"/>
                    </a:lnTo>
                    <a:lnTo>
                      <a:pt x="40030" y="34568"/>
                    </a:lnTo>
                    <a:lnTo>
                      <a:pt x="40096" y="34481"/>
                    </a:lnTo>
                    <a:lnTo>
                      <a:pt x="40155" y="34385"/>
                    </a:lnTo>
                    <a:lnTo>
                      <a:pt x="40213" y="34290"/>
                    </a:lnTo>
                    <a:lnTo>
                      <a:pt x="40265" y="34195"/>
                    </a:lnTo>
                    <a:lnTo>
                      <a:pt x="40352" y="34005"/>
                    </a:lnTo>
                    <a:lnTo>
                      <a:pt x="40426" y="33807"/>
                    </a:lnTo>
                    <a:lnTo>
                      <a:pt x="40484" y="33609"/>
                    </a:lnTo>
                    <a:lnTo>
                      <a:pt x="40528" y="33412"/>
                    </a:lnTo>
                    <a:lnTo>
                      <a:pt x="40557" y="33214"/>
                    </a:lnTo>
                    <a:lnTo>
                      <a:pt x="40579" y="33009"/>
                    </a:lnTo>
                    <a:lnTo>
                      <a:pt x="40587" y="32818"/>
                    </a:lnTo>
                    <a:lnTo>
                      <a:pt x="40587" y="32621"/>
                    </a:lnTo>
                    <a:lnTo>
                      <a:pt x="40579" y="32430"/>
                    </a:lnTo>
                    <a:lnTo>
                      <a:pt x="40557" y="32247"/>
                    </a:lnTo>
                    <a:lnTo>
                      <a:pt x="40536" y="32072"/>
                    </a:lnTo>
                    <a:lnTo>
                      <a:pt x="40514" y="31896"/>
                    </a:lnTo>
                    <a:lnTo>
                      <a:pt x="40477" y="31735"/>
                    </a:lnTo>
                    <a:lnTo>
                      <a:pt x="40440" y="31581"/>
                    </a:lnTo>
                    <a:lnTo>
                      <a:pt x="40367" y="31295"/>
                    </a:lnTo>
                    <a:lnTo>
                      <a:pt x="40294" y="31068"/>
                    </a:lnTo>
                    <a:lnTo>
                      <a:pt x="40235" y="30893"/>
                    </a:lnTo>
                    <a:lnTo>
                      <a:pt x="40169" y="30746"/>
                    </a:lnTo>
                    <a:lnTo>
                      <a:pt x="40279" y="30783"/>
                    </a:lnTo>
                    <a:lnTo>
                      <a:pt x="40396" y="30820"/>
                    </a:lnTo>
                    <a:lnTo>
                      <a:pt x="40557" y="30863"/>
                    </a:lnTo>
                    <a:lnTo>
                      <a:pt x="40755" y="30900"/>
                    </a:lnTo>
                    <a:lnTo>
                      <a:pt x="40858" y="30915"/>
                    </a:lnTo>
                    <a:lnTo>
                      <a:pt x="40975" y="30929"/>
                    </a:lnTo>
                    <a:lnTo>
                      <a:pt x="41092" y="30937"/>
                    </a:lnTo>
                    <a:lnTo>
                      <a:pt x="41216" y="30937"/>
                    </a:lnTo>
                    <a:lnTo>
                      <a:pt x="41341" y="30929"/>
                    </a:lnTo>
                    <a:lnTo>
                      <a:pt x="41473" y="30922"/>
                    </a:lnTo>
                    <a:lnTo>
                      <a:pt x="41605" y="30900"/>
                    </a:lnTo>
                    <a:lnTo>
                      <a:pt x="41736" y="30871"/>
                    </a:lnTo>
                    <a:lnTo>
                      <a:pt x="41868" y="30827"/>
                    </a:lnTo>
                    <a:lnTo>
                      <a:pt x="42000" y="30776"/>
                    </a:lnTo>
                    <a:lnTo>
                      <a:pt x="42132" y="30717"/>
                    </a:lnTo>
                    <a:lnTo>
                      <a:pt x="42264" y="30636"/>
                    </a:lnTo>
                    <a:lnTo>
                      <a:pt x="42395" y="30549"/>
                    </a:lnTo>
                    <a:lnTo>
                      <a:pt x="42520" y="30446"/>
                    </a:lnTo>
                    <a:lnTo>
                      <a:pt x="42637" y="30329"/>
                    </a:lnTo>
                    <a:lnTo>
                      <a:pt x="42754" y="30197"/>
                    </a:lnTo>
                    <a:lnTo>
                      <a:pt x="42871" y="30043"/>
                    </a:lnTo>
                    <a:lnTo>
                      <a:pt x="42974" y="29875"/>
                    </a:lnTo>
                    <a:lnTo>
                      <a:pt x="43076" y="29685"/>
                    </a:lnTo>
                    <a:lnTo>
                      <a:pt x="43164" y="29472"/>
                    </a:lnTo>
                    <a:lnTo>
                      <a:pt x="43245" y="29245"/>
                    </a:lnTo>
                    <a:lnTo>
                      <a:pt x="43318" y="28989"/>
                    </a:lnTo>
                    <a:lnTo>
                      <a:pt x="43384" y="28733"/>
                    </a:lnTo>
                    <a:lnTo>
                      <a:pt x="43420" y="28491"/>
                    </a:lnTo>
                    <a:lnTo>
                      <a:pt x="43450" y="28264"/>
                    </a:lnTo>
                    <a:lnTo>
                      <a:pt x="43464" y="28052"/>
                    </a:lnTo>
                    <a:lnTo>
                      <a:pt x="43464" y="27854"/>
                    </a:lnTo>
                    <a:lnTo>
                      <a:pt x="43450" y="27664"/>
                    </a:lnTo>
                    <a:lnTo>
                      <a:pt x="43428" y="27488"/>
                    </a:lnTo>
                    <a:lnTo>
                      <a:pt x="43391" y="27320"/>
                    </a:lnTo>
                    <a:lnTo>
                      <a:pt x="43347" y="27173"/>
                    </a:lnTo>
                    <a:lnTo>
                      <a:pt x="43296" y="27027"/>
                    </a:lnTo>
                    <a:lnTo>
                      <a:pt x="43230" y="26895"/>
                    </a:lnTo>
                    <a:lnTo>
                      <a:pt x="43164" y="26778"/>
                    </a:lnTo>
                    <a:lnTo>
                      <a:pt x="43091" y="26668"/>
                    </a:lnTo>
                    <a:lnTo>
                      <a:pt x="43010" y="26565"/>
                    </a:lnTo>
                    <a:lnTo>
                      <a:pt x="42930" y="26470"/>
                    </a:lnTo>
                    <a:lnTo>
                      <a:pt x="42842" y="26390"/>
                    </a:lnTo>
                    <a:lnTo>
                      <a:pt x="42754" y="26309"/>
                    </a:lnTo>
                    <a:lnTo>
                      <a:pt x="42659" y="26243"/>
                    </a:lnTo>
                    <a:lnTo>
                      <a:pt x="42571" y="26185"/>
                    </a:lnTo>
                    <a:lnTo>
                      <a:pt x="42483" y="26126"/>
                    </a:lnTo>
                    <a:lnTo>
                      <a:pt x="42395" y="26082"/>
                    </a:lnTo>
                    <a:lnTo>
                      <a:pt x="42307" y="26038"/>
                    </a:lnTo>
                    <a:lnTo>
                      <a:pt x="42146" y="25980"/>
                    </a:lnTo>
                    <a:lnTo>
                      <a:pt x="42015" y="25928"/>
                    </a:lnTo>
                    <a:lnTo>
                      <a:pt x="41905" y="25906"/>
                    </a:lnTo>
                    <a:lnTo>
                      <a:pt x="41810" y="25884"/>
                    </a:lnTo>
                    <a:lnTo>
                      <a:pt x="41810" y="25884"/>
                    </a:lnTo>
                    <a:lnTo>
                      <a:pt x="41993" y="25899"/>
                    </a:lnTo>
                    <a:lnTo>
                      <a:pt x="42461" y="25899"/>
                    </a:lnTo>
                    <a:lnTo>
                      <a:pt x="42615" y="25884"/>
                    </a:lnTo>
                    <a:lnTo>
                      <a:pt x="42776" y="25870"/>
                    </a:lnTo>
                    <a:lnTo>
                      <a:pt x="42952" y="25848"/>
                    </a:lnTo>
                    <a:lnTo>
                      <a:pt x="43128" y="25819"/>
                    </a:lnTo>
                    <a:lnTo>
                      <a:pt x="43318" y="25782"/>
                    </a:lnTo>
                    <a:lnTo>
                      <a:pt x="43508" y="25738"/>
                    </a:lnTo>
                    <a:lnTo>
                      <a:pt x="43699" y="25679"/>
                    </a:lnTo>
                    <a:lnTo>
                      <a:pt x="43889" y="25614"/>
                    </a:lnTo>
                    <a:lnTo>
                      <a:pt x="44087" y="25533"/>
                    </a:lnTo>
                    <a:lnTo>
                      <a:pt x="44277" y="25438"/>
                    </a:lnTo>
                    <a:lnTo>
                      <a:pt x="44467" y="25328"/>
                    </a:lnTo>
                    <a:lnTo>
                      <a:pt x="44651" y="25211"/>
                    </a:lnTo>
                    <a:lnTo>
                      <a:pt x="44826" y="25072"/>
                    </a:lnTo>
                    <a:lnTo>
                      <a:pt x="44914" y="24998"/>
                    </a:lnTo>
                    <a:lnTo>
                      <a:pt x="44995" y="24918"/>
                    </a:lnTo>
                    <a:lnTo>
                      <a:pt x="45075" y="24837"/>
                    </a:lnTo>
                    <a:lnTo>
                      <a:pt x="45156" y="24750"/>
                    </a:lnTo>
                    <a:lnTo>
                      <a:pt x="45229" y="24654"/>
                    </a:lnTo>
                    <a:lnTo>
                      <a:pt x="45302" y="24559"/>
                    </a:lnTo>
                    <a:lnTo>
                      <a:pt x="45375" y="24457"/>
                    </a:lnTo>
                    <a:lnTo>
                      <a:pt x="45441" y="24347"/>
                    </a:lnTo>
                    <a:lnTo>
                      <a:pt x="45500" y="24237"/>
                    </a:lnTo>
                    <a:lnTo>
                      <a:pt x="45558" y="24120"/>
                    </a:lnTo>
                    <a:lnTo>
                      <a:pt x="45617" y="23995"/>
                    </a:lnTo>
                    <a:lnTo>
                      <a:pt x="45668" y="23871"/>
                    </a:lnTo>
                    <a:lnTo>
                      <a:pt x="45712" y="23732"/>
                    </a:lnTo>
                    <a:lnTo>
                      <a:pt x="45756" y="23593"/>
                    </a:lnTo>
                    <a:lnTo>
                      <a:pt x="45793" y="23446"/>
                    </a:lnTo>
                    <a:lnTo>
                      <a:pt x="45829" y="23300"/>
                    </a:lnTo>
                    <a:lnTo>
                      <a:pt x="45851" y="23139"/>
                    </a:lnTo>
                    <a:lnTo>
                      <a:pt x="45873" y="22978"/>
                    </a:lnTo>
                    <a:lnTo>
                      <a:pt x="45895" y="22809"/>
                    </a:lnTo>
                    <a:lnTo>
                      <a:pt x="45903" y="22633"/>
                    </a:lnTo>
                    <a:lnTo>
                      <a:pt x="45910" y="22450"/>
                    </a:lnTo>
                    <a:lnTo>
                      <a:pt x="45910" y="22260"/>
                    </a:lnTo>
                    <a:lnTo>
                      <a:pt x="45903" y="22070"/>
                    </a:lnTo>
                    <a:lnTo>
                      <a:pt x="45888" y="21887"/>
                    </a:lnTo>
                    <a:lnTo>
                      <a:pt x="45873" y="21711"/>
                    </a:lnTo>
                    <a:lnTo>
                      <a:pt x="45859" y="21535"/>
                    </a:lnTo>
                    <a:lnTo>
                      <a:pt x="45829" y="21359"/>
                    </a:lnTo>
                    <a:lnTo>
                      <a:pt x="45807" y="21198"/>
                    </a:lnTo>
                    <a:lnTo>
                      <a:pt x="45771" y="21037"/>
                    </a:lnTo>
                    <a:lnTo>
                      <a:pt x="45734" y="20876"/>
                    </a:lnTo>
                    <a:lnTo>
                      <a:pt x="45698" y="20722"/>
                    </a:lnTo>
                    <a:lnTo>
                      <a:pt x="45654" y="20576"/>
                    </a:lnTo>
                    <a:lnTo>
                      <a:pt x="45558" y="20290"/>
                    </a:lnTo>
                    <a:lnTo>
                      <a:pt x="45456" y="20027"/>
                    </a:lnTo>
                    <a:lnTo>
                      <a:pt x="45339" y="19771"/>
                    </a:lnTo>
                    <a:lnTo>
                      <a:pt x="45214" y="19536"/>
                    </a:lnTo>
                    <a:lnTo>
                      <a:pt x="45083" y="19317"/>
                    </a:lnTo>
                    <a:lnTo>
                      <a:pt x="44936" y="19112"/>
                    </a:lnTo>
                    <a:lnTo>
                      <a:pt x="44790" y="18921"/>
                    </a:lnTo>
                    <a:lnTo>
                      <a:pt x="44643" y="18745"/>
                    </a:lnTo>
                    <a:lnTo>
                      <a:pt x="44489" y="18577"/>
                    </a:lnTo>
                    <a:lnTo>
                      <a:pt x="44328" y="18431"/>
                    </a:lnTo>
                    <a:lnTo>
                      <a:pt x="44175" y="18291"/>
                    </a:lnTo>
                    <a:lnTo>
                      <a:pt x="44014" y="18160"/>
                    </a:lnTo>
                    <a:lnTo>
                      <a:pt x="43860" y="18050"/>
                    </a:lnTo>
                    <a:lnTo>
                      <a:pt x="43706" y="17940"/>
                    </a:lnTo>
                    <a:lnTo>
                      <a:pt x="43560" y="17852"/>
                    </a:lnTo>
                    <a:lnTo>
                      <a:pt x="43413" y="17764"/>
                    </a:lnTo>
                    <a:lnTo>
                      <a:pt x="43274" y="17691"/>
                    </a:lnTo>
                    <a:lnTo>
                      <a:pt x="43142" y="17632"/>
                    </a:lnTo>
                    <a:lnTo>
                      <a:pt x="43018" y="17574"/>
                    </a:lnTo>
                    <a:lnTo>
                      <a:pt x="42805" y="17486"/>
                    </a:lnTo>
                    <a:lnTo>
                      <a:pt x="42644" y="17427"/>
                    </a:lnTo>
                    <a:lnTo>
                      <a:pt x="42498" y="17391"/>
                    </a:lnTo>
                    <a:lnTo>
                      <a:pt x="42549" y="17391"/>
                    </a:lnTo>
                    <a:lnTo>
                      <a:pt x="42688" y="17384"/>
                    </a:lnTo>
                    <a:lnTo>
                      <a:pt x="42901" y="17362"/>
                    </a:lnTo>
                    <a:lnTo>
                      <a:pt x="43032" y="17340"/>
                    </a:lnTo>
                    <a:lnTo>
                      <a:pt x="43179" y="17318"/>
                    </a:lnTo>
                    <a:lnTo>
                      <a:pt x="43333" y="17281"/>
                    </a:lnTo>
                    <a:lnTo>
                      <a:pt x="43501" y="17237"/>
                    </a:lnTo>
                    <a:lnTo>
                      <a:pt x="43677" y="17193"/>
                    </a:lnTo>
                    <a:lnTo>
                      <a:pt x="43852" y="17127"/>
                    </a:lnTo>
                    <a:lnTo>
                      <a:pt x="44035" y="17054"/>
                    </a:lnTo>
                    <a:lnTo>
                      <a:pt x="44226" y="16974"/>
                    </a:lnTo>
                    <a:lnTo>
                      <a:pt x="44409" y="16871"/>
                    </a:lnTo>
                    <a:lnTo>
                      <a:pt x="44599" y="16761"/>
                    </a:lnTo>
                    <a:lnTo>
                      <a:pt x="44782" y="16637"/>
                    </a:lnTo>
                    <a:lnTo>
                      <a:pt x="44958" y="16490"/>
                    </a:lnTo>
                    <a:lnTo>
                      <a:pt x="45046" y="16417"/>
                    </a:lnTo>
                    <a:lnTo>
                      <a:pt x="45134" y="16329"/>
                    </a:lnTo>
                    <a:lnTo>
                      <a:pt x="45214" y="16249"/>
                    </a:lnTo>
                    <a:lnTo>
                      <a:pt x="45295" y="16153"/>
                    </a:lnTo>
                    <a:lnTo>
                      <a:pt x="45375" y="16058"/>
                    </a:lnTo>
                    <a:lnTo>
                      <a:pt x="45449" y="15956"/>
                    </a:lnTo>
                    <a:lnTo>
                      <a:pt x="45522" y="15853"/>
                    </a:lnTo>
                    <a:lnTo>
                      <a:pt x="45588" y="15736"/>
                    </a:lnTo>
                    <a:lnTo>
                      <a:pt x="45654" y="15626"/>
                    </a:lnTo>
                    <a:lnTo>
                      <a:pt x="45720" y="15502"/>
                    </a:lnTo>
                    <a:lnTo>
                      <a:pt x="45778" y="15377"/>
                    </a:lnTo>
                    <a:lnTo>
                      <a:pt x="45829" y="15238"/>
                    </a:lnTo>
                    <a:lnTo>
                      <a:pt x="45881" y="15099"/>
                    </a:lnTo>
                    <a:lnTo>
                      <a:pt x="45925" y="14960"/>
                    </a:lnTo>
                    <a:lnTo>
                      <a:pt x="45968" y="14806"/>
                    </a:lnTo>
                    <a:lnTo>
                      <a:pt x="45998" y="14652"/>
                    </a:lnTo>
                    <a:lnTo>
                      <a:pt x="46034" y="14491"/>
                    </a:lnTo>
                    <a:lnTo>
                      <a:pt x="46056" y="14323"/>
                    </a:lnTo>
                    <a:lnTo>
                      <a:pt x="46078" y="14147"/>
                    </a:lnTo>
                    <a:lnTo>
                      <a:pt x="46086" y="13964"/>
                    </a:lnTo>
                    <a:lnTo>
                      <a:pt x="46093" y="13774"/>
                    </a:lnTo>
                    <a:lnTo>
                      <a:pt x="46093" y="13576"/>
                    </a:lnTo>
                    <a:lnTo>
                      <a:pt x="46086" y="13378"/>
                    </a:lnTo>
                    <a:lnTo>
                      <a:pt x="46078" y="13166"/>
                    </a:lnTo>
                    <a:lnTo>
                      <a:pt x="46056" y="12946"/>
                    </a:lnTo>
                    <a:lnTo>
                      <a:pt x="46027" y="12727"/>
                    </a:lnTo>
                    <a:lnTo>
                      <a:pt x="45990" y="12492"/>
                    </a:lnTo>
                    <a:lnTo>
                      <a:pt x="45954" y="12258"/>
                    </a:lnTo>
                    <a:lnTo>
                      <a:pt x="45903" y="12016"/>
                    </a:lnTo>
                    <a:lnTo>
                      <a:pt x="45844" y="11797"/>
                    </a:lnTo>
                    <a:lnTo>
                      <a:pt x="45778" y="11577"/>
                    </a:lnTo>
                    <a:lnTo>
                      <a:pt x="45705" y="11379"/>
                    </a:lnTo>
                    <a:lnTo>
                      <a:pt x="45624" y="11182"/>
                    </a:lnTo>
                    <a:lnTo>
                      <a:pt x="45536" y="11006"/>
                    </a:lnTo>
                    <a:lnTo>
                      <a:pt x="45441" y="10830"/>
                    </a:lnTo>
                    <a:lnTo>
                      <a:pt x="45346" y="10669"/>
                    </a:lnTo>
                    <a:lnTo>
                      <a:pt x="45236" y="10523"/>
                    </a:lnTo>
                    <a:lnTo>
                      <a:pt x="45126" y="10384"/>
                    </a:lnTo>
                    <a:lnTo>
                      <a:pt x="45009" y="10252"/>
                    </a:lnTo>
                    <a:lnTo>
                      <a:pt x="44892" y="10127"/>
                    </a:lnTo>
                    <a:lnTo>
                      <a:pt x="44768" y="10010"/>
                    </a:lnTo>
                    <a:lnTo>
                      <a:pt x="44636" y="9908"/>
                    </a:lnTo>
                    <a:lnTo>
                      <a:pt x="44497" y="9813"/>
                    </a:lnTo>
                    <a:lnTo>
                      <a:pt x="44358" y="9725"/>
                    </a:lnTo>
                    <a:lnTo>
                      <a:pt x="44219" y="9637"/>
                    </a:lnTo>
                    <a:lnTo>
                      <a:pt x="44072" y="9564"/>
                    </a:lnTo>
                    <a:lnTo>
                      <a:pt x="43926" y="9498"/>
                    </a:lnTo>
                    <a:lnTo>
                      <a:pt x="43772" y="9439"/>
                    </a:lnTo>
                    <a:lnTo>
                      <a:pt x="43618" y="9388"/>
                    </a:lnTo>
                    <a:lnTo>
                      <a:pt x="43457" y="9344"/>
                    </a:lnTo>
                    <a:lnTo>
                      <a:pt x="43303" y="9307"/>
                    </a:lnTo>
                    <a:lnTo>
                      <a:pt x="43142" y="9271"/>
                    </a:lnTo>
                    <a:lnTo>
                      <a:pt x="42981" y="9241"/>
                    </a:lnTo>
                    <a:lnTo>
                      <a:pt x="42813" y="9219"/>
                    </a:lnTo>
                    <a:lnTo>
                      <a:pt x="42652" y="9205"/>
                    </a:lnTo>
                    <a:lnTo>
                      <a:pt x="42483" y="9190"/>
                    </a:lnTo>
                    <a:lnTo>
                      <a:pt x="42322" y="9190"/>
                    </a:lnTo>
                    <a:lnTo>
                      <a:pt x="42154" y="9183"/>
                    </a:lnTo>
                    <a:lnTo>
                      <a:pt x="41824" y="9190"/>
                    </a:lnTo>
                    <a:lnTo>
                      <a:pt x="41502" y="9219"/>
                    </a:lnTo>
                    <a:lnTo>
                      <a:pt x="41180" y="9256"/>
                    </a:lnTo>
                    <a:lnTo>
                      <a:pt x="40865" y="9300"/>
                    </a:lnTo>
                    <a:lnTo>
                      <a:pt x="40557" y="9359"/>
                    </a:lnTo>
                    <a:lnTo>
                      <a:pt x="40265" y="9424"/>
                    </a:lnTo>
                    <a:lnTo>
                      <a:pt x="39986" y="9490"/>
                    </a:lnTo>
                    <a:lnTo>
                      <a:pt x="39723" y="9564"/>
                    </a:lnTo>
                    <a:lnTo>
                      <a:pt x="39481" y="9637"/>
                    </a:lnTo>
                    <a:lnTo>
                      <a:pt x="39254" y="9710"/>
                    </a:lnTo>
                    <a:lnTo>
                      <a:pt x="39056" y="9776"/>
                    </a:lnTo>
                    <a:lnTo>
                      <a:pt x="38727" y="9893"/>
                    </a:lnTo>
                    <a:lnTo>
                      <a:pt x="38522" y="9981"/>
                    </a:lnTo>
                    <a:lnTo>
                      <a:pt x="38449" y="10010"/>
                    </a:lnTo>
                    <a:lnTo>
                      <a:pt x="38449" y="10010"/>
                    </a:lnTo>
                    <a:lnTo>
                      <a:pt x="38537" y="9886"/>
                    </a:lnTo>
                    <a:lnTo>
                      <a:pt x="38632" y="9732"/>
                    </a:lnTo>
                    <a:lnTo>
                      <a:pt x="38756" y="9527"/>
                    </a:lnTo>
                    <a:lnTo>
                      <a:pt x="38888" y="9278"/>
                    </a:lnTo>
                    <a:lnTo>
                      <a:pt x="39027" y="8985"/>
                    </a:lnTo>
                    <a:lnTo>
                      <a:pt x="39100" y="8824"/>
                    </a:lnTo>
                    <a:lnTo>
                      <a:pt x="39166" y="8663"/>
                    </a:lnTo>
                    <a:lnTo>
                      <a:pt x="39232" y="8487"/>
                    </a:lnTo>
                    <a:lnTo>
                      <a:pt x="39291" y="8304"/>
                    </a:lnTo>
                    <a:lnTo>
                      <a:pt x="39349" y="8114"/>
                    </a:lnTo>
                    <a:lnTo>
                      <a:pt x="39393" y="7923"/>
                    </a:lnTo>
                    <a:lnTo>
                      <a:pt x="39437" y="7726"/>
                    </a:lnTo>
                    <a:lnTo>
                      <a:pt x="39467" y="7521"/>
                    </a:lnTo>
                    <a:lnTo>
                      <a:pt x="39488" y="7316"/>
                    </a:lnTo>
                    <a:lnTo>
                      <a:pt x="39503" y="7103"/>
                    </a:lnTo>
                    <a:lnTo>
                      <a:pt x="39496" y="6898"/>
                    </a:lnTo>
                    <a:lnTo>
                      <a:pt x="39481" y="6679"/>
                    </a:lnTo>
                    <a:lnTo>
                      <a:pt x="39452" y="6466"/>
                    </a:lnTo>
                    <a:lnTo>
                      <a:pt x="39408" y="6254"/>
                    </a:lnTo>
                    <a:lnTo>
                      <a:pt x="39349" y="6042"/>
                    </a:lnTo>
                    <a:lnTo>
                      <a:pt x="39313" y="5939"/>
                    </a:lnTo>
                    <a:lnTo>
                      <a:pt x="39269" y="5829"/>
                    </a:lnTo>
                    <a:lnTo>
                      <a:pt x="39218" y="5727"/>
                    </a:lnTo>
                    <a:lnTo>
                      <a:pt x="39166" y="5617"/>
                    </a:lnTo>
                    <a:lnTo>
                      <a:pt x="39115" y="5514"/>
                    </a:lnTo>
                    <a:lnTo>
                      <a:pt x="39049" y="5412"/>
                    </a:lnTo>
                    <a:lnTo>
                      <a:pt x="38983" y="5309"/>
                    </a:lnTo>
                    <a:lnTo>
                      <a:pt x="38910" y="5207"/>
                    </a:lnTo>
                    <a:lnTo>
                      <a:pt x="38829" y="5112"/>
                    </a:lnTo>
                    <a:lnTo>
                      <a:pt x="38749" y="5009"/>
                    </a:lnTo>
                    <a:lnTo>
                      <a:pt x="38661" y="4914"/>
                    </a:lnTo>
                    <a:lnTo>
                      <a:pt x="38566" y="4826"/>
                    </a:lnTo>
                    <a:lnTo>
                      <a:pt x="38471" y="4738"/>
                    </a:lnTo>
                    <a:lnTo>
                      <a:pt x="38376" y="4658"/>
                    </a:lnTo>
                    <a:lnTo>
                      <a:pt x="38280" y="4592"/>
                    </a:lnTo>
                    <a:lnTo>
                      <a:pt x="38178" y="4526"/>
                    </a:lnTo>
                    <a:lnTo>
                      <a:pt x="38075" y="4460"/>
                    </a:lnTo>
                    <a:lnTo>
                      <a:pt x="37965" y="4409"/>
                    </a:lnTo>
                    <a:lnTo>
                      <a:pt x="37863" y="4358"/>
                    </a:lnTo>
                    <a:lnTo>
                      <a:pt x="37753" y="4306"/>
                    </a:lnTo>
                    <a:lnTo>
                      <a:pt x="37643" y="4270"/>
                    </a:lnTo>
                    <a:lnTo>
                      <a:pt x="37526" y="4233"/>
                    </a:lnTo>
                    <a:lnTo>
                      <a:pt x="37416" y="4197"/>
                    </a:lnTo>
                    <a:lnTo>
                      <a:pt x="37299" y="4175"/>
                    </a:lnTo>
                    <a:lnTo>
                      <a:pt x="37072" y="4131"/>
                    </a:lnTo>
                    <a:lnTo>
                      <a:pt x="36831" y="4101"/>
                    </a:lnTo>
                    <a:lnTo>
                      <a:pt x="36596" y="4094"/>
                    </a:lnTo>
                    <a:lnTo>
                      <a:pt x="36355" y="4094"/>
                    </a:lnTo>
                    <a:lnTo>
                      <a:pt x="36120" y="4109"/>
                    </a:lnTo>
                    <a:lnTo>
                      <a:pt x="35879" y="4131"/>
                    </a:lnTo>
                    <a:lnTo>
                      <a:pt x="35644" y="4167"/>
                    </a:lnTo>
                    <a:lnTo>
                      <a:pt x="35410" y="4211"/>
                    </a:lnTo>
                    <a:lnTo>
                      <a:pt x="35183" y="4262"/>
                    </a:lnTo>
                    <a:lnTo>
                      <a:pt x="34963" y="4314"/>
                    </a:lnTo>
                    <a:lnTo>
                      <a:pt x="34744" y="4380"/>
                    </a:lnTo>
                    <a:lnTo>
                      <a:pt x="34539" y="4445"/>
                    </a:lnTo>
                    <a:lnTo>
                      <a:pt x="34334" y="4511"/>
                    </a:lnTo>
                    <a:lnTo>
                      <a:pt x="33968" y="4650"/>
                    </a:lnTo>
                    <a:lnTo>
                      <a:pt x="33645" y="4782"/>
                    </a:lnTo>
                    <a:lnTo>
                      <a:pt x="33382" y="4907"/>
                    </a:lnTo>
                    <a:lnTo>
                      <a:pt x="33184" y="5002"/>
                    </a:lnTo>
                    <a:lnTo>
                      <a:pt x="33008" y="5097"/>
                    </a:lnTo>
                    <a:lnTo>
                      <a:pt x="33008" y="4987"/>
                    </a:lnTo>
                    <a:lnTo>
                      <a:pt x="33008" y="4855"/>
                    </a:lnTo>
                    <a:lnTo>
                      <a:pt x="32986" y="4680"/>
                    </a:lnTo>
                    <a:lnTo>
                      <a:pt x="32957" y="4475"/>
                    </a:lnTo>
                    <a:lnTo>
                      <a:pt x="32913" y="4240"/>
                    </a:lnTo>
                    <a:lnTo>
                      <a:pt x="32877" y="4109"/>
                    </a:lnTo>
                    <a:lnTo>
                      <a:pt x="32840" y="3977"/>
                    </a:lnTo>
                    <a:lnTo>
                      <a:pt x="32796" y="3838"/>
                    </a:lnTo>
                    <a:lnTo>
                      <a:pt x="32745" y="3699"/>
                    </a:lnTo>
                    <a:lnTo>
                      <a:pt x="32679" y="3552"/>
                    </a:lnTo>
                    <a:lnTo>
                      <a:pt x="32613" y="3406"/>
                    </a:lnTo>
                    <a:lnTo>
                      <a:pt x="32533" y="3259"/>
                    </a:lnTo>
                    <a:lnTo>
                      <a:pt x="32445" y="3113"/>
                    </a:lnTo>
                    <a:lnTo>
                      <a:pt x="32349" y="2966"/>
                    </a:lnTo>
                    <a:lnTo>
                      <a:pt x="32240" y="2820"/>
                    </a:lnTo>
                    <a:lnTo>
                      <a:pt x="32122" y="2674"/>
                    </a:lnTo>
                    <a:lnTo>
                      <a:pt x="31991" y="2527"/>
                    </a:lnTo>
                    <a:lnTo>
                      <a:pt x="31852" y="2388"/>
                    </a:lnTo>
                    <a:lnTo>
                      <a:pt x="31690" y="2256"/>
                    </a:lnTo>
                    <a:lnTo>
                      <a:pt x="31522" y="2124"/>
                    </a:lnTo>
                    <a:lnTo>
                      <a:pt x="31346" y="1993"/>
                    </a:lnTo>
                    <a:lnTo>
                      <a:pt x="31149" y="1875"/>
                    </a:lnTo>
                    <a:lnTo>
                      <a:pt x="30936" y="1758"/>
                    </a:lnTo>
                    <a:lnTo>
                      <a:pt x="30709" y="1656"/>
                    </a:lnTo>
                    <a:lnTo>
                      <a:pt x="30468" y="1561"/>
                    </a:lnTo>
                    <a:lnTo>
                      <a:pt x="30343" y="1517"/>
                    </a:lnTo>
                    <a:lnTo>
                      <a:pt x="30219" y="1480"/>
                    </a:lnTo>
                    <a:lnTo>
                      <a:pt x="30094" y="1443"/>
                    </a:lnTo>
                    <a:lnTo>
                      <a:pt x="29977" y="1421"/>
                    </a:lnTo>
                    <a:lnTo>
                      <a:pt x="29853" y="1399"/>
                    </a:lnTo>
                    <a:lnTo>
                      <a:pt x="29736" y="1385"/>
                    </a:lnTo>
                    <a:lnTo>
                      <a:pt x="29618" y="1378"/>
                    </a:lnTo>
                    <a:lnTo>
                      <a:pt x="29501" y="1370"/>
                    </a:lnTo>
                    <a:lnTo>
                      <a:pt x="29384" y="1370"/>
                    </a:lnTo>
                    <a:lnTo>
                      <a:pt x="29274" y="1378"/>
                    </a:lnTo>
                    <a:lnTo>
                      <a:pt x="29164" y="1385"/>
                    </a:lnTo>
                    <a:lnTo>
                      <a:pt x="29055" y="1399"/>
                    </a:lnTo>
                    <a:lnTo>
                      <a:pt x="28835" y="1436"/>
                    </a:lnTo>
                    <a:lnTo>
                      <a:pt x="28623" y="1487"/>
                    </a:lnTo>
                    <a:lnTo>
                      <a:pt x="28418" y="1561"/>
                    </a:lnTo>
                    <a:lnTo>
                      <a:pt x="28220" y="1641"/>
                    </a:lnTo>
                    <a:lnTo>
                      <a:pt x="28029" y="1729"/>
                    </a:lnTo>
                    <a:lnTo>
                      <a:pt x="27846" y="1831"/>
                    </a:lnTo>
                    <a:lnTo>
                      <a:pt x="27663" y="1941"/>
                    </a:lnTo>
                    <a:lnTo>
                      <a:pt x="27495" y="2058"/>
                    </a:lnTo>
                    <a:lnTo>
                      <a:pt x="27334" y="2183"/>
                    </a:lnTo>
                    <a:lnTo>
                      <a:pt x="27180" y="2307"/>
                    </a:lnTo>
                    <a:lnTo>
                      <a:pt x="27026" y="2439"/>
                    </a:lnTo>
                    <a:lnTo>
                      <a:pt x="26887" y="2571"/>
                    </a:lnTo>
                    <a:lnTo>
                      <a:pt x="26755" y="2703"/>
                    </a:lnTo>
                    <a:lnTo>
                      <a:pt x="26638" y="2827"/>
                    </a:lnTo>
                    <a:lnTo>
                      <a:pt x="26419" y="3084"/>
                    </a:lnTo>
                    <a:lnTo>
                      <a:pt x="26236" y="3311"/>
                    </a:lnTo>
                    <a:lnTo>
                      <a:pt x="26089" y="3508"/>
                    </a:lnTo>
                    <a:lnTo>
                      <a:pt x="25979" y="3662"/>
                    </a:lnTo>
                    <a:lnTo>
                      <a:pt x="25891" y="3801"/>
                    </a:lnTo>
                    <a:lnTo>
                      <a:pt x="25899" y="3684"/>
                    </a:lnTo>
                    <a:lnTo>
                      <a:pt x="25899" y="3538"/>
                    </a:lnTo>
                    <a:lnTo>
                      <a:pt x="25884" y="3354"/>
                    </a:lnTo>
                    <a:lnTo>
                      <a:pt x="25855" y="3135"/>
                    </a:lnTo>
                    <a:lnTo>
                      <a:pt x="25826" y="3010"/>
                    </a:lnTo>
                    <a:lnTo>
                      <a:pt x="25796" y="2879"/>
                    </a:lnTo>
                    <a:lnTo>
                      <a:pt x="25760" y="2747"/>
                    </a:lnTo>
                    <a:lnTo>
                      <a:pt x="25708" y="2600"/>
                    </a:lnTo>
                    <a:lnTo>
                      <a:pt x="25650" y="2454"/>
                    </a:lnTo>
                    <a:lnTo>
                      <a:pt x="25584" y="2307"/>
                    </a:lnTo>
                    <a:lnTo>
                      <a:pt x="25511" y="2154"/>
                    </a:lnTo>
                    <a:lnTo>
                      <a:pt x="25423" y="2000"/>
                    </a:lnTo>
                    <a:lnTo>
                      <a:pt x="25320" y="1846"/>
                    </a:lnTo>
                    <a:lnTo>
                      <a:pt x="25203" y="1692"/>
                    </a:lnTo>
                    <a:lnTo>
                      <a:pt x="25079" y="1539"/>
                    </a:lnTo>
                    <a:lnTo>
                      <a:pt x="24932" y="1385"/>
                    </a:lnTo>
                    <a:lnTo>
                      <a:pt x="24778" y="1238"/>
                    </a:lnTo>
                    <a:lnTo>
                      <a:pt x="24603" y="1092"/>
                    </a:lnTo>
                    <a:lnTo>
                      <a:pt x="24412" y="946"/>
                    </a:lnTo>
                    <a:lnTo>
                      <a:pt x="24200" y="806"/>
                    </a:lnTo>
                    <a:lnTo>
                      <a:pt x="23973" y="675"/>
                    </a:lnTo>
                    <a:lnTo>
                      <a:pt x="23724" y="550"/>
                    </a:lnTo>
                    <a:lnTo>
                      <a:pt x="23461" y="433"/>
                    </a:lnTo>
                    <a:lnTo>
                      <a:pt x="23175" y="323"/>
                    </a:lnTo>
                    <a:lnTo>
                      <a:pt x="22860" y="228"/>
                    </a:lnTo>
                    <a:lnTo>
                      <a:pt x="22531" y="133"/>
                    </a:lnTo>
                    <a:lnTo>
                      <a:pt x="22362" y="96"/>
                    </a:lnTo>
                    <a:lnTo>
                      <a:pt x="22194" y="67"/>
                    </a:lnTo>
                    <a:lnTo>
                      <a:pt x="22033" y="38"/>
                    </a:lnTo>
                    <a:lnTo>
                      <a:pt x="21872" y="16"/>
                    </a:lnTo>
                    <a:lnTo>
                      <a:pt x="21718" y="8"/>
                    </a:lnTo>
                    <a:lnTo>
                      <a:pt x="21564" y="1"/>
                    </a:lnTo>
                    <a:close/>
                  </a:path>
                </a:pathLst>
              </a:custGeom>
              <a:solidFill>
                <a:srgbClr val="4F36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1"/>
              <p:cNvSpPr/>
              <p:nvPr/>
            </p:nvSpPr>
            <p:spPr>
              <a:xfrm>
                <a:off x="4007575" y="871825"/>
                <a:ext cx="1152325" cy="1004075"/>
              </a:xfrm>
              <a:custGeom>
                <a:avLst/>
                <a:gdLst/>
                <a:ahLst/>
                <a:cxnLst/>
                <a:rect l="l" t="t" r="r" b="b"/>
                <a:pathLst>
                  <a:path w="46093" h="40163" fill="none" extrusionOk="0">
                    <a:moveTo>
                      <a:pt x="12653" y="29421"/>
                    </a:moveTo>
                    <a:lnTo>
                      <a:pt x="12653" y="29421"/>
                    </a:lnTo>
                    <a:lnTo>
                      <a:pt x="12587" y="29428"/>
                    </a:lnTo>
                    <a:lnTo>
                      <a:pt x="12499" y="29450"/>
                    </a:lnTo>
                    <a:lnTo>
                      <a:pt x="12258" y="29531"/>
                    </a:lnTo>
                    <a:lnTo>
                      <a:pt x="11921" y="29648"/>
                    </a:lnTo>
                    <a:lnTo>
                      <a:pt x="11518" y="29794"/>
                    </a:lnTo>
                    <a:lnTo>
                      <a:pt x="11057" y="29963"/>
                    </a:lnTo>
                    <a:lnTo>
                      <a:pt x="10544" y="30131"/>
                    </a:lnTo>
                    <a:lnTo>
                      <a:pt x="10266" y="30219"/>
                    </a:lnTo>
                    <a:lnTo>
                      <a:pt x="9988" y="30300"/>
                    </a:lnTo>
                    <a:lnTo>
                      <a:pt x="9710" y="30380"/>
                    </a:lnTo>
                    <a:lnTo>
                      <a:pt x="9417" y="30461"/>
                    </a:lnTo>
                    <a:lnTo>
                      <a:pt x="9124" y="30527"/>
                    </a:lnTo>
                    <a:lnTo>
                      <a:pt x="8831" y="30593"/>
                    </a:lnTo>
                    <a:lnTo>
                      <a:pt x="8538" y="30644"/>
                    </a:lnTo>
                    <a:lnTo>
                      <a:pt x="8245" y="30688"/>
                    </a:lnTo>
                    <a:lnTo>
                      <a:pt x="7952" y="30717"/>
                    </a:lnTo>
                    <a:lnTo>
                      <a:pt x="7667" y="30739"/>
                    </a:lnTo>
                    <a:lnTo>
                      <a:pt x="7389" y="30746"/>
                    </a:lnTo>
                    <a:lnTo>
                      <a:pt x="7118" y="30732"/>
                    </a:lnTo>
                    <a:lnTo>
                      <a:pt x="6986" y="30724"/>
                    </a:lnTo>
                    <a:lnTo>
                      <a:pt x="6861" y="30702"/>
                    </a:lnTo>
                    <a:lnTo>
                      <a:pt x="6730" y="30688"/>
                    </a:lnTo>
                    <a:lnTo>
                      <a:pt x="6605" y="30658"/>
                    </a:lnTo>
                    <a:lnTo>
                      <a:pt x="6488" y="30629"/>
                    </a:lnTo>
                    <a:lnTo>
                      <a:pt x="6364" y="30600"/>
                    </a:lnTo>
                    <a:lnTo>
                      <a:pt x="6254" y="30556"/>
                    </a:lnTo>
                    <a:lnTo>
                      <a:pt x="6144" y="30512"/>
                    </a:lnTo>
                    <a:lnTo>
                      <a:pt x="6034" y="30461"/>
                    </a:lnTo>
                    <a:lnTo>
                      <a:pt x="5932" y="30402"/>
                    </a:lnTo>
                    <a:lnTo>
                      <a:pt x="5829" y="30344"/>
                    </a:lnTo>
                    <a:lnTo>
                      <a:pt x="5734" y="30278"/>
                    </a:lnTo>
                    <a:lnTo>
                      <a:pt x="5646" y="30204"/>
                    </a:lnTo>
                    <a:lnTo>
                      <a:pt x="5558" y="30124"/>
                    </a:lnTo>
                    <a:lnTo>
                      <a:pt x="5478" y="30036"/>
                    </a:lnTo>
                    <a:lnTo>
                      <a:pt x="5404" y="29941"/>
                    </a:lnTo>
                    <a:lnTo>
                      <a:pt x="5404" y="29941"/>
                    </a:lnTo>
                    <a:lnTo>
                      <a:pt x="5338" y="29846"/>
                    </a:lnTo>
                    <a:lnTo>
                      <a:pt x="5273" y="29750"/>
                    </a:lnTo>
                    <a:lnTo>
                      <a:pt x="5214" y="29655"/>
                    </a:lnTo>
                    <a:lnTo>
                      <a:pt x="5163" y="29560"/>
                    </a:lnTo>
                    <a:lnTo>
                      <a:pt x="5111" y="29465"/>
                    </a:lnTo>
                    <a:lnTo>
                      <a:pt x="5075" y="29370"/>
                    </a:lnTo>
                    <a:lnTo>
                      <a:pt x="5038" y="29282"/>
                    </a:lnTo>
                    <a:lnTo>
                      <a:pt x="5002" y="29187"/>
                    </a:lnTo>
                    <a:lnTo>
                      <a:pt x="4958" y="29011"/>
                    </a:lnTo>
                    <a:lnTo>
                      <a:pt x="4921" y="28835"/>
                    </a:lnTo>
                    <a:lnTo>
                      <a:pt x="4914" y="28667"/>
                    </a:lnTo>
                    <a:lnTo>
                      <a:pt x="4914" y="28498"/>
                    </a:lnTo>
                    <a:lnTo>
                      <a:pt x="4928" y="28337"/>
                    </a:lnTo>
                    <a:lnTo>
                      <a:pt x="4958" y="28184"/>
                    </a:lnTo>
                    <a:lnTo>
                      <a:pt x="5002" y="28030"/>
                    </a:lnTo>
                    <a:lnTo>
                      <a:pt x="5053" y="27883"/>
                    </a:lnTo>
                    <a:lnTo>
                      <a:pt x="5111" y="27744"/>
                    </a:lnTo>
                    <a:lnTo>
                      <a:pt x="5185" y="27605"/>
                    </a:lnTo>
                    <a:lnTo>
                      <a:pt x="5258" y="27473"/>
                    </a:lnTo>
                    <a:lnTo>
                      <a:pt x="5338" y="27349"/>
                    </a:lnTo>
                    <a:lnTo>
                      <a:pt x="5426" y="27232"/>
                    </a:lnTo>
                    <a:lnTo>
                      <a:pt x="5521" y="27122"/>
                    </a:lnTo>
                    <a:lnTo>
                      <a:pt x="5609" y="27019"/>
                    </a:lnTo>
                    <a:lnTo>
                      <a:pt x="5705" y="26917"/>
                    </a:lnTo>
                    <a:lnTo>
                      <a:pt x="5888" y="26741"/>
                    </a:lnTo>
                    <a:lnTo>
                      <a:pt x="6063" y="26595"/>
                    </a:lnTo>
                    <a:lnTo>
                      <a:pt x="6210" y="26478"/>
                    </a:lnTo>
                    <a:lnTo>
                      <a:pt x="6334" y="26390"/>
                    </a:lnTo>
                    <a:lnTo>
                      <a:pt x="6444" y="26316"/>
                    </a:lnTo>
                    <a:lnTo>
                      <a:pt x="6444" y="26316"/>
                    </a:lnTo>
                    <a:lnTo>
                      <a:pt x="6261" y="26287"/>
                    </a:lnTo>
                    <a:lnTo>
                      <a:pt x="6056" y="26251"/>
                    </a:lnTo>
                    <a:lnTo>
                      <a:pt x="5792" y="26185"/>
                    </a:lnTo>
                    <a:lnTo>
                      <a:pt x="5478" y="26104"/>
                    </a:lnTo>
                    <a:lnTo>
                      <a:pt x="5309" y="26053"/>
                    </a:lnTo>
                    <a:lnTo>
                      <a:pt x="5133" y="25987"/>
                    </a:lnTo>
                    <a:lnTo>
                      <a:pt x="4943" y="25921"/>
                    </a:lnTo>
                    <a:lnTo>
                      <a:pt x="4760" y="25848"/>
                    </a:lnTo>
                    <a:lnTo>
                      <a:pt x="4562" y="25760"/>
                    </a:lnTo>
                    <a:lnTo>
                      <a:pt x="4372" y="25672"/>
                    </a:lnTo>
                    <a:lnTo>
                      <a:pt x="4174" y="25570"/>
                    </a:lnTo>
                    <a:lnTo>
                      <a:pt x="3984" y="25460"/>
                    </a:lnTo>
                    <a:lnTo>
                      <a:pt x="3793" y="25335"/>
                    </a:lnTo>
                    <a:lnTo>
                      <a:pt x="3610" y="25203"/>
                    </a:lnTo>
                    <a:lnTo>
                      <a:pt x="3435" y="25064"/>
                    </a:lnTo>
                    <a:lnTo>
                      <a:pt x="3259" y="24911"/>
                    </a:lnTo>
                    <a:lnTo>
                      <a:pt x="3098" y="24750"/>
                    </a:lnTo>
                    <a:lnTo>
                      <a:pt x="2944" y="24566"/>
                    </a:lnTo>
                    <a:lnTo>
                      <a:pt x="2878" y="24479"/>
                    </a:lnTo>
                    <a:lnTo>
                      <a:pt x="2805" y="24383"/>
                    </a:lnTo>
                    <a:lnTo>
                      <a:pt x="2746" y="24281"/>
                    </a:lnTo>
                    <a:lnTo>
                      <a:pt x="2681" y="24178"/>
                    </a:lnTo>
                    <a:lnTo>
                      <a:pt x="2622" y="24076"/>
                    </a:lnTo>
                    <a:lnTo>
                      <a:pt x="2571" y="23966"/>
                    </a:lnTo>
                    <a:lnTo>
                      <a:pt x="2519" y="23856"/>
                    </a:lnTo>
                    <a:lnTo>
                      <a:pt x="2476" y="23739"/>
                    </a:lnTo>
                    <a:lnTo>
                      <a:pt x="2439" y="23622"/>
                    </a:lnTo>
                    <a:lnTo>
                      <a:pt x="2402" y="23497"/>
                    </a:lnTo>
                    <a:lnTo>
                      <a:pt x="2373" y="23373"/>
                    </a:lnTo>
                    <a:lnTo>
                      <a:pt x="2344" y="23249"/>
                    </a:lnTo>
                    <a:lnTo>
                      <a:pt x="2329" y="23117"/>
                    </a:lnTo>
                    <a:lnTo>
                      <a:pt x="2314" y="22978"/>
                    </a:lnTo>
                    <a:lnTo>
                      <a:pt x="2300" y="22838"/>
                    </a:lnTo>
                    <a:lnTo>
                      <a:pt x="2300" y="22692"/>
                    </a:lnTo>
                    <a:lnTo>
                      <a:pt x="2300" y="22692"/>
                    </a:lnTo>
                    <a:lnTo>
                      <a:pt x="2307" y="22414"/>
                    </a:lnTo>
                    <a:lnTo>
                      <a:pt x="2329" y="22150"/>
                    </a:lnTo>
                    <a:lnTo>
                      <a:pt x="2366" y="21916"/>
                    </a:lnTo>
                    <a:lnTo>
                      <a:pt x="2410" y="21689"/>
                    </a:lnTo>
                    <a:lnTo>
                      <a:pt x="2468" y="21484"/>
                    </a:lnTo>
                    <a:lnTo>
                      <a:pt x="2534" y="21301"/>
                    </a:lnTo>
                    <a:lnTo>
                      <a:pt x="2615" y="21132"/>
                    </a:lnTo>
                    <a:lnTo>
                      <a:pt x="2695" y="20979"/>
                    </a:lnTo>
                    <a:lnTo>
                      <a:pt x="2790" y="20840"/>
                    </a:lnTo>
                    <a:lnTo>
                      <a:pt x="2893" y="20715"/>
                    </a:lnTo>
                    <a:lnTo>
                      <a:pt x="2995" y="20605"/>
                    </a:lnTo>
                    <a:lnTo>
                      <a:pt x="3105" y="20510"/>
                    </a:lnTo>
                    <a:lnTo>
                      <a:pt x="3215" y="20422"/>
                    </a:lnTo>
                    <a:lnTo>
                      <a:pt x="3332" y="20349"/>
                    </a:lnTo>
                    <a:lnTo>
                      <a:pt x="3457" y="20290"/>
                    </a:lnTo>
                    <a:lnTo>
                      <a:pt x="3574" y="20232"/>
                    </a:lnTo>
                    <a:lnTo>
                      <a:pt x="3691" y="20188"/>
                    </a:lnTo>
                    <a:lnTo>
                      <a:pt x="3808" y="20159"/>
                    </a:lnTo>
                    <a:lnTo>
                      <a:pt x="3925" y="20129"/>
                    </a:lnTo>
                    <a:lnTo>
                      <a:pt x="4042" y="20107"/>
                    </a:lnTo>
                    <a:lnTo>
                      <a:pt x="4152" y="20093"/>
                    </a:lnTo>
                    <a:lnTo>
                      <a:pt x="4255" y="20078"/>
                    </a:lnTo>
                    <a:lnTo>
                      <a:pt x="4445" y="20071"/>
                    </a:lnTo>
                    <a:lnTo>
                      <a:pt x="4606" y="20078"/>
                    </a:lnTo>
                    <a:lnTo>
                      <a:pt x="4738" y="20093"/>
                    </a:lnTo>
                    <a:lnTo>
                      <a:pt x="4848" y="20107"/>
                    </a:lnTo>
                    <a:lnTo>
                      <a:pt x="4848" y="20107"/>
                    </a:lnTo>
                    <a:lnTo>
                      <a:pt x="4592" y="19917"/>
                    </a:lnTo>
                    <a:lnTo>
                      <a:pt x="4306" y="19697"/>
                    </a:lnTo>
                    <a:lnTo>
                      <a:pt x="3933" y="19397"/>
                    </a:lnTo>
                    <a:lnTo>
                      <a:pt x="3501" y="19038"/>
                    </a:lnTo>
                    <a:lnTo>
                      <a:pt x="3274" y="18826"/>
                    </a:lnTo>
                    <a:lnTo>
                      <a:pt x="3032" y="18606"/>
                    </a:lnTo>
                    <a:lnTo>
                      <a:pt x="2783" y="18372"/>
                    </a:lnTo>
                    <a:lnTo>
                      <a:pt x="2534" y="18130"/>
                    </a:lnTo>
                    <a:lnTo>
                      <a:pt x="2278" y="17874"/>
                    </a:lnTo>
                    <a:lnTo>
                      <a:pt x="2029" y="17603"/>
                    </a:lnTo>
                    <a:lnTo>
                      <a:pt x="1787" y="17325"/>
                    </a:lnTo>
                    <a:lnTo>
                      <a:pt x="1546" y="17039"/>
                    </a:lnTo>
                    <a:lnTo>
                      <a:pt x="1311" y="16747"/>
                    </a:lnTo>
                    <a:lnTo>
                      <a:pt x="1092" y="16446"/>
                    </a:lnTo>
                    <a:lnTo>
                      <a:pt x="887" y="16139"/>
                    </a:lnTo>
                    <a:lnTo>
                      <a:pt x="696" y="15824"/>
                    </a:lnTo>
                    <a:lnTo>
                      <a:pt x="601" y="15670"/>
                    </a:lnTo>
                    <a:lnTo>
                      <a:pt x="521" y="15509"/>
                    </a:lnTo>
                    <a:lnTo>
                      <a:pt x="440" y="15355"/>
                    </a:lnTo>
                    <a:lnTo>
                      <a:pt x="367" y="15194"/>
                    </a:lnTo>
                    <a:lnTo>
                      <a:pt x="301" y="15033"/>
                    </a:lnTo>
                    <a:lnTo>
                      <a:pt x="242" y="14872"/>
                    </a:lnTo>
                    <a:lnTo>
                      <a:pt x="184" y="14711"/>
                    </a:lnTo>
                    <a:lnTo>
                      <a:pt x="132" y="14550"/>
                    </a:lnTo>
                    <a:lnTo>
                      <a:pt x="96" y="14389"/>
                    </a:lnTo>
                    <a:lnTo>
                      <a:pt x="59" y="14228"/>
                    </a:lnTo>
                    <a:lnTo>
                      <a:pt x="30" y="14067"/>
                    </a:lnTo>
                    <a:lnTo>
                      <a:pt x="15" y="13906"/>
                    </a:lnTo>
                    <a:lnTo>
                      <a:pt x="8" y="13744"/>
                    </a:lnTo>
                    <a:lnTo>
                      <a:pt x="1" y="13583"/>
                    </a:lnTo>
                    <a:lnTo>
                      <a:pt x="8" y="13422"/>
                    </a:lnTo>
                    <a:lnTo>
                      <a:pt x="23" y="13269"/>
                    </a:lnTo>
                    <a:lnTo>
                      <a:pt x="52" y="13107"/>
                    </a:lnTo>
                    <a:lnTo>
                      <a:pt x="89" y="12954"/>
                    </a:lnTo>
                    <a:lnTo>
                      <a:pt x="132" y="12800"/>
                    </a:lnTo>
                    <a:lnTo>
                      <a:pt x="184" y="12646"/>
                    </a:lnTo>
                    <a:lnTo>
                      <a:pt x="184" y="12646"/>
                    </a:lnTo>
                    <a:lnTo>
                      <a:pt x="250" y="12492"/>
                    </a:lnTo>
                    <a:lnTo>
                      <a:pt x="316" y="12346"/>
                    </a:lnTo>
                    <a:lnTo>
                      <a:pt x="381" y="12200"/>
                    </a:lnTo>
                    <a:lnTo>
                      <a:pt x="455" y="12060"/>
                    </a:lnTo>
                    <a:lnTo>
                      <a:pt x="528" y="11929"/>
                    </a:lnTo>
                    <a:lnTo>
                      <a:pt x="608" y="11797"/>
                    </a:lnTo>
                    <a:lnTo>
                      <a:pt x="769" y="11555"/>
                    </a:lnTo>
                    <a:lnTo>
                      <a:pt x="938" y="11321"/>
                    </a:lnTo>
                    <a:lnTo>
                      <a:pt x="1114" y="11101"/>
                    </a:lnTo>
                    <a:lnTo>
                      <a:pt x="1304" y="10904"/>
                    </a:lnTo>
                    <a:lnTo>
                      <a:pt x="1494" y="10713"/>
                    </a:lnTo>
                    <a:lnTo>
                      <a:pt x="1692" y="10537"/>
                    </a:lnTo>
                    <a:lnTo>
                      <a:pt x="1890" y="10384"/>
                    </a:lnTo>
                    <a:lnTo>
                      <a:pt x="2095" y="10230"/>
                    </a:lnTo>
                    <a:lnTo>
                      <a:pt x="2300" y="10098"/>
                    </a:lnTo>
                    <a:lnTo>
                      <a:pt x="2505" y="9974"/>
                    </a:lnTo>
                    <a:lnTo>
                      <a:pt x="2702" y="9864"/>
                    </a:lnTo>
                    <a:lnTo>
                      <a:pt x="2908" y="9761"/>
                    </a:lnTo>
                    <a:lnTo>
                      <a:pt x="3105" y="9666"/>
                    </a:lnTo>
                    <a:lnTo>
                      <a:pt x="3303" y="9586"/>
                    </a:lnTo>
                    <a:lnTo>
                      <a:pt x="3493" y="9512"/>
                    </a:lnTo>
                    <a:lnTo>
                      <a:pt x="3684" y="9446"/>
                    </a:lnTo>
                    <a:lnTo>
                      <a:pt x="3859" y="9388"/>
                    </a:lnTo>
                    <a:lnTo>
                      <a:pt x="4028" y="9344"/>
                    </a:lnTo>
                    <a:lnTo>
                      <a:pt x="4189" y="9300"/>
                    </a:lnTo>
                    <a:lnTo>
                      <a:pt x="4482" y="9234"/>
                    </a:lnTo>
                    <a:lnTo>
                      <a:pt x="4723" y="9190"/>
                    </a:lnTo>
                    <a:lnTo>
                      <a:pt x="4906" y="9168"/>
                    </a:lnTo>
                    <a:lnTo>
                      <a:pt x="5060" y="9146"/>
                    </a:lnTo>
                    <a:lnTo>
                      <a:pt x="5060" y="9146"/>
                    </a:lnTo>
                    <a:lnTo>
                      <a:pt x="5038" y="8992"/>
                    </a:lnTo>
                    <a:lnTo>
                      <a:pt x="5024" y="8802"/>
                    </a:lnTo>
                    <a:lnTo>
                      <a:pt x="5016" y="8553"/>
                    </a:lnTo>
                    <a:lnTo>
                      <a:pt x="5009" y="8260"/>
                    </a:lnTo>
                    <a:lnTo>
                      <a:pt x="5024" y="7923"/>
                    </a:lnTo>
                    <a:lnTo>
                      <a:pt x="5031" y="7740"/>
                    </a:lnTo>
                    <a:lnTo>
                      <a:pt x="5053" y="7550"/>
                    </a:lnTo>
                    <a:lnTo>
                      <a:pt x="5075" y="7352"/>
                    </a:lnTo>
                    <a:lnTo>
                      <a:pt x="5111" y="7155"/>
                    </a:lnTo>
                    <a:lnTo>
                      <a:pt x="5148" y="6950"/>
                    </a:lnTo>
                    <a:lnTo>
                      <a:pt x="5199" y="6745"/>
                    </a:lnTo>
                    <a:lnTo>
                      <a:pt x="5251" y="6540"/>
                    </a:lnTo>
                    <a:lnTo>
                      <a:pt x="5316" y="6327"/>
                    </a:lnTo>
                    <a:lnTo>
                      <a:pt x="5397" y="6122"/>
                    </a:lnTo>
                    <a:lnTo>
                      <a:pt x="5485" y="5910"/>
                    </a:lnTo>
                    <a:lnTo>
                      <a:pt x="5587" y="5712"/>
                    </a:lnTo>
                    <a:lnTo>
                      <a:pt x="5697" y="5507"/>
                    </a:lnTo>
                    <a:lnTo>
                      <a:pt x="5822" y="5317"/>
                    </a:lnTo>
                    <a:lnTo>
                      <a:pt x="5961" y="5126"/>
                    </a:lnTo>
                    <a:lnTo>
                      <a:pt x="6115" y="4943"/>
                    </a:lnTo>
                    <a:lnTo>
                      <a:pt x="6202" y="4855"/>
                    </a:lnTo>
                    <a:lnTo>
                      <a:pt x="6283" y="4775"/>
                    </a:lnTo>
                    <a:lnTo>
                      <a:pt x="6378" y="4694"/>
                    </a:lnTo>
                    <a:lnTo>
                      <a:pt x="6473" y="4614"/>
                    </a:lnTo>
                    <a:lnTo>
                      <a:pt x="6569" y="4533"/>
                    </a:lnTo>
                    <a:lnTo>
                      <a:pt x="6671" y="4460"/>
                    </a:lnTo>
                    <a:lnTo>
                      <a:pt x="6781" y="4387"/>
                    </a:lnTo>
                    <a:lnTo>
                      <a:pt x="6891" y="4314"/>
                    </a:lnTo>
                    <a:lnTo>
                      <a:pt x="7008" y="4255"/>
                    </a:lnTo>
                    <a:lnTo>
                      <a:pt x="7132" y="4189"/>
                    </a:lnTo>
                    <a:lnTo>
                      <a:pt x="7132" y="4189"/>
                    </a:lnTo>
                    <a:lnTo>
                      <a:pt x="7374" y="4079"/>
                    </a:lnTo>
                    <a:lnTo>
                      <a:pt x="7601" y="3984"/>
                    </a:lnTo>
                    <a:lnTo>
                      <a:pt x="7821" y="3911"/>
                    </a:lnTo>
                    <a:lnTo>
                      <a:pt x="8033" y="3845"/>
                    </a:lnTo>
                    <a:lnTo>
                      <a:pt x="8231" y="3801"/>
                    </a:lnTo>
                    <a:lnTo>
                      <a:pt x="8421" y="3772"/>
                    </a:lnTo>
                    <a:lnTo>
                      <a:pt x="8597" y="3757"/>
                    </a:lnTo>
                    <a:lnTo>
                      <a:pt x="8765" y="3750"/>
                    </a:lnTo>
                    <a:lnTo>
                      <a:pt x="8926" y="3757"/>
                    </a:lnTo>
                    <a:lnTo>
                      <a:pt x="9080" y="3779"/>
                    </a:lnTo>
                    <a:lnTo>
                      <a:pt x="9219" y="3801"/>
                    </a:lnTo>
                    <a:lnTo>
                      <a:pt x="9351" y="3838"/>
                    </a:lnTo>
                    <a:lnTo>
                      <a:pt x="9475" y="3882"/>
                    </a:lnTo>
                    <a:lnTo>
                      <a:pt x="9593" y="3933"/>
                    </a:lnTo>
                    <a:lnTo>
                      <a:pt x="9702" y="3991"/>
                    </a:lnTo>
                    <a:lnTo>
                      <a:pt x="9798" y="4050"/>
                    </a:lnTo>
                    <a:lnTo>
                      <a:pt x="9893" y="4116"/>
                    </a:lnTo>
                    <a:lnTo>
                      <a:pt x="9973" y="4182"/>
                    </a:lnTo>
                    <a:lnTo>
                      <a:pt x="10054" y="4248"/>
                    </a:lnTo>
                    <a:lnTo>
                      <a:pt x="10127" y="4321"/>
                    </a:lnTo>
                    <a:lnTo>
                      <a:pt x="10186" y="4387"/>
                    </a:lnTo>
                    <a:lnTo>
                      <a:pt x="10244" y="4460"/>
                    </a:lnTo>
                    <a:lnTo>
                      <a:pt x="10339" y="4592"/>
                    </a:lnTo>
                    <a:lnTo>
                      <a:pt x="10413" y="4702"/>
                    </a:lnTo>
                    <a:lnTo>
                      <a:pt x="10457" y="4797"/>
                    </a:lnTo>
                    <a:lnTo>
                      <a:pt x="10493" y="4877"/>
                    </a:lnTo>
                    <a:lnTo>
                      <a:pt x="10493" y="4877"/>
                    </a:lnTo>
                    <a:lnTo>
                      <a:pt x="10581" y="4680"/>
                    </a:lnTo>
                    <a:lnTo>
                      <a:pt x="10676" y="4453"/>
                    </a:lnTo>
                    <a:lnTo>
                      <a:pt x="10815" y="4153"/>
                    </a:lnTo>
                    <a:lnTo>
                      <a:pt x="10991" y="3808"/>
                    </a:lnTo>
                    <a:lnTo>
                      <a:pt x="11203" y="3420"/>
                    </a:lnTo>
                    <a:lnTo>
                      <a:pt x="11321" y="3215"/>
                    </a:lnTo>
                    <a:lnTo>
                      <a:pt x="11445" y="3003"/>
                    </a:lnTo>
                    <a:lnTo>
                      <a:pt x="11577" y="2791"/>
                    </a:lnTo>
                    <a:lnTo>
                      <a:pt x="11716" y="2578"/>
                    </a:lnTo>
                    <a:lnTo>
                      <a:pt x="11870" y="2366"/>
                    </a:lnTo>
                    <a:lnTo>
                      <a:pt x="12023" y="2154"/>
                    </a:lnTo>
                    <a:lnTo>
                      <a:pt x="12185" y="1949"/>
                    </a:lnTo>
                    <a:lnTo>
                      <a:pt x="12353" y="1751"/>
                    </a:lnTo>
                    <a:lnTo>
                      <a:pt x="12529" y="1553"/>
                    </a:lnTo>
                    <a:lnTo>
                      <a:pt x="12712" y="1370"/>
                    </a:lnTo>
                    <a:lnTo>
                      <a:pt x="12902" y="1202"/>
                    </a:lnTo>
                    <a:lnTo>
                      <a:pt x="13100" y="1041"/>
                    </a:lnTo>
                    <a:lnTo>
                      <a:pt x="13298" y="894"/>
                    </a:lnTo>
                    <a:lnTo>
                      <a:pt x="13400" y="828"/>
                    </a:lnTo>
                    <a:lnTo>
                      <a:pt x="13503" y="770"/>
                    </a:lnTo>
                    <a:lnTo>
                      <a:pt x="13612" y="711"/>
                    </a:lnTo>
                    <a:lnTo>
                      <a:pt x="13715" y="653"/>
                    </a:lnTo>
                    <a:lnTo>
                      <a:pt x="13825" y="609"/>
                    </a:lnTo>
                    <a:lnTo>
                      <a:pt x="13935" y="565"/>
                    </a:lnTo>
                    <a:lnTo>
                      <a:pt x="14044" y="528"/>
                    </a:lnTo>
                    <a:lnTo>
                      <a:pt x="14154" y="499"/>
                    </a:lnTo>
                    <a:lnTo>
                      <a:pt x="14271" y="470"/>
                    </a:lnTo>
                    <a:lnTo>
                      <a:pt x="14381" y="448"/>
                    </a:lnTo>
                    <a:lnTo>
                      <a:pt x="14498" y="440"/>
                    </a:lnTo>
                    <a:lnTo>
                      <a:pt x="14615" y="433"/>
                    </a:lnTo>
                    <a:lnTo>
                      <a:pt x="14733" y="433"/>
                    </a:lnTo>
                    <a:lnTo>
                      <a:pt x="14850" y="433"/>
                    </a:lnTo>
                    <a:lnTo>
                      <a:pt x="14850" y="433"/>
                    </a:lnTo>
                    <a:lnTo>
                      <a:pt x="15084" y="462"/>
                    </a:lnTo>
                    <a:lnTo>
                      <a:pt x="15304" y="506"/>
                    </a:lnTo>
                    <a:lnTo>
                      <a:pt x="15509" y="550"/>
                    </a:lnTo>
                    <a:lnTo>
                      <a:pt x="15706" y="616"/>
                    </a:lnTo>
                    <a:lnTo>
                      <a:pt x="15890" y="689"/>
                    </a:lnTo>
                    <a:lnTo>
                      <a:pt x="16065" y="770"/>
                    </a:lnTo>
                    <a:lnTo>
                      <a:pt x="16226" y="858"/>
                    </a:lnTo>
                    <a:lnTo>
                      <a:pt x="16380" y="953"/>
                    </a:lnTo>
                    <a:lnTo>
                      <a:pt x="16519" y="1055"/>
                    </a:lnTo>
                    <a:lnTo>
                      <a:pt x="16651" y="1165"/>
                    </a:lnTo>
                    <a:lnTo>
                      <a:pt x="16768" y="1275"/>
                    </a:lnTo>
                    <a:lnTo>
                      <a:pt x="16885" y="1392"/>
                    </a:lnTo>
                    <a:lnTo>
                      <a:pt x="16988" y="1509"/>
                    </a:lnTo>
                    <a:lnTo>
                      <a:pt x="17083" y="1634"/>
                    </a:lnTo>
                    <a:lnTo>
                      <a:pt x="17171" y="1751"/>
                    </a:lnTo>
                    <a:lnTo>
                      <a:pt x="17251" y="1875"/>
                    </a:lnTo>
                    <a:lnTo>
                      <a:pt x="17325" y="2000"/>
                    </a:lnTo>
                    <a:lnTo>
                      <a:pt x="17391" y="2117"/>
                    </a:lnTo>
                    <a:lnTo>
                      <a:pt x="17449" y="2234"/>
                    </a:lnTo>
                    <a:lnTo>
                      <a:pt x="17500" y="2351"/>
                    </a:lnTo>
                    <a:lnTo>
                      <a:pt x="17581" y="2564"/>
                    </a:lnTo>
                    <a:lnTo>
                      <a:pt x="17647" y="2761"/>
                    </a:lnTo>
                    <a:lnTo>
                      <a:pt x="17691" y="2922"/>
                    </a:lnTo>
                    <a:lnTo>
                      <a:pt x="17720" y="3047"/>
                    </a:lnTo>
                    <a:lnTo>
                      <a:pt x="17742" y="3157"/>
                    </a:lnTo>
                    <a:lnTo>
                      <a:pt x="17742" y="3157"/>
                    </a:lnTo>
                    <a:lnTo>
                      <a:pt x="17801" y="2988"/>
                    </a:lnTo>
                    <a:lnTo>
                      <a:pt x="17866" y="2798"/>
                    </a:lnTo>
                    <a:lnTo>
                      <a:pt x="17976" y="2556"/>
                    </a:lnTo>
                    <a:lnTo>
                      <a:pt x="18042" y="2417"/>
                    </a:lnTo>
                    <a:lnTo>
                      <a:pt x="18115" y="2271"/>
                    </a:lnTo>
                    <a:lnTo>
                      <a:pt x="18196" y="2117"/>
                    </a:lnTo>
                    <a:lnTo>
                      <a:pt x="18291" y="1963"/>
                    </a:lnTo>
                    <a:lnTo>
                      <a:pt x="18394" y="1795"/>
                    </a:lnTo>
                    <a:lnTo>
                      <a:pt x="18503" y="1634"/>
                    </a:lnTo>
                    <a:lnTo>
                      <a:pt x="18628" y="1465"/>
                    </a:lnTo>
                    <a:lnTo>
                      <a:pt x="18760" y="1304"/>
                    </a:lnTo>
                    <a:lnTo>
                      <a:pt x="18906" y="1143"/>
                    </a:lnTo>
                    <a:lnTo>
                      <a:pt x="19060" y="989"/>
                    </a:lnTo>
                    <a:lnTo>
                      <a:pt x="19228" y="836"/>
                    </a:lnTo>
                    <a:lnTo>
                      <a:pt x="19404" y="689"/>
                    </a:lnTo>
                    <a:lnTo>
                      <a:pt x="19594" y="557"/>
                    </a:lnTo>
                    <a:lnTo>
                      <a:pt x="19792" y="433"/>
                    </a:lnTo>
                    <a:lnTo>
                      <a:pt x="19902" y="374"/>
                    </a:lnTo>
                    <a:lnTo>
                      <a:pt x="20012" y="323"/>
                    </a:lnTo>
                    <a:lnTo>
                      <a:pt x="20122" y="272"/>
                    </a:lnTo>
                    <a:lnTo>
                      <a:pt x="20231" y="221"/>
                    </a:lnTo>
                    <a:lnTo>
                      <a:pt x="20356" y="184"/>
                    </a:lnTo>
                    <a:lnTo>
                      <a:pt x="20473" y="140"/>
                    </a:lnTo>
                    <a:lnTo>
                      <a:pt x="20598" y="111"/>
                    </a:lnTo>
                    <a:lnTo>
                      <a:pt x="20729" y="74"/>
                    </a:lnTo>
                    <a:lnTo>
                      <a:pt x="20854" y="52"/>
                    </a:lnTo>
                    <a:lnTo>
                      <a:pt x="20993" y="30"/>
                    </a:lnTo>
                    <a:lnTo>
                      <a:pt x="21132" y="16"/>
                    </a:lnTo>
                    <a:lnTo>
                      <a:pt x="21271" y="1"/>
                    </a:lnTo>
                    <a:lnTo>
                      <a:pt x="21418" y="1"/>
                    </a:lnTo>
                    <a:lnTo>
                      <a:pt x="21564" y="1"/>
                    </a:lnTo>
                    <a:lnTo>
                      <a:pt x="21718" y="8"/>
                    </a:lnTo>
                    <a:lnTo>
                      <a:pt x="21872" y="16"/>
                    </a:lnTo>
                    <a:lnTo>
                      <a:pt x="22033" y="38"/>
                    </a:lnTo>
                    <a:lnTo>
                      <a:pt x="22194" y="67"/>
                    </a:lnTo>
                    <a:lnTo>
                      <a:pt x="22362" y="96"/>
                    </a:lnTo>
                    <a:lnTo>
                      <a:pt x="22531" y="133"/>
                    </a:lnTo>
                    <a:lnTo>
                      <a:pt x="22531" y="133"/>
                    </a:lnTo>
                    <a:lnTo>
                      <a:pt x="22860" y="228"/>
                    </a:lnTo>
                    <a:lnTo>
                      <a:pt x="23175" y="323"/>
                    </a:lnTo>
                    <a:lnTo>
                      <a:pt x="23461" y="433"/>
                    </a:lnTo>
                    <a:lnTo>
                      <a:pt x="23724" y="550"/>
                    </a:lnTo>
                    <a:lnTo>
                      <a:pt x="23973" y="675"/>
                    </a:lnTo>
                    <a:lnTo>
                      <a:pt x="24200" y="806"/>
                    </a:lnTo>
                    <a:lnTo>
                      <a:pt x="24412" y="946"/>
                    </a:lnTo>
                    <a:lnTo>
                      <a:pt x="24603" y="1092"/>
                    </a:lnTo>
                    <a:lnTo>
                      <a:pt x="24778" y="1238"/>
                    </a:lnTo>
                    <a:lnTo>
                      <a:pt x="24932" y="1385"/>
                    </a:lnTo>
                    <a:lnTo>
                      <a:pt x="25079" y="1539"/>
                    </a:lnTo>
                    <a:lnTo>
                      <a:pt x="25203" y="1692"/>
                    </a:lnTo>
                    <a:lnTo>
                      <a:pt x="25320" y="1846"/>
                    </a:lnTo>
                    <a:lnTo>
                      <a:pt x="25423" y="2000"/>
                    </a:lnTo>
                    <a:lnTo>
                      <a:pt x="25511" y="2154"/>
                    </a:lnTo>
                    <a:lnTo>
                      <a:pt x="25584" y="2307"/>
                    </a:lnTo>
                    <a:lnTo>
                      <a:pt x="25650" y="2454"/>
                    </a:lnTo>
                    <a:lnTo>
                      <a:pt x="25708" y="2600"/>
                    </a:lnTo>
                    <a:lnTo>
                      <a:pt x="25760" y="2747"/>
                    </a:lnTo>
                    <a:lnTo>
                      <a:pt x="25796" y="2879"/>
                    </a:lnTo>
                    <a:lnTo>
                      <a:pt x="25826" y="3010"/>
                    </a:lnTo>
                    <a:lnTo>
                      <a:pt x="25855" y="3135"/>
                    </a:lnTo>
                    <a:lnTo>
                      <a:pt x="25884" y="3354"/>
                    </a:lnTo>
                    <a:lnTo>
                      <a:pt x="25899" y="3538"/>
                    </a:lnTo>
                    <a:lnTo>
                      <a:pt x="25899" y="3684"/>
                    </a:lnTo>
                    <a:lnTo>
                      <a:pt x="25891" y="3801"/>
                    </a:lnTo>
                    <a:lnTo>
                      <a:pt x="25891" y="3801"/>
                    </a:lnTo>
                    <a:lnTo>
                      <a:pt x="25979" y="3662"/>
                    </a:lnTo>
                    <a:lnTo>
                      <a:pt x="26089" y="3508"/>
                    </a:lnTo>
                    <a:lnTo>
                      <a:pt x="26236" y="3311"/>
                    </a:lnTo>
                    <a:lnTo>
                      <a:pt x="26419" y="3084"/>
                    </a:lnTo>
                    <a:lnTo>
                      <a:pt x="26638" y="2827"/>
                    </a:lnTo>
                    <a:lnTo>
                      <a:pt x="26755" y="2703"/>
                    </a:lnTo>
                    <a:lnTo>
                      <a:pt x="26887" y="2571"/>
                    </a:lnTo>
                    <a:lnTo>
                      <a:pt x="27026" y="2439"/>
                    </a:lnTo>
                    <a:lnTo>
                      <a:pt x="27180" y="2307"/>
                    </a:lnTo>
                    <a:lnTo>
                      <a:pt x="27334" y="2183"/>
                    </a:lnTo>
                    <a:lnTo>
                      <a:pt x="27495" y="2058"/>
                    </a:lnTo>
                    <a:lnTo>
                      <a:pt x="27663" y="1941"/>
                    </a:lnTo>
                    <a:lnTo>
                      <a:pt x="27846" y="1831"/>
                    </a:lnTo>
                    <a:lnTo>
                      <a:pt x="28029" y="1729"/>
                    </a:lnTo>
                    <a:lnTo>
                      <a:pt x="28220" y="1641"/>
                    </a:lnTo>
                    <a:lnTo>
                      <a:pt x="28418" y="1561"/>
                    </a:lnTo>
                    <a:lnTo>
                      <a:pt x="28623" y="1487"/>
                    </a:lnTo>
                    <a:lnTo>
                      <a:pt x="28835" y="1436"/>
                    </a:lnTo>
                    <a:lnTo>
                      <a:pt x="29055" y="1399"/>
                    </a:lnTo>
                    <a:lnTo>
                      <a:pt x="29164" y="1385"/>
                    </a:lnTo>
                    <a:lnTo>
                      <a:pt x="29274" y="1378"/>
                    </a:lnTo>
                    <a:lnTo>
                      <a:pt x="29384" y="1370"/>
                    </a:lnTo>
                    <a:lnTo>
                      <a:pt x="29501" y="1370"/>
                    </a:lnTo>
                    <a:lnTo>
                      <a:pt x="29618" y="1378"/>
                    </a:lnTo>
                    <a:lnTo>
                      <a:pt x="29736" y="1385"/>
                    </a:lnTo>
                    <a:lnTo>
                      <a:pt x="29853" y="1399"/>
                    </a:lnTo>
                    <a:lnTo>
                      <a:pt x="29977" y="1421"/>
                    </a:lnTo>
                    <a:lnTo>
                      <a:pt x="30094" y="1443"/>
                    </a:lnTo>
                    <a:lnTo>
                      <a:pt x="30219" y="1480"/>
                    </a:lnTo>
                    <a:lnTo>
                      <a:pt x="30343" y="1517"/>
                    </a:lnTo>
                    <a:lnTo>
                      <a:pt x="30468" y="1561"/>
                    </a:lnTo>
                    <a:lnTo>
                      <a:pt x="30468" y="1561"/>
                    </a:lnTo>
                    <a:lnTo>
                      <a:pt x="30709" y="1656"/>
                    </a:lnTo>
                    <a:lnTo>
                      <a:pt x="30936" y="1758"/>
                    </a:lnTo>
                    <a:lnTo>
                      <a:pt x="31149" y="1875"/>
                    </a:lnTo>
                    <a:lnTo>
                      <a:pt x="31346" y="1993"/>
                    </a:lnTo>
                    <a:lnTo>
                      <a:pt x="31522" y="2124"/>
                    </a:lnTo>
                    <a:lnTo>
                      <a:pt x="31690" y="2256"/>
                    </a:lnTo>
                    <a:lnTo>
                      <a:pt x="31852" y="2388"/>
                    </a:lnTo>
                    <a:lnTo>
                      <a:pt x="31991" y="2527"/>
                    </a:lnTo>
                    <a:lnTo>
                      <a:pt x="32122" y="2674"/>
                    </a:lnTo>
                    <a:lnTo>
                      <a:pt x="32240" y="2820"/>
                    </a:lnTo>
                    <a:lnTo>
                      <a:pt x="32349" y="2966"/>
                    </a:lnTo>
                    <a:lnTo>
                      <a:pt x="32445" y="3113"/>
                    </a:lnTo>
                    <a:lnTo>
                      <a:pt x="32533" y="3259"/>
                    </a:lnTo>
                    <a:lnTo>
                      <a:pt x="32613" y="3406"/>
                    </a:lnTo>
                    <a:lnTo>
                      <a:pt x="32679" y="3552"/>
                    </a:lnTo>
                    <a:lnTo>
                      <a:pt x="32745" y="3699"/>
                    </a:lnTo>
                    <a:lnTo>
                      <a:pt x="32796" y="3838"/>
                    </a:lnTo>
                    <a:lnTo>
                      <a:pt x="32840" y="3977"/>
                    </a:lnTo>
                    <a:lnTo>
                      <a:pt x="32877" y="4109"/>
                    </a:lnTo>
                    <a:lnTo>
                      <a:pt x="32913" y="4240"/>
                    </a:lnTo>
                    <a:lnTo>
                      <a:pt x="32957" y="4475"/>
                    </a:lnTo>
                    <a:lnTo>
                      <a:pt x="32986" y="4680"/>
                    </a:lnTo>
                    <a:lnTo>
                      <a:pt x="33008" y="4855"/>
                    </a:lnTo>
                    <a:lnTo>
                      <a:pt x="33008" y="4987"/>
                    </a:lnTo>
                    <a:lnTo>
                      <a:pt x="33008" y="5097"/>
                    </a:lnTo>
                    <a:lnTo>
                      <a:pt x="33008" y="5097"/>
                    </a:lnTo>
                    <a:lnTo>
                      <a:pt x="33184" y="5002"/>
                    </a:lnTo>
                    <a:lnTo>
                      <a:pt x="33382" y="4907"/>
                    </a:lnTo>
                    <a:lnTo>
                      <a:pt x="33645" y="4782"/>
                    </a:lnTo>
                    <a:lnTo>
                      <a:pt x="33968" y="4650"/>
                    </a:lnTo>
                    <a:lnTo>
                      <a:pt x="34334" y="4511"/>
                    </a:lnTo>
                    <a:lnTo>
                      <a:pt x="34539" y="4445"/>
                    </a:lnTo>
                    <a:lnTo>
                      <a:pt x="34744" y="4380"/>
                    </a:lnTo>
                    <a:lnTo>
                      <a:pt x="34963" y="4314"/>
                    </a:lnTo>
                    <a:lnTo>
                      <a:pt x="35183" y="4262"/>
                    </a:lnTo>
                    <a:lnTo>
                      <a:pt x="35410" y="4211"/>
                    </a:lnTo>
                    <a:lnTo>
                      <a:pt x="35644" y="4167"/>
                    </a:lnTo>
                    <a:lnTo>
                      <a:pt x="35879" y="4131"/>
                    </a:lnTo>
                    <a:lnTo>
                      <a:pt x="36120" y="4109"/>
                    </a:lnTo>
                    <a:lnTo>
                      <a:pt x="36355" y="4094"/>
                    </a:lnTo>
                    <a:lnTo>
                      <a:pt x="36596" y="4094"/>
                    </a:lnTo>
                    <a:lnTo>
                      <a:pt x="36831" y="4101"/>
                    </a:lnTo>
                    <a:lnTo>
                      <a:pt x="37072" y="4131"/>
                    </a:lnTo>
                    <a:lnTo>
                      <a:pt x="37299" y="4175"/>
                    </a:lnTo>
                    <a:lnTo>
                      <a:pt x="37416" y="4197"/>
                    </a:lnTo>
                    <a:lnTo>
                      <a:pt x="37526" y="4233"/>
                    </a:lnTo>
                    <a:lnTo>
                      <a:pt x="37643" y="4270"/>
                    </a:lnTo>
                    <a:lnTo>
                      <a:pt x="37753" y="4306"/>
                    </a:lnTo>
                    <a:lnTo>
                      <a:pt x="37863" y="4358"/>
                    </a:lnTo>
                    <a:lnTo>
                      <a:pt x="37965" y="4409"/>
                    </a:lnTo>
                    <a:lnTo>
                      <a:pt x="38075" y="4460"/>
                    </a:lnTo>
                    <a:lnTo>
                      <a:pt x="38178" y="4526"/>
                    </a:lnTo>
                    <a:lnTo>
                      <a:pt x="38280" y="4592"/>
                    </a:lnTo>
                    <a:lnTo>
                      <a:pt x="38376" y="4658"/>
                    </a:lnTo>
                    <a:lnTo>
                      <a:pt x="38471" y="4738"/>
                    </a:lnTo>
                    <a:lnTo>
                      <a:pt x="38566" y="4826"/>
                    </a:lnTo>
                    <a:lnTo>
                      <a:pt x="38661" y="4914"/>
                    </a:lnTo>
                    <a:lnTo>
                      <a:pt x="38749" y="5009"/>
                    </a:lnTo>
                    <a:lnTo>
                      <a:pt x="38749" y="5009"/>
                    </a:lnTo>
                    <a:lnTo>
                      <a:pt x="38829" y="5112"/>
                    </a:lnTo>
                    <a:lnTo>
                      <a:pt x="38910" y="5207"/>
                    </a:lnTo>
                    <a:lnTo>
                      <a:pt x="38983" y="5309"/>
                    </a:lnTo>
                    <a:lnTo>
                      <a:pt x="39049" y="5412"/>
                    </a:lnTo>
                    <a:lnTo>
                      <a:pt x="39115" y="5514"/>
                    </a:lnTo>
                    <a:lnTo>
                      <a:pt x="39166" y="5617"/>
                    </a:lnTo>
                    <a:lnTo>
                      <a:pt x="39218" y="5727"/>
                    </a:lnTo>
                    <a:lnTo>
                      <a:pt x="39269" y="5829"/>
                    </a:lnTo>
                    <a:lnTo>
                      <a:pt x="39313" y="5939"/>
                    </a:lnTo>
                    <a:lnTo>
                      <a:pt x="39349" y="6042"/>
                    </a:lnTo>
                    <a:lnTo>
                      <a:pt x="39408" y="6254"/>
                    </a:lnTo>
                    <a:lnTo>
                      <a:pt x="39452" y="6466"/>
                    </a:lnTo>
                    <a:lnTo>
                      <a:pt x="39481" y="6679"/>
                    </a:lnTo>
                    <a:lnTo>
                      <a:pt x="39496" y="6898"/>
                    </a:lnTo>
                    <a:lnTo>
                      <a:pt x="39503" y="7103"/>
                    </a:lnTo>
                    <a:lnTo>
                      <a:pt x="39488" y="7316"/>
                    </a:lnTo>
                    <a:lnTo>
                      <a:pt x="39467" y="7521"/>
                    </a:lnTo>
                    <a:lnTo>
                      <a:pt x="39437" y="7726"/>
                    </a:lnTo>
                    <a:lnTo>
                      <a:pt x="39393" y="7923"/>
                    </a:lnTo>
                    <a:lnTo>
                      <a:pt x="39349" y="8114"/>
                    </a:lnTo>
                    <a:lnTo>
                      <a:pt x="39291" y="8304"/>
                    </a:lnTo>
                    <a:lnTo>
                      <a:pt x="39232" y="8487"/>
                    </a:lnTo>
                    <a:lnTo>
                      <a:pt x="39166" y="8663"/>
                    </a:lnTo>
                    <a:lnTo>
                      <a:pt x="39100" y="8824"/>
                    </a:lnTo>
                    <a:lnTo>
                      <a:pt x="39027" y="8985"/>
                    </a:lnTo>
                    <a:lnTo>
                      <a:pt x="38888" y="9278"/>
                    </a:lnTo>
                    <a:lnTo>
                      <a:pt x="38756" y="9527"/>
                    </a:lnTo>
                    <a:lnTo>
                      <a:pt x="38632" y="9732"/>
                    </a:lnTo>
                    <a:lnTo>
                      <a:pt x="38537" y="9886"/>
                    </a:lnTo>
                    <a:lnTo>
                      <a:pt x="38449" y="10010"/>
                    </a:lnTo>
                    <a:lnTo>
                      <a:pt x="38449" y="10010"/>
                    </a:lnTo>
                    <a:lnTo>
                      <a:pt x="38522" y="9981"/>
                    </a:lnTo>
                    <a:lnTo>
                      <a:pt x="38727" y="9893"/>
                    </a:lnTo>
                    <a:lnTo>
                      <a:pt x="39056" y="9776"/>
                    </a:lnTo>
                    <a:lnTo>
                      <a:pt x="39254" y="9710"/>
                    </a:lnTo>
                    <a:lnTo>
                      <a:pt x="39481" y="9637"/>
                    </a:lnTo>
                    <a:lnTo>
                      <a:pt x="39723" y="9564"/>
                    </a:lnTo>
                    <a:lnTo>
                      <a:pt x="39986" y="9490"/>
                    </a:lnTo>
                    <a:lnTo>
                      <a:pt x="40265" y="9424"/>
                    </a:lnTo>
                    <a:lnTo>
                      <a:pt x="40557" y="9359"/>
                    </a:lnTo>
                    <a:lnTo>
                      <a:pt x="40865" y="9300"/>
                    </a:lnTo>
                    <a:lnTo>
                      <a:pt x="41180" y="9256"/>
                    </a:lnTo>
                    <a:lnTo>
                      <a:pt x="41502" y="9219"/>
                    </a:lnTo>
                    <a:lnTo>
                      <a:pt x="41824" y="9190"/>
                    </a:lnTo>
                    <a:lnTo>
                      <a:pt x="42154" y="9183"/>
                    </a:lnTo>
                    <a:lnTo>
                      <a:pt x="42322" y="9190"/>
                    </a:lnTo>
                    <a:lnTo>
                      <a:pt x="42483" y="9190"/>
                    </a:lnTo>
                    <a:lnTo>
                      <a:pt x="42652" y="9205"/>
                    </a:lnTo>
                    <a:lnTo>
                      <a:pt x="42813" y="9219"/>
                    </a:lnTo>
                    <a:lnTo>
                      <a:pt x="42981" y="9241"/>
                    </a:lnTo>
                    <a:lnTo>
                      <a:pt x="43142" y="9271"/>
                    </a:lnTo>
                    <a:lnTo>
                      <a:pt x="43303" y="9307"/>
                    </a:lnTo>
                    <a:lnTo>
                      <a:pt x="43457" y="9344"/>
                    </a:lnTo>
                    <a:lnTo>
                      <a:pt x="43618" y="9388"/>
                    </a:lnTo>
                    <a:lnTo>
                      <a:pt x="43772" y="9439"/>
                    </a:lnTo>
                    <a:lnTo>
                      <a:pt x="43926" y="9498"/>
                    </a:lnTo>
                    <a:lnTo>
                      <a:pt x="44072" y="9564"/>
                    </a:lnTo>
                    <a:lnTo>
                      <a:pt x="44219" y="9637"/>
                    </a:lnTo>
                    <a:lnTo>
                      <a:pt x="44358" y="9725"/>
                    </a:lnTo>
                    <a:lnTo>
                      <a:pt x="44497" y="9813"/>
                    </a:lnTo>
                    <a:lnTo>
                      <a:pt x="44636" y="9908"/>
                    </a:lnTo>
                    <a:lnTo>
                      <a:pt x="44768" y="10010"/>
                    </a:lnTo>
                    <a:lnTo>
                      <a:pt x="44892" y="10127"/>
                    </a:lnTo>
                    <a:lnTo>
                      <a:pt x="45009" y="10252"/>
                    </a:lnTo>
                    <a:lnTo>
                      <a:pt x="45126" y="10384"/>
                    </a:lnTo>
                    <a:lnTo>
                      <a:pt x="45236" y="10523"/>
                    </a:lnTo>
                    <a:lnTo>
                      <a:pt x="45346" y="10669"/>
                    </a:lnTo>
                    <a:lnTo>
                      <a:pt x="45441" y="10830"/>
                    </a:lnTo>
                    <a:lnTo>
                      <a:pt x="45536" y="11006"/>
                    </a:lnTo>
                    <a:lnTo>
                      <a:pt x="45624" y="11182"/>
                    </a:lnTo>
                    <a:lnTo>
                      <a:pt x="45705" y="11379"/>
                    </a:lnTo>
                    <a:lnTo>
                      <a:pt x="45778" y="11577"/>
                    </a:lnTo>
                    <a:lnTo>
                      <a:pt x="45844" y="11797"/>
                    </a:lnTo>
                    <a:lnTo>
                      <a:pt x="45903" y="12016"/>
                    </a:lnTo>
                    <a:lnTo>
                      <a:pt x="45954" y="12258"/>
                    </a:lnTo>
                    <a:lnTo>
                      <a:pt x="45954" y="12258"/>
                    </a:lnTo>
                    <a:lnTo>
                      <a:pt x="45990" y="12492"/>
                    </a:lnTo>
                    <a:lnTo>
                      <a:pt x="46027" y="12727"/>
                    </a:lnTo>
                    <a:lnTo>
                      <a:pt x="46056" y="12946"/>
                    </a:lnTo>
                    <a:lnTo>
                      <a:pt x="46078" y="13166"/>
                    </a:lnTo>
                    <a:lnTo>
                      <a:pt x="46086" y="13378"/>
                    </a:lnTo>
                    <a:lnTo>
                      <a:pt x="46093" y="13576"/>
                    </a:lnTo>
                    <a:lnTo>
                      <a:pt x="46093" y="13774"/>
                    </a:lnTo>
                    <a:lnTo>
                      <a:pt x="46086" y="13964"/>
                    </a:lnTo>
                    <a:lnTo>
                      <a:pt x="46078" y="14147"/>
                    </a:lnTo>
                    <a:lnTo>
                      <a:pt x="46056" y="14323"/>
                    </a:lnTo>
                    <a:lnTo>
                      <a:pt x="46034" y="14491"/>
                    </a:lnTo>
                    <a:lnTo>
                      <a:pt x="45998" y="14652"/>
                    </a:lnTo>
                    <a:lnTo>
                      <a:pt x="45968" y="14806"/>
                    </a:lnTo>
                    <a:lnTo>
                      <a:pt x="45925" y="14960"/>
                    </a:lnTo>
                    <a:lnTo>
                      <a:pt x="45881" y="15099"/>
                    </a:lnTo>
                    <a:lnTo>
                      <a:pt x="45829" y="15238"/>
                    </a:lnTo>
                    <a:lnTo>
                      <a:pt x="45778" y="15377"/>
                    </a:lnTo>
                    <a:lnTo>
                      <a:pt x="45720" y="15502"/>
                    </a:lnTo>
                    <a:lnTo>
                      <a:pt x="45654" y="15626"/>
                    </a:lnTo>
                    <a:lnTo>
                      <a:pt x="45588" y="15736"/>
                    </a:lnTo>
                    <a:lnTo>
                      <a:pt x="45522" y="15853"/>
                    </a:lnTo>
                    <a:lnTo>
                      <a:pt x="45449" y="15956"/>
                    </a:lnTo>
                    <a:lnTo>
                      <a:pt x="45375" y="16058"/>
                    </a:lnTo>
                    <a:lnTo>
                      <a:pt x="45295" y="16153"/>
                    </a:lnTo>
                    <a:lnTo>
                      <a:pt x="45214" y="16249"/>
                    </a:lnTo>
                    <a:lnTo>
                      <a:pt x="45134" y="16329"/>
                    </a:lnTo>
                    <a:lnTo>
                      <a:pt x="45046" y="16417"/>
                    </a:lnTo>
                    <a:lnTo>
                      <a:pt x="44958" y="16490"/>
                    </a:lnTo>
                    <a:lnTo>
                      <a:pt x="44782" y="16637"/>
                    </a:lnTo>
                    <a:lnTo>
                      <a:pt x="44599" y="16761"/>
                    </a:lnTo>
                    <a:lnTo>
                      <a:pt x="44409" y="16871"/>
                    </a:lnTo>
                    <a:lnTo>
                      <a:pt x="44226" y="16974"/>
                    </a:lnTo>
                    <a:lnTo>
                      <a:pt x="44035" y="17054"/>
                    </a:lnTo>
                    <a:lnTo>
                      <a:pt x="43852" y="17127"/>
                    </a:lnTo>
                    <a:lnTo>
                      <a:pt x="43677" y="17193"/>
                    </a:lnTo>
                    <a:lnTo>
                      <a:pt x="43501" y="17237"/>
                    </a:lnTo>
                    <a:lnTo>
                      <a:pt x="43333" y="17281"/>
                    </a:lnTo>
                    <a:lnTo>
                      <a:pt x="43179" y="17318"/>
                    </a:lnTo>
                    <a:lnTo>
                      <a:pt x="43032" y="17340"/>
                    </a:lnTo>
                    <a:lnTo>
                      <a:pt x="42901" y="17362"/>
                    </a:lnTo>
                    <a:lnTo>
                      <a:pt x="42688" y="17384"/>
                    </a:lnTo>
                    <a:lnTo>
                      <a:pt x="42549" y="17391"/>
                    </a:lnTo>
                    <a:lnTo>
                      <a:pt x="42498" y="17391"/>
                    </a:lnTo>
                    <a:lnTo>
                      <a:pt x="42498" y="17391"/>
                    </a:lnTo>
                    <a:lnTo>
                      <a:pt x="42644" y="17427"/>
                    </a:lnTo>
                    <a:lnTo>
                      <a:pt x="42805" y="17486"/>
                    </a:lnTo>
                    <a:lnTo>
                      <a:pt x="43018" y="17574"/>
                    </a:lnTo>
                    <a:lnTo>
                      <a:pt x="43142" y="17632"/>
                    </a:lnTo>
                    <a:lnTo>
                      <a:pt x="43274" y="17691"/>
                    </a:lnTo>
                    <a:lnTo>
                      <a:pt x="43413" y="17764"/>
                    </a:lnTo>
                    <a:lnTo>
                      <a:pt x="43560" y="17852"/>
                    </a:lnTo>
                    <a:lnTo>
                      <a:pt x="43706" y="17940"/>
                    </a:lnTo>
                    <a:lnTo>
                      <a:pt x="43860" y="18050"/>
                    </a:lnTo>
                    <a:lnTo>
                      <a:pt x="44014" y="18160"/>
                    </a:lnTo>
                    <a:lnTo>
                      <a:pt x="44175" y="18291"/>
                    </a:lnTo>
                    <a:lnTo>
                      <a:pt x="44328" y="18431"/>
                    </a:lnTo>
                    <a:lnTo>
                      <a:pt x="44489" y="18577"/>
                    </a:lnTo>
                    <a:lnTo>
                      <a:pt x="44643" y="18745"/>
                    </a:lnTo>
                    <a:lnTo>
                      <a:pt x="44790" y="18921"/>
                    </a:lnTo>
                    <a:lnTo>
                      <a:pt x="44936" y="19112"/>
                    </a:lnTo>
                    <a:lnTo>
                      <a:pt x="45083" y="19317"/>
                    </a:lnTo>
                    <a:lnTo>
                      <a:pt x="45214" y="19536"/>
                    </a:lnTo>
                    <a:lnTo>
                      <a:pt x="45339" y="19771"/>
                    </a:lnTo>
                    <a:lnTo>
                      <a:pt x="45456" y="20027"/>
                    </a:lnTo>
                    <a:lnTo>
                      <a:pt x="45558" y="20290"/>
                    </a:lnTo>
                    <a:lnTo>
                      <a:pt x="45654" y="20576"/>
                    </a:lnTo>
                    <a:lnTo>
                      <a:pt x="45698" y="20722"/>
                    </a:lnTo>
                    <a:lnTo>
                      <a:pt x="45734" y="20876"/>
                    </a:lnTo>
                    <a:lnTo>
                      <a:pt x="45771" y="21037"/>
                    </a:lnTo>
                    <a:lnTo>
                      <a:pt x="45807" y="21198"/>
                    </a:lnTo>
                    <a:lnTo>
                      <a:pt x="45829" y="21359"/>
                    </a:lnTo>
                    <a:lnTo>
                      <a:pt x="45859" y="21535"/>
                    </a:lnTo>
                    <a:lnTo>
                      <a:pt x="45873" y="21711"/>
                    </a:lnTo>
                    <a:lnTo>
                      <a:pt x="45888" y="21887"/>
                    </a:lnTo>
                    <a:lnTo>
                      <a:pt x="45903" y="22070"/>
                    </a:lnTo>
                    <a:lnTo>
                      <a:pt x="45910" y="22260"/>
                    </a:lnTo>
                    <a:lnTo>
                      <a:pt x="45910" y="22260"/>
                    </a:lnTo>
                    <a:lnTo>
                      <a:pt x="45910" y="22450"/>
                    </a:lnTo>
                    <a:lnTo>
                      <a:pt x="45903" y="22633"/>
                    </a:lnTo>
                    <a:lnTo>
                      <a:pt x="45895" y="22809"/>
                    </a:lnTo>
                    <a:lnTo>
                      <a:pt x="45873" y="22978"/>
                    </a:lnTo>
                    <a:lnTo>
                      <a:pt x="45851" y="23139"/>
                    </a:lnTo>
                    <a:lnTo>
                      <a:pt x="45829" y="23300"/>
                    </a:lnTo>
                    <a:lnTo>
                      <a:pt x="45793" y="23446"/>
                    </a:lnTo>
                    <a:lnTo>
                      <a:pt x="45756" y="23593"/>
                    </a:lnTo>
                    <a:lnTo>
                      <a:pt x="45712" y="23732"/>
                    </a:lnTo>
                    <a:lnTo>
                      <a:pt x="45668" y="23871"/>
                    </a:lnTo>
                    <a:lnTo>
                      <a:pt x="45617" y="23995"/>
                    </a:lnTo>
                    <a:lnTo>
                      <a:pt x="45558" y="24120"/>
                    </a:lnTo>
                    <a:lnTo>
                      <a:pt x="45500" y="24237"/>
                    </a:lnTo>
                    <a:lnTo>
                      <a:pt x="45441" y="24347"/>
                    </a:lnTo>
                    <a:lnTo>
                      <a:pt x="45375" y="24457"/>
                    </a:lnTo>
                    <a:lnTo>
                      <a:pt x="45302" y="24559"/>
                    </a:lnTo>
                    <a:lnTo>
                      <a:pt x="45229" y="24654"/>
                    </a:lnTo>
                    <a:lnTo>
                      <a:pt x="45156" y="24750"/>
                    </a:lnTo>
                    <a:lnTo>
                      <a:pt x="45075" y="24837"/>
                    </a:lnTo>
                    <a:lnTo>
                      <a:pt x="44995" y="24918"/>
                    </a:lnTo>
                    <a:lnTo>
                      <a:pt x="44914" y="24998"/>
                    </a:lnTo>
                    <a:lnTo>
                      <a:pt x="44826" y="25072"/>
                    </a:lnTo>
                    <a:lnTo>
                      <a:pt x="44651" y="25211"/>
                    </a:lnTo>
                    <a:lnTo>
                      <a:pt x="44467" y="25328"/>
                    </a:lnTo>
                    <a:lnTo>
                      <a:pt x="44277" y="25438"/>
                    </a:lnTo>
                    <a:lnTo>
                      <a:pt x="44087" y="25533"/>
                    </a:lnTo>
                    <a:lnTo>
                      <a:pt x="43889" y="25614"/>
                    </a:lnTo>
                    <a:lnTo>
                      <a:pt x="43699" y="25679"/>
                    </a:lnTo>
                    <a:lnTo>
                      <a:pt x="43508" y="25738"/>
                    </a:lnTo>
                    <a:lnTo>
                      <a:pt x="43318" y="25782"/>
                    </a:lnTo>
                    <a:lnTo>
                      <a:pt x="43128" y="25819"/>
                    </a:lnTo>
                    <a:lnTo>
                      <a:pt x="42952" y="25848"/>
                    </a:lnTo>
                    <a:lnTo>
                      <a:pt x="42776" y="25870"/>
                    </a:lnTo>
                    <a:lnTo>
                      <a:pt x="42615" y="25884"/>
                    </a:lnTo>
                    <a:lnTo>
                      <a:pt x="42461" y="25899"/>
                    </a:lnTo>
                    <a:lnTo>
                      <a:pt x="42198" y="25899"/>
                    </a:lnTo>
                    <a:lnTo>
                      <a:pt x="41993" y="25899"/>
                    </a:lnTo>
                    <a:lnTo>
                      <a:pt x="41810" y="25884"/>
                    </a:lnTo>
                    <a:lnTo>
                      <a:pt x="41810" y="25884"/>
                    </a:lnTo>
                    <a:lnTo>
                      <a:pt x="41905" y="25906"/>
                    </a:lnTo>
                    <a:lnTo>
                      <a:pt x="42015" y="25928"/>
                    </a:lnTo>
                    <a:lnTo>
                      <a:pt x="42146" y="25980"/>
                    </a:lnTo>
                    <a:lnTo>
                      <a:pt x="42307" y="26038"/>
                    </a:lnTo>
                    <a:lnTo>
                      <a:pt x="42395" y="26082"/>
                    </a:lnTo>
                    <a:lnTo>
                      <a:pt x="42483" y="26126"/>
                    </a:lnTo>
                    <a:lnTo>
                      <a:pt x="42571" y="26185"/>
                    </a:lnTo>
                    <a:lnTo>
                      <a:pt x="42659" y="26243"/>
                    </a:lnTo>
                    <a:lnTo>
                      <a:pt x="42754" y="26309"/>
                    </a:lnTo>
                    <a:lnTo>
                      <a:pt x="42842" y="26390"/>
                    </a:lnTo>
                    <a:lnTo>
                      <a:pt x="42930" y="26470"/>
                    </a:lnTo>
                    <a:lnTo>
                      <a:pt x="43010" y="26565"/>
                    </a:lnTo>
                    <a:lnTo>
                      <a:pt x="43091" y="26668"/>
                    </a:lnTo>
                    <a:lnTo>
                      <a:pt x="43164" y="26778"/>
                    </a:lnTo>
                    <a:lnTo>
                      <a:pt x="43230" y="26895"/>
                    </a:lnTo>
                    <a:lnTo>
                      <a:pt x="43296" y="27027"/>
                    </a:lnTo>
                    <a:lnTo>
                      <a:pt x="43347" y="27173"/>
                    </a:lnTo>
                    <a:lnTo>
                      <a:pt x="43391" y="27320"/>
                    </a:lnTo>
                    <a:lnTo>
                      <a:pt x="43428" y="27488"/>
                    </a:lnTo>
                    <a:lnTo>
                      <a:pt x="43450" y="27664"/>
                    </a:lnTo>
                    <a:lnTo>
                      <a:pt x="43464" y="27854"/>
                    </a:lnTo>
                    <a:lnTo>
                      <a:pt x="43464" y="28052"/>
                    </a:lnTo>
                    <a:lnTo>
                      <a:pt x="43450" y="28264"/>
                    </a:lnTo>
                    <a:lnTo>
                      <a:pt x="43420" y="28491"/>
                    </a:lnTo>
                    <a:lnTo>
                      <a:pt x="43384" y="28733"/>
                    </a:lnTo>
                    <a:lnTo>
                      <a:pt x="43318" y="28989"/>
                    </a:lnTo>
                    <a:lnTo>
                      <a:pt x="43318" y="28989"/>
                    </a:lnTo>
                    <a:lnTo>
                      <a:pt x="43245" y="29245"/>
                    </a:lnTo>
                    <a:lnTo>
                      <a:pt x="43164" y="29472"/>
                    </a:lnTo>
                    <a:lnTo>
                      <a:pt x="43076" y="29685"/>
                    </a:lnTo>
                    <a:lnTo>
                      <a:pt x="42974" y="29875"/>
                    </a:lnTo>
                    <a:lnTo>
                      <a:pt x="42871" y="30043"/>
                    </a:lnTo>
                    <a:lnTo>
                      <a:pt x="42754" y="30197"/>
                    </a:lnTo>
                    <a:lnTo>
                      <a:pt x="42637" y="30329"/>
                    </a:lnTo>
                    <a:lnTo>
                      <a:pt x="42520" y="30446"/>
                    </a:lnTo>
                    <a:lnTo>
                      <a:pt x="42395" y="30549"/>
                    </a:lnTo>
                    <a:lnTo>
                      <a:pt x="42264" y="30636"/>
                    </a:lnTo>
                    <a:lnTo>
                      <a:pt x="42132" y="30717"/>
                    </a:lnTo>
                    <a:lnTo>
                      <a:pt x="42000" y="30776"/>
                    </a:lnTo>
                    <a:lnTo>
                      <a:pt x="41868" y="30827"/>
                    </a:lnTo>
                    <a:lnTo>
                      <a:pt x="41736" y="30871"/>
                    </a:lnTo>
                    <a:lnTo>
                      <a:pt x="41605" y="30900"/>
                    </a:lnTo>
                    <a:lnTo>
                      <a:pt x="41473" y="30922"/>
                    </a:lnTo>
                    <a:lnTo>
                      <a:pt x="41341" y="30929"/>
                    </a:lnTo>
                    <a:lnTo>
                      <a:pt x="41216" y="30937"/>
                    </a:lnTo>
                    <a:lnTo>
                      <a:pt x="41092" y="30937"/>
                    </a:lnTo>
                    <a:lnTo>
                      <a:pt x="40975" y="30929"/>
                    </a:lnTo>
                    <a:lnTo>
                      <a:pt x="40858" y="30915"/>
                    </a:lnTo>
                    <a:lnTo>
                      <a:pt x="40755" y="30900"/>
                    </a:lnTo>
                    <a:lnTo>
                      <a:pt x="40557" y="30863"/>
                    </a:lnTo>
                    <a:lnTo>
                      <a:pt x="40396" y="30820"/>
                    </a:lnTo>
                    <a:lnTo>
                      <a:pt x="40279" y="30783"/>
                    </a:lnTo>
                    <a:lnTo>
                      <a:pt x="40169" y="30746"/>
                    </a:lnTo>
                    <a:lnTo>
                      <a:pt x="40169" y="30746"/>
                    </a:lnTo>
                    <a:lnTo>
                      <a:pt x="40235" y="30893"/>
                    </a:lnTo>
                    <a:lnTo>
                      <a:pt x="40294" y="31068"/>
                    </a:lnTo>
                    <a:lnTo>
                      <a:pt x="40367" y="31295"/>
                    </a:lnTo>
                    <a:lnTo>
                      <a:pt x="40440" y="31581"/>
                    </a:lnTo>
                    <a:lnTo>
                      <a:pt x="40477" y="31735"/>
                    </a:lnTo>
                    <a:lnTo>
                      <a:pt x="40514" y="31896"/>
                    </a:lnTo>
                    <a:lnTo>
                      <a:pt x="40536" y="32072"/>
                    </a:lnTo>
                    <a:lnTo>
                      <a:pt x="40557" y="32247"/>
                    </a:lnTo>
                    <a:lnTo>
                      <a:pt x="40579" y="32430"/>
                    </a:lnTo>
                    <a:lnTo>
                      <a:pt x="40587" y="32621"/>
                    </a:lnTo>
                    <a:lnTo>
                      <a:pt x="40587" y="32818"/>
                    </a:lnTo>
                    <a:lnTo>
                      <a:pt x="40579" y="33009"/>
                    </a:lnTo>
                    <a:lnTo>
                      <a:pt x="40557" y="33214"/>
                    </a:lnTo>
                    <a:lnTo>
                      <a:pt x="40528" y="33412"/>
                    </a:lnTo>
                    <a:lnTo>
                      <a:pt x="40484" y="33609"/>
                    </a:lnTo>
                    <a:lnTo>
                      <a:pt x="40426" y="33807"/>
                    </a:lnTo>
                    <a:lnTo>
                      <a:pt x="40352" y="34005"/>
                    </a:lnTo>
                    <a:lnTo>
                      <a:pt x="40265" y="34195"/>
                    </a:lnTo>
                    <a:lnTo>
                      <a:pt x="40213" y="34290"/>
                    </a:lnTo>
                    <a:lnTo>
                      <a:pt x="40155" y="34385"/>
                    </a:lnTo>
                    <a:lnTo>
                      <a:pt x="40096" y="34481"/>
                    </a:lnTo>
                    <a:lnTo>
                      <a:pt x="40030" y="34568"/>
                    </a:lnTo>
                    <a:lnTo>
                      <a:pt x="39964" y="34656"/>
                    </a:lnTo>
                    <a:lnTo>
                      <a:pt x="39884" y="34744"/>
                    </a:lnTo>
                    <a:lnTo>
                      <a:pt x="39803" y="34832"/>
                    </a:lnTo>
                    <a:lnTo>
                      <a:pt x="39723" y="34913"/>
                    </a:lnTo>
                    <a:lnTo>
                      <a:pt x="39628" y="35000"/>
                    </a:lnTo>
                    <a:lnTo>
                      <a:pt x="39532" y="35081"/>
                    </a:lnTo>
                    <a:lnTo>
                      <a:pt x="39430" y="35154"/>
                    </a:lnTo>
                    <a:lnTo>
                      <a:pt x="39327" y="35227"/>
                    </a:lnTo>
                    <a:lnTo>
                      <a:pt x="39210" y="35301"/>
                    </a:lnTo>
                    <a:lnTo>
                      <a:pt x="39093" y="35374"/>
                    </a:lnTo>
                    <a:lnTo>
                      <a:pt x="38969" y="35440"/>
                    </a:lnTo>
                    <a:lnTo>
                      <a:pt x="38837" y="35506"/>
                    </a:lnTo>
                    <a:lnTo>
                      <a:pt x="38837" y="35506"/>
                    </a:lnTo>
                    <a:lnTo>
                      <a:pt x="38573" y="35630"/>
                    </a:lnTo>
                    <a:lnTo>
                      <a:pt x="38339" y="35747"/>
                    </a:lnTo>
                    <a:lnTo>
                      <a:pt x="38127" y="35857"/>
                    </a:lnTo>
                    <a:lnTo>
                      <a:pt x="37929" y="35967"/>
                    </a:lnTo>
                    <a:lnTo>
                      <a:pt x="37753" y="36069"/>
                    </a:lnTo>
                    <a:lnTo>
                      <a:pt x="37599" y="36172"/>
                    </a:lnTo>
                    <a:lnTo>
                      <a:pt x="37453" y="36267"/>
                    </a:lnTo>
                    <a:lnTo>
                      <a:pt x="37328" y="36362"/>
                    </a:lnTo>
                    <a:lnTo>
                      <a:pt x="37211" y="36450"/>
                    </a:lnTo>
                    <a:lnTo>
                      <a:pt x="37116" y="36538"/>
                    </a:lnTo>
                    <a:lnTo>
                      <a:pt x="37021" y="36626"/>
                    </a:lnTo>
                    <a:lnTo>
                      <a:pt x="36940" y="36706"/>
                    </a:lnTo>
                    <a:lnTo>
                      <a:pt x="36801" y="36868"/>
                    </a:lnTo>
                    <a:lnTo>
                      <a:pt x="36684" y="37021"/>
                    </a:lnTo>
                    <a:lnTo>
                      <a:pt x="36464" y="37329"/>
                    </a:lnTo>
                    <a:lnTo>
                      <a:pt x="36347" y="37483"/>
                    </a:lnTo>
                    <a:lnTo>
                      <a:pt x="36281" y="37563"/>
                    </a:lnTo>
                    <a:lnTo>
                      <a:pt x="36208" y="37636"/>
                    </a:lnTo>
                    <a:lnTo>
                      <a:pt x="36128" y="37717"/>
                    </a:lnTo>
                    <a:lnTo>
                      <a:pt x="36032" y="37805"/>
                    </a:lnTo>
                    <a:lnTo>
                      <a:pt x="35930" y="37885"/>
                    </a:lnTo>
                    <a:lnTo>
                      <a:pt x="35820" y="37973"/>
                    </a:lnTo>
                    <a:lnTo>
                      <a:pt x="35688" y="38061"/>
                    </a:lnTo>
                    <a:lnTo>
                      <a:pt x="35549" y="38156"/>
                    </a:lnTo>
                    <a:lnTo>
                      <a:pt x="35388" y="38251"/>
                    </a:lnTo>
                    <a:lnTo>
                      <a:pt x="35212" y="38354"/>
                    </a:lnTo>
                    <a:lnTo>
                      <a:pt x="35212" y="38354"/>
                    </a:lnTo>
                    <a:lnTo>
                      <a:pt x="35022" y="38449"/>
                    </a:lnTo>
                    <a:lnTo>
                      <a:pt x="34832" y="38537"/>
                    </a:lnTo>
                    <a:lnTo>
                      <a:pt x="34634" y="38618"/>
                    </a:lnTo>
                    <a:lnTo>
                      <a:pt x="34436" y="38691"/>
                    </a:lnTo>
                    <a:lnTo>
                      <a:pt x="34231" y="38764"/>
                    </a:lnTo>
                    <a:lnTo>
                      <a:pt x="34026" y="38823"/>
                    </a:lnTo>
                    <a:lnTo>
                      <a:pt x="33821" y="38881"/>
                    </a:lnTo>
                    <a:lnTo>
                      <a:pt x="33616" y="38925"/>
                    </a:lnTo>
                    <a:lnTo>
                      <a:pt x="33411" y="38969"/>
                    </a:lnTo>
                    <a:lnTo>
                      <a:pt x="33213" y="39006"/>
                    </a:lnTo>
                    <a:lnTo>
                      <a:pt x="33008" y="39042"/>
                    </a:lnTo>
                    <a:lnTo>
                      <a:pt x="32811" y="39071"/>
                    </a:lnTo>
                    <a:lnTo>
                      <a:pt x="32423" y="39115"/>
                    </a:lnTo>
                    <a:lnTo>
                      <a:pt x="32049" y="39145"/>
                    </a:lnTo>
                    <a:lnTo>
                      <a:pt x="31705" y="39159"/>
                    </a:lnTo>
                    <a:lnTo>
                      <a:pt x="31383" y="39167"/>
                    </a:lnTo>
                    <a:lnTo>
                      <a:pt x="31097" y="39167"/>
                    </a:lnTo>
                    <a:lnTo>
                      <a:pt x="30856" y="39159"/>
                    </a:lnTo>
                    <a:lnTo>
                      <a:pt x="30504" y="39137"/>
                    </a:lnTo>
                    <a:lnTo>
                      <a:pt x="30380" y="39130"/>
                    </a:lnTo>
                    <a:lnTo>
                      <a:pt x="30380" y="39130"/>
                    </a:lnTo>
                    <a:lnTo>
                      <a:pt x="30307" y="39189"/>
                    </a:lnTo>
                    <a:lnTo>
                      <a:pt x="30211" y="39255"/>
                    </a:lnTo>
                    <a:lnTo>
                      <a:pt x="30080" y="39335"/>
                    </a:lnTo>
                    <a:lnTo>
                      <a:pt x="29919" y="39438"/>
                    </a:lnTo>
                    <a:lnTo>
                      <a:pt x="29714" y="39540"/>
                    </a:lnTo>
                    <a:lnTo>
                      <a:pt x="29472" y="39650"/>
                    </a:lnTo>
                    <a:lnTo>
                      <a:pt x="29201" y="39767"/>
                    </a:lnTo>
                    <a:lnTo>
                      <a:pt x="29047" y="39818"/>
                    </a:lnTo>
                    <a:lnTo>
                      <a:pt x="28886" y="39870"/>
                    </a:lnTo>
                    <a:lnTo>
                      <a:pt x="28718" y="39921"/>
                    </a:lnTo>
                    <a:lnTo>
                      <a:pt x="28542" y="39965"/>
                    </a:lnTo>
                    <a:lnTo>
                      <a:pt x="28352" y="40009"/>
                    </a:lnTo>
                    <a:lnTo>
                      <a:pt x="28161" y="40045"/>
                    </a:lnTo>
                    <a:lnTo>
                      <a:pt x="27956" y="40082"/>
                    </a:lnTo>
                    <a:lnTo>
                      <a:pt x="27744" y="40111"/>
                    </a:lnTo>
                    <a:lnTo>
                      <a:pt x="27517" y="40133"/>
                    </a:lnTo>
                    <a:lnTo>
                      <a:pt x="27290" y="40148"/>
                    </a:lnTo>
                    <a:lnTo>
                      <a:pt x="27048" y="40155"/>
                    </a:lnTo>
                    <a:lnTo>
                      <a:pt x="26799" y="40162"/>
                    </a:lnTo>
                    <a:lnTo>
                      <a:pt x="26543" y="40155"/>
                    </a:lnTo>
                    <a:lnTo>
                      <a:pt x="26279" y="40140"/>
                    </a:lnTo>
                    <a:lnTo>
                      <a:pt x="26001" y="40111"/>
                    </a:lnTo>
                    <a:lnTo>
                      <a:pt x="25723" y="40075"/>
                    </a:lnTo>
                    <a:lnTo>
                      <a:pt x="25723" y="40075"/>
                    </a:lnTo>
                    <a:lnTo>
                      <a:pt x="25437" y="40031"/>
                    </a:lnTo>
                    <a:lnTo>
                      <a:pt x="25167" y="39979"/>
                    </a:lnTo>
                    <a:lnTo>
                      <a:pt x="24910" y="39921"/>
                    </a:lnTo>
                    <a:lnTo>
                      <a:pt x="24654" y="39862"/>
                    </a:lnTo>
                    <a:lnTo>
                      <a:pt x="24420" y="39789"/>
                    </a:lnTo>
                    <a:lnTo>
                      <a:pt x="24185" y="39716"/>
                    </a:lnTo>
                    <a:lnTo>
                      <a:pt x="23966" y="39643"/>
                    </a:lnTo>
                    <a:lnTo>
                      <a:pt x="23753" y="39555"/>
                    </a:lnTo>
                    <a:lnTo>
                      <a:pt x="23556" y="39474"/>
                    </a:lnTo>
                    <a:lnTo>
                      <a:pt x="23365" y="39386"/>
                    </a:lnTo>
                    <a:lnTo>
                      <a:pt x="23182" y="39298"/>
                    </a:lnTo>
                    <a:lnTo>
                      <a:pt x="23014" y="39203"/>
                    </a:lnTo>
                    <a:lnTo>
                      <a:pt x="22845" y="39115"/>
                    </a:lnTo>
                    <a:lnTo>
                      <a:pt x="22692" y="39020"/>
                    </a:lnTo>
                    <a:lnTo>
                      <a:pt x="22553" y="38925"/>
                    </a:lnTo>
                    <a:lnTo>
                      <a:pt x="22413" y="38837"/>
                    </a:lnTo>
                    <a:lnTo>
                      <a:pt x="22172" y="38661"/>
                    </a:lnTo>
                    <a:lnTo>
                      <a:pt x="21967" y="38486"/>
                    </a:lnTo>
                    <a:lnTo>
                      <a:pt x="21791" y="38332"/>
                    </a:lnTo>
                    <a:lnTo>
                      <a:pt x="21652" y="38193"/>
                    </a:lnTo>
                    <a:lnTo>
                      <a:pt x="21542" y="38083"/>
                    </a:lnTo>
                    <a:lnTo>
                      <a:pt x="21469" y="37995"/>
                    </a:lnTo>
                    <a:lnTo>
                      <a:pt x="21410" y="37922"/>
                    </a:lnTo>
                    <a:lnTo>
                      <a:pt x="13561" y="31749"/>
                    </a:lnTo>
                    <a:lnTo>
                      <a:pt x="12653" y="2942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1"/>
              <p:cNvSpPr/>
              <p:nvPr/>
            </p:nvSpPr>
            <p:spPr>
              <a:xfrm>
                <a:off x="2024025" y="2156675"/>
                <a:ext cx="84600" cy="63550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2542" extrusionOk="0">
                    <a:moveTo>
                      <a:pt x="902" y="1"/>
                    </a:moveTo>
                    <a:lnTo>
                      <a:pt x="836" y="8"/>
                    </a:lnTo>
                    <a:lnTo>
                      <a:pt x="762" y="30"/>
                    </a:lnTo>
                    <a:lnTo>
                      <a:pt x="653" y="74"/>
                    </a:lnTo>
                    <a:lnTo>
                      <a:pt x="550" y="118"/>
                    </a:lnTo>
                    <a:lnTo>
                      <a:pt x="462" y="176"/>
                    </a:lnTo>
                    <a:lnTo>
                      <a:pt x="374" y="235"/>
                    </a:lnTo>
                    <a:lnTo>
                      <a:pt x="301" y="301"/>
                    </a:lnTo>
                    <a:lnTo>
                      <a:pt x="243" y="367"/>
                    </a:lnTo>
                    <a:lnTo>
                      <a:pt x="184" y="440"/>
                    </a:lnTo>
                    <a:lnTo>
                      <a:pt x="140" y="520"/>
                    </a:lnTo>
                    <a:lnTo>
                      <a:pt x="96" y="601"/>
                    </a:lnTo>
                    <a:lnTo>
                      <a:pt x="67" y="681"/>
                    </a:lnTo>
                    <a:lnTo>
                      <a:pt x="38" y="762"/>
                    </a:lnTo>
                    <a:lnTo>
                      <a:pt x="23" y="850"/>
                    </a:lnTo>
                    <a:lnTo>
                      <a:pt x="8" y="938"/>
                    </a:lnTo>
                    <a:lnTo>
                      <a:pt x="1" y="1033"/>
                    </a:lnTo>
                    <a:lnTo>
                      <a:pt x="1" y="1121"/>
                    </a:lnTo>
                    <a:lnTo>
                      <a:pt x="8" y="1209"/>
                    </a:lnTo>
                    <a:lnTo>
                      <a:pt x="16" y="1304"/>
                    </a:lnTo>
                    <a:lnTo>
                      <a:pt x="30" y="1392"/>
                    </a:lnTo>
                    <a:lnTo>
                      <a:pt x="74" y="1575"/>
                    </a:lnTo>
                    <a:lnTo>
                      <a:pt x="133" y="1743"/>
                    </a:lnTo>
                    <a:lnTo>
                      <a:pt x="206" y="1904"/>
                    </a:lnTo>
                    <a:lnTo>
                      <a:pt x="286" y="2058"/>
                    </a:lnTo>
                    <a:lnTo>
                      <a:pt x="367" y="2190"/>
                    </a:lnTo>
                    <a:lnTo>
                      <a:pt x="462" y="2307"/>
                    </a:lnTo>
                    <a:lnTo>
                      <a:pt x="550" y="2402"/>
                    </a:lnTo>
                    <a:lnTo>
                      <a:pt x="601" y="2439"/>
                    </a:lnTo>
                    <a:lnTo>
                      <a:pt x="653" y="2468"/>
                    </a:lnTo>
                    <a:lnTo>
                      <a:pt x="711" y="2490"/>
                    </a:lnTo>
                    <a:lnTo>
                      <a:pt x="770" y="2512"/>
                    </a:lnTo>
                    <a:lnTo>
                      <a:pt x="836" y="2527"/>
                    </a:lnTo>
                    <a:lnTo>
                      <a:pt x="902" y="2534"/>
                    </a:lnTo>
                    <a:lnTo>
                      <a:pt x="975" y="2541"/>
                    </a:lnTo>
                    <a:lnTo>
                      <a:pt x="1055" y="2541"/>
                    </a:lnTo>
                    <a:lnTo>
                      <a:pt x="1216" y="2527"/>
                    </a:lnTo>
                    <a:lnTo>
                      <a:pt x="1385" y="2505"/>
                    </a:lnTo>
                    <a:lnTo>
                      <a:pt x="1561" y="2468"/>
                    </a:lnTo>
                    <a:lnTo>
                      <a:pt x="1744" y="2417"/>
                    </a:lnTo>
                    <a:lnTo>
                      <a:pt x="2110" y="2314"/>
                    </a:lnTo>
                    <a:lnTo>
                      <a:pt x="2468" y="2197"/>
                    </a:lnTo>
                    <a:lnTo>
                      <a:pt x="2798" y="2102"/>
                    </a:lnTo>
                    <a:lnTo>
                      <a:pt x="2952" y="2065"/>
                    </a:lnTo>
                    <a:lnTo>
                      <a:pt x="3084" y="2043"/>
                    </a:lnTo>
                    <a:lnTo>
                      <a:pt x="3142" y="2029"/>
                    </a:lnTo>
                    <a:lnTo>
                      <a:pt x="3193" y="2014"/>
                    </a:lnTo>
                    <a:lnTo>
                      <a:pt x="3245" y="1992"/>
                    </a:lnTo>
                    <a:lnTo>
                      <a:pt x="3281" y="1970"/>
                    </a:lnTo>
                    <a:lnTo>
                      <a:pt x="3310" y="1948"/>
                    </a:lnTo>
                    <a:lnTo>
                      <a:pt x="3340" y="1919"/>
                    </a:lnTo>
                    <a:lnTo>
                      <a:pt x="3354" y="1882"/>
                    </a:lnTo>
                    <a:lnTo>
                      <a:pt x="3369" y="1853"/>
                    </a:lnTo>
                    <a:lnTo>
                      <a:pt x="3384" y="1816"/>
                    </a:lnTo>
                    <a:lnTo>
                      <a:pt x="3384" y="1780"/>
                    </a:lnTo>
                    <a:lnTo>
                      <a:pt x="3384" y="1699"/>
                    </a:lnTo>
                    <a:lnTo>
                      <a:pt x="3369" y="1611"/>
                    </a:lnTo>
                    <a:lnTo>
                      <a:pt x="3340" y="1531"/>
                    </a:lnTo>
                    <a:lnTo>
                      <a:pt x="3303" y="1450"/>
                    </a:lnTo>
                    <a:lnTo>
                      <a:pt x="3267" y="1370"/>
                    </a:lnTo>
                    <a:lnTo>
                      <a:pt x="3179" y="1231"/>
                    </a:lnTo>
                    <a:lnTo>
                      <a:pt x="3113" y="1135"/>
                    </a:lnTo>
                    <a:lnTo>
                      <a:pt x="3084" y="1099"/>
                    </a:lnTo>
                    <a:lnTo>
                      <a:pt x="3010" y="1040"/>
                    </a:lnTo>
                    <a:lnTo>
                      <a:pt x="2820" y="894"/>
                    </a:lnTo>
                    <a:lnTo>
                      <a:pt x="2534" y="696"/>
                    </a:lnTo>
                    <a:lnTo>
                      <a:pt x="2366" y="586"/>
                    </a:lnTo>
                    <a:lnTo>
                      <a:pt x="2183" y="476"/>
                    </a:lnTo>
                    <a:lnTo>
                      <a:pt x="1993" y="367"/>
                    </a:lnTo>
                    <a:lnTo>
                      <a:pt x="1802" y="264"/>
                    </a:lnTo>
                    <a:lnTo>
                      <a:pt x="1604" y="169"/>
                    </a:lnTo>
                    <a:lnTo>
                      <a:pt x="1414" y="96"/>
                    </a:lnTo>
                    <a:lnTo>
                      <a:pt x="1326" y="66"/>
                    </a:lnTo>
                    <a:lnTo>
                      <a:pt x="1231" y="37"/>
                    </a:lnTo>
                    <a:lnTo>
                      <a:pt x="1143" y="15"/>
                    </a:lnTo>
                    <a:lnTo>
                      <a:pt x="1063" y="8"/>
                    </a:lnTo>
                    <a:lnTo>
                      <a:pt x="982" y="1"/>
                    </a:lnTo>
                    <a:close/>
                  </a:path>
                </a:pathLst>
              </a:custGeom>
              <a:solidFill>
                <a:srgbClr val="D66A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1"/>
              <p:cNvSpPr/>
              <p:nvPr/>
            </p:nvSpPr>
            <p:spPr>
              <a:xfrm>
                <a:off x="2100175" y="2124100"/>
                <a:ext cx="71250" cy="64450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2578" extrusionOk="0">
                    <a:moveTo>
                      <a:pt x="1063" y="0"/>
                    </a:moveTo>
                    <a:lnTo>
                      <a:pt x="967" y="7"/>
                    </a:lnTo>
                    <a:lnTo>
                      <a:pt x="880" y="22"/>
                    </a:lnTo>
                    <a:lnTo>
                      <a:pt x="784" y="44"/>
                    </a:lnTo>
                    <a:lnTo>
                      <a:pt x="696" y="81"/>
                    </a:lnTo>
                    <a:lnTo>
                      <a:pt x="535" y="161"/>
                    </a:lnTo>
                    <a:lnTo>
                      <a:pt x="396" y="234"/>
                    </a:lnTo>
                    <a:lnTo>
                      <a:pt x="286" y="308"/>
                    </a:lnTo>
                    <a:lnTo>
                      <a:pt x="191" y="381"/>
                    </a:lnTo>
                    <a:lnTo>
                      <a:pt x="125" y="447"/>
                    </a:lnTo>
                    <a:lnTo>
                      <a:pt x="74" y="513"/>
                    </a:lnTo>
                    <a:lnTo>
                      <a:pt x="38" y="571"/>
                    </a:lnTo>
                    <a:lnTo>
                      <a:pt x="16" y="630"/>
                    </a:lnTo>
                    <a:lnTo>
                      <a:pt x="8" y="681"/>
                    </a:lnTo>
                    <a:lnTo>
                      <a:pt x="1" y="725"/>
                    </a:lnTo>
                    <a:lnTo>
                      <a:pt x="8" y="762"/>
                    </a:lnTo>
                    <a:lnTo>
                      <a:pt x="16" y="798"/>
                    </a:lnTo>
                    <a:lnTo>
                      <a:pt x="38" y="842"/>
                    </a:lnTo>
                    <a:lnTo>
                      <a:pt x="52" y="857"/>
                    </a:lnTo>
                    <a:lnTo>
                      <a:pt x="74" y="937"/>
                    </a:lnTo>
                    <a:lnTo>
                      <a:pt x="140" y="1142"/>
                    </a:lnTo>
                    <a:lnTo>
                      <a:pt x="199" y="1282"/>
                    </a:lnTo>
                    <a:lnTo>
                      <a:pt x="257" y="1428"/>
                    </a:lnTo>
                    <a:lnTo>
                      <a:pt x="330" y="1596"/>
                    </a:lnTo>
                    <a:lnTo>
                      <a:pt x="418" y="1757"/>
                    </a:lnTo>
                    <a:lnTo>
                      <a:pt x="506" y="1926"/>
                    </a:lnTo>
                    <a:lnTo>
                      <a:pt x="616" y="2080"/>
                    </a:lnTo>
                    <a:lnTo>
                      <a:pt x="726" y="2226"/>
                    </a:lnTo>
                    <a:lnTo>
                      <a:pt x="784" y="2292"/>
                    </a:lnTo>
                    <a:lnTo>
                      <a:pt x="850" y="2358"/>
                    </a:lnTo>
                    <a:lnTo>
                      <a:pt x="916" y="2409"/>
                    </a:lnTo>
                    <a:lnTo>
                      <a:pt x="982" y="2460"/>
                    </a:lnTo>
                    <a:lnTo>
                      <a:pt x="1048" y="2497"/>
                    </a:lnTo>
                    <a:lnTo>
                      <a:pt x="1121" y="2534"/>
                    </a:lnTo>
                    <a:lnTo>
                      <a:pt x="1194" y="2556"/>
                    </a:lnTo>
                    <a:lnTo>
                      <a:pt x="1275" y="2570"/>
                    </a:lnTo>
                    <a:lnTo>
                      <a:pt x="1348" y="2578"/>
                    </a:lnTo>
                    <a:lnTo>
                      <a:pt x="1429" y="2570"/>
                    </a:lnTo>
                    <a:lnTo>
                      <a:pt x="1736" y="2526"/>
                    </a:lnTo>
                    <a:lnTo>
                      <a:pt x="2014" y="2482"/>
                    </a:lnTo>
                    <a:lnTo>
                      <a:pt x="2146" y="2453"/>
                    </a:lnTo>
                    <a:lnTo>
                      <a:pt x="2263" y="2424"/>
                    </a:lnTo>
                    <a:lnTo>
                      <a:pt x="2373" y="2387"/>
                    </a:lnTo>
                    <a:lnTo>
                      <a:pt x="2468" y="2343"/>
                    </a:lnTo>
                    <a:lnTo>
                      <a:pt x="2556" y="2299"/>
                    </a:lnTo>
                    <a:lnTo>
                      <a:pt x="2637" y="2248"/>
                    </a:lnTo>
                    <a:lnTo>
                      <a:pt x="2703" y="2182"/>
                    </a:lnTo>
                    <a:lnTo>
                      <a:pt x="2754" y="2109"/>
                    </a:lnTo>
                    <a:lnTo>
                      <a:pt x="2798" y="2028"/>
                    </a:lnTo>
                    <a:lnTo>
                      <a:pt x="2827" y="1941"/>
                    </a:lnTo>
                    <a:lnTo>
                      <a:pt x="2849" y="1831"/>
                    </a:lnTo>
                    <a:lnTo>
                      <a:pt x="2849" y="1714"/>
                    </a:lnTo>
                    <a:lnTo>
                      <a:pt x="2849" y="1655"/>
                    </a:lnTo>
                    <a:lnTo>
                      <a:pt x="2835" y="1582"/>
                    </a:lnTo>
                    <a:lnTo>
                      <a:pt x="2820" y="1516"/>
                    </a:lnTo>
                    <a:lnTo>
                      <a:pt x="2798" y="1443"/>
                    </a:lnTo>
                    <a:lnTo>
                      <a:pt x="2769" y="1362"/>
                    </a:lnTo>
                    <a:lnTo>
                      <a:pt x="2732" y="1282"/>
                    </a:lnTo>
                    <a:lnTo>
                      <a:pt x="2644" y="1120"/>
                    </a:lnTo>
                    <a:lnTo>
                      <a:pt x="2542" y="959"/>
                    </a:lnTo>
                    <a:lnTo>
                      <a:pt x="2417" y="798"/>
                    </a:lnTo>
                    <a:lnTo>
                      <a:pt x="2278" y="637"/>
                    </a:lnTo>
                    <a:lnTo>
                      <a:pt x="2124" y="491"/>
                    </a:lnTo>
                    <a:lnTo>
                      <a:pt x="2044" y="418"/>
                    </a:lnTo>
                    <a:lnTo>
                      <a:pt x="1963" y="352"/>
                    </a:lnTo>
                    <a:lnTo>
                      <a:pt x="1875" y="293"/>
                    </a:lnTo>
                    <a:lnTo>
                      <a:pt x="1795" y="234"/>
                    </a:lnTo>
                    <a:lnTo>
                      <a:pt x="1707" y="183"/>
                    </a:lnTo>
                    <a:lnTo>
                      <a:pt x="1612" y="132"/>
                    </a:lnTo>
                    <a:lnTo>
                      <a:pt x="1524" y="95"/>
                    </a:lnTo>
                    <a:lnTo>
                      <a:pt x="1429" y="59"/>
                    </a:lnTo>
                    <a:lnTo>
                      <a:pt x="1341" y="37"/>
                    </a:lnTo>
                    <a:lnTo>
                      <a:pt x="1246" y="15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rgbClr val="D66A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1"/>
              <p:cNvSpPr/>
              <p:nvPr/>
            </p:nvSpPr>
            <p:spPr>
              <a:xfrm>
                <a:off x="2171575" y="2105775"/>
                <a:ext cx="58975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498" extrusionOk="0">
                    <a:moveTo>
                      <a:pt x="696" y="1"/>
                    </a:moveTo>
                    <a:lnTo>
                      <a:pt x="652" y="8"/>
                    </a:lnTo>
                    <a:lnTo>
                      <a:pt x="608" y="16"/>
                    </a:lnTo>
                    <a:lnTo>
                      <a:pt x="564" y="30"/>
                    </a:lnTo>
                    <a:lnTo>
                      <a:pt x="520" y="52"/>
                    </a:lnTo>
                    <a:lnTo>
                      <a:pt x="476" y="82"/>
                    </a:lnTo>
                    <a:lnTo>
                      <a:pt x="425" y="118"/>
                    </a:lnTo>
                    <a:lnTo>
                      <a:pt x="381" y="169"/>
                    </a:lnTo>
                    <a:lnTo>
                      <a:pt x="330" y="221"/>
                    </a:lnTo>
                    <a:lnTo>
                      <a:pt x="227" y="352"/>
                    </a:lnTo>
                    <a:lnTo>
                      <a:pt x="118" y="521"/>
                    </a:lnTo>
                    <a:lnTo>
                      <a:pt x="0" y="733"/>
                    </a:lnTo>
                    <a:lnTo>
                      <a:pt x="22" y="806"/>
                    </a:lnTo>
                    <a:lnTo>
                      <a:pt x="88" y="1004"/>
                    </a:lnTo>
                    <a:lnTo>
                      <a:pt x="140" y="1129"/>
                    </a:lnTo>
                    <a:lnTo>
                      <a:pt x="206" y="1275"/>
                    </a:lnTo>
                    <a:lnTo>
                      <a:pt x="286" y="1436"/>
                    </a:lnTo>
                    <a:lnTo>
                      <a:pt x="381" y="1597"/>
                    </a:lnTo>
                    <a:lnTo>
                      <a:pt x="484" y="1758"/>
                    </a:lnTo>
                    <a:lnTo>
                      <a:pt x="608" y="1919"/>
                    </a:lnTo>
                    <a:lnTo>
                      <a:pt x="674" y="1993"/>
                    </a:lnTo>
                    <a:lnTo>
                      <a:pt x="740" y="2066"/>
                    </a:lnTo>
                    <a:lnTo>
                      <a:pt x="813" y="2139"/>
                    </a:lnTo>
                    <a:lnTo>
                      <a:pt x="886" y="2198"/>
                    </a:lnTo>
                    <a:lnTo>
                      <a:pt x="967" y="2263"/>
                    </a:lnTo>
                    <a:lnTo>
                      <a:pt x="1055" y="2315"/>
                    </a:lnTo>
                    <a:lnTo>
                      <a:pt x="1143" y="2366"/>
                    </a:lnTo>
                    <a:lnTo>
                      <a:pt x="1231" y="2403"/>
                    </a:lnTo>
                    <a:lnTo>
                      <a:pt x="1326" y="2439"/>
                    </a:lnTo>
                    <a:lnTo>
                      <a:pt x="1428" y="2469"/>
                    </a:lnTo>
                    <a:lnTo>
                      <a:pt x="1531" y="2483"/>
                    </a:lnTo>
                    <a:lnTo>
                      <a:pt x="1633" y="2498"/>
                    </a:lnTo>
                    <a:lnTo>
                      <a:pt x="1743" y="2490"/>
                    </a:lnTo>
                    <a:lnTo>
                      <a:pt x="1838" y="2483"/>
                    </a:lnTo>
                    <a:lnTo>
                      <a:pt x="1919" y="2461"/>
                    </a:lnTo>
                    <a:lnTo>
                      <a:pt x="1999" y="2432"/>
                    </a:lnTo>
                    <a:lnTo>
                      <a:pt x="2073" y="2395"/>
                    </a:lnTo>
                    <a:lnTo>
                      <a:pt x="2131" y="2351"/>
                    </a:lnTo>
                    <a:lnTo>
                      <a:pt x="2182" y="2300"/>
                    </a:lnTo>
                    <a:lnTo>
                      <a:pt x="2234" y="2242"/>
                    </a:lnTo>
                    <a:lnTo>
                      <a:pt x="2270" y="2183"/>
                    </a:lnTo>
                    <a:lnTo>
                      <a:pt x="2300" y="2110"/>
                    </a:lnTo>
                    <a:lnTo>
                      <a:pt x="2322" y="2037"/>
                    </a:lnTo>
                    <a:lnTo>
                      <a:pt x="2344" y="1963"/>
                    </a:lnTo>
                    <a:lnTo>
                      <a:pt x="2351" y="1883"/>
                    </a:lnTo>
                    <a:lnTo>
                      <a:pt x="2358" y="1802"/>
                    </a:lnTo>
                    <a:lnTo>
                      <a:pt x="2358" y="1714"/>
                    </a:lnTo>
                    <a:lnTo>
                      <a:pt x="2351" y="1626"/>
                    </a:lnTo>
                    <a:lnTo>
                      <a:pt x="2336" y="1539"/>
                    </a:lnTo>
                    <a:lnTo>
                      <a:pt x="2314" y="1451"/>
                    </a:lnTo>
                    <a:lnTo>
                      <a:pt x="2292" y="1363"/>
                    </a:lnTo>
                    <a:lnTo>
                      <a:pt x="2263" y="1268"/>
                    </a:lnTo>
                    <a:lnTo>
                      <a:pt x="2234" y="1187"/>
                    </a:lnTo>
                    <a:lnTo>
                      <a:pt x="2197" y="1099"/>
                    </a:lnTo>
                    <a:lnTo>
                      <a:pt x="2153" y="1019"/>
                    </a:lnTo>
                    <a:lnTo>
                      <a:pt x="2109" y="938"/>
                    </a:lnTo>
                    <a:lnTo>
                      <a:pt x="2058" y="858"/>
                    </a:lnTo>
                    <a:lnTo>
                      <a:pt x="2007" y="784"/>
                    </a:lnTo>
                    <a:lnTo>
                      <a:pt x="1955" y="719"/>
                    </a:lnTo>
                    <a:lnTo>
                      <a:pt x="1897" y="653"/>
                    </a:lnTo>
                    <a:lnTo>
                      <a:pt x="1831" y="594"/>
                    </a:lnTo>
                    <a:lnTo>
                      <a:pt x="1772" y="550"/>
                    </a:lnTo>
                    <a:lnTo>
                      <a:pt x="1707" y="506"/>
                    </a:lnTo>
                    <a:lnTo>
                      <a:pt x="1633" y="470"/>
                    </a:lnTo>
                    <a:lnTo>
                      <a:pt x="1502" y="396"/>
                    </a:lnTo>
                    <a:lnTo>
                      <a:pt x="1384" y="330"/>
                    </a:lnTo>
                    <a:lnTo>
                      <a:pt x="1165" y="191"/>
                    </a:lnTo>
                    <a:lnTo>
                      <a:pt x="1062" y="125"/>
                    </a:lnTo>
                    <a:lnTo>
                      <a:pt x="967" y="74"/>
                    </a:lnTo>
                    <a:lnTo>
                      <a:pt x="879" y="30"/>
                    </a:lnTo>
                    <a:lnTo>
                      <a:pt x="784" y="8"/>
                    </a:lnTo>
                    <a:lnTo>
                      <a:pt x="740" y="1"/>
                    </a:lnTo>
                    <a:close/>
                  </a:path>
                </a:pathLst>
              </a:custGeom>
              <a:solidFill>
                <a:srgbClr val="D66A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1"/>
              <p:cNvSpPr/>
              <p:nvPr/>
            </p:nvSpPr>
            <p:spPr>
              <a:xfrm>
                <a:off x="2279950" y="1956225"/>
                <a:ext cx="883600" cy="768850"/>
              </a:xfrm>
              <a:custGeom>
                <a:avLst/>
                <a:gdLst/>
                <a:ahLst/>
                <a:cxnLst/>
                <a:rect l="l" t="t" r="r" b="b"/>
                <a:pathLst>
                  <a:path w="35344" h="30754" extrusionOk="0">
                    <a:moveTo>
                      <a:pt x="24990" y="1"/>
                    </a:moveTo>
                    <a:lnTo>
                      <a:pt x="24734" y="8"/>
                    </a:lnTo>
                    <a:lnTo>
                      <a:pt x="21542" y="4936"/>
                    </a:lnTo>
                    <a:lnTo>
                      <a:pt x="21293" y="5536"/>
                    </a:lnTo>
                    <a:lnTo>
                      <a:pt x="20634" y="7103"/>
                    </a:lnTo>
                    <a:lnTo>
                      <a:pt x="20180" y="8158"/>
                    </a:lnTo>
                    <a:lnTo>
                      <a:pt x="19674" y="9336"/>
                    </a:lnTo>
                    <a:lnTo>
                      <a:pt x="19118" y="10603"/>
                    </a:lnTo>
                    <a:lnTo>
                      <a:pt x="18532" y="11914"/>
                    </a:lnTo>
                    <a:lnTo>
                      <a:pt x="17932" y="13232"/>
                    </a:lnTo>
                    <a:lnTo>
                      <a:pt x="17331" y="14520"/>
                    </a:lnTo>
                    <a:lnTo>
                      <a:pt x="17039" y="15143"/>
                    </a:lnTo>
                    <a:lnTo>
                      <a:pt x="16746" y="15736"/>
                    </a:lnTo>
                    <a:lnTo>
                      <a:pt x="16467" y="16307"/>
                    </a:lnTo>
                    <a:lnTo>
                      <a:pt x="16189" y="16842"/>
                    </a:lnTo>
                    <a:lnTo>
                      <a:pt x="15933" y="17339"/>
                    </a:lnTo>
                    <a:lnTo>
                      <a:pt x="15677" y="17793"/>
                    </a:lnTo>
                    <a:lnTo>
                      <a:pt x="15442" y="18196"/>
                    </a:lnTo>
                    <a:lnTo>
                      <a:pt x="15223" y="18555"/>
                    </a:lnTo>
                    <a:lnTo>
                      <a:pt x="15120" y="18709"/>
                    </a:lnTo>
                    <a:lnTo>
                      <a:pt x="15025" y="18848"/>
                    </a:lnTo>
                    <a:lnTo>
                      <a:pt x="14930" y="18972"/>
                    </a:lnTo>
                    <a:lnTo>
                      <a:pt x="14849" y="19082"/>
                    </a:lnTo>
                    <a:lnTo>
                      <a:pt x="14761" y="19177"/>
                    </a:lnTo>
                    <a:lnTo>
                      <a:pt x="14688" y="19251"/>
                    </a:lnTo>
                    <a:lnTo>
                      <a:pt x="14615" y="19309"/>
                    </a:lnTo>
                    <a:lnTo>
                      <a:pt x="14556" y="19346"/>
                    </a:lnTo>
                    <a:lnTo>
                      <a:pt x="14490" y="19368"/>
                    </a:lnTo>
                    <a:lnTo>
                      <a:pt x="14410" y="19375"/>
                    </a:lnTo>
                    <a:lnTo>
                      <a:pt x="14329" y="19368"/>
                    </a:lnTo>
                    <a:lnTo>
                      <a:pt x="14227" y="19346"/>
                    </a:lnTo>
                    <a:lnTo>
                      <a:pt x="14124" y="19316"/>
                    </a:lnTo>
                    <a:lnTo>
                      <a:pt x="14007" y="19273"/>
                    </a:lnTo>
                    <a:lnTo>
                      <a:pt x="13890" y="19214"/>
                    </a:lnTo>
                    <a:lnTo>
                      <a:pt x="13758" y="19148"/>
                    </a:lnTo>
                    <a:lnTo>
                      <a:pt x="13619" y="19067"/>
                    </a:lnTo>
                    <a:lnTo>
                      <a:pt x="13473" y="18972"/>
                    </a:lnTo>
                    <a:lnTo>
                      <a:pt x="13158" y="18767"/>
                    </a:lnTo>
                    <a:lnTo>
                      <a:pt x="12821" y="18518"/>
                    </a:lnTo>
                    <a:lnTo>
                      <a:pt x="12455" y="18240"/>
                    </a:lnTo>
                    <a:lnTo>
                      <a:pt x="12074" y="17933"/>
                    </a:lnTo>
                    <a:lnTo>
                      <a:pt x="11679" y="17596"/>
                    </a:lnTo>
                    <a:lnTo>
                      <a:pt x="11269" y="17230"/>
                    </a:lnTo>
                    <a:lnTo>
                      <a:pt x="10844" y="16856"/>
                    </a:lnTo>
                    <a:lnTo>
                      <a:pt x="10419" y="16461"/>
                    </a:lnTo>
                    <a:lnTo>
                      <a:pt x="9980" y="16051"/>
                    </a:lnTo>
                    <a:lnTo>
                      <a:pt x="9548" y="15633"/>
                    </a:lnTo>
                    <a:lnTo>
                      <a:pt x="9109" y="15216"/>
                    </a:lnTo>
                    <a:lnTo>
                      <a:pt x="8252" y="14374"/>
                    </a:lnTo>
                    <a:lnTo>
                      <a:pt x="7432" y="13547"/>
                    </a:lnTo>
                    <a:lnTo>
                      <a:pt x="6671" y="12778"/>
                    </a:lnTo>
                    <a:lnTo>
                      <a:pt x="6004" y="12082"/>
                    </a:lnTo>
                    <a:lnTo>
                      <a:pt x="5008" y="11035"/>
                    </a:lnTo>
                    <a:lnTo>
                      <a:pt x="4635" y="10632"/>
                    </a:lnTo>
                    <a:lnTo>
                      <a:pt x="4540" y="10552"/>
                    </a:lnTo>
                    <a:lnTo>
                      <a:pt x="4423" y="10471"/>
                    </a:lnTo>
                    <a:lnTo>
                      <a:pt x="4269" y="10369"/>
                    </a:lnTo>
                    <a:lnTo>
                      <a:pt x="4079" y="10259"/>
                    </a:lnTo>
                    <a:lnTo>
                      <a:pt x="3969" y="10200"/>
                    </a:lnTo>
                    <a:lnTo>
                      <a:pt x="3852" y="10142"/>
                    </a:lnTo>
                    <a:lnTo>
                      <a:pt x="3727" y="10083"/>
                    </a:lnTo>
                    <a:lnTo>
                      <a:pt x="3595" y="10032"/>
                    </a:lnTo>
                    <a:lnTo>
                      <a:pt x="3463" y="9988"/>
                    </a:lnTo>
                    <a:lnTo>
                      <a:pt x="3317" y="9944"/>
                    </a:lnTo>
                    <a:lnTo>
                      <a:pt x="3171" y="9908"/>
                    </a:lnTo>
                    <a:lnTo>
                      <a:pt x="3017" y="9878"/>
                    </a:lnTo>
                    <a:lnTo>
                      <a:pt x="2856" y="9856"/>
                    </a:lnTo>
                    <a:lnTo>
                      <a:pt x="2695" y="9842"/>
                    </a:lnTo>
                    <a:lnTo>
                      <a:pt x="2526" y="9842"/>
                    </a:lnTo>
                    <a:lnTo>
                      <a:pt x="2358" y="9849"/>
                    </a:lnTo>
                    <a:lnTo>
                      <a:pt x="2189" y="9871"/>
                    </a:lnTo>
                    <a:lnTo>
                      <a:pt x="2014" y="9908"/>
                    </a:lnTo>
                    <a:lnTo>
                      <a:pt x="1838" y="9952"/>
                    </a:lnTo>
                    <a:lnTo>
                      <a:pt x="1655" y="10017"/>
                    </a:lnTo>
                    <a:lnTo>
                      <a:pt x="1479" y="10105"/>
                    </a:lnTo>
                    <a:lnTo>
                      <a:pt x="1296" y="10200"/>
                    </a:lnTo>
                    <a:lnTo>
                      <a:pt x="1120" y="10325"/>
                    </a:lnTo>
                    <a:lnTo>
                      <a:pt x="937" y="10464"/>
                    </a:lnTo>
                    <a:lnTo>
                      <a:pt x="754" y="10625"/>
                    </a:lnTo>
                    <a:lnTo>
                      <a:pt x="579" y="10808"/>
                    </a:lnTo>
                    <a:lnTo>
                      <a:pt x="418" y="10991"/>
                    </a:lnTo>
                    <a:lnTo>
                      <a:pt x="286" y="11174"/>
                    </a:lnTo>
                    <a:lnTo>
                      <a:pt x="227" y="11262"/>
                    </a:lnTo>
                    <a:lnTo>
                      <a:pt x="176" y="11343"/>
                    </a:lnTo>
                    <a:lnTo>
                      <a:pt x="132" y="11431"/>
                    </a:lnTo>
                    <a:lnTo>
                      <a:pt x="95" y="11511"/>
                    </a:lnTo>
                    <a:lnTo>
                      <a:pt x="66" y="11584"/>
                    </a:lnTo>
                    <a:lnTo>
                      <a:pt x="44" y="11665"/>
                    </a:lnTo>
                    <a:lnTo>
                      <a:pt x="22" y="11738"/>
                    </a:lnTo>
                    <a:lnTo>
                      <a:pt x="7" y="11811"/>
                    </a:lnTo>
                    <a:lnTo>
                      <a:pt x="0" y="11885"/>
                    </a:lnTo>
                    <a:lnTo>
                      <a:pt x="0" y="11958"/>
                    </a:lnTo>
                    <a:lnTo>
                      <a:pt x="7" y="12024"/>
                    </a:lnTo>
                    <a:lnTo>
                      <a:pt x="15" y="12097"/>
                    </a:lnTo>
                    <a:lnTo>
                      <a:pt x="29" y="12163"/>
                    </a:lnTo>
                    <a:lnTo>
                      <a:pt x="44" y="12229"/>
                    </a:lnTo>
                    <a:lnTo>
                      <a:pt x="73" y="12295"/>
                    </a:lnTo>
                    <a:lnTo>
                      <a:pt x="95" y="12360"/>
                    </a:lnTo>
                    <a:lnTo>
                      <a:pt x="169" y="12485"/>
                    </a:lnTo>
                    <a:lnTo>
                      <a:pt x="249" y="12609"/>
                    </a:lnTo>
                    <a:lnTo>
                      <a:pt x="352" y="12734"/>
                    </a:lnTo>
                    <a:lnTo>
                      <a:pt x="461" y="12858"/>
                    </a:lnTo>
                    <a:lnTo>
                      <a:pt x="586" y="12983"/>
                    </a:lnTo>
                    <a:lnTo>
                      <a:pt x="718" y="13100"/>
                    </a:lnTo>
                    <a:lnTo>
                      <a:pt x="1018" y="13349"/>
                    </a:lnTo>
                    <a:lnTo>
                      <a:pt x="1340" y="13613"/>
                    </a:lnTo>
                    <a:lnTo>
                      <a:pt x="1677" y="13891"/>
                    </a:lnTo>
                    <a:lnTo>
                      <a:pt x="1853" y="14037"/>
                    </a:lnTo>
                    <a:lnTo>
                      <a:pt x="2021" y="14191"/>
                    </a:lnTo>
                    <a:lnTo>
                      <a:pt x="2197" y="14352"/>
                    </a:lnTo>
                    <a:lnTo>
                      <a:pt x="2365" y="14520"/>
                    </a:lnTo>
                    <a:lnTo>
                      <a:pt x="2526" y="14696"/>
                    </a:lnTo>
                    <a:lnTo>
                      <a:pt x="2687" y="14879"/>
                    </a:lnTo>
                    <a:lnTo>
                      <a:pt x="2841" y="15070"/>
                    </a:lnTo>
                    <a:lnTo>
                      <a:pt x="2988" y="15275"/>
                    </a:lnTo>
                    <a:lnTo>
                      <a:pt x="3127" y="15494"/>
                    </a:lnTo>
                    <a:lnTo>
                      <a:pt x="3251" y="15721"/>
                    </a:lnTo>
                    <a:lnTo>
                      <a:pt x="3390" y="15992"/>
                    </a:lnTo>
                    <a:lnTo>
                      <a:pt x="3544" y="16322"/>
                    </a:lnTo>
                    <a:lnTo>
                      <a:pt x="3925" y="17142"/>
                    </a:lnTo>
                    <a:lnTo>
                      <a:pt x="4386" y="18152"/>
                    </a:lnTo>
                    <a:lnTo>
                      <a:pt x="4928" y="19316"/>
                    </a:lnTo>
                    <a:lnTo>
                      <a:pt x="5228" y="19939"/>
                    </a:lnTo>
                    <a:lnTo>
                      <a:pt x="5543" y="20590"/>
                    </a:lnTo>
                    <a:lnTo>
                      <a:pt x="5872" y="21249"/>
                    </a:lnTo>
                    <a:lnTo>
                      <a:pt x="6217" y="21930"/>
                    </a:lnTo>
                    <a:lnTo>
                      <a:pt x="6583" y="22619"/>
                    </a:lnTo>
                    <a:lnTo>
                      <a:pt x="6956" y="23307"/>
                    </a:lnTo>
                    <a:lnTo>
                      <a:pt x="7344" y="23995"/>
                    </a:lnTo>
                    <a:lnTo>
                      <a:pt x="7740" y="24676"/>
                    </a:lnTo>
                    <a:lnTo>
                      <a:pt x="8150" y="25342"/>
                    </a:lnTo>
                    <a:lnTo>
                      <a:pt x="8355" y="25672"/>
                    </a:lnTo>
                    <a:lnTo>
                      <a:pt x="8567" y="25994"/>
                    </a:lnTo>
                    <a:lnTo>
                      <a:pt x="8779" y="26309"/>
                    </a:lnTo>
                    <a:lnTo>
                      <a:pt x="8999" y="26624"/>
                    </a:lnTo>
                    <a:lnTo>
                      <a:pt x="9219" y="26931"/>
                    </a:lnTo>
                    <a:lnTo>
                      <a:pt x="9438" y="27232"/>
                    </a:lnTo>
                    <a:lnTo>
                      <a:pt x="9658" y="27517"/>
                    </a:lnTo>
                    <a:lnTo>
                      <a:pt x="9885" y="27803"/>
                    </a:lnTo>
                    <a:lnTo>
                      <a:pt x="10112" y="28074"/>
                    </a:lnTo>
                    <a:lnTo>
                      <a:pt x="10339" y="28337"/>
                    </a:lnTo>
                    <a:lnTo>
                      <a:pt x="10566" y="28593"/>
                    </a:lnTo>
                    <a:lnTo>
                      <a:pt x="10793" y="28835"/>
                    </a:lnTo>
                    <a:lnTo>
                      <a:pt x="11027" y="29069"/>
                    </a:lnTo>
                    <a:lnTo>
                      <a:pt x="11261" y="29289"/>
                    </a:lnTo>
                    <a:lnTo>
                      <a:pt x="11496" y="29494"/>
                    </a:lnTo>
                    <a:lnTo>
                      <a:pt x="11730" y="29684"/>
                    </a:lnTo>
                    <a:lnTo>
                      <a:pt x="11964" y="29868"/>
                    </a:lnTo>
                    <a:lnTo>
                      <a:pt x="12199" y="30029"/>
                    </a:lnTo>
                    <a:lnTo>
                      <a:pt x="12440" y="30175"/>
                    </a:lnTo>
                    <a:lnTo>
                      <a:pt x="12675" y="30314"/>
                    </a:lnTo>
                    <a:lnTo>
                      <a:pt x="12916" y="30431"/>
                    </a:lnTo>
                    <a:lnTo>
                      <a:pt x="13158" y="30527"/>
                    </a:lnTo>
                    <a:lnTo>
                      <a:pt x="13392" y="30614"/>
                    </a:lnTo>
                    <a:lnTo>
                      <a:pt x="13517" y="30644"/>
                    </a:lnTo>
                    <a:lnTo>
                      <a:pt x="13634" y="30673"/>
                    </a:lnTo>
                    <a:lnTo>
                      <a:pt x="13758" y="30702"/>
                    </a:lnTo>
                    <a:lnTo>
                      <a:pt x="13875" y="30724"/>
                    </a:lnTo>
                    <a:lnTo>
                      <a:pt x="13993" y="30739"/>
                    </a:lnTo>
                    <a:lnTo>
                      <a:pt x="14117" y="30746"/>
                    </a:lnTo>
                    <a:lnTo>
                      <a:pt x="14234" y="30753"/>
                    </a:lnTo>
                    <a:lnTo>
                      <a:pt x="14476" y="30753"/>
                    </a:lnTo>
                    <a:lnTo>
                      <a:pt x="14593" y="30739"/>
                    </a:lnTo>
                    <a:lnTo>
                      <a:pt x="14710" y="30724"/>
                    </a:lnTo>
                    <a:lnTo>
                      <a:pt x="14835" y="30702"/>
                    </a:lnTo>
                    <a:lnTo>
                      <a:pt x="14952" y="30680"/>
                    </a:lnTo>
                    <a:lnTo>
                      <a:pt x="15069" y="30644"/>
                    </a:lnTo>
                    <a:lnTo>
                      <a:pt x="15318" y="30570"/>
                    </a:lnTo>
                    <a:lnTo>
                      <a:pt x="15567" y="30483"/>
                    </a:lnTo>
                    <a:lnTo>
                      <a:pt x="15823" y="30380"/>
                    </a:lnTo>
                    <a:lnTo>
                      <a:pt x="16087" y="30263"/>
                    </a:lnTo>
                    <a:lnTo>
                      <a:pt x="16358" y="30138"/>
                    </a:lnTo>
                    <a:lnTo>
                      <a:pt x="16636" y="29992"/>
                    </a:lnTo>
                    <a:lnTo>
                      <a:pt x="16921" y="29846"/>
                    </a:lnTo>
                    <a:lnTo>
                      <a:pt x="17214" y="29677"/>
                    </a:lnTo>
                    <a:lnTo>
                      <a:pt x="17507" y="29509"/>
                    </a:lnTo>
                    <a:lnTo>
                      <a:pt x="17807" y="29318"/>
                    </a:lnTo>
                    <a:lnTo>
                      <a:pt x="18115" y="29128"/>
                    </a:lnTo>
                    <a:lnTo>
                      <a:pt x="18422" y="28923"/>
                    </a:lnTo>
                    <a:lnTo>
                      <a:pt x="18737" y="28711"/>
                    </a:lnTo>
                    <a:lnTo>
                      <a:pt x="19059" y="28491"/>
                    </a:lnTo>
                    <a:lnTo>
                      <a:pt x="19382" y="28257"/>
                    </a:lnTo>
                    <a:lnTo>
                      <a:pt x="19704" y="28022"/>
                    </a:lnTo>
                    <a:lnTo>
                      <a:pt x="20355" y="27524"/>
                    </a:lnTo>
                    <a:lnTo>
                      <a:pt x="21022" y="26997"/>
                    </a:lnTo>
                    <a:lnTo>
                      <a:pt x="21688" y="26448"/>
                    </a:lnTo>
                    <a:lnTo>
                      <a:pt x="22362" y="25877"/>
                    </a:lnTo>
                    <a:lnTo>
                      <a:pt x="23028" y="25291"/>
                    </a:lnTo>
                    <a:lnTo>
                      <a:pt x="23694" y="24691"/>
                    </a:lnTo>
                    <a:lnTo>
                      <a:pt x="24353" y="24083"/>
                    </a:lnTo>
                    <a:lnTo>
                      <a:pt x="25005" y="23468"/>
                    </a:lnTo>
                    <a:lnTo>
                      <a:pt x="25642" y="22846"/>
                    </a:lnTo>
                    <a:lnTo>
                      <a:pt x="26264" y="22231"/>
                    </a:lnTo>
                    <a:lnTo>
                      <a:pt x="26872" y="21608"/>
                    </a:lnTo>
                    <a:lnTo>
                      <a:pt x="27458" y="21001"/>
                    </a:lnTo>
                    <a:lnTo>
                      <a:pt x="28022" y="20400"/>
                    </a:lnTo>
                    <a:lnTo>
                      <a:pt x="28556" y="19814"/>
                    </a:lnTo>
                    <a:lnTo>
                      <a:pt x="29069" y="19243"/>
                    </a:lnTo>
                    <a:lnTo>
                      <a:pt x="29545" y="18687"/>
                    </a:lnTo>
                    <a:lnTo>
                      <a:pt x="29991" y="18160"/>
                    </a:lnTo>
                    <a:lnTo>
                      <a:pt x="30394" y="17662"/>
                    </a:lnTo>
                    <a:lnTo>
                      <a:pt x="30760" y="17186"/>
                    </a:lnTo>
                    <a:lnTo>
                      <a:pt x="31082" y="16746"/>
                    </a:lnTo>
                    <a:lnTo>
                      <a:pt x="31360" y="16344"/>
                    </a:lnTo>
                    <a:lnTo>
                      <a:pt x="31485" y="16153"/>
                    </a:lnTo>
                    <a:lnTo>
                      <a:pt x="31587" y="15978"/>
                    </a:lnTo>
                    <a:lnTo>
                      <a:pt x="31690" y="15809"/>
                    </a:lnTo>
                    <a:lnTo>
                      <a:pt x="31771" y="15655"/>
                    </a:lnTo>
                    <a:lnTo>
                      <a:pt x="31836" y="15516"/>
                    </a:lnTo>
                    <a:lnTo>
                      <a:pt x="31895" y="15384"/>
                    </a:lnTo>
                    <a:lnTo>
                      <a:pt x="32100" y="14857"/>
                    </a:lnTo>
                    <a:lnTo>
                      <a:pt x="32342" y="14294"/>
                    </a:lnTo>
                    <a:lnTo>
                      <a:pt x="32598" y="13700"/>
                    </a:lnTo>
                    <a:lnTo>
                      <a:pt x="32869" y="13093"/>
                    </a:lnTo>
                    <a:lnTo>
                      <a:pt x="33154" y="12470"/>
                    </a:lnTo>
                    <a:lnTo>
                      <a:pt x="33440" y="11855"/>
                    </a:lnTo>
                    <a:lnTo>
                      <a:pt x="34011" y="10669"/>
                    </a:lnTo>
                    <a:lnTo>
                      <a:pt x="34524" y="9600"/>
                    </a:lnTo>
                    <a:lnTo>
                      <a:pt x="34948" y="8743"/>
                    </a:lnTo>
                    <a:lnTo>
                      <a:pt x="35344" y="7960"/>
                    </a:lnTo>
                    <a:lnTo>
                      <a:pt x="35285" y="7865"/>
                    </a:lnTo>
                    <a:lnTo>
                      <a:pt x="35109" y="7608"/>
                    </a:lnTo>
                    <a:lnTo>
                      <a:pt x="34831" y="7198"/>
                    </a:lnTo>
                    <a:lnTo>
                      <a:pt x="34450" y="6679"/>
                    </a:lnTo>
                    <a:lnTo>
                      <a:pt x="34223" y="6378"/>
                    </a:lnTo>
                    <a:lnTo>
                      <a:pt x="33982" y="6056"/>
                    </a:lnTo>
                    <a:lnTo>
                      <a:pt x="33711" y="5719"/>
                    </a:lnTo>
                    <a:lnTo>
                      <a:pt x="33418" y="5368"/>
                    </a:lnTo>
                    <a:lnTo>
                      <a:pt x="33110" y="5009"/>
                    </a:lnTo>
                    <a:lnTo>
                      <a:pt x="32781" y="4636"/>
                    </a:lnTo>
                    <a:lnTo>
                      <a:pt x="32437" y="4262"/>
                    </a:lnTo>
                    <a:lnTo>
                      <a:pt x="32078" y="3882"/>
                    </a:lnTo>
                    <a:lnTo>
                      <a:pt x="31697" y="3501"/>
                    </a:lnTo>
                    <a:lnTo>
                      <a:pt x="31309" y="3127"/>
                    </a:lnTo>
                    <a:lnTo>
                      <a:pt x="30899" y="2761"/>
                    </a:lnTo>
                    <a:lnTo>
                      <a:pt x="30482" y="2402"/>
                    </a:lnTo>
                    <a:lnTo>
                      <a:pt x="30262" y="2227"/>
                    </a:lnTo>
                    <a:lnTo>
                      <a:pt x="30050" y="2058"/>
                    </a:lnTo>
                    <a:lnTo>
                      <a:pt x="29830" y="1890"/>
                    </a:lnTo>
                    <a:lnTo>
                      <a:pt x="29603" y="1729"/>
                    </a:lnTo>
                    <a:lnTo>
                      <a:pt x="29376" y="1575"/>
                    </a:lnTo>
                    <a:lnTo>
                      <a:pt x="29149" y="1421"/>
                    </a:lnTo>
                    <a:lnTo>
                      <a:pt x="28915" y="1275"/>
                    </a:lnTo>
                    <a:lnTo>
                      <a:pt x="28688" y="1136"/>
                    </a:lnTo>
                    <a:lnTo>
                      <a:pt x="28446" y="997"/>
                    </a:lnTo>
                    <a:lnTo>
                      <a:pt x="28212" y="872"/>
                    </a:lnTo>
                    <a:lnTo>
                      <a:pt x="27970" y="755"/>
                    </a:lnTo>
                    <a:lnTo>
                      <a:pt x="27729" y="638"/>
                    </a:lnTo>
                    <a:lnTo>
                      <a:pt x="27487" y="535"/>
                    </a:lnTo>
                    <a:lnTo>
                      <a:pt x="27245" y="440"/>
                    </a:lnTo>
                    <a:lnTo>
                      <a:pt x="26997" y="352"/>
                    </a:lnTo>
                    <a:lnTo>
                      <a:pt x="26748" y="272"/>
                    </a:lnTo>
                    <a:lnTo>
                      <a:pt x="26499" y="199"/>
                    </a:lnTo>
                    <a:lnTo>
                      <a:pt x="26250" y="140"/>
                    </a:lnTo>
                    <a:lnTo>
                      <a:pt x="26001" y="89"/>
                    </a:lnTo>
                    <a:lnTo>
                      <a:pt x="25752" y="52"/>
                    </a:lnTo>
                    <a:lnTo>
                      <a:pt x="25496" y="23"/>
                    </a:lnTo>
                    <a:lnTo>
                      <a:pt x="25239" y="8"/>
                    </a:lnTo>
                    <a:lnTo>
                      <a:pt x="24990" y="1"/>
                    </a:lnTo>
                    <a:close/>
                  </a:path>
                </a:pathLst>
              </a:custGeom>
              <a:solidFill>
                <a:srgbClr val="E57A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1"/>
              <p:cNvSpPr/>
              <p:nvPr/>
            </p:nvSpPr>
            <p:spPr>
              <a:xfrm>
                <a:off x="2998225" y="1636250"/>
                <a:ext cx="905400" cy="1472325"/>
              </a:xfrm>
              <a:custGeom>
                <a:avLst/>
                <a:gdLst/>
                <a:ahLst/>
                <a:cxnLst/>
                <a:rect l="l" t="t" r="r" b="b"/>
                <a:pathLst>
                  <a:path w="36216" h="58893" extrusionOk="0">
                    <a:moveTo>
                      <a:pt x="18108" y="1"/>
                    </a:moveTo>
                    <a:lnTo>
                      <a:pt x="17713" y="8"/>
                    </a:lnTo>
                    <a:lnTo>
                      <a:pt x="17274" y="30"/>
                    </a:lnTo>
                    <a:lnTo>
                      <a:pt x="16790" y="67"/>
                    </a:lnTo>
                    <a:lnTo>
                      <a:pt x="16278" y="103"/>
                    </a:lnTo>
                    <a:lnTo>
                      <a:pt x="15729" y="162"/>
                    </a:lnTo>
                    <a:lnTo>
                      <a:pt x="15150" y="221"/>
                    </a:lnTo>
                    <a:lnTo>
                      <a:pt x="14550" y="286"/>
                    </a:lnTo>
                    <a:lnTo>
                      <a:pt x="13920" y="360"/>
                    </a:lnTo>
                    <a:lnTo>
                      <a:pt x="13276" y="448"/>
                    </a:lnTo>
                    <a:lnTo>
                      <a:pt x="12609" y="535"/>
                    </a:lnTo>
                    <a:lnTo>
                      <a:pt x="11255" y="733"/>
                    </a:lnTo>
                    <a:lnTo>
                      <a:pt x="9871" y="945"/>
                    </a:lnTo>
                    <a:lnTo>
                      <a:pt x="8494" y="1180"/>
                    </a:lnTo>
                    <a:lnTo>
                      <a:pt x="7147" y="1421"/>
                    </a:lnTo>
                    <a:lnTo>
                      <a:pt x="5851" y="1663"/>
                    </a:lnTo>
                    <a:lnTo>
                      <a:pt x="5236" y="1787"/>
                    </a:lnTo>
                    <a:lnTo>
                      <a:pt x="4650" y="1912"/>
                    </a:lnTo>
                    <a:lnTo>
                      <a:pt x="4087" y="2036"/>
                    </a:lnTo>
                    <a:lnTo>
                      <a:pt x="3552" y="2161"/>
                    </a:lnTo>
                    <a:lnTo>
                      <a:pt x="3054" y="2278"/>
                    </a:lnTo>
                    <a:lnTo>
                      <a:pt x="2600" y="2395"/>
                    </a:lnTo>
                    <a:lnTo>
                      <a:pt x="2183" y="2505"/>
                    </a:lnTo>
                    <a:lnTo>
                      <a:pt x="1809" y="2622"/>
                    </a:lnTo>
                    <a:lnTo>
                      <a:pt x="1487" y="2725"/>
                    </a:lnTo>
                    <a:lnTo>
                      <a:pt x="1209" y="2827"/>
                    </a:lnTo>
                    <a:lnTo>
                      <a:pt x="1099" y="2871"/>
                    </a:lnTo>
                    <a:lnTo>
                      <a:pt x="997" y="2922"/>
                    </a:lnTo>
                    <a:lnTo>
                      <a:pt x="909" y="2966"/>
                    </a:lnTo>
                    <a:lnTo>
                      <a:pt x="836" y="3010"/>
                    </a:lnTo>
                    <a:lnTo>
                      <a:pt x="770" y="3054"/>
                    </a:lnTo>
                    <a:lnTo>
                      <a:pt x="711" y="3113"/>
                    </a:lnTo>
                    <a:lnTo>
                      <a:pt x="653" y="3171"/>
                    </a:lnTo>
                    <a:lnTo>
                      <a:pt x="601" y="3230"/>
                    </a:lnTo>
                    <a:lnTo>
                      <a:pt x="557" y="3303"/>
                    </a:lnTo>
                    <a:lnTo>
                      <a:pt x="506" y="3376"/>
                    </a:lnTo>
                    <a:lnTo>
                      <a:pt x="469" y="3457"/>
                    </a:lnTo>
                    <a:lnTo>
                      <a:pt x="426" y="3545"/>
                    </a:lnTo>
                    <a:lnTo>
                      <a:pt x="360" y="3728"/>
                    </a:lnTo>
                    <a:lnTo>
                      <a:pt x="301" y="3926"/>
                    </a:lnTo>
                    <a:lnTo>
                      <a:pt x="250" y="4138"/>
                    </a:lnTo>
                    <a:lnTo>
                      <a:pt x="213" y="4365"/>
                    </a:lnTo>
                    <a:lnTo>
                      <a:pt x="184" y="4606"/>
                    </a:lnTo>
                    <a:lnTo>
                      <a:pt x="162" y="4855"/>
                    </a:lnTo>
                    <a:lnTo>
                      <a:pt x="147" y="5104"/>
                    </a:lnTo>
                    <a:lnTo>
                      <a:pt x="147" y="5368"/>
                    </a:lnTo>
                    <a:lnTo>
                      <a:pt x="147" y="5639"/>
                    </a:lnTo>
                    <a:lnTo>
                      <a:pt x="155" y="5902"/>
                    </a:lnTo>
                    <a:lnTo>
                      <a:pt x="169" y="6173"/>
                    </a:lnTo>
                    <a:lnTo>
                      <a:pt x="184" y="6444"/>
                    </a:lnTo>
                    <a:lnTo>
                      <a:pt x="235" y="6971"/>
                    </a:lnTo>
                    <a:lnTo>
                      <a:pt x="294" y="7477"/>
                    </a:lnTo>
                    <a:lnTo>
                      <a:pt x="360" y="7938"/>
                    </a:lnTo>
                    <a:lnTo>
                      <a:pt x="418" y="8348"/>
                    </a:lnTo>
                    <a:lnTo>
                      <a:pt x="484" y="8692"/>
                    </a:lnTo>
                    <a:lnTo>
                      <a:pt x="528" y="8956"/>
                    </a:lnTo>
                    <a:lnTo>
                      <a:pt x="572" y="9183"/>
                    </a:lnTo>
                    <a:lnTo>
                      <a:pt x="521" y="9549"/>
                    </a:lnTo>
                    <a:lnTo>
                      <a:pt x="462" y="9988"/>
                    </a:lnTo>
                    <a:lnTo>
                      <a:pt x="396" y="10574"/>
                    </a:lnTo>
                    <a:lnTo>
                      <a:pt x="316" y="11299"/>
                    </a:lnTo>
                    <a:lnTo>
                      <a:pt x="235" y="12134"/>
                    </a:lnTo>
                    <a:lnTo>
                      <a:pt x="155" y="13078"/>
                    </a:lnTo>
                    <a:lnTo>
                      <a:pt x="125" y="13583"/>
                    </a:lnTo>
                    <a:lnTo>
                      <a:pt x="89" y="14110"/>
                    </a:lnTo>
                    <a:lnTo>
                      <a:pt x="59" y="14652"/>
                    </a:lnTo>
                    <a:lnTo>
                      <a:pt x="37" y="15209"/>
                    </a:lnTo>
                    <a:lnTo>
                      <a:pt x="23" y="15787"/>
                    </a:lnTo>
                    <a:lnTo>
                      <a:pt x="8" y="16373"/>
                    </a:lnTo>
                    <a:lnTo>
                      <a:pt x="1" y="16966"/>
                    </a:lnTo>
                    <a:lnTo>
                      <a:pt x="1" y="17574"/>
                    </a:lnTo>
                    <a:lnTo>
                      <a:pt x="8" y="18189"/>
                    </a:lnTo>
                    <a:lnTo>
                      <a:pt x="30" y="18804"/>
                    </a:lnTo>
                    <a:lnTo>
                      <a:pt x="59" y="19426"/>
                    </a:lnTo>
                    <a:lnTo>
                      <a:pt x="96" y="20049"/>
                    </a:lnTo>
                    <a:lnTo>
                      <a:pt x="140" y="20664"/>
                    </a:lnTo>
                    <a:lnTo>
                      <a:pt x="206" y="21286"/>
                    </a:lnTo>
                    <a:lnTo>
                      <a:pt x="279" y="21894"/>
                    </a:lnTo>
                    <a:lnTo>
                      <a:pt x="360" y="22502"/>
                    </a:lnTo>
                    <a:lnTo>
                      <a:pt x="462" y="23102"/>
                    </a:lnTo>
                    <a:lnTo>
                      <a:pt x="572" y="23688"/>
                    </a:lnTo>
                    <a:lnTo>
                      <a:pt x="843" y="24918"/>
                    </a:lnTo>
                    <a:lnTo>
                      <a:pt x="1143" y="26258"/>
                    </a:lnTo>
                    <a:lnTo>
                      <a:pt x="1480" y="27693"/>
                    </a:lnTo>
                    <a:lnTo>
                      <a:pt x="1839" y="29209"/>
                    </a:lnTo>
                    <a:lnTo>
                      <a:pt x="2212" y="30790"/>
                    </a:lnTo>
                    <a:lnTo>
                      <a:pt x="2593" y="32416"/>
                    </a:lnTo>
                    <a:lnTo>
                      <a:pt x="2974" y="34078"/>
                    </a:lnTo>
                    <a:lnTo>
                      <a:pt x="3347" y="35755"/>
                    </a:lnTo>
                    <a:lnTo>
                      <a:pt x="3706" y="37424"/>
                    </a:lnTo>
                    <a:lnTo>
                      <a:pt x="3874" y="38259"/>
                    </a:lnTo>
                    <a:lnTo>
                      <a:pt x="4043" y="39079"/>
                    </a:lnTo>
                    <a:lnTo>
                      <a:pt x="4196" y="39891"/>
                    </a:lnTo>
                    <a:lnTo>
                      <a:pt x="4350" y="40697"/>
                    </a:lnTo>
                    <a:lnTo>
                      <a:pt x="4489" y="41495"/>
                    </a:lnTo>
                    <a:lnTo>
                      <a:pt x="4614" y="42271"/>
                    </a:lnTo>
                    <a:lnTo>
                      <a:pt x="4731" y="43033"/>
                    </a:lnTo>
                    <a:lnTo>
                      <a:pt x="4833" y="43772"/>
                    </a:lnTo>
                    <a:lnTo>
                      <a:pt x="4929" y="44497"/>
                    </a:lnTo>
                    <a:lnTo>
                      <a:pt x="5002" y="45193"/>
                    </a:lnTo>
                    <a:lnTo>
                      <a:pt x="5068" y="45866"/>
                    </a:lnTo>
                    <a:lnTo>
                      <a:pt x="5112" y="46511"/>
                    </a:lnTo>
                    <a:lnTo>
                      <a:pt x="5141" y="47133"/>
                    </a:lnTo>
                    <a:lnTo>
                      <a:pt x="5148" y="47426"/>
                    </a:lnTo>
                    <a:lnTo>
                      <a:pt x="5148" y="47719"/>
                    </a:lnTo>
                    <a:lnTo>
                      <a:pt x="5148" y="55451"/>
                    </a:lnTo>
                    <a:lnTo>
                      <a:pt x="5156" y="55487"/>
                    </a:lnTo>
                    <a:lnTo>
                      <a:pt x="5163" y="55531"/>
                    </a:lnTo>
                    <a:lnTo>
                      <a:pt x="5185" y="55590"/>
                    </a:lnTo>
                    <a:lnTo>
                      <a:pt x="5214" y="55663"/>
                    </a:lnTo>
                    <a:lnTo>
                      <a:pt x="5258" y="55751"/>
                    </a:lnTo>
                    <a:lnTo>
                      <a:pt x="5324" y="55854"/>
                    </a:lnTo>
                    <a:lnTo>
                      <a:pt x="5397" y="55963"/>
                    </a:lnTo>
                    <a:lnTo>
                      <a:pt x="5500" y="56081"/>
                    </a:lnTo>
                    <a:lnTo>
                      <a:pt x="5624" y="56212"/>
                    </a:lnTo>
                    <a:lnTo>
                      <a:pt x="5771" y="56351"/>
                    </a:lnTo>
                    <a:lnTo>
                      <a:pt x="5946" y="56491"/>
                    </a:lnTo>
                    <a:lnTo>
                      <a:pt x="6151" y="56637"/>
                    </a:lnTo>
                    <a:lnTo>
                      <a:pt x="6393" y="56791"/>
                    </a:lnTo>
                    <a:lnTo>
                      <a:pt x="6664" y="56945"/>
                    </a:lnTo>
                    <a:lnTo>
                      <a:pt x="6979" y="57106"/>
                    </a:lnTo>
                    <a:lnTo>
                      <a:pt x="7323" y="57259"/>
                    </a:lnTo>
                    <a:lnTo>
                      <a:pt x="7718" y="57420"/>
                    </a:lnTo>
                    <a:lnTo>
                      <a:pt x="7931" y="57494"/>
                    </a:lnTo>
                    <a:lnTo>
                      <a:pt x="8158" y="57574"/>
                    </a:lnTo>
                    <a:lnTo>
                      <a:pt x="8392" y="57647"/>
                    </a:lnTo>
                    <a:lnTo>
                      <a:pt x="8641" y="57721"/>
                    </a:lnTo>
                    <a:lnTo>
                      <a:pt x="8904" y="57801"/>
                    </a:lnTo>
                    <a:lnTo>
                      <a:pt x="9175" y="57874"/>
                    </a:lnTo>
                    <a:lnTo>
                      <a:pt x="9461" y="57940"/>
                    </a:lnTo>
                    <a:lnTo>
                      <a:pt x="9761" y="58014"/>
                    </a:lnTo>
                    <a:lnTo>
                      <a:pt x="10076" y="58079"/>
                    </a:lnTo>
                    <a:lnTo>
                      <a:pt x="10398" y="58153"/>
                    </a:lnTo>
                    <a:lnTo>
                      <a:pt x="10742" y="58211"/>
                    </a:lnTo>
                    <a:lnTo>
                      <a:pt x="11101" y="58277"/>
                    </a:lnTo>
                    <a:lnTo>
                      <a:pt x="11467" y="58336"/>
                    </a:lnTo>
                    <a:lnTo>
                      <a:pt x="11855" y="58394"/>
                    </a:lnTo>
                    <a:lnTo>
                      <a:pt x="12251" y="58453"/>
                    </a:lnTo>
                    <a:lnTo>
                      <a:pt x="12668" y="58504"/>
                    </a:lnTo>
                    <a:lnTo>
                      <a:pt x="13100" y="58555"/>
                    </a:lnTo>
                    <a:lnTo>
                      <a:pt x="13554" y="58607"/>
                    </a:lnTo>
                    <a:lnTo>
                      <a:pt x="14015" y="58651"/>
                    </a:lnTo>
                    <a:lnTo>
                      <a:pt x="14499" y="58687"/>
                    </a:lnTo>
                    <a:lnTo>
                      <a:pt x="14996" y="58731"/>
                    </a:lnTo>
                    <a:lnTo>
                      <a:pt x="15509" y="58760"/>
                    </a:lnTo>
                    <a:lnTo>
                      <a:pt x="16043" y="58797"/>
                    </a:lnTo>
                    <a:lnTo>
                      <a:pt x="16600" y="58819"/>
                    </a:lnTo>
                    <a:lnTo>
                      <a:pt x="17171" y="58841"/>
                    </a:lnTo>
                    <a:lnTo>
                      <a:pt x="17757" y="58863"/>
                    </a:lnTo>
                    <a:lnTo>
                      <a:pt x="18365" y="58878"/>
                    </a:lnTo>
                    <a:lnTo>
                      <a:pt x="18994" y="58885"/>
                    </a:lnTo>
                    <a:lnTo>
                      <a:pt x="19617" y="58892"/>
                    </a:lnTo>
                    <a:lnTo>
                      <a:pt x="20224" y="58885"/>
                    </a:lnTo>
                    <a:lnTo>
                      <a:pt x="20810" y="58870"/>
                    </a:lnTo>
                    <a:lnTo>
                      <a:pt x="21374" y="58848"/>
                    </a:lnTo>
                    <a:lnTo>
                      <a:pt x="21923" y="58819"/>
                    </a:lnTo>
                    <a:lnTo>
                      <a:pt x="22443" y="58782"/>
                    </a:lnTo>
                    <a:lnTo>
                      <a:pt x="22948" y="58731"/>
                    </a:lnTo>
                    <a:lnTo>
                      <a:pt x="23439" y="58680"/>
                    </a:lnTo>
                    <a:lnTo>
                      <a:pt x="23907" y="58621"/>
                    </a:lnTo>
                    <a:lnTo>
                      <a:pt x="24361" y="58555"/>
                    </a:lnTo>
                    <a:lnTo>
                      <a:pt x="24793" y="58475"/>
                    </a:lnTo>
                    <a:lnTo>
                      <a:pt x="25211" y="58402"/>
                    </a:lnTo>
                    <a:lnTo>
                      <a:pt x="25606" y="58314"/>
                    </a:lnTo>
                    <a:lnTo>
                      <a:pt x="25994" y="58219"/>
                    </a:lnTo>
                    <a:lnTo>
                      <a:pt x="26360" y="58123"/>
                    </a:lnTo>
                    <a:lnTo>
                      <a:pt x="26704" y="58021"/>
                    </a:lnTo>
                    <a:lnTo>
                      <a:pt x="27041" y="57918"/>
                    </a:lnTo>
                    <a:lnTo>
                      <a:pt x="27363" y="57809"/>
                    </a:lnTo>
                    <a:lnTo>
                      <a:pt x="27664" y="57691"/>
                    </a:lnTo>
                    <a:lnTo>
                      <a:pt x="27956" y="57574"/>
                    </a:lnTo>
                    <a:lnTo>
                      <a:pt x="28235" y="57450"/>
                    </a:lnTo>
                    <a:lnTo>
                      <a:pt x="28491" y="57325"/>
                    </a:lnTo>
                    <a:lnTo>
                      <a:pt x="28740" y="57201"/>
                    </a:lnTo>
                    <a:lnTo>
                      <a:pt x="28982" y="57069"/>
                    </a:lnTo>
                    <a:lnTo>
                      <a:pt x="29201" y="56930"/>
                    </a:lnTo>
                    <a:lnTo>
                      <a:pt x="29414" y="56798"/>
                    </a:lnTo>
                    <a:lnTo>
                      <a:pt x="29611" y="56659"/>
                    </a:lnTo>
                    <a:lnTo>
                      <a:pt x="29794" y="56520"/>
                    </a:lnTo>
                    <a:lnTo>
                      <a:pt x="29970" y="56381"/>
                    </a:lnTo>
                    <a:lnTo>
                      <a:pt x="30131" y="56242"/>
                    </a:lnTo>
                    <a:lnTo>
                      <a:pt x="30285" y="56095"/>
                    </a:lnTo>
                    <a:lnTo>
                      <a:pt x="30431" y="55956"/>
                    </a:lnTo>
                    <a:lnTo>
                      <a:pt x="30563" y="55810"/>
                    </a:lnTo>
                    <a:lnTo>
                      <a:pt x="30688" y="55671"/>
                    </a:lnTo>
                    <a:lnTo>
                      <a:pt x="30805" y="55531"/>
                    </a:lnTo>
                    <a:lnTo>
                      <a:pt x="30907" y="55385"/>
                    </a:lnTo>
                    <a:lnTo>
                      <a:pt x="31002" y="55246"/>
                    </a:lnTo>
                    <a:lnTo>
                      <a:pt x="31090" y="55107"/>
                    </a:lnTo>
                    <a:lnTo>
                      <a:pt x="31171" y="54968"/>
                    </a:lnTo>
                    <a:lnTo>
                      <a:pt x="31244" y="54836"/>
                    </a:lnTo>
                    <a:lnTo>
                      <a:pt x="31317" y="54704"/>
                    </a:lnTo>
                    <a:lnTo>
                      <a:pt x="31376" y="54572"/>
                    </a:lnTo>
                    <a:lnTo>
                      <a:pt x="31427" y="54440"/>
                    </a:lnTo>
                    <a:lnTo>
                      <a:pt x="31471" y="54316"/>
                    </a:lnTo>
                    <a:lnTo>
                      <a:pt x="31552" y="54074"/>
                    </a:lnTo>
                    <a:lnTo>
                      <a:pt x="31610" y="53855"/>
                    </a:lnTo>
                    <a:lnTo>
                      <a:pt x="31647" y="53650"/>
                    </a:lnTo>
                    <a:lnTo>
                      <a:pt x="31669" y="53459"/>
                    </a:lnTo>
                    <a:lnTo>
                      <a:pt x="31683" y="53298"/>
                    </a:lnTo>
                    <a:lnTo>
                      <a:pt x="31691" y="53159"/>
                    </a:lnTo>
                    <a:lnTo>
                      <a:pt x="31691" y="53042"/>
                    </a:lnTo>
                    <a:lnTo>
                      <a:pt x="31683" y="52961"/>
                    </a:lnTo>
                    <a:lnTo>
                      <a:pt x="31676" y="52895"/>
                    </a:lnTo>
                    <a:lnTo>
                      <a:pt x="31691" y="52317"/>
                    </a:lnTo>
                    <a:lnTo>
                      <a:pt x="31727" y="50743"/>
                    </a:lnTo>
                    <a:lnTo>
                      <a:pt x="31757" y="49666"/>
                    </a:lnTo>
                    <a:lnTo>
                      <a:pt x="31801" y="48436"/>
                    </a:lnTo>
                    <a:lnTo>
                      <a:pt x="31852" y="47089"/>
                    </a:lnTo>
                    <a:lnTo>
                      <a:pt x="31910" y="45647"/>
                    </a:lnTo>
                    <a:lnTo>
                      <a:pt x="31991" y="44146"/>
                    </a:lnTo>
                    <a:lnTo>
                      <a:pt x="32079" y="42615"/>
                    </a:lnTo>
                    <a:lnTo>
                      <a:pt x="32181" y="41092"/>
                    </a:lnTo>
                    <a:lnTo>
                      <a:pt x="32233" y="40345"/>
                    </a:lnTo>
                    <a:lnTo>
                      <a:pt x="32291" y="39606"/>
                    </a:lnTo>
                    <a:lnTo>
                      <a:pt x="32357" y="38888"/>
                    </a:lnTo>
                    <a:lnTo>
                      <a:pt x="32423" y="38185"/>
                    </a:lnTo>
                    <a:lnTo>
                      <a:pt x="32496" y="37512"/>
                    </a:lnTo>
                    <a:lnTo>
                      <a:pt x="32577" y="36867"/>
                    </a:lnTo>
                    <a:lnTo>
                      <a:pt x="32657" y="36252"/>
                    </a:lnTo>
                    <a:lnTo>
                      <a:pt x="32738" y="35674"/>
                    </a:lnTo>
                    <a:lnTo>
                      <a:pt x="32833" y="35139"/>
                    </a:lnTo>
                    <a:lnTo>
                      <a:pt x="32928" y="34649"/>
                    </a:lnTo>
                    <a:lnTo>
                      <a:pt x="33360" y="32540"/>
                    </a:lnTo>
                    <a:lnTo>
                      <a:pt x="33594" y="31339"/>
                    </a:lnTo>
                    <a:lnTo>
                      <a:pt x="33851" y="30058"/>
                    </a:lnTo>
                    <a:lnTo>
                      <a:pt x="34107" y="28711"/>
                    </a:lnTo>
                    <a:lnTo>
                      <a:pt x="34371" y="27319"/>
                    </a:lnTo>
                    <a:lnTo>
                      <a:pt x="34634" y="25884"/>
                    </a:lnTo>
                    <a:lnTo>
                      <a:pt x="34890" y="24427"/>
                    </a:lnTo>
                    <a:lnTo>
                      <a:pt x="35132" y="22956"/>
                    </a:lnTo>
                    <a:lnTo>
                      <a:pt x="35366" y="21498"/>
                    </a:lnTo>
                    <a:lnTo>
                      <a:pt x="35579" y="20063"/>
                    </a:lnTo>
                    <a:lnTo>
                      <a:pt x="35674" y="19353"/>
                    </a:lnTo>
                    <a:lnTo>
                      <a:pt x="35762" y="18657"/>
                    </a:lnTo>
                    <a:lnTo>
                      <a:pt x="35850" y="17977"/>
                    </a:lnTo>
                    <a:lnTo>
                      <a:pt x="35923" y="17303"/>
                    </a:lnTo>
                    <a:lnTo>
                      <a:pt x="35996" y="16651"/>
                    </a:lnTo>
                    <a:lnTo>
                      <a:pt x="36055" y="16014"/>
                    </a:lnTo>
                    <a:lnTo>
                      <a:pt x="36106" y="15399"/>
                    </a:lnTo>
                    <a:lnTo>
                      <a:pt x="36150" y="14799"/>
                    </a:lnTo>
                    <a:lnTo>
                      <a:pt x="36179" y="14228"/>
                    </a:lnTo>
                    <a:lnTo>
                      <a:pt x="36201" y="13686"/>
                    </a:lnTo>
                    <a:lnTo>
                      <a:pt x="36216" y="13151"/>
                    </a:lnTo>
                    <a:lnTo>
                      <a:pt x="36208" y="12617"/>
                    </a:lnTo>
                    <a:lnTo>
                      <a:pt x="36194" y="12090"/>
                    </a:lnTo>
                    <a:lnTo>
                      <a:pt x="36172" y="11562"/>
                    </a:lnTo>
                    <a:lnTo>
                      <a:pt x="36135" y="11043"/>
                    </a:lnTo>
                    <a:lnTo>
                      <a:pt x="36084" y="10523"/>
                    </a:lnTo>
                    <a:lnTo>
                      <a:pt x="36025" y="10010"/>
                    </a:lnTo>
                    <a:lnTo>
                      <a:pt x="35959" y="9512"/>
                    </a:lnTo>
                    <a:lnTo>
                      <a:pt x="35886" y="9014"/>
                    </a:lnTo>
                    <a:lnTo>
                      <a:pt x="35798" y="8524"/>
                    </a:lnTo>
                    <a:lnTo>
                      <a:pt x="35711" y="8048"/>
                    </a:lnTo>
                    <a:lnTo>
                      <a:pt x="35608" y="7587"/>
                    </a:lnTo>
                    <a:lnTo>
                      <a:pt x="35505" y="7125"/>
                    </a:lnTo>
                    <a:lnTo>
                      <a:pt x="35396" y="6686"/>
                    </a:lnTo>
                    <a:lnTo>
                      <a:pt x="35279" y="6261"/>
                    </a:lnTo>
                    <a:lnTo>
                      <a:pt x="35161" y="5844"/>
                    </a:lnTo>
                    <a:lnTo>
                      <a:pt x="35030" y="5449"/>
                    </a:lnTo>
                    <a:lnTo>
                      <a:pt x="34905" y="5060"/>
                    </a:lnTo>
                    <a:lnTo>
                      <a:pt x="34773" y="4702"/>
                    </a:lnTo>
                    <a:lnTo>
                      <a:pt x="34634" y="4350"/>
                    </a:lnTo>
                    <a:lnTo>
                      <a:pt x="34502" y="4021"/>
                    </a:lnTo>
                    <a:lnTo>
                      <a:pt x="34363" y="3713"/>
                    </a:lnTo>
                    <a:lnTo>
                      <a:pt x="34224" y="3428"/>
                    </a:lnTo>
                    <a:lnTo>
                      <a:pt x="34078" y="3164"/>
                    </a:lnTo>
                    <a:lnTo>
                      <a:pt x="33939" y="2922"/>
                    </a:lnTo>
                    <a:lnTo>
                      <a:pt x="33799" y="2703"/>
                    </a:lnTo>
                    <a:lnTo>
                      <a:pt x="33660" y="2512"/>
                    </a:lnTo>
                    <a:lnTo>
                      <a:pt x="33529" y="2344"/>
                    </a:lnTo>
                    <a:lnTo>
                      <a:pt x="33397" y="2205"/>
                    </a:lnTo>
                    <a:lnTo>
                      <a:pt x="33331" y="2146"/>
                    </a:lnTo>
                    <a:lnTo>
                      <a:pt x="33265" y="2095"/>
                    </a:lnTo>
                    <a:lnTo>
                      <a:pt x="33199" y="2044"/>
                    </a:lnTo>
                    <a:lnTo>
                      <a:pt x="33133" y="2007"/>
                    </a:lnTo>
                    <a:lnTo>
                      <a:pt x="33075" y="1978"/>
                    </a:lnTo>
                    <a:lnTo>
                      <a:pt x="33009" y="1949"/>
                    </a:lnTo>
                    <a:lnTo>
                      <a:pt x="32870" y="1905"/>
                    </a:lnTo>
                    <a:lnTo>
                      <a:pt x="32672" y="1861"/>
                    </a:lnTo>
                    <a:lnTo>
                      <a:pt x="32167" y="1744"/>
                    </a:lnTo>
                    <a:lnTo>
                      <a:pt x="31500" y="1604"/>
                    </a:lnTo>
                    <a:lnTo>
                      <a:pt x="30695" y="1458"/>
                    </a:lnTo>
                    <a:lnTo>
                      <a:pt x="29787" y="1297"/>
                    </a:lnTo>
                    <a:lnTo>
                      <a:pt x="28777" y="1128"/>
                    </a:lnTo>
                    <a:lnTo>
                      <a:pt x="27700" y="960"/>
                    </a:lnTo>
                    <a:lnTo>
                      <a:pt x="26573" y="792"/>
                    </a:lnTo>
                    <a:lnTo>
                      <a:pt x="25408" y="631"/>
                    </a:lnTo>
                    <a:lnTo>
                      <a:pt x="24237" y="477"/>
                    </a:lnTo>
                    <a:lnTo>
                      <a:pt x="23073" y="345"/>
                    </a:lnTo>
                    <a:lnTo>
                      <a:pt x="21938" y="221"/>
                    </a:lnTo>
                    <a:lnTo>
                      <a:pt x="21389" y="169"/>
                    </a:lnTo>
                    <a:lnTo>
                      <a:pt x="20854" y="125"/>
                    </a:lnTo>
                    <a:lnTo>
                      <a:pt x="20334" y="81"/>
                    </a:lnTo>
                    <a:lnTo>
                      <a:pt x="19836" y="52"/>
                    </a:lnTo>
                    <a:lnTo>
                      <a:pt x="19368" y="23"/>
                    </a:lnTo>
                    <a:lnTo>
                      <a:pt x="18914" y="8"/>
                    </a:lnTo>
                    <a:lnTo>
                      <a:pt x="18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1"/>
              <p:cNvSpPr/>
              <p:nvPr/>
            </p:nvSpPr>
            <p:spPr>
              <a:xfrm>
                <a:off x="3195925" y="1280600"/>
                <a:ext cx="268575" cy="348375"/>
              </a:xfrm>
              <a:custGeom>
                <a:avLst/>
                <a:gdLst/>
                <a:ahLst/>
                <a:cxnLst/>
                <a:rect l="l" t="t" r="r" b="b"/>
                <a:pathLst>
                  <a:path w="10743" h="13935" extrusionOk="0">
                    <a:moveTo>
                      <a:pt x="3457" y="0"/>
                    </a:moveTo>
                    <a:lnTo>
                      <a:pt x="3252" y="7"/>
                    </a:lnTo>
                    <a:lnTo>
                      <a:pt x="3054" y="22"/>
                    </a:lnTo>
                    <a:lnTo>
                      <a:pt x="2856" y="44"/>
                    </a:lnTo>
                    <a:lnTo>
                      <a:pt x="2666" y="66"/>
                    </a:lnTo>
                    <a:lnTo>
                      <a:pt x="2468" y="95"/>
                    </a:lnTo>
                    <a:lnTo>
                      <a:pt x="2278" y="132"/>
                    </a:lnTo>
                    <a:lnTo>
                      <a:pt x="2087" y="169"/>
                    </a:lnTo>
                    <a:lnTo>
                      <a:pt x="1904" y="220"/>
                    </a:lnTo>
                    <a:lnTo>
                      <a:pt x="1721" y="271"/>
                    </a:lnTo>
                    <a:lnTo>
                      <a:pt x="1546" y="330"/>
                    </a:lnTo>
                    <a:lnTo>
                      <a:pt x="1370" y="396"/>
                    </a:lnTo>
                    <a:lnTo>
                      <a:pt x="1194" y="469"/>
                    </a:lnTo>
                    <a:lnTo>
                      <a:pt x="1033" y="557"/>
                    </a:lnTo>
                    <a:lnTo>
                      <a:pt x="865" y="644"/>
                    </a:lnTo>
                    <a:lnTo>
                      <a:pt x="711" y="740"/>
                    </a:lnTo>
                    <a:lnTo>
                      <a:pt x="557" y="842"/>
                    </a:lnTo>
                    <a:lnTo>
                      <a:pt x="411" y="952"/>
                    </a:lnTo>
                    <a:lnTo>
                      <a:pt x="264" y="1076"/>
                    </a:lnTo>
                    <a:lnTo>
                      <a:pt x="132" y="1201"/>
                    </a:lnTo>
                    <a:lnTo>
                      <a:pt x="1" y="1340"/>
                    </a:lnTo>
                    <a:lnTo>
                      <a:pt x="338" y="11108"/>
                    </a:lnTo>
                    <a:lnTo>
                      <a:pt x="8070" y="13934"/>
                    </a:lnTo>
                    <a:lnTo>
                      <a:pt x="10742" y="10441"/>
                    </a:lnTo>
                    <a:lnTo>
                      <a:pt x="9702" y="1340"/>
                    </a:lnTo>
                    <a:lnTo>
                      <a:pt x="9402" y="1216"/>
                    </a:lnTo>
                    <a:lnTo>
                      <a:pt x="9043" y="1084"/>
                    </a:lnTo>
                    <a:lnTo>
                      <a:pt x="8567" y="915"/>
                    </a:lnTo>
                    <a:lnTo>
                      <a:pt x="8297" y="828"/>
                    </a:lnTo>
                    <a:lnTo>
                      <a:pt x="8004" y="732"/>
                    </a:lnTo>
                    <a:lnTo>
                      <a:pt x="7689" y="637"/>
                    </a:lnTo>
                    <a:lnTo>
                      <a:pt x="7352" y="542"/>
                    </a:lnTo>
                    <a:lnTo>
                      <a:pt x="7001" y="454"/>
                    </a:lnTo>
                    <a:lnTo>
                      <a:pt x="6634" y="366"/>
                    </a:lnTo>
                    <a:lnTo>
                      <a:pt x="6261" y="278"/>
                    </a:lnTo>
                    <a:lnTo>
                      <a:pt x="5873" y="205"/>
                    </a:lnTo>
                    <a:lnTo>
                      <a:pt x="5478" y="139"/>
                    </a:lnTo>
                    <a:lnTo>
                      <a:pt x="5075" y="88"/>
                    </a:lnTo>
                    <a:lnTo>
                      <a:pt x="4672" y="44"/>
                    </a:lnTo>
                    <a:lnTo>
                      <a:pt x="4262" y="15"/>
                    </a:lnTo>
                    <a:lnTo>
                      <a:pt x="38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1"/>
              <p:cNvSpPr/>
              <p:nvPr/>
            </p:nvSpPr>
            <p:spPr>
              <a:xfrm>
                <a:off x="3120525" y="763650"/>
                <a:ext cx="419925" cy="593675"/>
              </a:xfrm>
              <a:custGeom>
                <a:avLst/>
                <a:gdLst/>
                <a:ahLst/>
                <a:cxnLst/>
                <a:rect l="l" t="t" r="r" b="b"/>
                <a:pathLst>
                  <a:path w="16797" h="23747" extrusionOk="0">
                    <a:moveTo>
                      <a:pt x="16043" y="1"/>
                    </a:moveTo>
                    <a:lnTo>
                      <a:pt x="14666" y="125"/>
                    </a:lnTo>
                    <a:lnTo>
                      <a:pt x="13209" y="272"/>
                    </a:lnTo>
                    <a:lnTo>
                      <a:pt x="11452" y="455"/>
                    </a:lnTo>
                    <a:lnTo>
                      <a:pt x="10522" y="557"/>
                    </a:lnTo>
                    <a:lnTo>
                      <a:pt x="9585" y="674"/>
                    </a:lnTo>
                    <a:lnTo>
                      <a:pt x="8655" y="784"/>
                    </a:lnTo>
                    <a:lnTo>
                      <a:pt x="7761" y="909"/>
                    </a:lnTo>
                    <a:lnTo>
                      <a:pt x="6927" y="1033"/>
                    </a:lnTo>
                    <a:lnTo>
                      <a:pt x="6165" y="1150"/>
                    </a:lnTo>
                    <a:lnTo>
                      <a:pt x="5821" y="1216"/>
                    </a:lnTo>
                    <a:lnTo>
                      <a:pt x="5499" y="1275"/>
                    </a:lnTo>
                    <a:lnTo>
                      <a:pt x="5213" y="1341"/>
                    </a:lnTo>
                    <a:lnTo>
                      <a:pt x="4957" y="1399"/>
                    </a:lnTo>
                    <a:lnTo>
                      <a:pt x="4723" y="1465"/>
                    </a:lnTo>
                    <a:lnTo>
                      <a:pt x="4488" y="1546"/>
                    </a:lnTo>
                    <a:lnTo>
                      <a:pt x="4269" y="1626"/>
                    </a:lnTo>
                    <a:lnTo>
                      <a:pt x="4049" y="1729"/>
                    </a:lnTo>
                    <a:lnTo>
                      <a:pt x="3837" y="1831"/>
                    </a:lnTo>
                    <a:lnTo>
                      <a:pt x="3624" y="1941"/>
                    </a:lnTo>
                    <a:lnTo>
                      <a:pt x="3427" y="2058"/>
                    </a:lnTo>
                    <a:lnTo>
                      <a:pt x="3229" y="2183"/>
                    </a:lnTo>
                    <a:lnTo>
                      <a:pt x="3039" y="2314"/>
                    </a:lnTo>
                    <a:lnTo>
                      <a:pt x="2856" y="2446"/>
                    </a:lnTo>
                    <a:lnTo>
                      <a:pt x="2680" y="2585"/>
                    </a:lnTo>
                    <a:lnTo>
                      <a:pt x="2511" y="2717"/>
                    </a:lnTo>
                    <a:lnTo>
                      <a:pt x="2350" y="2864"/>
                    </a:lnTo>
                    <a:lnTo>
                      <a:pt x="2197" y="3003"/>
                    </a:lnTo>
                    <a:lnTo>
                      <a:pt x="2050" y="3142"/>
                    </a:lnTo>
                    <a:lnTo>
                      <a:pt x="1911" y="3281"/>
                    </a:lnTo>
                    <a:lnTo>
                      <a:pt x="1655" y="3552"/>
                    </a:lnTo>
                    <a:lnTo>
                      <a:pt x="1428" y="3808"/>
                    </a:lnTo>
                    <a:lnTo>
                      <a:pt x="1230" y="4050"/>
                    </a:lnTo>
                    <a:lnTo>
                      <a:pt x="1069" y="4255"/>
                    </a:lnTo>
                    <a:lnTo>
                      <a:pt x="945" y="4430"/>
                    </a:lnTo>
                    <a:lnTo>
                      <a:pt x="849" y="4562"/>
                    </a:lnTo>
                    <a:lnTo>
                      <a:pt x="776" y="4679"/>
                    </a:lnTo>
                    <a:lnTo>
                      <a:pt x="0" y="5968"/>
                    </a:lnTo>
                    <a:lnTo>
                      <a:pt x="44" y="6796"/>
                    </a:lnTo>
                    <a:lnTo>
                      <a:pt x="95" y="7711"/>
                    </a:lnTo>
                    <a:lnTo>
                      <a:pt x="168" y="8860"/>
                    </a:lnTo>
                    <a:lnTo>
                      <a:pt x="264" y="10164"/>
                    </a:lnTo>
                    <a:lnTo>
                      <a:pt x="366" y="11533"/>
                    </a:lnTo>
                    <a:lnTo>
                      <a:pt x="483" y="12909"/>
                    </a:lnTo>
                    <a:lnTo>
                      <a:pt x="549" y="13568"/>
                    </a:lnTo>
                    <a:lnTo>
                      <a:pt x="615" y="14198"/>
                    </a:lnTo>
                    <a:lnTo>
                      <a:pt x="696" y="14835"/>
                    </a:lnTo>
                    <a:lnTo>
                      <a:pt x="791" y="15516"/>
                    </a:lnTo>
                    <a:lnTo>
                      <a:pt x="893" y="16234"/>
                    </a:lnTo>
                    <a:lnTo>
                      <a:pt x="1018" y="16966"/>
                    </a:lnTo>
                    <a:lnTo>
                      <a:pt x="1142" y="17705"/>
                    </a:lnTo>
                    <a:lnTo>
                      <a:pt x="1274" y="18438"/>
                    </a:lnTo>
                    <a:lnTo>
                      <a:pt x="1538" y="19851"/>
                    </a:lnTo>
                    <a:lnTo>
                      <a:pt x="1794" y="21110"/>
                    </a:lnTo>
                    <a:lnTo>
                      <a:pt x="1999" y="22128"/>
                    </a:lnTo>
                    <a:lnTo>
                      <a:pt x="2197" y="23050"/>
                    </a:lnTo>
                    <a:lnTo>
                      <a:pt x="2599" y="23160"/>
                    </a:lnTo>
                    <a:lnTo>
                      <a:pt x="3017" y="23263"/>
                    </a:lnTo>
                    <a:lnTo>
                      <a:pt x="3441" y="23351"/>
                    </a:lnTo>
                    <a:lnTo>
                      <a:pt x="3866" y="23431"/>
                    </a:lnTo>
                    <a:lnTo>
                      <a:pt x="4298" y="23497"/>
                    </a:lnTo>
                    <a:lnTo>
                      <a:pt x="4737" y="23556"/>
                    </a:lnTo>
                    <a:lnTo>
                      <a:pt x="5177" y="23607"/>
                    </a:lnTo>
                    <a:lnTo>
                      <a:pt x="5616" y="23651"/>
                    </a:lnTo>
                    <a:lnTo>
                      <a:pt x="6055" y="23680"/>
                    </a:lnTo>
                    <a:lnTo>
                      <a:pt x="6487" y="23709"/>
                    </a:lnTo>
                    <a:lnTo>
                      <a:pt x="6919" y="23724"/>
                    </a:lnTo>
                    <a:lnTo>
                      <a:pt x="7351" y="23739"/>
                    </a:lnTo>
                    <a:lnTo>
                      <a:pt x="7769" y="23746"/>
                    </a:lnTo>
                    <a:lnTo>
                      <a:pt x="8581" y="23746"/>
                    </a:lnTo>
                    <a:lnTo>
                      <a:pt x="8977" y="23739"/>
                    </a:lnTo>
                    <a:lnTo>
                      <a:pt x="9716" y="23709"/>
                    </a:lnTo>
                    <a:lnTo>
                      <a:pt x="10397" y="23680"/>
                    </a:lnTo>
                    <a:lnTo>
                      <a:pt x="11005" y="23636"/>
                    </a:lnTo>
                    <a:lnTo>
                      <a:pt x="11532" y="23592"/>
                    </a:lnTo>
                    <a:lnTo>
                      <a:pt x="11957" y="23548"/>
                    </a:lnTo>
                    <a:lnTo>
                      <a:pt x="12279" y="23519"/>
                    </a:lnTo>
                    <a:lnTo>
                      <a:pt x="12550" y="23482"/>
                    </a:lnTo>
                    <a:lnTo>
                      <a:pt x="16797" y="13049"/>
                    </a:lnTo>
                    <a:lnTo>
                      <a:pt x="160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1"/>
              <p:cNvSpPr/>
              <p:nvPr/>
            </p:nvSpPr>
            <p:spPr>
              <a:xfrm>
                <a:off x="3120525" y="763650"/>
                <a:ext cx="419925" cy="593675"/>
              </a:xfrm>
              <a:custGeom>
                <a:avLst/>
                <a:gdLst/>
                <a:ahLst/>
                <a:cxnLst/>
                <a:rect l="l" t="t" r="r" b="b"/>
                <a:pathLst>
                  <a:path w="16797" h="23747" fill="none" extrusionOk="0">
                    <a:moveTo>
                      <a:pt x="0" y="5968"/>
                    </a:moveTo>
                    <a:lnTo>
                      <a:pt x="776" y="4679"/>
                    </a:lnTo>
                    <a:lnTo>
                      <a:pt x="776" y="4679"/>
                    </a:lnTo>
                    <a:lnTo>
                      <a:pt x="849" y="4562"/>
                    </a:lnTo>
                    <a:lnTo>
                      <a:pt x="945" y="4430"/>
                    </a:lnTo>
                    <a:lnTo>
                      <a:pt x="1069" y="4255"/>
                    </a:lnTo>
                    <a:lnTo>
                      <a:pt x="1230" y="4050"/>
                    </a:lnTo>
                    <a:lnTo>
                      <a:pt x="1428" y="3808"/>
                    </a:lnTo>
                    <a:lnTo>
                      <a:pt x="1655" y="3552"/>
                    </a:lnTo>
                    <a:lnTo>
                      <a:pt x="1911" y="3281"/>
                    </a:lnTo>
                    <a:lnTo>
                      <a:pt x="2050" y="3142"/>
                    </a:lnTo>
                    <a:lnTo>
                      <a:pt x="2197" y="3003"/>
                    </a:lnTo>
                    <a:lnTo>
                      <a:pt x="2350" y="2864"/>
                    </a:lnTo>
                    <a:lnTo>
                      <a:pt x="2511" y="2717"/>
                    </a:lnTo>
                    <a:lnTo>
                      <a:pt x="2680" y="2585"/>
                    </a:lnTo>
                    <a:lnTo>
                      <a:pt x="2856" y="2446"/>
                    </a:lnTo>
                    <a:lnTo>
                      <a:pt x="3039" y="2314"/>
                    </a:lnTo>
                    <a:lnTo>
                      <a:pt x="3229" y="2183"/>
                    </a:lnTo>
                    <a:lnTo>
                      <a:pt x="3427" y="2058"/>
                    </a:lnTo>
                    <a:lnTo>
                      <a:pt x="3624" y="1941"/>
                    </a:lnTo>
                    <a:lnTo>
                      <a:pt x="3837" y="1831"/>
                    </a:lnTo>
                    <a:lnTo>
                      <a:pt x="4049" y="1729"/>
                    </a:lnTo>
                    <a:lnTo>
                      <a:pt x="4269" y="1626"/>
                    </a:lnTo>
                    <a:lnTo>
                      <a:pt x="4488" y="1546"/>
                    </a:lnTo>
                    <a:lnTo>
                      <a:pt x="4723" y="1465"/>
                    </a:lnTo>
                    <a:lnTo>
                      <a:pt x="4957" y="1399"/>
                    </a:lnTo>
                    <a:lnTo>
                      <a:pt x="4957" y="1399"/>
                    </a:lnTo>
                    <a:lnTo>
                      <a:pt x="5213" y="1341"/>
                    </a:lnTo>
                    <a:lnTo>
                      <a:pt x="5499" y="1275"/>
                    </a:lnTo>
                    <a:lnTo>
                      <a:pt x="5821" y="1216"/>
                    </a:lnTo>
                    <a:lnTo>
                      <a:pt x="6165" y="1150"/>
                    </a:lnTo>
                    <a:lnTo>
                      <a:pt x="6927" y="1033"/>
                    </a:lnTo>
                    <a:lnTo>
                      <a:pt x="7761" y="909"/>
                    </a:lnTo>
                    <a:lnTo>
                      <a:pt x="8655" y="784"/>
                    </a:lnTo>
                    <a:lnTo>
                      <a:pt x="9585" y="674"/>
                    </a:lnTo>
                    <a:lnTo>
                      <a:pt x="10522" y="557"/>
                    </a:lnTo>
                    <a:lnTo>
                      <a:pt x="11452" y="455"/>
                    </a:lnTo>
                    <a:lnTo>
                      <a:pt x="13209" y="272"/>
                    </a:lnTo>
                    <a:lnTo>
                      <a:pt x="14666" y="125"/>
                    </a:lnTo>
                    <a:lnTo>
                      <a:pt x="16043" y="1"/>
                    </a:lnTo>
                    <a:lnTo>
                      <a:pt x="16797" y="13049"/>
                    </a:lnTo>
                    <a:lnTo>
                      <a:pt x="12550" y="23482"/>
                    </a:lnTo>
                    <a:lnTo>
                      <a:pt x="12550" y="23482"/>
                    </a:lnTo>
                    <a:lnTo>
                      <a:pt x="12279" y="23519"/>
                    </a:lnTo>
                    <a:lnTo>
                      <a:pt x="11957" y="23548"/>
                    </a:lnTo>
                    <a:lnTo>
                      <a:pt x="11532" y="23592"/>
                    </a:lnTo>
                    <a:lnTo>
                      <a:pt x="11005" y="23636"/>
                    </a:lnTo>
                    <a:lnTo>
                      <a:pt x="10397" y="23680"/>
                    </a:lnTo>
                    <a:lnTo>
                      <a:pt x="9716" y="23709"/>
                    </a:lnTo>
                    <a:lnTo>
                      <a:pt x="8977" y="23739"/>
                    </a:lnTo>
                    <a:lnTo>
                      <a:pt x="8581" y="23746"/>
                    </a:lnTo>
                    <a:lnTo>
                      <a:pt x="8179" y="23746"/>
                    </a:lnTo>
                    <a:lnTo>
                      <a:pt x="7769" y="23746"/>
                    </a:lnTo>
                    <a:lnTo>
                      <a:pt x="7351" y="23739"/>
                    </a:lnTo>
                    <a:lnTo>
                      <a:pt x="6919" y="23724"/>
                    </a:lnTo>
                    <a:lnTo>
                      <a:pt x="6487" y="23709"/>
                    </a:lnTo>
                    <a:lnTo>
                      <a:pt x="6055" y="23680"/>
                    </a:lnTo>
                    <a:lnTo>
                      <a:pt x="5616" y="23651"/>
                    </a:lnTo>
                    <a:lnTo>
                      <a:pt x="5177" y="23607"/>
                    </a:lnTo>
                    <a:lnTo>
                      <a:pt x="4737" y="23556"/>
                    </a:lnTo>
                    <a:lnTo>
                      <a:pt x="4298" y="23497"/>
                    </a:lnTo>
                    <a:lnTo>
                      <a:pt x="3866" y="23431"/>
                    </a:lnTo>
                    <a:lnTo>
                      <a:pt x="3441" y="23351"/>
                    </a:lnTo>
                    <a:lnTo>
                      <a:pt x="3017" y="23263"/>
                    </a:lnTo>
                    <a:lnTo>
                      <a:pt x="2599" y="23160"/>
                    </a:lnTo>
                    <a:lnTo>
                      <a:pt x="2197" y="23050"/>
                    </a:lnTo>
                    <a:lnTo>
                      <a:pt x="2197" y="23050"/>
                    </a:lnTo>
                    <a:lnTo>
                      <a:pt x="1999" y="22128"/>
                    </a:lnTo>
                    <a:lnTo>
                      <a:pt x="1794" y="21110"/>
                    </a:lnTo>
                    <a:lnTo>
                      <a:pt x="1538" y="19851"/>
                    </a:lnTo>
                    <a:lnTo>
                      <a:pt x="1274" y="18438"/>
                    </a:lnTo>
                    <a:lnTo>
                      <a:pt x="1142" y="17705"/>
                    </a:lnTo>
                    <a:lnTo>
                      <a:pt x="1018" y="16966"/>
                    </a:lnTo>
                    <a:lnTo>
                      <a:pt x="893" y="16234"/>
                    </a:lnTo>
                    <a:lnTo>
                      <a:pt x="791" y="15516"/>
                    </a:lnTo>
                    <a:lnTo>
                      <a:pt x="696" y="14835"/>
                    </a:lnTo>
                    <a:lnTo>
                      <a:pt x="615" y="14198"/>
                    </a:lnTo>
                    <a:lnTo>
                      <a:pt x="615" y="14198"/>
                    </a:lnTo>
                    <a:lnTo>
                      <a:pt x="549" y="13568"/>
                    </a:lnTo>
                    <a:lnTo>
                      <a:pt x="483" y="12909"/>
                    </a:lnTo>
                    <a:lnTo>
                      <a:pt x="366" y="11533"/>
                    </a:lnTo>
                    <a:lnTo>
                      <a:pt x="264" y="10164"/>
                    </a:lnTo>
                    <a:lnTo>
                      <a:pt x="168" y="8860"/>
                    </a:lnTo>
                    <a:lnTo>
                      <a:pt x="95" y="7711"/>
                    </a:lnTo>
                    <a:lnTo>
                      <a:pt x="44" y="6796"/>
                    </a:lnTo>
                    <a:lnTo>
                      <a:pt x="0" y="59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1"/>
              <p:cNvSpPr/>
              <p:nvPr/>
            </p:nvSpPr>
            <p:spPr>
              <a:xfrm>
                <a:off x="3127650" y="656025"/>
                <a:ext cx="68300" cy="994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977" extrusionOk="0">
                    <a:moveTo>
                      <a:pt x="1099" y="0"/>
                    </a:moveTo>
                    <a:lnTo>
                      <a:pt x="989" y="8"/>
                    </a:lnTo>
                    <a:lnTo>
                      <a:pt x="879" y="30"/>
                    </a:lnTo>
                    <a:lnTo>
                      <a:pt x="755" y="66"/>
                    </a:lnTo>
                    <a:lnTo>
                      <a:pt x="623" y="110"/>
                    </a:lnTo>
                    <a:lnTo>
                      <a:pt x="491" y="176"/>
                    </a:lnTo>
                    <a:lnTo>
                      <a:pt x="418" y="220"/>
                    </a:lnTo>
                    <a:lnTo>
                      <a:pt x="359" y="257"/>
                    </a:lnTo>
                    <a:lnTo>
                      <a:pt x="301" y="300"/>
                    </a:lnTo>
                    <a:lnTo>
                      <a:pt x="250" y="352"/>
                    </a:lnTo>
                    <a:lnTo>
                      <a:pt x="206" y="403"/>
                    </a:lnTo>
                    <a:lnTo>
                      <a:pt x="162" y="454"/>
                    </a:lnTo>
                    <a:lnTo>
                      <a:pt x="125" y="513"/>
                    </a:lnTo>
                    <a:lnTo>
                      <a:pt x="96" y="571"/>
                    </a:lnTo>
                    <a:lnTo>
                      <a:pt x="66" y="630"/>
                    </a:lnTo>
                    <a:lnTo>
                      <a:pt x="44" y="696"/>
                    </a:lnTo>
                    <a:lnTo>
                      <a:pt x="23" y="762"/>
                    </a:lnTo>
                    <a:lnTo>
                      <a:pt x="15" y="828"/>
                    </a:lnTo>
                    <a:lnTo>
                      <a:pt x="1" y="967"/>
                    </a:lnTo>
                    <a:lnTo>
                      <a:pt x="1" y="1113"/>
                    </a:lnTo>
                    <a:lnTo>
                      <a:pt x="15" y="1267"/>
                    </a:lnTo>
                    <a:lnTo>
                      <a:pt x="44" y="1421"/>
                    </a:lnTo>
                    <a:lnTo>
                      <a:pt x="88" y="1582"/>
                    </a:lnTo>
                    <a:lnTo>
                      <a:pt x="147" y="1743"/>
                    </a:lnTo>
                    <a:lnTo>
                      <a:pt x="213" y="1911"/>
                    </a:lnTo>
                    <a:lnTo>
                      <a:pt x="286" y="2072"/>
                    </a:lnTo>
                    <a:lnTo>
                      <a:pt x="374" y="2241"/>
                    </a:lnTo>
                    <a:lnTo>
                      <a:pt x="469" y="2402"/>
                    </a:lnTo>
                    <a:lnTo>
                      <a:pt x="572" y="2563"/>
                    </a:lnTo>
                    <a:lnTo>
                      <a:pt x="682" y="2717"/>
                    </a:lnTo>
                    <a:lnTo>
                      <a:pt x="791" y="2871"/>
                    </a:lnTo>
                    <a:lnTo>
                      <a:pt x="916" y="3017"/>
                    </a:lnTo>
                    <a:lnTo>
                      <a:pt x="1033" y="3156"/>
                    </a:lnTo>
                    <a:lnTo>
                      <a:pt x="1157" y="3288"/>
                    </a:lnTo>
                    <a:lnTo>
                      <a:pt x="1282" y="3412"/>
                    </a:lnTo>
                    <a:lnTo>
                      <a:pt x="1414" y="3529"/>
                    </a:lnTo>
                    <a:lnTo>
                      <a:pt x="1538" y="3632"/>
                    </a:lnTo>
                    <a:lnTo>
                      <a:pt x="1663" y="3720"/>
                    </a:lnTo>
                    <a:lnTo>
                      <a:pt x="1787" y="3800"/>
                    </a:lnTo>
                    <a:lnTo>
                      <a:pt x="1904" y="3866"/>
                    </a:lnTo>
                    <a:lnTo>
                      <a:pt x="2021" y="3918"/>
                    </a:lnTo>
                    <a:lnTo>
                      <a:pt x="2131" y="3954"/>
                    </a:lnTo>
                    <a:lnTo>
                      <a:pt x="2234" y="3976"/>
                    </a:lnTo>
                    <a:lnTo>
                      <a:pt x="2336" y="3976"/>
                    </a:lnTo>
                    <a:lnTo>
                      <a:pt x="2424" y="3961"/>
                    </a:lnTo>
                    <a:lnTo>
                      <a:pt x="2497" y="3932"/>
                    </a:lnTo>
                    <a:lnTo>
                      <a:pt x="2563" y="3896"/>
                    </a:lnTo>
                    <a:lnTo>
                      <a:pt x="2615" y="3844"/>
                    </a:lnTo>
                    <a:lnTo>
                      <a:pt x="2651" y="3778"/>
                    </a:lnTo>
                    <a:lnTo>
                      <a:pt x="2688" y="3713"/>
                    </a:lnTo>
                    <a:lnTo>
                      <a:pt x="2710" y="3632"/>
                    </a:lnTo>
                    <a:lnTo>
                      <a:pt x="2724" y="3544"/>
                    </a:lnTo>
                    <a:lnTo>
                      <a:pt x="2732" y="3449"/>
                    </a:lnTo>
                    <a:lnTo>
                      <a:pt x="2732" y="3346"/>
                    </a:lnTo>
                    <a:lnTo>
                      <a:pt x="2724" y="3244"/>
                    </a:lnTo>
                    <a:lnTo>
                      <a:pt x="2710" y="3134"/>
                    </a:lnTo>
                    <a:lnTo>
                      <a:pt x="2688" y="3024"/>
                    </a:lnTo>
                    <a:lnTo>
                      <a:pt x="2666" y="2907"/>
                    </a:lnTo>
                    <a:lnTo>
                      <a:pt x="2607" y="2673"/>
                    </a:lnTo>
                    <a:lnTo>
                      <a:pt x="2534" y="2439"/>
                    </a:lnTo>
                    <a:lnTo>
                      <a:pt x="2453" y="2219"/>
                    </a:lnTo>
                    <a:lnTo>
                      <a:pt x="2380" y="2007"/>
                    </a:lnTo>
                    <a:lnTo>
                      <a:pt x="2300" y="1816"/>
                    </a:lnTo>
                    <a:lnTo>
                      <a:pt x="2175" y="1538"/>
                    </a:lnTo>
                    <a:lnTo>
                      <a:pt x="2124" y="1435"/>
                    </a:lnTo>
                    <a:lnTo>
                      <a:pt x="2117" y="1348"/>
                    </a:lnTo>
                    <a:lnTo>
                      <a:pt x="2102" y="1252"/>
                    </a:lnTo>
                    <a:lnTo>
                      <a:pt x="2080" y="1128"/>
                    </a:lnTo>
                    <a:lnTo>
                      <a:pt x="2051" y="989"/>
                    </a:lnTo>
                    <a:lnTo>
                      <a:pt x="2007" y="828"/>
                    </a:lnTo>
                    <a:lnTo>
                      <a:pt x="1948" y="674"/>
                    </a:lnTo>
                    <a:lnTo>
                      <a:pt x="1912" y="593"/>
                    </a:lnTo>
                    <a:lnTo>
                      <a:pt x="1875" y="513"/>
                    </a:lnTo>
                    <a:lnTo>
                      <a:pt x="1831" y="440"/>
                    </a:lnTo>
                    <a:lnTo>
                      <a:pt x="1780" y="366"/>
                    </a:lnTo>
                    <a:lnTo>
                      <a:pt x="1729" y="293"/>
                    </a:lnTo>
                    <a:lnTo>
                      <a:pt x="1670" y="235"/>
                    </a:lnTo>
                    <a:lnTo>
                      <a:pt x="1604" y="176"/>
                    </a:lnTo>
                    <a:lnTo>
                      <a:pt x="1538" y="125"/>
                    </a:lnTo>
                    <a:lnTo>
                      <a:pt x="1465" y="81"/>
                    </a:lnTo>
                    <a:lnTo>
                      <a:pt x="1384" y="44"/>
                    </a:lnTo>
                    <a:lnTo>
                      <a:pt x="1297" y="22"/>
                    </a:lnTo>
                    <a:lnTo>
                      <a:pt x="1201" y="0"/>
                    </a:lnTo>
                    <a:close/>
                  </a:path>
                </a:pathLst>
              </a:custGeom>
              <a:solidFill>
                <a:srgbClr val="D66A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1"/>
              <p:cNvSpPr/>
              <p:nvPr/>
            </p:nvSpPr>
            <p:spPr>
              <a:xfrm>
                <a:off x="3517175" y="544900"/>
                <a:ext cx="46700" cy="91550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3662" extrusionOk="0">
                    <a:moveTo>
                      <a:pt x="770" y="1"/>
                    </a:moveTo>
                    <a:lnTo>
                      <a:pt x="689" y="15"/>
                    </a:lnTo>
                    <a:lnTo>
                      <a:pt x="616" y="30"/>
                    </a:lnTo>
                    <a:lnTo>
                      <a:pt x="543" y="59"/>
                    </a:lnTo>
                    <a:lnTo>
                      <a:pt x="484" y="103"/>
                    </a:lnTo>
                    <a:lnTo>
                      <a:pt x="418" y="147"/>
                    </a:lnTo>
                    <a:lnTo>
                      <a:pt x="367" y="198"/>
                    </a:lnTo>
                    <a:lnTo>
                      <a:pt x="316" y="257"/>
                    </a:lnTo>
                    <a:lnTo>
                      <a:pt x="272" y="316"/>
                    </a:lnTo>
                    <a:lnTo>
                      <a:pt x="235" y="382"/>
                    </a:lnTo>
                    <a:lnTo>
                      <a:pt x="199" y="455"/>
                    </a:lnTo>
                    <a:lnTo>
                      <a:pt x="162" y="528"/>
                    </a:lnTo>
                    <a:lnTo>
                      <a:pt x="140" y="609"/>
                    </a:lnTo>
                    <a:lnTo>
                      <a:pt x="89" y="770"/>
                    </a:lnTo>
                    <a:lnTo>
                      <a:pt x="52" y="931"/>
                    </a:lnTo>
                    <a:lnTo>
                      <a:pt x="30" y="1084"/>
                    </a:lnTo>
                    <a:lnTo>
                      <a:pt x="16" y="1238"/>
                    </a:lnTo>
                    <a:lnTo>
                      <a:pt x="8" y="1370"/>
                    </a:lnTo>
                    <a:lnTo>
                      <a:pt x="1" y="1575"/>
                    </a:lnTo>
                    <a:lnTo>
                      <a:pt x="1" y="1648"/>
                    </a:lnTo>
                    <a:lnTo>
                      <a:pt x="118" y="1978"/>
                    </a:lnTo>
                    <a:lnTo>
                      <a:pt x="221" y="2278"/>
                    </a:lnTo>
                    <a:lnTo>
                      <a:pt x="330" y="2556"/>
                    </a:lnTo>
                    <a:lnTo>
                      <a:pt x="426" y="2798"/>
                    </a:lnTo>
                    <a:lnTo>
                      <a:pt x="528" y="3017"/>
                    </a:lnTo>
                    <a:lnTo>
                      <a:pt x="623" y="3201"/>
                    </a:lnTo>
                    <a:lnTo>
                      <a:pt x="718" y="3362"/>
                    </a:lnTo>
                    <a:lnTo>
                      <a:pt x="762" y="3427"/>
                    </a:lnTo>
                    <a:lnTo>
                      <a:pt x="814" y="3486"/>
                    </a:lnTo>
                    <a:lnTo>
                      <a:pt x="858" y="3537"/>
                    </a:lnTo>
                    <a:lnTo>
                      <a:pt x="902" y="3581"/>
                    </a:lnTo>
                    <a:lnTo>
                      <a:pt x="953" y="3611"/>
                    </a:lnTo>
                    <a:lnTo>
                      <a:pt x="997" y="3640"/>
                    </a:lnTo>
                    <a:lnTo>
                      <a:pt x="1041" y="3654"/>
                    </a:lnTo>
                    <a:lnTo>
                      <a:pt x="1092" y="3662"/>
                    </a:lnTo>
                    <a:lnTo>
                      <a:pt x="1136" y="3662"/>
                    </a:lnTo>
                    <a:lnTo>
                      <a:pt x="1180" y="3654"/>
                    </a:lnTo>
                    <a:lnTo>
                      <a:pt x="1224" y="3633"/>
                    </a:lnTo>
                    <a:lnTo>
                      <a:pt x="1275" y="3611"/>
                    </a:lnTo>
                    <a:lnTo>
                      <a:pt x="1319" y="3574"/>
                    </a:lnTo>
                    <a:lnTo>
                      <a:pt x="1363" y="3523"/>
                    </a:lnTo>
                    <a:lnTo>
                      <a:pt x="1414" y="3471"/>
                    </a:lnTo>
                    <a:lnTo>
                      <a:pt x="1458" y="3406"/>
                    </a:lnTo>
                    <a:lnTo>
                      <a:pt x="1509" y="3332"/>
                    </a:lnTo>
                    <a:lnTo>
                      <a:pt x="1553" y="3244"/>
                    </a:lnTo>
                    <a:lnTo>
                      <a:pt x="1604" y="3157"/>
                    </a:lnTo>
                    <a:lnTo>
                      <a:pt x="1648" y="3054"/>
                    </a:lnTo>
                    <a:lnTo>
                      <a:pt x="1685" y="2952"/>
                    </a:lnTo>
                    <a:lnTo>
                      <a:pt x="1722" y="2842"/>
                    </a:lnTo>
                    <a:lnTo>
                      <a:pt x="1751" y="2732"/>
                    </a:lnTo>
                    <a:lnTo>
                      <a:pt x="1780" y="2615"/>
                    </a:lnTo>
                    <a:lnTo>
                      <a:pt x="1809" y="2490"/>
                    </a:lnTo>
                    <a:lnTo>
                      <a:pt x="1824" y="2366"/>
                    </a:lnTo>
                    <a:lnTo>
                      <a:pt x="1853" y="2110"/>
                    </a:lnTo>
                    <a:lnTo>
                      <a:pt x="1868" y="1853"/>
                    </a:lnTo>
                    <a:lnTo>
                      <a:pt x="1868" y="1721"/>
                    </a:lnTo>
                    <a:lnTo>
                      <a:pt x="1861" y="1597"/>
                    </a:lnTo>
                    <a:lnTo>
                      <a:pt x="1853" y="1465"/>
                    </a:lnTo>
                    <a:lnTo>
                      <a:pt x="1839" y="1341"/>
                    </a:lnTo>
                    <a:lnTo>
                      <a:pt x="1817" y="1216"/>
                    </a:lnTo>
                    <a:lnTo>
                      <a:pt x="1795" y="1092"/>
                    </a:lnTo>
                    <a:lnTo>
                      <a:pt x="1766" y="975"/>
                    </a:lnTo>
                    <a:lnTo>
                      <a:pt x="1736" y="865"/>
                    </a:lnTo>
                    <a:lnTo>
                      <a:pt x="1700" y="755"/>
                    </a:lnTo>
                    <a:lnTo>
                      <a:pt x="1656" y="645"/>
                    </a:lnTo>
                    <a:lnTo>
                      <a:pt x="1612" y="550"/>
                    </a:lnTo>
                    <a:lnTo>
                      <a:pt x="1553" y="455"/>
                    </a:lnTo>
                    <a:lnTo>
                      <a:pt x="1502" y="374"/>
                    </a:lnTo>
                    <a:lnTo>
                      <a:pt x="1436" y="294"/>
                    </a:lnTo>
                    <a:lnTo>
                      <a:pt x="1370" y="220"/>
                    </a:lnTo>
                    <a:lnTo>
                      <a:pt x="1297" y="162"/>
                    </a:lnTo>
                    <a:lnTo>
                      <a:pt x="1216" y="111"/>
                    </a:lnTo>
                    <a:lnTo>
                      <a:pt x="1136" y="67"/>
                    </a:lnTo>
                    <a:lnTo>
                      <a:pt x="1048" y="37"/>
                    </a:lnTo>
                    <a:lnTo>
                      <a:pt x="953" y="15"/>
                    </a:lnTo>
                    <a:lnTo>
                      <a:pt x="858" y="1"/>
                    </a:lnTo>
                    <a:close/>
                  </a:path>
                </a:pathLst>
              </a:custGeom>
              <a:solidFill>
                <a:srgbClr val="D66A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1"/>
              <p:cNvSpPr/>
              <p:nvPr/>
            </p:nvSpPr>
            <p:spPr>
              <a:xfrm>
                <a:off x="2992550" y="238125"/>
                <a:ext cx="651325" cy="527925"/>
              </a:xfrm>
              <a:custGeom>
                <a:avLst/>
                <a:gdLst/>
                <a:ahLst/>
                <a:cxnLst/>
                <a:rect l="l" t="t" r="r" b="b"/>
                <a:pathLst>
                  <a:path w="26053" h="21117" extrusionOk="0">
                    <a:moveTo>
                      <a:pt x="16593" y="0"/>
                    </a:moveTo>
                    <a:lnTo>
                      <a:pt x="16410" y="15"/>
                    </a:lnTo>
                    <a:lnTo>
                      <a:pt x="16234" y="44"/>
                    </a:lnTo>
                    <a:lnTo>
                      <a:pt x="16073" y="73"/>
                    </a:lnTo>
                    <a:lnTo>
                      <a:pt x="15919" y="117"/>
                    </a:lnTo>
                    <a:lnTo>
                      <a:pt x="15773" y="176"/>
                    </a:lnTo>
                    <a:lnTo>
                      <a:pt x="15633" y="234"/>
                    </a:lnTo>
                    <a:lnTo>
                      <a:pt x="15509" y="300"/>
                    </a:lnTo>
                    <a:lnTo>
                      <a:pt x="15392" y="373"/>
                    </a:lnTo>
                    <a:lnTo>
                      <a:pt x="15275" y="447"/>
                    </a:lnTo>
                    <a:lnTo>
                      <a:pt x="15172" y="527"/>
                    </a:lnTo>
                    <a:lnTo>
                      <a:pt x="15084" y="608"/>
                    </a:lnTo>
                    <a:lnTo>
                      <a:pt x="14996" y="696"/>
                    </a:lnTo>
                    <a:lnTo>
                      <a:pt x="14916" y="783"/>
                    </a:lnTo>
                    <a:lnTo>
                      <a:pt x="14843" y="864"/>
                    </a:lnTo>
                    <a:lnTo>
                      <a:pt x="14777" y="952"/>
                    </a:lnTo>
                    <a:lnTo>
                      <a:pt x="14667" y="1113"/>
                    </a:lnTo>
                    <a:lnTo>
                      <a:pt x="14579" y="1267"/>
                    </a:lnTo>
                    <a:lnTo>
                      <a:pt x="14513" y="1399"/>
                    </a:lnTo>
                    <a:lnTo>
                      <a:pt x="14469" y="1494"/>
                    </a:lnTo>
                    <a:lnTo>
                      <a:pt x="14433" y="1589"/>
                    </a:lnTo>
                    <a:lnTo>
                      <a:pt x="14433" y="1545"/>
                    </a:lnTo>
                    <a:lnTo>
                      <a:pt x="14425" y="1494"/>
                    </a:lnTo>
                    <a:lnTo>
                      <a:pt x="14411" y="1428"/>
                    </a:lnTo>
                    <a:lnTo>
                      <a:pt x="14389" y="1347"/>
                    </a:lnTo>
                    <a:lnTo>
                      <a:pt x="14352" y="1259"/>
                    </a:lnTo>
                    <a:lnTo>
                      <a:pt x="14301" y="1164"/>
                    </a:lnTo>
                    <a:lnTo>
                      <a:pt x="14235" y="1062"/>
                    </a:lnTo>
                    <a:lnTo>
                      <a:pt x="14147" y="959"/>
                    </a:lnTo>
                    <a:lnTo>
                      <a:pt x="14089" y="908"/>
                    </a:lnTo>
                    <a:lnTo>
                      <a:pt x="14030" y="857"/>
                    </a:lnTo>
                    <a:lnTo>
                      <a:pt x="13964" y="805"/>
                    </a:lnTo>
                    <a:lnTo>
                      <a:pt x="13891" y="754"/>
                    </a:lnTo>
                    <a:lnTo>
                      <a:pt x="13810" y="703"/>
                    </a:lnTo>
                    <a:lnTo>
                      <a:pt x="13722" y="659"/>
                    </a:lnTo>
                    <a:lnTo>
                      <a:pt x="13627" y="615"/>
                    </a:lnTo>
                    <a:lnTo>
                      <a:pt x="13525" y="571"/>
                    </a:lnTo>
                    <a:lnTo>
                      <a:pt x="13408" y="527"/>
                    </a:lnTo>
                    <a:lnTo>
                      <a:pt x="13290" y="491"/>
                    </a:lnTo>
                    <a:lnTo>
                      <a:pt x="13159" y="461"/>
                    </a:lnTo>
                    <a:lnTo>
                      <a:pt x="13019" y="425"/>
                    </a:lnTo>
                    <a:lnTo>
                      <a:pt x="12866" y="403"/>
                    </a:lnTo>
                    <a:lnTo>
                      <a:pt x="12705" y="381"/>
                    </a:lnTo>
                    <a:lnTo>
                      <a:pt x="12544" y="366"/>
                    </a:lnTo>
                    <a:lnTo>
                      <a:pt x="12382" y="366"/>
                    </a:lnTo>
                    <a:lnTo>
                      <a:pt x="12229" y="381"/>
                    </a:lnTo>
                    <a:lnTo>
                      <a:pt x="12075" y="403"/>
                    </a:lnTo>
                    <a:lnTo>
                      <a:pt x="11929" y="439"/>
                    </a:lnTo>
                    <a:lnTo>
                      <a:pt x="11782" y="491"/>
                    </a:lnTo>
                    <a:lnTo>
                      <a:pt x="11643" y="549"/>
                    </a:lnTo>
                    <a:lnTo>
                      <a:pt x="11511" y="608"/>
                    </a:lnTo>
                    <a:lnTo>
                      <a:pt x="11379" y="681"/>
                    </a:lnTo>
                    <a:lnTo>
                      <a:pt x="11255" y="761"/>
                    </a:lnTo>
                    <a:lnTo>
                      <a:pt x="11130" y="849"/>
                    </a:lnTo>
                    <a:lnTo>
                      <a:pt x="11013" y="937"/>
                    </a:lnTo>
                    <a:lnTo>
                      <a:pt x="10903" y="1032"/>
                    </a:lnTo>
                    <a:lnTo>
                      <a:pt x="10794" y="1135"/>
                    </a:lnTo>
                    <a:lnTo>
                      <a:pt x="10698" y="1230"/>
                    </a:lnTo>
                    <a:lnTo>
                      <a:pt x="10596" y="1333"/>
                    </a:lnTo>
                    <a:lnTo>
                      <a:pt x="10420" y="1538"/>
                    </a:lnTo>
                    <a:lnTo>
                      <a:pt x="10266" y="1735"/>
                    </a:lnTo>
                    <a:lnTo>
                      <a:pt x="10135" y="1926"/>
                    </a:lnTo>
                    <a:lnTo>
                      <a:pt x="10017" y="2094"/>
                    </a:lnTo>
                    <a:lnTo>
                      <a:pt x="9930" y="2241"/>
                    </a:lnTo>
                    <a:lnTo>
                      <a:pt x="9871" y="2350"/>
                    </a:lnTo>
                    <a:lnTo>
                      <a:pt x="9820" y="2446"/>
                    </a:lnTo>
                    <a:lnTo>
                      <a:pt x="9761" y="2416"/>
                    </a:lnTo>
                    <a:lnTo>
                      <a:pt x="9607" y="2336"/>
                    </a:lnTo>
                    <a:lnTo>
                      <a:pt x="9373" y="2219"/>
                    </a:lnTo>
                    <a:lnTo>
                      <a:pt x="9080" y="2087"/>
                    </a:lnTo>
                    <a:lnTo>
                      <a:pt x="8912" y="2021"/>
                    </a:lnTo>
                    <a:lnTo>
                      <a:pt x="8743" y="1955"/>
                    </a:lnTo>
                    <a:lnTo>
                      <a:pt x="8560" y="1896"/>
                    </a:lnTo>
                    <a:lnTo>
                      <a:pt x="8377" y="1845"/>
                    </a:lnTo>
                    <a:lnTo>
                      <a:pt x="8194" y="1809"/>
                    </a:lnTo>
                    <a:lnTo>
                      <a:pt x="8011" y="1779"/>
                    </a:lnTo>
                    <a:lnTo>
                      <a:pt x="7835" y="1757"/>
                    </a:lnTo>
                    <a:lnTo>
                      <a:pt x="7660" y="1757"/>
                    </a:lnTo>
                    <a:lnTo>
                      <a:pt x="7579" y="1765"/>
                    </a:lnTo>
                    <a:lnTo>
                      <a:pt x="7499" y="1779"/>
                    </a:lnTo>
                    <a:lnTo>
                      <a:pt x="7418" y="1801"/>
                    </a:lnTo>
                    <a:lnTo>
                      <a:pt x="7345" y="1831"/>
                    </a:lnTo>
                    <a:lnTo>
                      <a:pt x="7279" y="1867"/>
                    </a:lnTo>
                    <a:lnTo>
                      <a:pt x="7206" y="1904"/>
                    </a:lnTo>
                    <a:lnTo>
                      <a:pt x="7147" y="1948"/>
                    </a:lnTo>
                    <a:lnTo>
                      <a:pt x="7081" y="1999"/>
                    </a:lnTo>
                    <a:lnTo>
                      <a:pt x="7023" y="2050"/>
                    </a:lnTo>
                    <a:lnTo>
                      <a:pt x="6971" y="2109"/>
                    </a:lnTo>
                    <a:lnTo>
                      <a:pt x="6869" y="2226"/>
                    </a:lnTo>
                    <a:lnTo>
                      <a:pt x="6774" y="2358"/>
                    </a:lnTo>
                    <a:lnTo>
                      <a:pt x="6693" y="2490"/>
                    </a:lnTo>
                    <a:lnTo>
                      <a:pt x="6627" y="2614"/>
                    </a:lnTo>
                    <a:lnTo>
                      <a:pt x="6569" y="2746"/>
                    </a:lnTo>
                    <a:lnTo>
                      <a:pt x="6518" y="2863"/>
                    </a:lnTo>
                    <a:lnTo>
                      <a:pt x="6481" y="2965"/>
                    </a:lnTo>
                    <a:lnTo>
                      <a:pt x="6430" y="3127"/>
                    </a:lnTo>
                    <a:lnTo>
                      <a:pt x="6408" y="3185"/>
                    </a:lnTo>
                    <a:lnTo>
                      <a:pt x="6371" y="3148"/>
                    </a:lnTo>
                    <a:lnTo>
                      <a:pt x="6327" y="3112"/>
                    </a:lnTo>
                    <a:lnTo>
                      <a:pt x="6261" y="3075"/>
                    </a:lnTo>
                    <a:lnTo>
                      <a:pt x="6181" y="3024"/>
                    </a:lnTo>
                    <a:lnTo>
                      <a:pt x="6078" y="2980"/>
                    </a:lnTo>
                    <a:lnTo>
                      <a:pt x="5946" y="2943"/>
                    </a:lnTo>
                    <a:lnTo>
                      <a:pt x="5800" y="2914"/>
                    </a:lnTo>
                    <a:lnTo>
                      <a:pt x="5719" y="2900"/>
                    </a:lnTo>
                    <a:lnTo>
                      <a:pt x="5632" y="2892"/>
                    </a:lnTo>
                    <a:lnTo>
                      <a:pt x="5536" y="2892"/>
                    </a:lnTo>
                    <a:lnTo>
                      <a:pt x="5434" y="2900"/>
                    </a:lnTo>
                    <a:lnTo>
                      <a:pt x="5331" y="2907"/>
                    </a:lnTo>
                    <a:lnTo>
                      <a:pt x="5214" y="2914"/>
                    </a:lnTo>
                    <a:lnTo>
                      <a:pt x="5097" y="2936"/>
                    </a:lnTo>
                    <a:lnTo>
                      <a:pt x="4973" y="2965"/>
                    </a:lnTo>
                    <a:lnTo>
                      <a:pt x="4841" y="2995"/>
                    </a:lnTo>
                    <a:lnTo>
                      <a:pt x="4702" y="3039"/>
                    </a:lnTo>
                    <a:lnTo>
                      <a:pt x="4555" y="3090"/>
                    </a:lnTo>
                    <a:lnTo>
                      <a:pt x="4409" y="3148"/>
                    </a:lnTo>
                    <a:lnTo>
                      <a:pt x="4248" y="3214"/>
                    </a:lnTo>
                    <a:lnTo>
                      <a:pt x="4087" y="3295"/>
                    </a:lnTo>
                    <a:lnTo>
                      <a:pt x="3911" y="3383"/>
                    </a:lnTo>
                    <a:lnTo>
                      <a:pt x="3735" y="3485"/>
                    </a:lnTo>
                    <a:lnTo>
                      <a:pt x="3559" y="3595"/>
                    </a:lnTo>
                    <a:lnTo>
                      <a:pt x="3406" y="3705"/>
                    </a:lnTo>
                    <a:lnTo>
                      <a:pt x="3259" y="3829"/>
                    </a:lnTo>
                    <a:lnTo>
                      <a:pt x="3135" y="3954"/>
                    </a:lnTo>
                    <a:lnTo>
                      <a:pt x="3018" y="4086"/>
                    </a:lnTo>
                    <a:lnTo>
                      <a:pt x="2922" y="4225"/>
                    </a:lnTo>
                    <a:lnTo>
                      <a:pt x="2835" y="4364"/>
                    </a:lnTo>
                    <a:lnTo>
                      <a:pt x="2754" y="4503"/>
                    </a:lnTo>
                    <a:lnTo>
                      <a:pt x="2688" y="4650"/>
                    </a:lnTo>
                    <a:lnTo>
                      <a:pt x="2637" y="4789"/>
                    </a:lnTo>
                    <a:lnTo>
                      <a:pt x="2593" y="4935"/>
                    </a:lnTo>
                    <a:lnTo>
                      <a:pt x="2556" y="5082"/>
                    </a:lnTo>
                    <a:lnTo>
                      <a:pt x="2527" y="5228"/>
                    </a:lnTo>
                    <a:lnTo>
                      <a:pt x="2505" y="5374"/>
                    </a:lnTo>
                    <a:lnTo>
                      <a:pt x="2498" y="5514"/>
                    </a:lnTo>
                    <a:lnTo>
                      <a:pt x="2490" y="5653"/>
                    </a:lnTo>
                    <a:lnTo>
                      <a:pt x="2490" y="5784"/>
                    </a:lnTo>
                    <a:lnTo>
                      <a:pt x="2498" y="5916"/>
                    </a:lnTo>
                    <a:lnTo>
                      <a:pt x="2512" y="6165"/>
                    </a:lnTo>
                    <a:lnTo>
                      <a:pt x="2549" y="6392"/>
                    </a:lnTo>
                    <a:lnTo>
                      <a:pt x="2586" y="6590"/>
                    </a:lnTo>
                    <a:lnTo>
                      <a:pt x="2630" y="6751"/>
                    </a:lnTo>
                    <a:lnTo>
                      <a:pt x="2666" y="6875"/>
                    </a:lnTo>
                    <a:lnTo>
                      <a:pt x="2703" y="6978"/>
                    </a:lnTo>
                    <a:lnTo>
                      <a:pt x="2637" y="6971"/>
                    </a:lnTo>
                    <a:lnTo>
                      <a:pt x="2571" y="6963"/>
                    </a:lnTo>
                    <a:lnTo>
                      <a:pt x="2359" y="6963"/>
                    </a:lnTo>
                    <a:lnTo>
                      <a:pt x="2227" y="6978"/>
                    </a:lnTo>
                    <a:lnTo>
                      <a:pt x="2088" y="7000"/>
                    </a:lnTo>
                    <a:lnTo>
                      <a:pt x="1927" y="7044"/>
                    </a:lnTo>
                    <a:lnTo>
                      <a:pt x="1766" y="7102"/>
                    </a:lnTo>
                    <a:lnTo>
                      <a:pt x="1685" y="7139"/>
                    </a:lnTo>
                    <a:lnTo>
                      <a:pt x="1597" y="7183"/>
                    </a:lnTo>
                    <a:lnTo>
                      <a:pt x="1517" y="7227"/>
                    </a:lnTo>
                    <a:lnTo>
                      <a:pt x="1429" y="7285"/>
                    </a:lnTo>
                    <a:lnTo>
                      <a:pt x="1348" y="7344"/>
                    </a:lnTo>
                    <a:lnTo>
                      <a:pt x="1260" y="7417"/>
                    </a:lnTo>
                    <a:lnTo>
                      <a:pt x="1180" y="7490"/>
                    </a:lnTo>
                    <a:lnTo>
                      <a:pt x="1099" y="7578"/>
                    </a:lnTo>
                    <a:lnTo>
                      <a:pt x="1019" y="7666"/>
                    </a:lnTo>
                    <a:lnTo>
                      <a:pt x="945" y="7769"/>
                    </a:lnTo>
                    <a:lnTo>
                      <a:pt x="872" y="7879"/>
                    </a:lnTo>
                    <a:lnTo>
                      <a:pt x="799" y="8003"/>
                    </a:lnTo>
                    <a:lnTo>
                      <a:pt x="733" y="8135"/>
                    </a:lnTo>
                    <a:lnTo>
                      <a:pt x="675" y="8274"/>
                    </a:lnTo>
                    <a:lnTo>
                      <a:pt x="623" y="8420"/>
                    </a:lnTo>
                    <a:lnTo>
                      <a:pt x="587" y="8567"/>
                    </a:lnTo>
                    <a:lnTo>
                      <a:pt x="565" y="8721"/>
                    </a:lnTo>
                    <a:lnTo>
                      <a:pt x="557" y="8882"/>
                    </a:lnTo>
                    <a:lnTo>
                      <a:pt x="565" y="9035"/>
                    </a:lnTo>
                    <a:lnTo>
                      <a:pt x="587" y="9197"/>
                    </a:lnTo>
                    <a:lnTo>
                      <a:pt x="616" y="9358"/>
                    </a:lnTo>
                    <a:lnTo>
                      <a:pt x="653" y="9519"/>
                    </a:lnTo>
                    <a:lnTo>
                      <a:pt x="704" y="9672"/>
                    </a:lnTo>
                    <a:lnTo>
                      <a:pt x="770" y="9834"/>
                    </a:lnTo>
                    <a:lnTo>
                      <a:pt x="836" y="9995"/>
                    </a:lnTo>
                    <a:lnTo>
                      <a:pt x="909" y="10148"/>
                    </a:lnTo>
                    <a:lnTo>
                      <a:pt x="989" y="10302"/>
                    </a:lnTo>
                    <a:lnTo>
                      <a:pt x="1070" y="10449"/>
                    </a:lnTo>
                    <a:lnTo>
                      <a:pt x="1158" y="10595"/>
                    </a:lnTo>
                    <a:lnTo>
                      <a:pt x="1253" y="10734"/>
                    </a:lnTo>
                    <a:lnTo>
                      <a:pt x="1436" y="11005"/>
                    </a:lnTo>
                    <a:lnTo>
                      <a:pt x="1619" y="11254"/>
                    </a:lnTo>
                    <a:lnTo>
                      <a:pt x="1802" y="11481"/>
                    </a:lnTo>
                    <a:lnTo>
                      <a:pt x="1963" y="11671"/>
                    </a:lnTo>
                    <a:lnTo>
                      <a:pt x="2102" y="11825"/>
                    </a:lnTo>
                    <a:lnTo>
                      <a:pt x="2212" y="11942"/>
                    </a:lnTo>
                    <a:lnTo>
                      <a:pt x="2315" y="12037"/>
                    </a:lnTo>
                    <a:lnTo>
                      <a:pt x="2227" y="12081"/>
                    </a:lnTo>
                    <a:lnTo>
                      <a:pt x="2000" y="12199"/>
                    </a:lnTo>
                    <a:lnTo>
                      <a:pt x="1846" y="12286"/>
                    </a:lnTo>
                    <a:lnTo>
                      <a:pt x="1670" y="12396"/>
                    </a:lnTo>
                    <a:lnTo>
                      <a:pt x="1480" y="12513"/>
                    </a:lnTo>
                    <a:lnTo>
                      <a:pt x="1282" y="12645"/>
                    </a:lnTo>
                    <a:lnTo>
                      <a:pt x="1085" y="12792"/>
                    </a:lnTo>
                    <a:lnTo>
                      <a:pt x="880" y="12953"/>
                    </a:lnTo>
                    <a:lnTo>
                      <a:pt x="689" y="13121"/>
                    </a:lnTo>
                    <a:lnTo>
                      <a:pt x="601" y="13216"/>
                    </a:lnTo>
                    <a:lnTo>
                      <a:pt x="513" y="13304"/>
                    </a:lnTo>
                    <a:lnTo>
                      <a:pt x="426" y="13399"/>
                    </a:lnTo>
                    <a:lnTo>
                      <a:pt x="352" y="13495"/>
                    </a:lnTo>
                    <a:lnTo>
                      <a:pt x="279" y="13590"/>
                    </a:lnTo>
                    <a:lnTo>
                      <a:pt x="213" y="13692"/>
                    </a:lnTo>
                    <a:lnTo>
                      <a:pt x="155" y="13795"/>
                    </a:lnTo>
                    <a:lnTo>
                      <a:pt x="103" y="13897"/>
                    </a:lnTo>
                    <a:lnTo>
                      <a:pt x="59" y="14000"/>
                    </a:lnTo>
                    <a:lnTo>
                      <a:pt x="23" y="14102"/>
                    </a:lnTo>
                    <a:lnTo>
                      <a:pt x="8" y="14212"/>
                    </a:lnTo>
                    <a:lnTo>
                      <a:pt x="1" y="14315"/>
                    </a:lnTo>
                    <a:lnTo>
                      <a:pt x="16" y="14417"/>
                    </a:lnTo>
                    <a:lnTo>
                      <a:pt x="38" y="14527"/>
                    </a:lnTo>
                    <a:lnTo>
                      <a:pt x="74" y="14629"/>
                    </a:lnTo>
                    <a:lnTo>
                      <a:pt x="125" y="14732"/>
                    </a:lnTo>
                    <a:lnTo>
                      <a:pt x="184" y="14827"/>
                    </a:lnTo>
                    <a:lnTo>
                      <a:pt x="257" y="14930"/>
                    </a:lnTo>
                    <a:lnTo>
                      <a:pt x="338" y="15025"/>
                    </a:lnTo>
                    <a:lnTo>
                      <a:pt x="426" y="15120"/>
                    </a:lnTo>
                    <a:lnTo>
                      <a:pt x="513" y="15215"/>
                    </a:lnTo>
                    <a:lnTo>
                      <a:pt x="616" y="15310"/>
                    </a:lnTo>
                    <a:lnTo>
                      <a:pt x="718" y="15398"/>
                    </a:lnTo>
                    <a:lnTo>
                      <a:pt x="828" y="15479"/>
                    </a:lnTo>
                    <a:lnTo>
                      <a:pt x="1055" y="15647"/>
                    </a:lnTo>
                    <a:lnTo>
                      <a:pt x="1282" y="15794"/>
                    </a:lnTo>
                    <a:lnTo>
                      <a:pt x="1509" y="15925"/>
                    </a:lnTo>
                    <a:lnTo>
                      <a:pt x="1722" y="16050"/>
                    </a:lnTo>
                    <a:lnTo>
                      <a:pt x="1912" y="16145"/>
                    </a:lnTo>
                    <a:lnTo>
                      <a:pt x="2205" y="16292"/>
                    </a:lnTo>
                    <a:lnTo>
                      <a:pt x="2315" y="16336"/>
                    </a:lnTo>
                    <a:lnTo>
                      <a:pt x="2285" y="16365"/>
                    </a:lnTo>
                    <a:lnTo>
                      <a:pt x="2219" y="16438"/>
                    </a:lnTo>
                    <a:lnTo>
                      <a:pt x="2124" y="16555"/>
                    </a:lnTo>
                    <a:lnTo>
                      <a:pt x="2007" y="16702"/>
                    </a:lnTo>
                    <a:lnTo>
                      <a:pt x="1956" y="16797"/>
                    </a:lnTo>
                    <a:lnTo>
                      <a:pt x="1897" y="16892"/>
                    </a:lnTo>
                    <a:lnTo>
                      <a:pt x="1846" y="16994"/>
                    </a:lnTo>
                    <a:lnTo>
                      <a:pt x="1802" y="17104"/>
                    </a:lnTo>
                    <a:lnTo>
                      <a:pt x="1766" y="17214"/>
                    </a:lnTo>
                    <a:lnTo>
                      <a:pt x="1736" y="17339"/>
                    </a:lnTo>
                    <a:lnTo>
                      <a:pt x="1714" y="17463"/>
                    </a:lnTo>
                    <a:lnTo>
                      <a:pt x="1707" y="17588"/>
                    </a:lnTo>
                    <a:lnTo>
                      <a:pt x="1714" y="17653"/>
                    </a:lnTo>
                    <a:lnTo>
                      <a:pt x="1722" y="17712"/>
                    </a:lnTo>
                    <a:lnTo>
                      <a:pt x="1744" y="17778"/>
                    </a:lnTo>
                    <a:lnTo>
                      <a:pt x="1773" y="17837"/>
                    </a:lnTo>
                    <a:lnTo>
                      <a:pt x="1802" y="17895"/>
                    </a:lnTo>
                    <a:lnTo>
                      <a:pt x="1846" y="17946"/>
                    </a:lnTo>
                    <a:lnTo>
                      <a:pt x="1890" y="18005"/>
                    </a:lnTo>
                    <a:lnTo>
                      <a:pt x="1934" y="18056"/>
                    </a:lnTo>
                    <a:lnTo>
                      <a:pt x="2051" y="18151"/>
                    </a:lnTo>
                    <a:lnTo>
                      <a:pt x="2176" y="18247"/>
                    </a:lnTo>
                    <a:lnTo>
                      <a:pt x="2307" y="18327"/>
                    </a:lnTo>
                    <a:lnTo>
                      <a:pt x="2439" y="18408"/>
                    </a:lnTo>
                    <a:lnTo>
                      <a:pt x="2578" y="18474"/>
                    </a:lnTo>
                    <a:lnTo>
                      <a:pt x="2710" y="18532"/>
                    </a:lnTo>
                    <a:lnTo>
                      <a:pt x="2944" y="18627"/>
                    </a:lnTo>
                    <a:lnTo>
                      <a:pt x="3113" y="18686"/>
                    </a:lnTo>
                    <a:lnTo>
                      <a:pt x="3171" y="18708"/>
                    </a:lnTo>
                    <a:lnTo>
                      <a:pt x="3171" y="18752"/>
                    </a:lnTo>
                    <a:lnTo>
                      <a:pt x="3179" y="18876"/>
                    </a:lnTo>
                    <a:lnTo>
                      <a:pt x="3179" y="18964"/>
                    </a:lnTo>
                    <a:lnTo>
                      <a:pt x="3193" y="19059"/>
                    </a:lnTo>
                    <a:lnTo>
                      <a:pt x="3215" y="19169"/>
                    </a:lnTo>
                    <a:lnTo>
                      <a:pt x="3245" y="19286"/>
                    </a:lnTo>
                    <a:lnTo>
                      <a:pt x="3281" y="19411"/>
                    </a:lnTo>
                    <a:lnTo>
                      <a:pt x="3340" y="19543"/>
                    </a:lnTo>
                    <a:lnTo>
                      <a:pt x="3406" y="19667"/>
                    </a:lnTo>
                    <a:lnTo>
                      <a:pt x="3486" y="19799"/>
                    </a:lnTo>
                    <a:lnTo>
                      <a:pt x="3581" y="19923"/>
                    </a:lnTo>
                    <a:lnTo>
                      <a:pt x="3640" y="19982"/>
                    </a:lnTo>
                    <a:lnTo>
                      <a:pt x="3699" y="20040"/>
                    </a:lnTo>
                    <a:lnTo>
                      <a:pt x="3764" y="20099"/>
                    </a:lnTo>
                    <a:lnTo>
                      <a:pt x="3838" y="20158"/>
                    </a:lnTo>
                    <a:lnTo>
                      <a:pt x="3911" y="20209"/>
                    </a:lnTo>
                    <a:lnTo>
                      <a:pt x="3991" y="20260"/>
                    </a:lnTo>
                    <a:lnTo>
                      <a:pt x="4079" y="20304"/>
                    </a:lnTo>
                    <a:lnTo>
                      <a:pt x="4152" y="20341"/>
                    </a:lnTo>
                    <a:lnTo>
                      <a:pt x="4233" y="20370"/>
                    </a:lnTo>
                    <a:lnTo>
                      <a:pt x="4299" y="20392"/>
                    </a:lnTo>
                    <a:lnTo>
                      <a:pt x="4365" y="20414"/>
                    </a:lnTo>
                    <a:lnTo>
                      <a:pt x="4431" y="20421"/>
                    </a:lnTo>
                    <a:lnTo>
                      <a:pt x="4489" y="20429"/>
                    </a:lnTo>
                    <a:lnTo>
                      <a:pt x="4548" y="20436"/>
                    </a:lnTo>
                    <a:lnTo>
                      <a:pt x="4599" y="20429"/>
                    </a:lnTo>
                    <a:lnTo>
                      <a:pt x="4643" y="20429"/>
                    </a:lnTo>
                    <a:lnTo>
                      <a:pt x="4731" y="20399"/>
                    </a:lnTo>
                    <a:lnTo>
                      <a:pt x="4811" y="20370"/>
                    </a:lnTo>
                    <a:lnTo>
                      <a:pt x="4870" y="20326"/>
                    </a:lnTo>
                    <a:lnTo>
                      <a:pt x="4929" y="20275"/>
                    </a:lnTo>
                    <a:lnTo>
                      <a:pt x="4973" y="20216"/>
                    </a:lnTo>
                    <a:lnTo>
                      <a:pt x="5002" y="20165"/>
                    </a:lnTo>
                    <a:lnTo>
                      <a:pt x="5031" y="20114"/>
                    </a:lnTo>
                    <a:lnTo>
                      <a:pt x="5060" y="20033"/>
                    </a:lnTo>
                    <a:lnTo>
                      <a:pt x="5075" y="20004"/>
                    </a:lnTo>
                    <a:lnTo>
                      <a:pt x="5082" y="20040"/>
                    </a:lnTo>
                    <a:lnTo>
                      <a:pt x="5126" y="20128"/>
                    </a:lnTo>
                    <a:lnTo>
                      <a:pt x="5163" y="20194"/>
                    </a:lnTo>
                    <a:lnTo>
                      <a:pt x="5207" y="20267"/>
                    </a:lnTo>
                    <a:lnTo>
                      <a:pt x="5265" y="20348"/>
                    </a:lnTo>
                    <a:lnTo>
                      <a:pt x="5331" y="20429"/>
                    </a:lnTo>
                    <a:lnTo>
                      <a:pt x="5412" y="20516"/>
                    </a:lnTo>
                    <a:lnTo>
                      <a:pt x="5500" y="20612"/>
                    </a:lnTo>
                    <a:lnTo>
                      <a:pt x="5610" y="20699"/>
                    </a:lnTo>
                    <a:lnTo>
                      <a:pt x="5727" y="20787"/>
                    </a:lnTo>
                    <a:lnTo>
                      <a:pt x="5866" y="20868"/>
                    </a:lnTo>
                    <a:lnTo>
                      <a:pt x="6012" y="20948"/>
                    </a:lnTo>
                    <a:lnTo>
                      <a:pt x="6181" y="21022"/>
                    </a:lnTo>
                    <a:lnTo>
                      <a:pt x="6364" y="21080"/>
                    </a:lnTo>
                    <a:lnTo>
                      <a:pt x="6466" y="21102"/>
                    </a:lnTo>
                    <a:lnTo>
                      <a:pt x="6569" y="21117"/>
                    </a:lnTo>
                    <a:lnTo>
                      <a:pt x="6671" y="21109"/>
                    </a:lnTo>
                    <a:lnTo>
                      <a:pt x="6781" y="21095"/>
                    </a:lnTo>
                    <a:lnTo>
                      <a:pt x="6891" y="21073"/>
                    </a:lnTo>
                    <a:lnTo>
                      <a:pt x="7001" y="21036"/>
                    </a:lnTo>
                    <a:lnTo>
                      <a:pt x="7118" y="21000"/>
                    </a:lnTo>
                    <a:lnTo>
                      <a:pt x="7228" y="20948"/>
                    </a:lnTo>
                    <a:lnTo>
                      <a:pt x="7345" y="20890"/>
                    </a:lnTo>
                    <a:lnTo>
                      <a:pt x="7455" y="20824"/>
                    </a:lnTo>
                    <a:lnTo>
                      <a:pt x="7572" y="20758"/>
                    </a:lnTo>
                    <a:lnTo>
                      <a:pt x="7682" y="20685"/>
                    </a:lnTo>
                    <a:lnTo>
                      <a:pt x="7901" y="20524"/>
                    </a:lnTo>
                    <a:lnTo>
                      <a:pt x="8114" y="20355"/>
                    </a:lnTo>
                    <a:lnTo>
                      <a:pt x="8311" y="20180"/>
                    </a:lnTo>
                    <a:lnTo>
                      <a:pt x="8494" y="20011"/>
                    </a:lnTo>
                    <a:lnTo>
                      <a:pt x="8663" y="19850"/>
                    </a:lnTo>
                    <a:lnTo>
                      <a:pt x="8802" y="19704"/>
                    </a:lnTo>
                    <a:lnTo>
                      <a:pt x="9007" y="19484"/>
                    </a:lnTo>
                    <a:lnTo>
                      <a:pt x="9080" y="19403"/>
                    </a:lnTo>
                    <a:lnTo>
                      <a:pt x="11716" y="20912"/>
                    </a:lnTo>
                    <a:lnTo>
                      <a:pt x="16461" y="20224"/>
                    </a:lnTo>
                    <a:lnTo>
                      <a:pt x="20210" y="18107"/>
                    </a:lnTo>
                    <a:lnTo>
                      <a:pt x="20334" y="18093"/>
                    </a:lnTo>
                    <a:lnTo>
                      <a:pt x="20671" y="18042"/>
                    </a:lnTo>
                    <a:lnTo>
                      <a:pt x="21162" y="17968"/>
                    </a:lnTo>
                    <a:lnTo>
                      <a:pt x="21440" y="17917"/>
                    </a:lnTo>
                    <a:lnTo>
                      <a:pt x="21740" y="17859"/>
                    </a:lnTo>
                    <a:lnTo>
                      <a:pt x="22040" y="17793"/>
                    </a:lnTo>
                    <a:lnTo>
                      <a:pt x="22348" y="17727"/>
                    </a:lnTo>
                    <a:lnTo>
                      <a:pt x="22641" y="17646"/>
                    </a:lnTo>
                    <a:lnTo>
                      <a:pt x="22926" y="17558"/>
                    </a:lnTo>
                    <a:lnTo>
                      <a:pt x="23183" y="17470"/>
                    </a:lnTo>
                    <a:lnTo>
                      <a:pt x="23300" y="17419"/>
                    </a:lnTo>
                    <a:lnTo>
                      <a:pt x="23409" y="17375"/>
                    </a:lnTo>
                    <a:lnTo>
                      <a:pt x="23512" y="17324"/>
                    </a:lnTo>
                    <a:lnTo>
                      <a:pt x="23600" y="17265"/>
                    </a:lnTo>
                    <a:lnTo>
                      <a:pt x="23680" y="17214"/>
                    </a:lnTo>
                    <a:lnTo>
                      <a:pt x="23746" y="17156"/>
                    </a:lnTo>
                    <a:lnTo>
                      <a:pt x="23805" y="17097"/>
                    </a:lnTo>
                    <a:lnTo>
                      <a:pt x="23856" y="17038"/>
                    </a:lnTo>
                    <a:lnTo>
                      <a:pt x="23900" y="16980"/>
                    </a:lnTo>
                    <a:lnTo>
                      <a:pt x="23937" y="16921"/>
                    </a:lnTo>
                    <a:lnTo>
                      <a:pt x="23966" y="16855"/>
                    </a:lnTo>
                    <a:lnTo>
                      <a:pt x="23988" y="16797"/>
                    </a:lnTo>
                    <a:lnTo>
                      <a:pt x="24003" y="16731"/>
                    </a:lnTo>
                    <a:lnTo>
                      <a:pt x="24017" y="16665"/>
                    </a:lnTo>
                    <a:lnTo>
                      <a:pt x="24025" y="16606"/>
                    </a:lnTo>
                    <a:lnTo>
                      <a:pt x="24025" y="16541"/>
                    </a:lnTo>
                    <a:lnTo>
                      <a:pt x="24017" y="16416"/>
                    </a:lnTo>
                    <a:lnTo>
                      <a:pt x="24003" y="16292"/>
                    </a:lnTo>
                    <a:lnTo>
                      <a:pt x="23973" y="16174"/>
                    </a:lnTo>
                    <a:lnTo>
                      <a:pt x="23929" y="16065"/>
                    </a:lnTo>
                    <a:lnTo>
                      <a:pt x="23893" y="15969"/>
                    </a:lnTo>
                    <a:lnTo>
                      <a:pt x="23849" y="15874"/>
                    </a:lnTo>
                    <a:lnTo>
                      <a:pt x="23805" y="15801"/>
                    </a:lnTo>
                    <a:lnTo>
                      <a:pt x="23732" y="15691"/>
                    </a:lnTo>
                    <a:lnTo>
                      <a:pt x="23710" y="15647"/>
                    </a:lnTo>
                    <a:lnTo>
                      <a:pt x="23768" y="15625"/>
                    </a:lnTo>
                    <a:lnTo>
                      <a:pt x="23937" y="15552"/>
                    </a:lnTo>
                    <a:lnTo>
                      <a:pt x="24047" y="15501"/>
                    </a:lnTo>
                    <a:lnTo>
                      <a:pt x="24171" y="15428"/>
                    </a:lnTo>
                    <a:lnTo>
                      <a:pt x="24303" y="15347"/>
                    </a:lnTo>
                    <a:lnTo>
                      <a:pt x="24442" y="15252"/>
                    </a:lnTo>
                    <a:lnTo>
                      <a:pt x="24581" y="15135"/>
                    </a:lnTo>
                    <a:lnTo>
                      <a:pt x="24720" y="15010"/>
                    </a:lnTo>
                    <a:lnTo>
                      <a:pt x="24786" y="14937"/>
                    </a:lnTo>
                    <a:lnTo>
                      <a:pt x="24845" y="14864"/>
                    </a:lnTo>
                    <a:lnTo>
                      <a:pt x="24903" y="14783"/>
                    </a:lnTo>
                    <a:lnTo>
                      <a:pt x="24962" y="14703"/>
                    </a:lnTo>
                    <a:lnTo>
                      <a:pt x="25013" y="14615"/>
                    </a:lnTo>
                    <a:lnTo>
                      <a:pt x="25057" y="14527"/>
                    </a:lnTo>
                    <a:lnTo>
                      <a:pt x="25101" y="14424"/>
                    </a:lnTo>
                    <a:lnTo>
                      <a:pt x="25137" y="14329"/>
                    </a:lnTo>
                    <a:lnTo>
                      <a:pt x="25167" y="14219"/>
                    </a:lnTo>
                    <a:lnTo>
                      <a:pt x="25189" y="14110"/>
                    </a:lnTo>
                    <a:lnTo>
                      <a:pt x="25211" y="14000"/>
                    </a:lnTo>
                    <a:lnTo>
                      <a:pt x="25218" y="13883"/>
                    </a:lnTo>
                    <a:lnTo>
                      <a:pt x="25218" y="13758"/>
                    </a:lnTo>
                    <a:lnTo>
                      <a:pt x="25211" y="13648"/>
                    </a:lnTo>
                    <a:lnTo>
                      <a:pt x="25203" y="13546"/>
                    </a:lnTo>
                    <a:lnTo>
                      <a:pt x="25196" y="13443"/>
                    </a:lnTo>
                    <a:lnTo>
                      <a:pt x="25174" y="13355"/>
                    </a:lnTo>
                    <a:lnTo>
                      <a:pt x="25159" y="13268"/>
                    </a:lnTo>
                    <a:lnTo>
                      <a:pt x="25130" y="13187"/>
                    </a:lnTo>
                    <a:lnTo>
                      <a:pt x="25108" y="13114"/>
                    </a:lnTo>
                    <a:lnTo>
                      <a:pt x="25079" y="13041"/>
                    </a:lnTo>
                    <a:lnTo>
                      <a:pt x="25042" y="12975"/>
                    </a:lnTo>
                    <a:lnTo>
                      <a:pt x="24976" y="12858"/>
                    </a:lnTo>
                    <a:lnTo>
                      <a:pt x="24903" y="12762"/>
                    </a:lnTo>
                    <a:lnTo>
                      <a:pt x="24823" y="12682"/>
                    </a:lnTo>
                    <a:lnTo>
                      <a:pt x="24742" y="12616"/>
                    </a:lnTo>
                    <a:lnTo>
                      <a:pt x="24669" y="12565"/>
                    </a:lnTo>
                    <a:lnTo>
                      <a:pt x="24596" y="12528"/>
                    </a:lnTo>
                    <a:lnTo>
                      <a:pt x="24530" y="12499"/>
                    </a:lnTo>
                    <a:lnTo>
                      <a:pt x="24435" y="12462"/>
                    </a:lnTo>
                    <a:lnTo>
                      <a:pt x="24398" y="12455"/>
                    </a:lnTo>
                    <a:lnTo>
                      <a:pt x="24486" y="12426"/>
                    </a:lnTo>
                    <a:lnTo>
                      <a:pt x="24581" y="12389"/>
                    </a:lnTo>
                    <a:lnTo>
                      <a:pt x="24705" y="12330"/>
                    </a:lnTo>
                    <a:lnTo>
                      <a:pt x="24852" y="12257"/>
                    </a:lnTo>
                    <a:lnTo>
                      <a:pt x="25013" y="12169"/>
                    </a:lnTo>
                    <a:lnTo>
                      <a:pt x="25181" y="12067"/>
                    </a:lnTo>
                    <a:lnTo>
                      <a:pt x="25357" y="11942"/>
                    </a:lnTo>
                    <a:lnTo>
                      <a:pt x="25438" y="11876"/>
                    </a:lnTo>
                    <a:lnTo>
                      <a:pt x="25526" y="11803"/>
                    </a:lnTo>
                    <a:lnTo>
                      <a:pt x="25599" y="11730"/>
                    </a:lnTo>
                    <a:lnTo>
                      <a:pt x="25679" y="11642"/>
                    </a:lnTo>
                    <a:lnTo>
                      <a:pt x="25745" y="11562"/>
                    </a:lnTo>
                    <a:lnTo>
                      <a:pt x="25811" y="11466"/>
                    </a:lnTo>
                    <a:lnTo>
                      <a:pt x="25870" y="11371"/>
                    </a:lnTo>
                    <a:lnTo>
                      <a:pt x="25928" y="11276"/>
                    </a:lnTo>
                    <a:lnTo>
                      <a:pt x="25972" y="11166"/>
                    </a:lnTo>
                    <a:lnTo>
                      <a:pt x="26009" y="11056"/>
                    </a:lnTo>
                    <a:lnTo>
                      <a:pt x="26031" y="10946"/>
                    </a:lnTo>
                    <a:lnTo>
                      <a:pt x="26045" y="10822"/>
                    </a:lnTo>
                    <a:lnTo>
                      <a:pt x="26053" y="10705"/>
                    </a:lnTo>
                    <a:lnTo>
                      <a:pt x="26045" y="10573"/>
                    </a:lnTo>
                    <a:lnTo>
                      <a:pt x="26023" y="10441"/>
                    </a:lnTo>
                    <a:lnTo>
                      <a:pt x="25994" y="10302"/>
                    </a:lnTo>
                    <a:lnTo>
                      <a:pt x="25950" y="10163"/>
                    </a:lnTo>
                    <a:lnTo>
                      <a:pt x="25899" y="10039"/>
                    </a:lnTo>
                    <a:lnTo>
                      <a:pt x="25848" y="9921"/>
                    </a:lnTo>
                    <a:lnTo>
                      <a:pt x="25789" y="9812"/>
                    </a:lnTo>
                    <a:lnTo>
                      <a:pt x="25731" y="9716"/>
                    </a:lnTo>
                    <a:lnTo>
                      <a:pt x="25665" y="9629"/>
                    </a:lnTo>
                    <a:lnTo>
                      <a:pt x="25599" y="9548"/>
                    </a:lnTo>
                    <a:lnTo>
                      <a:pt x="25526" y="9475"/>
                    </a:lnTo>
                    <a:lnTo>
                      <a:pt x="25452" y="9409"/>
                    </a:lnTo>
                    <a:lnTo>
                      <a:pt x="25379" y="9350"/>
                    </a:lnTo>
                    <a:lnTo>
                      <a:pt x="25306" y="9299"/>
                    </a:lnTo>
                    <a:lnTo>
                      <a:pt x="25233" y="9255"/>
                    </a:lnTo>
                    <a:lnTo>
                      <a:pt x="25152" y="9218"/>
                    </a:lnTo>
                    <a:lnTo>
                      <a:pt x="25079" y="9182"/>
                    </a:lnTo>
                    <a:lnTo>
                      <a:pt x="24998" y="9153"/>
                    </a:lnTo>
                    <a:lnTo>
                      <a:pt x="24925" y="9131"/>
                    </a:lnTo>
                    <a:lnTo>
                      <a:pt x="24779" y="9094"/>
                    </a:lnTo>
                    <a:lnTo>
                      <a:pt x="24640" y="9079"/>
                    </a:lnTo>
                    <a:lnTo>
                      <a:pt x="24515" y="9065"/>
                    </a:lnTo>
                    <a:lnTo>
                      <a:pt x="24405" y="9065"/>
                    </a:lnTo>
                    <a:lnTo>
                      <a:pt x="24310" y="9072"/>
                    </a:lnTo>
                    <a:lnTo>
                      <a:pt x="24244" y="9079"/>
                    </a:lnTo>
                    <a:lnTo>
                      <a:pt x="24178" y="9094"/>
                    </a:lnTo>
                    <a:lnTo>
                      <a:pt x="24273" y="9013"/>
                    </a:lnTo>
                    <a:lnTo>
                      <a:pt x="24369" y="8926"/>
                    </a:lnTo>
                    <a:lnTo>
                      <a:pt x="24500" y="8801"/>
                    </a:lnTo>
                    <a:lnTo>
                      <a:pt x="24647" y="8655"/>
                    </a:lnTo>
                    <a:lnTo>
                      <a:pt x="24808" y="8479"/>
                    </a:lnTo>
                    <a:lnTo>
                      <a:pt x="24976" y="8289"/>
                    </a:lnTo>
                    <a:lnTo>
                      <a:pt x="25145" y="8076"/>
                    </a:lnTo>
                    <a:lnTo>
                      <a:pt x="25225" y="7966"/>
                    </a:lnTo>
                    <a:lnTo>
                      <a:pt x="25306" y="7857"/>
                    </a:lnTo>
                    <a:lnTo>
                      <a:pt x="25379" y="7739"/>
                    </a:lnTo>
                    <a:lnTo>
                      <a:pt x="25445" y="7615"/>
                    </a:lnTo>
                    <a:lnTo>
                      <a:pt x="25511" y="7498"/>
                    </a:lnTo>
                    <a:lnTo>
                      <a:pt x="25562" y="7373"/>
                    </a:lnTo>
                    <a:lnTo>
                      <a:pt x="25613" y="7249"/>
                    </a:lnTo>
                    <a:lnTo>
                      <a:pt x="25657" y="7124"/>
                    </a:lnTo>
                    <a:lnTo>
                      <a:pt x="25687" y="7000"/>
                    </a:lnTo>
                    <a:lnTo>
                      <a:pt x="25709" y="6875"/>
                    </a:lnTo>
                    <a:lnTo>
                      <a:pt x="25716" y="6751"/>
                    </a:lnTo>
                    <a:lnTo>
                      <a:pt x="25709" y="6634"/>
                    </a:lnTo>
                    <a:lnTo>
                      <a:pt x="25694" y="6509"/>
                    </a:lnTo>
                    <a:lnTo>
                      <a:pt x="25665" y="6392"/>
                    </a:lnTo>
                    <a:lnTo>
                      <a:pt x="25621" y="6275"/>
                    </a:lnTo>
                    <a:lnTo>
                      <a:pt x="25562" y="6158"/>
                    </a:lnTo>
                    <a:lnTo>
                      <a:pt x="25489" y="6048"/>
                    </a:lnTo>
                    <a:lnTo>
                      <a:pt x="25416" y="5953"/>
                    </a:lnTo>
                    <a:lnTo>
                      <a:pt x="25343" y="5872"/>
                    </a:lnTo>
                    <a:lnTo>
                      <a:pt x="25262" y="5792"/>
                    </a:lnTo>
                    <a:lnTo>
                      <a:pt x="25181" y="5726"/>
                    </a:lnTo>
                    <a:lnTo>
                      <a:pt x="25101" y="5667"/>
                    </a:lnTo>
                    <a:lnTo>
                      <a:pt x="25020" y="5623"/>
                    </a:lnTo>
                    <a:lnTo>
                      <a:pt x="24932" y="5579"/>
                    </a:lnTo>
                    <a:lnTo>
                      <a:pt x="24852" y="5550"/>
                    </a:lnTo>
                    <a:lnTo>
                      <a:pt x="24764" y="5521"/>
                    </a:lnTo>
                    <a:lnTo>
                      <a:pt x="24684" y="5506"/>
                    </a:lnTo>
                    <a:lnTo>
                      <a:pt x="24596" y="5492"/>
                    </a:lnTo>
                    <a:lnTo>
                      <a:pt x="24515" y="5484"/>
                    </a:lnTo>
                    <a:lnTo>
                      <a:pt x="24435" y="5484"/>
                    </a:lnTo>
                    <a:lnTo>
                      <a:pt x="24273" y="5492"/>
                    </a:lnTo>
                    <a:lnTo>
                      <a:pt x="24120" y="5514"/>
                    </a:lnTo>
                    <a:lnTo>
                      <a:pt x="23981" y="5543"/>
                    </a:lnTo>
                    <a:lnTo>
                      <a:pt x="23856" y="5587"/>
                    </a:lnTo>
                    <a:lnTo>
                      <a:pt x="23746" y="5623"/>
                    </a:lnTo>
                    <a:lnTo>
                      <a:pt x="23658" y="5667"/>
                    </a:lnTo>
                    <a:lnTo>
                      <a:pt x="23593" y="5697"/>
                    </a:lnTo>
                    <a:lnTo>
                      <a:pt x="23534" y="5726"/>
                    </a:lnTo>
                    <a:lnTo>
                      <a:pt x="23593" y="5631"/>
                    </a:lnTo>
                    <a:lnTo>
                      <a:pt x="23658" y="5521"/>
                    </a:lnTo>
                    <a:lnTo>
                      <a:pt x="23739" y="5367"/>
                    </a:lnTo>
                    <a:lnTo>
                      <a:pt x="23827" y="5184"/>
                    </a:lnTo>
                    <a:lnTo>
                      <a:pt x="23915" y="4972"/>
                    </a:lnTo>
                    <a:lnTo>
                      <a:pt x="23959" y="4855"/>
                    </a:lnTo>
                    <a:lnTo>
                      <a:pt x="24003" y="4737"/>
                    </a:lnTo>
                    <a:lnTo>
                      <a:pt x="24039" y="4606"/>
                    </a:lnTo>
                    <a:lnTo>
                      <a:pt x="24068" y="4474"/>
                    </a:lnTo>
                    <a:lnTo>
                      <a:pt x="24090" y="4342"/>
                    </a:lnTo>
                    <a:lnTo>
                      <a:pt x="24112" y="4203"/>
                    </a:lnTo>
                    <a:lnTo>
                      <a:pt x="24127" y="4064"/>
                    </a:lnTo>
                    <a:lnTo>
                      <a:pt x="24134" y="3917"/>
                    </a:lnTo>
                    <a:lnTo>
                      <a:pt x="24134" y="3771"/>
                    </a:lnTo>
                    <a:lnTo>
                      <a:pt x="24120" y="3624"/>
                    </a:lnTo>
                    <a:lnTo>
                      <a:pt x="24098" y="3471"/>
                    </a:lnTo>
                    <a:lnTo>
                      <a:pt x="24061" y="3324"/>
                    </a:lnTo>
                    <a:lnTo>
                      <a:pt x="24017" y="3178"/>
                    </a:lnTo>
                    <a:lnTo>
                      <a:pt x="23959" y="3031"/>
                    </a:lnTo>
                    <a:lnTo>
                      <a:pt x="23885" y="2885"/>
                    </a:lnTo>
                    <a:lnTo>
                      <a:pt x="23790" y="2738"/>
                    </a:lnTo>
                    <a:lnTo>
                      <a:pt x="23688" y="2599"/>
                    </a:lnTo>
                    <a:lnTo>
                      <a:pt x="23571" y="2460"/>
                    </a:lnTo>
                    <a:lnTo>
                      <a:pt x="23431" y="2321"/>
                    </a:lnTo>
                    <a:lnTo>
                      <a:pt x="23278" y="2189"/>
                    </a:lnTo>
                    <a:lnTo>
                      <a:pt x="23190" y="2131"/>
                    </a:lnTo>
                    <a:lnTo>
                      <a:pt x="23109" y="2072"/>
                    </a:lnTo>
                    <a:lnTo>
                      <a:pt x="22941" y="1977"/>
                    </a:lnTo>
                    <a:lnTo>
                      <a:pt x="22780" y="1896"/>
                    </a:lnTo>
                    <a:lnTo>
                      <a:pt x="22611" y="1838"/>
                    </a:lnTo>
                    <a:lnTo>
                      <a:pt x="22450" y="1794"/>
                    </a:lnTo>
                    <a:lnTo>
                      <a:pt x="22282" y="1765"/>
                    </a:lnTo>
                    <a:lnTo>
                      <a:pt x="22121" y="1757"/>
                    </a:lnTo>
                    <a:lnTo>
                      <a:pt x="21960" y="1757"/>
                    </a:lnTo>
                    <a:lnTo>
                      <a:pt x="21806" y="1772"/>
                    </a:lnTo>
                    <a:lnTo>
                      <a:pt x="21652" y="1801"/>
                    </a:lnTo>
                    <a:lnTo>
                      <a:pt x="21498" y="1838"/>
                    </a:lnTo>
                    <a:lnTo>
                      <a:pt x="21352" y="1882"/>
                    </a:lnTo>
                    <a:lnTo>
                      <a:pt x="21206" y="1940"/>
                    </a:lnTo>
                    <a:lnTo>
                      <a:pt x="21066" y="2006"/>
                    </a:lnTo>
                    <a:lnTo>
                      <a:pt x="20935" y="2072"/>
                    </a:lnTo>
                    <a:lnTo>
                      <a:pt x="20803" y="2145"/>
                    </a:lnTo>
                    <a:lnTo>
                      <a:pt x="20671" y="2226"/>
                    </a:lnTo>
                    <a:lnTo>
                      <a:pt x="20554" y="2306"/>
                    </a:lnTo>
                    <a:lnTo>
                      <a:pt x="20437" y="2394"/>
                    </a:lnTo>
                    <a:lnTo>
                      <a:pt x="20334" y="2475"/>
                    </a:lnTo>
                    <a:lnTo>
                      <a:pt x="20137" y="2643"/>
                    </a:lnTo>
                    <a:lnTo>
                      <a:pt x="19968" y="2797"/>
                    </a:lnTo>
                    <a:lnTo>
                      <a:pt x="19836" y="2936"/>
                    </a:lnTo>
                    <a:lnTo>
                      <a:pt x="19734" y="3039"/>
                    </a:lnTo>
                    <a:lnTo>
                      <a:pt x="19653" y="3141"/>
                    </a:lnTo>
                    <a:lnTo>
                      <a:pt x="19675" y="3039"/>
                    </a:lnTo>
                    <a:lnTo>
                      <a:pt x="19690" y="2914"/>
                    </a:lnTo>
                    <a:lnTo>
                      <a:pt x="19705" y="2760"/>
                    </a:lnTo>
                    <a:lnTo>
                      <a:pt x="19712" y="2570"/>
                    </a:lnTo>
                    <a:lnTo>
                      <a:pt x="19705" y="2358"/>
                    </a:lnTo>
                    <a:lnTo>
                      <a:pt x="19697" y="2241"/>
                    </a:lnTo>
                    <a:lnTo>
                      <a:pt x="19683" y="2123"/>
                    </a:lnTo>
                    <a:lnTo>
                      <a:pt x="19661" y="1999"/>
                    </a:lnTo>
                    <a:lnTo>
                      <a:pt x="19631" y="1874"/>
                    </a:lnTo>
                    <a:lnTo>
                      <a:pt x="19595" y="1743"/>
                    </a:lnTo>
                    <a:lnTo>
                      <a:pt x="19551" y="1618"/>
                    </a:lnTo>
                    <a:lnTo>
                      <a:pt x="19492" y="1486"/>
                    </a:lnTo>
                    <a:lnTo>
                      <a:pt x="19434" y="1362"/>
                    </a:lnTo>
                    <a:lnTo>
                      <a:pt x="19360" y="1230"/>
                    </a:lnTo>
                    <a:lnTo>
                      <a:pt x="19273" y="1106"/>
                    </a:lnTo>
                    <a:lnTo>
                      <a:pt x="19177" y="981"/>
                    </a:lnTo>
                    <a:lnTo>
                      <a:pt x="19068" y="864"/>
                    </a:lnTo>
                    <a:lnTo>
                      <a:pt x="18950" y="747"/>
                    </a:lnTo>
                    <a:lnTo>
                      <a:pt x="18811" y="637"/>
                    </a:lnTo>
                    <a:lnTo>
                      <a:pt x="18665" y="535"/>
                    </a:lnTo>
                    <a:lnTo>
                      <a:pt x="18496" y="432"/>
                    </a:lnTo>
                    <a:lnTo>
                      <a:pt x="18313" y="344"/>
                    </a:lnTo>
                    <a:lnTo>
                      <a:pt x="18116" y="264"/>
                    </a:lnTo>
                    <a:lnTo>
                      <a:pt x="17903" y="183"/>
                    </a:lnTo>
                    <a:lnTo>
                      <a:pt x="17669" y="117"/>
                    </a:lnTo>
                    <a:lnTo>
                      <a:pt x="17427" y="66"/>
                    </a:lnTo>
                    <a:lnTo>
                      <a:pt x="17208" y="29"/>
                    </a:lnTo>
                    <a:lnTo>
                      <a:pt x="16988" y="7"/>
                    </a:lnTo>
                    <a:lnTo>
                      <a:pt x="16783" y="0"/>
                    </a:lnTo>
                    <a:close/>
                  </a:path>
                </a:pathLst>
              </a:custGeom>
              <a:solidFill>
                <a:srgbClr val="4F36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1"/>
              <p:cNvSpPr/>
              <p:nvPr/>
            </p:nvSpPr>
            <p:spPr>
              <a:xfrm>
                <a:off x="2992550" y="238125"/>
                <a:ext cx="651325" cy="527925"/>
              </a:xfrm>
              <a:custGeom>
                <a:avLst/>
                <a:gdLst/>
                <a:ahLst/>
                <a:cxnLst/>
                <a:rect l="l" t="t" r="r" b="b"/>
                <a:pathLst>
                  <a:path w="26053" h="21117" fill="none" extrusionOk="0">
                    <a:moveTo>
                      <a:pt x="9080" y="19403"/>
                    </a:moveTo>
                    <a:lnTo>
                      <a:pt x="9080" y="19403"/>
                    </a:lnTo>
                    <a:lnTo>
                      <a:pt x="9007" y="19484"/>
                    </a:lnTo>
                    <a:lnTo>
                      <a:pt x="8802" y="19704"/>
                    </a:lnTo>
                    <a:lnTo>
                      <a:pt x="8663" y="19850"/>
                    </a:lnTo>
                    <a:lnTo>
                      <a:pt x="8494" y="20011"/>
                    </a:lnTo>
                    <a:lnTo>
                      <a:pt x="8311" y="20180"/>
                    </a:lnTo>
                    <a:lnTo>
                      <a:pt x="8114" y="20355"/>
                    </a:lnTo>
                    <a:lnTo>
                      <a:pt x="7901" y="20524"/>
                    </a:lnTo>
                    <a:lnTo>
                      <a:pt x="7682" y="20685"/>
                    </a:lnTo>
                    <a:lnTo>
                      <a:pt x="7572" y="20758"/>
                    </a:lnTo>
                    <a:lnTo>
                      <a:pt x="7455" y="20824"/>
                    </a:lnTo>
                    <a:lnTo>
                      <a:pt x="7345" y="20890"/>
                    </a:lnTo>
                    <a:lnTo>
                      <a:pt x="7228" y="20948"/>
                    </a:lnTo>
                    <a:lnTo>
                      <a:pt x="7118" y="21000"/>
                    </a:lnTo>
                    <a:lnTo>
                      <a:pt x="7001" y="21036"/>
                    </a:lnTo>
                    <a:lnTo>
                      <a:pt x="6891" y="21073"/>
                    </a:lnTo>
                    <a:lnTo>
                      <a:pt x="6781" y="21095"/>
                    </a:lnTo>
                    <a:lnTo>
                      <a:pt x="6671" y="21109"/>
                    </a:lnTo>
                    <a:lnTo>
                      <a:pt x="6569" y="21117"/>
                    </a:lnTo>
                    <a:lnTo>
                      <a:pt x="6466" y="21102"/>
                    </a:lnTo>
                    <a:lnTo>
                      <a:pt x="6364" y="21080"/>
                    </a:lnTo>
                    <a:lnTo>
                      <a:pt x="6364" y="21080"/>
                    </a:lnTo>
                    <a:lnTo>
                      <a:pt x="6181" y="21022"/>
                    </a:lnTo>
                    <a:lnTo>
                      <a:pt x="6012" y="20948"/>
                    </a:lnTo>
                    <a:lnTo>
                      <a:pt x="5866" y="20868"/>
                    </a:lnTo>
                    <a:lnTo>
                      <a:pt x="5727" y="20787"/>
                    </a:lnTo>
                    <a:lnTo>
                      <a:pt x="5610" y="20699"/>
                    </a:lnTo>
                    <a:lnTo>
                      <a:pt x="5500" y="20612"/>
                    </a:lnTo>
                    <a:lnTo>
                      <a:pt x="5412" y="20516"/>
                    </a:lnTo>
                    <a:lnTo>
                      <a:pt x="5331" y="20429"/>
                    </a:lnTo>
                    <a:lnTo>
                      <a:pt x="5265" y="20348"/>
                    </a:lnTo>
                    <a:lnTo>
                      <a:pt x="5207" y="20267"/>
                    </a:lnTo>
                    <a:lnTo>
                      <a:pt x="5163" y="20194"/>
                    </a:lnTo>
                    <a:lnTo>
                      <a:pt x="5126" y="20128"/>
                    </a:lnTo>
                    <a:lnTo>
                      <a:pt x="5082" y="20040"/>
                    </a:lnTo>
                    <a:lnTo>
                      <a:pt x="5075" y="20004"/>
                    </a:lnTo>
                    <a:lnTo>
                      <a:pt x="5075" y="20004"/>
                    </a:lnTo>
                    <a:lnTo>
                      <a:pt x="5060" y="20033"/>
                    </a:lnTo>
                    <a:lnTo>
                      <a:pt x="5031" y="20114"/>
                    </a:lnTo>
                    <a:lnTo>
                      <a:pt x="5002" y="20165"/>
                    </a:lnTo>
                    <a:lnTo>
                      <a:pt x="4973" y="20216"/>
                    </a:lnTo>
                    <a:lnTo>
                      <a:pt x="4929" y="20275"/>
                    </a:lnTo>
                    <a:lnTo>
                      <a:pt x="4870" y="20326"/>
                    </a:lnTo>
                    <a:lnTo>
                      <a:pt x="4811" y="20370"/>
                    </a:lnTo>
                    <a:lnTo>
                      <a:pt x="4731" y="20399"/>
                    </a:lnTo>
                    <a:lnTo>
                      <a:pt x="4643" y="20429"/>
                    </a:lnTo>
                    <a:lnTo>
                      <a:pt x="4599" y="20429"/>
                    </a:lnTo>
                    <a:lnTo>
                      <a:pt x="4548" y="20436"/>
                    </a:lnTo>
                    <a:lnTo>
                      <a:pt x="4489" y="20429"/>
                    </a:lnTo>
                    <a:lnTo>
                      <a:pt x="4431" y="20421"/>
                    </a:lnTo>
                    <a:lnTo>
                      <a:pt x="4365" y="20414"/>
                    </a:lnTo>
                    <a:lnTo>
                      <a:pt x="4299" y="20392"/>
                    </a:lnTo>
                    <a:lnTo>
                      <a:pt x="4233" y="20370"/>
                    </a:lnTo>
                    <a:lnTo>
                      <a:pt x="4152" y="20341"/>
                    </a:lnTo>
                    <a:lnTo>
                      <a:pt x="4079" y="20304"/>
                    </a:lnTo>
                    <a:lnTo>
                      <a:pt x="3991" y="20260"/>
                    </a:lnTo>
                    <a:lnTo>
                      <a:pt x="3991" y="20260"/>
                    </a:lnTo>
                    <a:lnTo>
                      <a:pt x="3911" y="20209"/>
                    </a:lnTo>
                    <a:lnTo>
                      <a:pt x="3838" y="20158"/>
                    </a:lnTo>
                    <a:lnTo>
                      <a:pt x="3764" y="20099"/>
                    </a:lnTo>
                    <a:lnTo>
                      <a:pt x="3699" y="20040"/>
                    </a:lnTo>
                    <a:lnTo>
                      <a:pt x="3640" y="19982"/>
                    </a:lnTo>
                    <a:lnTo>
                      <a:pt x="3581" y="19923"/>
                    </a:lnTo>
                    <a:lnTo>
                      <a:pt x="3486" y="19799"/>
                    </a:lnTo>
                    <a:lnTo>
                      <a:pt x="3406" y="19667"/>
                    </a:lnTo>
                    <a:lnTo>
                      <a:pt x="3340" y="19543"/>
                    </a:lnTo>
                    <a:lnTo>
                      <a:pt x="3281" y="19411"/>
                    </a:lnTo>
                    <a:lnTo>
                      <a:pt x="3245" y="19286"/>
                    </a:lnTo>
                    <a:lnTo>
                      <a:pt x="3215" y="19169"/>
                    </a:lnTo>
                    <a:lnTo>
                      <a:pt x="3193" y="19059"/>
                    </a:lnTo>
                    <a:lnTo>
                      <a:pt x="3179" y="18964"/>
                    </a:lnTo>
                    <a:lnTo>
                      <a:pt x="3179" y="18876"/>
                    </a:lnTo>
                    <a:lnTo>
                      <a:pt x="3171" y="18752"/>
                    </a:lnTo>
                    <a:lnTo>
                      <a:pt x="3171" y="18708"/>
                    </a:lnTo>
                    <a:lnTo>
                      <a:pt x="3171" y="18708"/>
                    </a:lnTo>
                    <a:lnTo>
                      <a:pt x="3113" y="18686"/>
                    </a:lnTo>
                    <a:lnTo>
                      <a:pt x="2944" y="18627"/>
                    </a:lnTo>
                    <a:lnTo>
                      <a:pt x="2710" y="18532"/>
                    </a:lnTo>
                    <a:lnTo>
                      <a:pt x="2578" y="18474"/>
                    </a:lnTo>
                    <a:lnTo>
                      <a:pt x="2439" y="18408"/>
                    </a:lnTo>
                    <a:lnTo>
                      <a:pt x="2307" y="18327"/>
                    </a:lnTo>
                    <a:lnTo>
                      <a:pt x="2176" y="18247"/>
                    </a:lnTo>
                    <a:lnTo>
                      <a:pt x="2051" y="18151"/>
                    </a:lnTo>
                    <a:lnTo>
                      <a:pt x="1934" y="18056"/>
                    </a:lnTo>
                    <a:lnTo>
                      <a:pt x="1890" y="18005"/>
                    </a:lnTo>
                    <a:lnTo>
                      <a:pt x="1846" y="17946"/>
                    </a:lnTo>
                    <a:lnTo>
                      <a:pt x="1802" y="17895"/>
                    </a:lnTo>
                    <a:lnTo>
                      <a:pt x="1773" y="17837"/>
                    </a:lnTo>
                    <a:lnTo>
                      <a:pt x="1744" y="17778"/>
                    </a:lnTo>
                    <a:lnTo>
                      <a:pt x="1722" y="17712"/>
                    </a:lnTo>
                    <a:lnTo>
                      <a:pt x="1714" y="17653"/>
                    </a:lnTo>
                    <a:lnTo>
                      <a:pt x="1707" y="17588"/>
                    </a:lnTo>
                    <a:lnTo>
                      <a:pt x="1707" y="17588"/>
                    </a:lnTo>
                    <a:lnTo>
                      <a:pt x="1714" y="17463"/>
                    </a:lnTo>
                    <a:lnTo>
                      <a:pt x="1736" y="17339"/>
                    </a:lnTo>
                    <a:lnTo>
                      <a:pt x="1766" y="17214"/>
                    </a:lnTo>
                    <a:lnTo>
                      <a:pt x="1802" y="17104"/>
                    </a:lnTo>
                    <a:lnTo>
                      <a:pt x="1846" y="16994"/>
                    </a:lnTo>
                    <a:lnTo>
                      <a:pt x="1897" y="16892"/>
                    </a:lnTo>
                    <a:lnTo>
                      <a:pt x="1956" y="16797"/>
                    </a:lnTo>
                    <a:lnTo>
                      <a:pt x="2007" y="16702"/>
                    </a:lnTo>
                    <a:lnTo>
                      <a:pt x="2124" y="16555"/>
                    </a:lnTo>
                    <a:lnTo>
                      <a:pt x="2219" y="16438"/>
                    </a:lnTo>
                    <a:lnTo>
                      <a:pt x="2285" y="16365"/>
                    </a:lnTo>
                    <a:lnTo>
                      <a:pt x="2315" y="16336"/>
                    </a:lnTo>
                    <a:lnTo>
                      <a:pt x="2315" y="16336"/>
                    </a:lnTo>
                    <a:lnTo>
                      <a:pt x="2205" y="16292"/>
                    </a:lnTo>
                    <a:lnTo>
                      <a:pt x="1912" y="16145"/>
                    </a:lnTo>
                    <a:lnTo>
                      <a:pt x="1722" y="16050"/>
                    </a:lnTo>
                    <a:lnTo>
                      <a:pt x="1509" y="15925"/>
                    </a:lnTo>
                    <a:lnTo>
                      <a:pt x="1282" y="15794"/>
                    </a:lnTo>
                    <a:lnTo>
                      <a:pt x="1055" y="15647"/>
                    </a:lnTo>
                    <a:lnTo>
                      <a:pt x="828" y="15479"/>
                    </a:lnTo>
                    <a:lnTo>
                      <a:pt x="718" y="15398"/>
                    </a:lnTo>
                    <a:lnTo>
                      <a:pt x="616" y="15310"/>
                    </a:lnTo>
                    <a:lnTo>
                      <a:pt x="513" y="15215"/>
                    </a:lnTo>
                    <a:lnTo>
                      <a:pt x="426" y="15120"/>
                    </a:lnTo>
                    <a:lnTo>
                      <a:pt x="338" y="15025"/>
                    </a:lnTo>
                    <a:lnTo>
                      <a:pt x="257" y="14930"/>
                    </a:lnTo>
                    <a:lnTo>
                      <a:pt x="184" y="14827"/>
                    </a:lnTo>
                    <a:lnTo>
                      <a:pt x="125" y="14732"/>
                    </a:lnTo>
                    <a:lnTo>
                      <a:pt x="74" y="14629"/>
                    </a:lnTo>
                    <a:lnTo>
                      <a:pt x="38" y="14527"/>
                    </a:lnTo>
                    <a:lnTo>
                      <a:pt x="16" y="14417"/>
                    </a:lnTo>
                    <a:lnTo>
                      <a:pt x="1" y="14315"/>
                    </a:lnTo>
                    <a:lnTo>
                      <a:pt x="8" y="14212"/>
                    </a:lnTo>
                    <a:lnTo>
                      <a:pt x="23" y="14102"/>
                    </a:lnTo>
                    <a:lnTo>
                      <a:pt x="23" y="14102"/>
                    </a:lnTo>
                    <a:lnTo>
                      <a:pt x="59" y="14000"/>
                    </a:lnTo>
                    <a:lnTo>
                      <a:pt x="103" y="13897"/>
                    </a:lnTo>
                    <a:lnTo>
                      <a:pt x="155" y="13795"/>
                    </a:lnTo>
                    <a:lnTo>
                      <a:pt x="213" y="13692"/>
                    </a:lnTo>
                    <a:lnTo>
                      <a:pt x="279" y="13590"/>
                    </a:lnTo>
                    <a:lnTo>
                      <a:pt x="352" y="13495"/>
                    </a:lnTo>
                    <a:lnTo>
                      <a:pt x="426" y="13399"/>
                    </a:lnTo>
                    <a:lnTo>
                      <a:pt x="513" y="13304"/>
                    </a:lnTo>
                    <a:lnTo>
                      <a:pt x="601" y="13216"/>
                    </a:lnTo>
                    <a:lnTo>
                      <a:pt x="689" y="13121"/>
                    </a:lnTo>
                    <a:lnTo>
                      <a:pt x="880" y="12953"/>
                    </a:lnTo>
                    <a:lnTo>
                      <a:pt x="1085" y="12792"/>
                    </a:lnTo>
                    <a:lnTo>
                      <a:pt x="1282" y="12645"/>
                    </a:lnTo>
                    <a:lnTo>
                      <a:pt x="1480" y="12513"/>
                    </a:lnTo>
                    <a:lnTo>
                      <a:pt x="1670" y="12396"/>
                    </a:lnTo>
                    <a:lnTo>
                      <a:pt x="1846" y="12286"/>
                    </a:lnTo>
                    <a:lnTo>
                      <a:pt x="2000" y="12199"/>
                    </a:lnTo>
                    <a:lnTo>
                      <a:pt x="2227" y="12081"/>
                    </a:lnTo>
                    <a:lnTo>
                      <a:pt x="2315" y="12037"/>
                    </a:lnTo>
                    <a:lnTo>
                      <a:pt x="2315" y="12037"/>
                    </a:lnTo>
                    <a:lnTo>
                      <a:pt x="2212" y="11942"/>
                    </a:lnTo>
                    <a:lnTo>
                      <a:pt x="2102" y="11825"/>
                    </a:lnTo>
                    <a:lnTo>
                      <a:pt x="1963" y="11671"/>
                    </a:lnTo>
                    <a:lnTo>
                      <a:pt x="1802" y="11481"/>
                    </a:lnTo>
                    <a:lnTo>
                      <a:pt x="1619" y="11254"/>
                    </a:lnTo>
                    <a:lnTo>
                      <a:pt x="1436" y="11005"/>
                    </a:lnTo>
                    <a:lnTo>
                      <a:pt x="1253" y="10734"/>
                    </a:lnTo>
                    <a:lnTo>
                      <a:pt x="1158" y="10595"/>
                    </a:lnTo>
                    <a:lnTo>
                      <a:pt x="1070" y="10449"/>
                    </a:lnTo>
                    <a:lnTo>
                      <a:pt x="989" y="10302"/>
                    </a:lnTo>
                    <a:lnTo>
                      <a:pt x="909" y="10148"/>
                    </a:lnTo>
                    <a:lnTo>
                      <a:pt x="836" y="9995"/>
                    </a:lnTo>
                    <a:lnTo>
                      <a:pt x="770" y="9834"/>
                    </a:lnTo>
                    <a:lnTo>
                      <a:pt x="704" y="9672"/>
                    </a:lnTo>
                    <a:lnTo>
                      <a:pt x="653" y="9519"/>
                    </a:lnTo>
                    <a:lnTo>
                      <a:pt x="616" y="9358"/>
                    </a:lnTo>
                    <a:lnTo>
                      <a:pt x="587" y="9197"/>
                    </a:lnTo>
                    <a:lnTo>
                      <a:pt x="565" y="9035"/>
                    </a:lnTo>
                    <a:lnTo>
                      <a:pt x="557" y="8882"/>
                    </a:lnTo>
                    <a:lnTo>
                      <a:pt x="565" y="8721"/>
                    </a:lnTo>
                    <a:lnTo>
                      <a:pt x="587" y="8567"/>
                    </a:lnTo>
                    <a:lnTo>
                      <a:pt x="623" y="8420"/>
                    </a:lnTo>
                    <a:lnTo>
                      <a:pt x="675" y="8274"/>
                    </a:lnTo>
                    <a:lnTo>
                      <a:pt x="675" y="8274"/>
                    </a:lnTo>
                    <a:lnTo>
                      <a:pt x="733" y="8135"/>
                    </a:lnTo>
                    <a:lnTo>
                      <a:pt x="799" y="8003"/>
                    </a:lnTo>
                    <a:lnTo>
                      <a:pt x="872" y="7879"/>
                    </a:lnTo>
                    <a:lnTo>
                      <a:pt x="945" y="7769"/>
                    </a:lnTo>
                    <a:lnTo>
                      <a:pt x="1019" y="7666"/>
                    </a:lnTo>
                    <a:lnTo>
                      <a:pt x="1099" y="7578"/>
                    </a:lnTo>
                    <a:lnTo>
                      <a:pt x="1180" y="7490"/>
                    </a:lnTo>
                    <a:lnTo>
                      <a:pt x="1260" y="7417"/>
                    </a:lnTo>
                    <a:lnTo>
                      <a:pt x="1348" y="7344"/>
                    </a:lnTo>
                    <a:lnTo>
                      <a:pt x="1429" y="7285"/>
                    </a:lnTo>
                    <a:lnTo>
                      <a:pt x="1517" y="7227"/>
                    </a:lnTo>
                    <a:lnTo>
                      <a:pt x="1597" y="7183"/>
                    </a:lnTo>
                    <a:lnTo>
                      <a:pt x="1685" y="7139"/>
                    </a:lnTo>
                    <a:lnTo>
                      <a:pt x="1766" y="7102"/>
                    </a:lnTo>
                    <a:lnTo>
                      <a:pt x="1927" y="7044"/>
                    </a:lnTo>
                    <a:lnTo>
                      <a:pt x="2088" y="7000"/>
                    </a:lnTo>
                    <a:lnTo>
                      <a:pt x="2227" y="6978"/>
                    </a:lnTo>
                    <a:lnTo>
                      <a:pt x="2359" y="6963"/>
                    </a:lnTo>
                    <a:lnTo>
                      <a:pt x="2476" y="6963"/>
                    </a:lnTo>
                    <a:lnTo>
                      <a:pt x="2571" y="6963"/>
                    </a:lnTo>
                    <a:lnTo>
                      <a:pt x="2637" y="6971"/>
                    </a:lnTo>
                    <a:lnTo>
                      <a:pt x="2703" y="6978"/>
                    </a:lnTo>
                    <a:lnTo>
                      <a:pt x="2703" y="6978"/>
                    </a:lnTo>
                    <a:lnTo>
                      <a:pt x="2666" y="6875"/>
                    </a:lnTo>
                    <a:lnTo>
                      <a:pt x="2630" y="6751"/>
                    </a:lnTo>
                    <a:lnTo>
                      <a:pt x="2586" y="6590"/>
                    </a:lnTo>
                    <a:lnTo>
                      <a:pt x="2549" y="6392"/>
                    </a:lnTo>
                    <a:lnTo>
                      <a:pt x="2512" y="6165"/>
                    </a:lnTo>
                    <a:lnTo>
                      <a:pt x="2498" y="5916"/>
                    </a:lnTo>
                    <a:lnTo>
                      <a:pt x="2490" y="5784"/>
                    </a:lnTo>
                    <a:lnTo>
                      <a:pt x="2490" y="5653"/>
                    </a:lnTo>
                    <a:lnTo>
                      <a:pt x="2498" y="5514"/>
                    </a:lnTo>
                    <a:lnTo>
                      <a:pt x="2505" y="5374"/>
                    </a:lnTo>
                    <a:lnTo>
                      <a:pt x="2527" y="5228"/>
                    </a:lnTo>
                    <a:lnTo>
                      <a:pt x="2556" y="5082"/>
                    </a:lnTo>
                    <a:lnTo>
                      <a:pt x="2593" y="4935"/>
                    </a:lnTo>
                    <a:lnTo>
                      <a:pt x="2637" y="4789"/>
                    </a:lnTo>
                    <a:lnTo>
                      <a:pt x="2688" y="4650"/>
                    </a:lnTo>
                    <a:lnTo>
                      <a:pt x="2754" y="4503"/>
                    </a:lnTo>
                    <a:lnTo>
                      <a:pt x="2835" y="4364"/>
                    </a:lnTo>
                    <a:lnTo>
                      <a:pt x="2922" y="4225"/>
                    </a:lnTo>
                    <a:lnTo>
                      <a:pt x="3018" y="4086"/>
                    </a:lnTo>
                    <a:lnTo>
                      <a:pt x="3135" y="3954"/>
                    </a:lnTo>
                    <a:lnTo>
                      <a:pt x="3259" y="3829"/>
                    </a:lnTo>
                    <a:lnTo>
                      <a:pt x="3406" y="3705"/>
                    </a:lnTo>
                    <a:lnTo>
                      <a:pt x="3559" y="3595"/>
                    </a:lnTo>
                    <a:lnTo>
                      <a:pt x="3735" y="3485"/>
                    </a:lnTo>
                    <a:lnTo>
                      <a:pt x="3735" y="3485"/>
                    </a:lnTo>
                    <a:lnTo>
                      <a:pt x="3911" y="3383"/>
                    </a:lnTo>
                    <a:lnTo>
                      <a:pt x="4087" y="3295"/>
                    </a:lnTo>
                    <a:lnTo>
                      <a:pt x="4248" y="3214"/>
                    </a:lnTo>
                    <a:lnTo>
                      <a:pt x="4409" y="3148"/>
                    </a:lnTo>
                    <a:lnTo>
                      <a:pt x="4555" y="3090"/>
                    </a:lnTo>
                    <a:lnTo>
                      <a:pt x="4702" y="3039"/>
                    </a:lnTo>
                    <a:lnTo>
                      <a:pt x="4841" y="2995"/>
                    </a:lnTo>
                    <a:lnTo>
                      <a:pt x="4973" y="2965"/>
                    </a:lnTo>
                    <a:lnTo>
                      <a:pt x="5097" y="2936"/>
                    </a:lnTo>
                    <a:lnTo>
                      <a:pt x="5214" y="2914"/>
                    </a:lnTo>
                    <a:lnTo>
                      <a:pt x="5331" y="2907"/>
                    </a:lnTo>
                    <a:lnTo>
                      <a:pt x="5434" y="2900"/>
                    </a:lnTo>
                    <a:lnTo>
                      <a:pt x="5536" y="2892"/>
                    </a:lnTo>
                    <a:lnTo>
                      <a:pt x="5632" y="2892"/>
                    </a:lnTo>
                    <a:lnTo>
                      <a:pt x="5719" y="2900"/>
                    </a:lnTo>
                    <a:lnTo>
                      <a:pt x="5800" y="2914"/>
                    </a:lnTo>
                    <a:lnTo>
                      <a:pt x="5946" y="2943"/>
                    </a:lnTo>
                    <a:lnTo>
                      <a:pt x="6078" y="2980"/>
                    </a:lnTo>
                    <a:lnTo>
                      <a:pt x="6181" y="3024"/>
                    </a:lnTo>
                    <a:lnTo>
                      <a:pt x="6261" y="3075"/>
                    </a:lnTo>
                    <a:lnTo>
                      <a:pt x="6327" y="3112"/>
                    </a:lnTo>
                    <a:lnTo>
                      <a:pt x="6371" y="3148"/>
                    </a:lnTo>
                    <a:lnTo>
                      <a:pt x="6408" y="3185"/>
                    </a:lnTo>
                    <a:lnTo>
                      <a:pt x="6408" y="3185"/>
                    </a:lnTo>
                    <a:lnTo>
                      <a:pt x="6430" y="3127"/>
                    </a:lnTo>
                    <a:lnTo>
                      <a:pt x="6481" y="2965"/>
                    </a:lnTo>
                    <a:lnTo>
                      <a:pt x="6518" y="2863"/>
                    </a:lnTo>
                    <a:lnTo>
                      <a:pt x="6569" y="2746"/>
                    </a:lnTo>
                    <a:lnTo>
                      <a:pt x="6627" y="2614"/>
                    </a:lnTo>
                    <a:lnTo>
                      <a:pt x="6693" y="2490"/>
                    </a:lnTo>
                    <a:lnTo>
                      <a:pt x="6774" y="2358"/>
                    </a:lnTo>
                    <a:lnTo>
                      <a:pt x="6869" y="2226"/>
                    </a:lnTo>
                    <a:lnTo>
                      <a:pt x="6971" y="2109"/>
                    </a:lnTo>
                    <a:lnTo>
                      <a:pt x="7023" y="2050"/>
                    </a:lnTo>
                    <a:lnTo>
                      <a:pt x="7081" y="1999"/>
                    </a:lnTo>
                    <a:lnTo>
                      <a:pt x="7147" y="1948"/>
                    </a:lnTo>
                    <a:lnTo>
                      <a:pt x="7206" y="1904"/>
                    </a:lnTo>
                    <a:lnTo>
                      <a:pt x="7279" y="1867"/>
                    </a:lnTo>
                    <a:lnTo>
                      <a:pt x="7345" y="1831"/>
                    </a:lnTo>
                    <a:lnTo>
                      <a:pt x="7418" y="1801"/>
                    </a:lnTo>
                    <a:lnTo>
                      <a:pt x="7499" y="1779"/>
                    </a:lnTo>
                    <a:lnTo>
                      <a:pt x="7579" y="1765"/>
                    </a:lnTo>
                    <a:lnTo>
                      <a:pt x="7660" y="1757"/>
                    </a:lnTo>
                    <a:lnTo>
                      <a:pt x="7660" y="1757"/>
                    </a:lnTo>
                    <a:lnTo>
                      <a:pt x="7835" y="1757"/>
                    </a:lnTo>
                    <a:lnTo>
                      <a:pt x="8011" y="1779"/>
                    </a:lnTo>
                    <a:lnTo>
                      <a:pt x="8194" y="1809"/>
                    </a:lnTo>
                    <a:lnTo>
                      <a:pt x="8377" y="1845"/>
                    </a:lnTo>
                    <a:lnTo>
                      <a:pt x="8560" y="1896"/>
                    </a:lnTo>
                    <a:lnTo>
                      <a:pt x="8743" y="1955"/>
                    </a:lnTo>
                    <a:lnTo>
                      <a:pt x="8912" y="2021"/>
                    </a:lnTo>
                    <a:lnTo>
                      <a:pt x="9080" y="2087"/>
                    </a:lnTo>
                    <a:lnTo>
                      <a:pt x="9373" y="2219"/>
                    </a:lnTo>
                    <a:lnTo>
                      <a:pt x="9607" y="2336"/>
                    </a:lnTo>
                    <a:lnTo>
                      <a:pt x="9761" y="2416"/>
                    </a:lnTo>
                    <a:lnTo>
                      <a:pt x="9820" y="2446"/>
                    </a:lnTo>
                    <a:lnTo>
                      <a:pt x="9820" y="2446"/>
                    </a:lnTo>
                    <a:lnTo>
                      <a:pt x="9871" y="2350"/>
                    </a:lnTo>
                    <a:lnTo>
                      <a:pt x="9930" y="2241"/>
                    </a:lnTo>
                    <a:lnTo>
                      <a:pt x="10017" y="2094"/>
                    </a:lnTo>
                    <a:lnTo>
                      <a:pt x="10135" y="1926"/>
                    </a:lnTo>
                    <a:lnTo>
                      <a:pt x="10266" y="1735"/>
                    </a:lnTo>
                    <a:lnTo>
                      <a:pt x="10420" y="1538"/>
                    </a:lnTo>
                    <a:lnTo>
                      <a:pt x="10596" y="1333"/>
                    </a:lnTo>
                    <a:lnTo>
                      <a:pt x="10698" y="1230"/>
                    </a:lnTo>
                    <a:lnTo>
                      <a:pt x="10794" y="1135"/>
                    </a:lnTo>
                    <a:lnTo>
                      <a:pt x="10903" y="1032"/>
                    </a:lnTo>
                    <a:lnTo>
                      <a:pt x="11013" y="937"/>
                    </a:lnTo>
                    <a:lnTo>
                      <a:pt x="11130" y="849"/>
                    </a:lnTo>
                    <a:lnTo>
                      <a:pt x="11255" y="761"/>
                    </a:lnTo>
                    <a:lnTo>
                      <a:pt x="11379" y="681"/>
                    </a:lnTo>
                    <a:lnTo>
                      <a:pt x="11511" y="608"/>
                    </a:lnTo>
                    <a:lnTo>
                      <a:pt x="11643" y="549"/>
                    </a:lnTo>
                    <a:lnTo>
                      <a:pt x="11782" y="491"/>
                    </a:lnTo>
                    <a:lnTo>
                      <a:pt x="11929" y="439"/>
                    </a:lnTo>
                    <a:lnTo>
                      <a:pt x="12075" y="403"/>
                    </a:lnTo>
                    <a:lnTo>
                      <a:pt x="12229" y="381"/>
                    </a:lnTo>
                    <a:lnTo>
                      <a:pt x="12382" y="366"/>
                    </a:lnTo>
                    <a:lnTo>
                      <a:pt x="12544" y="366"/>
                    </a:lnTo>
                    <a:lnTo>
                      <a:pt x="12705" y="381"/>
                    </a:lnTo>
                    <a:lnTo>
                      <a:pt x="12705" y="381"/>
                    </a:lnTo>
                    <a:lnTo>
                      <a:pt x="12866" y="403"/>
                    </a:lnTo>
                    <a:lnTo>
                      <a:pt x="13019" y="425"/>
                    </a:lnTo>
                    <a:lnTo>
                      <a:pt x="13159" y="461"/>
                    </a:lnTo>
                    <a:lnTo>
                      <a:pt x="13290" y="491"/>
                    </a:lnTo>
                    <a:lnTo>
                      <a:pt x="13408" y="527"/>
                    </a:lnTo>
                    <a:lnTo>
                      <a:pt x="13525" y="571"/>
                    </a:lnTo>
                    <a:lnTo>
                      <a:pt x="13627" y="615"/>
                    </a:lnTo>
                    <a:lnTo>
                      <a:pt x="13722" y="659"/>
                    </a:lnTo>
                    <a:lnTo>
                      <a:pt x="13810" y="703"/>
                    </a:lnTo>
                    <a:lnTo>
                      <a:pt x="13891" y="754"/>
                    </a:lnTo>
                    <a:lnTo>
                      <a:pt x="13964" y="805"/>
                    </a:lnTo>
                    <a:lnTo>
                      <a:pt x="14030" y="857"/>
                    </a:lnTo>
                    <a:lnTo>
                      <a:pt x="14089" y="908"/>
                    </a:lnTo>
                    <a:lnTo>
                      <a:pt x="14147" y="959"/>
                    </a:lnTo>
                    <a:lnTo>
                      <a:pt x="14235" y="1062"/>
                    </a:lnTo>
                    <a:lnTo>
                      <a:pt x="14301" y="1164"/>
                    </a:lnTo>
                    <a:lnTo>
                      <a:pt x="14352" y="1259"/>
                    </a:lnTo>
                    <a:lnTo>
                      <a:pt x="14389" y="1347"/>
                    </a:lnTo>
                    <a:lnTo>
                      <a:pt x="14411" y="1428"/>
                    </a:lnTo>
                    <a:lnTo>
                      <a:pt x="14425" y="1494"/>
                    </a:lnTo>
                    <a:lnTo>
                      <a:pt x="14433" y="1545"/>
                    </a:lnTo>
                    <a:lnTo>
                      <a:pt x="14433" y="1589"/>
                    </a:lnTo>
                    <a:lnTo>
                      <a:pt x="14433" y="1589"/>
                    </a:lnTo>
                    <a:lnTo>
                      <a:pt x="14469" y="1494"/>
                    </a:lnTo>
                    <a:lnTo>
                      <a:pt x="14513" y="1399"/>
                    </a:lnTo>
                    <a:lnTo>
                      <a:pt x="14579" y="1267"/>
                    </a:lnTo>
                    <a:lnTo>
                      <a:pt x="14667" y="1113"/>
                    </a:lnTo>
                    <a:lnTo>
                      <a:pt x="14777" y="952"/>
                    </a:lnTo>
                    <a:lnTo>
                      <a:pt x="14843" y="864"/>
                    </a:lnTo>
                    <a:lnTo>
                      <a:pt x="14916" y="783"/>
                    </a:lnTo>
                    <a:lnTo>
                      <a:pt x="14996" y="696"/>
                    </a:lnTo>
                    <a:lnTo>
                      <a:pt x="15084" y="608"/>
                    </a:lnTo>
                    <a:lnTo>
                      <a:pt x="15172" y="527"/>
                    </a:lnTo>
                    <a:lnTo>
                      <a:pt x="15275" y="447"/>
                    </a:lnTo>
                    <a:lnTo>
                      <a:pt x="15392" y="373"/>
                    </a:lnTo>
                    <a:lnTo>
                      <a:pt x="15509" y="300"/>
                    </a:lnTo>
                    <a:lnTo>
                      <a:pt x="15633" y="234"/>
                    </a:lnTo>
                    <a:lnTo>
                      <a:pt x="15773" y="176"/>
                    </a:lnTo>
                    <a:lnTo>
                      <a:pt x="15919" y="117"/>
                    </a:lnTo>
                    <a:lnTo>
                      <a:pt x="16073" y="73"/>
                    </a:lnTo>
                    <a:lnTo>
                      <a:pt x="16234" y="44"/>
                    </a:lnTo>
                    <a:lnTo>
                      <a:pt x="16410" y="15"/>
                    </a:lnTo>
                    <a:lnTo>
                      <a:pt x="16593" y="0"/>
                    </a:lnTo>
                    <a:lnTo>
                      <a:pt x="16783" y="0"/>
                    </a:lnTo>
                    <a:lnTo>
                      <a:pt x="16988" y="7"/>
                    </a:lnTo>
                    <a:lnTo>
                      <a:pt x="17208" y="29"/>
                    </a:lnTo>
                    <a:lnTo>
                      <a:pt x="17427" y="66"/>
                    </a:lnTo>
                    <a:lnTo>
                      <a:pt x="17669" y="117"/>
                    </a:lnTo>
                    <a:lnTo>
                      <a:pt x="17669" y="117"/>
                    </a:lnTo>
                    <a:lnTo>
                      <a:pt x="17903" y="183"/>
                    </a:lnTo>
                    <a:lnTo>
                      <a:pt x="18116" y="264"/>
                    </a:lnTo>
                    <a:lnTo>
                      <a:pt x="18313" y="344"/>
                    </a:lnTo>
                    <a:lnTo>
                      <a:pt x="18496" y="432"/>
                    </a:lnTo>
                    <a:lnTo>
                      <a:pt x="18665" y="535"/>
                    </a:lnTo>
                    <a:lnTo>
                      <a:pt x="18811" y="637"/>
                    </a:lnTo>
                    <a:lnTo>
                      <a:pt x="18950" y="747"/>
                    </a:lnTo>
                    <a:lnTo>
                      <a:pt x="19068" y="864"/>
                    </a:lnTo>
                    <a:lnTo>
                      <a:pt x="19177" y="981"/>
                    </a:lnTo>
                    <a:lnTo>
                      <a:pt x="19273" y="1106"/>
                    </a:lnTo>
                    <a:lnTo>
                      <a:pt x="19360" y="1230"/>
                    </a:lnTo>
                    <a:lnTo>
                      <a:pt x="19434" y="1362"/>
                    </a:lnTo>
                    <a:lnTo>
                      <a:pt x="19492" y="1486"/>
                    </a:lnTo>
                    <a:lnTo>
                      <a:pt x="19551" y="1618"/>
                    </a:lnTo>
                    <a:lnTo>
                      <a:pt x="19595" y="1743"/>
                    </a:lnTo>
                    <a:lnTo>
                      <a:pt x="19631" y="1874"/>
                    </a:lnTo>
                    <a:lnTo>
                      <a:pt x="19661" y="1999"/>
                    </a:lnTo>
                    <a:lnTo>
                      <a:pt x="19683" y="2123"/>
                    </a:lnTo>
                    <a:lnTo>
                      <a:pt x="19697" y="2241"/>
                    </a:lnTo>
                    <a:lnTo>
                      <a:pt x="19705" y="2358"/>
                    </a:lnTo>
                    <a:lnTo>
                      <a:pt x="19712" y="2570"/>
                    </a:lnTo>
                    <a:lnTo>
                      <a:pt x="19705" y="2760"/>
                    </a:lnTo>
                    <a:lnTo>
                      <a:pt x="19690" y="2914"/>
                    </a:lnTo>
                    <a:lnTo>
                      <a:pt x="19675" y="3039"/>
                    </a:lnTo>
                    <a:lnTo>
                      <a:pt x="19653" y="3141"/>
                    </a:lnTo>
                    <a:lnTo>
                      <a:pt x="19653" y="3141"/>
                    </a:lnTo>
                    <a:lnTo>
                      <a:pt x="19734" y="3039"/>
                    </a:lnTo>
                    <a:lnTo>
                      <a:pt x="19836" y="2936"/>
                    </a:lnTo>
                    <a:lnTo>
                      <a:pt x="19968" y="2797"/>
                    </a:lnTo>
                    <a:lnTo>
                      <a:pt x="20137" y="2643"/>
                    </a:lnTo>
                    <a:lnTo>
                      <a:pt x="20334" y="2475"/>
                    </a:lnTo>
                    <a:lnTo>
                      <a:pt x="20437" y="2394"/>
                    </a:lnTo>
                    <a:lnTo>
                      <a:pt x="20554" y="2306"/>
                    </a:lnTo>
                    <a:lnTo>
                      <a:pt x="20671" y="2226"/>
                    </a:lnTo>
                    <a:lnTo>
                      <a:pt x="20803" y="2145"/>
                    </a:lnTo>
                    <a:lnTo>
                      <a:pt x="20935" y="2072"/>
                    </a:lnTo>
                    <a:lnTo>
                      <a:pt x="21066" y="2006"/>
                    </a:lnTo>
                    <a:lnTo>
                      <a:pt x="21206" y="1940"/>
                    </a:lnTo>
                    <a:lnTo>
                      <a:pt x="21352" y="1882"/>
                    </a:lnTo>
                    <a:lnTo>
                      <a:pt x="21498" y="1838"/>
                    </a:lnTo>
                    <a:lnTo>
                      <a:pt x="21652" y="1801"/>
                    </a:lnTo>
                    <a:lnTo>
                      <a:pt x="21806" y="1772"/>
                    </a:lnTo>
                    <a:lnTo>
                      <a:pt x="21960" y="1757"/>
                    </a:lnTo>
                    <a:lnTo>
                      <a:pt x="22121" y="1757"/>
                    </a:lnTo>
                    <a:lnTo>
                      <a:pt x="22282" y="1765"/>
                    </a:lnTo>
                    <a:lnTo>
                      <a:pt x="22450" y="1794"/>
                    </a:lnTo>
                    <a:lnTo>
                      <a:pt x="22611" y="1838"/>
                    </a:lnTo>
                    <a:lnTo>
                      <a:pt x="22780" y="1896"/>
                    </a:lnTo>
                    <a:lnTo>
                      <a:pt x="22941" y="1977"/>
                    </a:lnTo>
                    <a:lnTo>
                      <a:pt x="23109" y="2072"/>
                    </a:lnTo>
                    <a:lnTo>
                      <a:pt x="23190" y="2131"/>
                    </a:lnTo>
                    <a:lnTo>
                      <a:pt x="23278" y="2189"/>
                    </a:lnTo>
                    <a:lnTo>
                      <a:pt x="23278" y="2189"/>
                    </a:lnTo>
                    <a:lnTo>
                      <a:pt x="23431" y="2321"/>
                    </a:lnTo>
                    <a:lnTo>
                      <a:pt x="23571" y="2460"/>
                    </a:lnTo>
                    <a:lnTo>
                      <a:pt x="23688" y="2599"/>
                    </a:lnTo>
                    <a:lnTo>
                      <a:pt x="23790" y="2738"/>
                    </a:lnTo>
                    <a:lnTo>
                      <a:pt x="23885" y="2885"/>
                    </a:lnTo>
                    <a:lnTo>
                      <a:pt x="23959" y="3031"/>
                    </a:lnTo>
                    <a:lnTo>
                      <a:pt x="24017" y="3178"/>
                    </a:lnTo>
                    <a:lnTo>
                      <a:pt x="24061" y="3324"/>
                    </a:lnTo>
                    <a:lnTo>
                      <a:pt x="24098" y="3471"/>
                    </a:lnTo>
                    <a:lnTo>
                      <a:pt x="24120" y="3624"/>
                    </a:lnTo>
                    <a:lnTo>
                      <a:pt x="24134" y="3771"/>
                    </a:lnTo>
                    <a:lnTo>
                      <a:pt x="24134" y="3917"/>
                    </a:lnTo>
                    <a:lnTo>
                      <a:pt x="24127" y="4064"/>
                    </a:lnTo>
                    <a:lnTo>
                      <a:pt x="24112" y="4203"/>
                    </a:lnTo>
                    <a:lnTo>
                      <a:pt x="24090" y="4342"/>
                    </a:lnTo>
                    <a:lnTo>
                      <a:pt x="24068" y="4474"/>
                    </a:lnTo>
                    <a:lnTo>
                      <a:pt x="24039" y="4606"/>
                    </a:lnTo>
                    <a:lnTo>
                      <a:pt x="24003" y="4737"/>
                    </a:lnTo>
                    <a:lnTo>
                      <a:pt x="23959" y="4855"/>
                    </a:lnTo>
                    <a:lnTo>
                      <a:pt x="23915" y="4972"/>
                    </a:lnTo>
                    <a:lnTo>
                      <a:pt x="23827" y="5184"/>
                    </a:lnTo>
                    <a:lnTo>
                      <a:pt x="23739" y="5367"/>
                    </a:lnTo>
                    <a:lnTo>
                      <a:pt x="23658" y="5521"/>
                    </a:lnTo>
                    <a:lnTo>
                      <a:pt x="23593" y="5631"/>
                    </a:lnTo>
                    <a:lnTo>
                      <a:pt x="23534" y="5726"/>
                    </a:lnTo>
                    <a:lnTo>
                      <a:pt x="23534" y="5726"/>
                    </a:lnTo>
                    <a:lnTo>
                      <a:pt x="23593" y="5697"/>
                    </a:lnTo>
                    <a:lnTo>
                      <a:pt x="23658" y="5667"/>
                    </a:lnTo>
                    <a:lnTo>
                      <a:pt x="23746" y="5623"/>
                    </a:lnTo>
                    <a:lnTo>
                      <a:pt x="23856" y="5587"/>
                    </a:lnTo>
                    <a:lnTo>
                      <a:pt x="23981" y="5543"/>
                    </a:lnTo>
                    <a:lnTo>
                      <a:pt x="24120" y="5514"/>
                    </a:lnTo>
                    <a:lnTo>
                      <a:pt x="24273" y="5492"/>
                    </a:lnTo>
                    <a:lnTo>
                      <a:pt x="24435" y="5484"/>
                    </a:lnTo>
                    <a:lnTo>
                      <a:pt x="24515" y="5484"/>
                    </a:lnTo>
                    <a:lnTo>
                      <a:pt x="24596" y="5492"/>
                    </a:lnTo>
                    <a:lnTo>
                      <a:pt x="24684" y="5506"/>
                    </a:lnTo>
                    <a:lnTo>
                      <a:pt x="24764" y="5521"/>
                    </a:lnTo>
                    <a:lnTo>
                      <a:pt x="24852" y="5550"/>
                    </a:lnTo>
                    <a:lnTo>
                      <a:pt x="24932" y="5579"/>
                    </a:lnTo>
                    <a:lnTo>
                      <a:pt x="25020" y="5623"/>
                    </a:lnTo>
                    <a:lnTo>
                      <a:pt x="25101" y="5667"/>
                    </a:lnTo>
                    <a:lnTo>
                      <a:pt x="25181" y="5726"/>
                    </a:lnTo>
                    <a:lnTo>
                      <a:pt x="25262" y="5792"/>
                    </a:lnTo>
                    <a:lnTo>
                      <a:pt x="25343" y="5872"/>
                    </a:lnTo>
                    <a:lnTo>
                      <a:pt x="25416" y="5953"/>
                    </a:lnTo>
                    <a:lnTo>
                      <a:pt x="25489" y="6048"/>
                    </a:lnTo>
                    <a:lnTo>
                      <a:pt x="25562" y="6158"/>
                    </a:lnTo>
                    <a:lnTo>
                      <a:pt x="25562" y="6158"/>
                    </a:lnTo>
                    <a:lnTo>
                      <a:pt x="25621" y="6275"/>
                    </a:lnTo>
                    <a:lnTo>
                      <a:pt x="25665" y="6392"/>
                    </a:lnTo>
                    <a:lnTo>
                      <a:pt x="25694" y="6509"/>
                    </a:lnTo>
                    <a:lnTo>
                      <a:pt x="25709" y="6634"/>
                    </a:lnTo>
                    <a:lnTo>
                      <a:pt x="25716" y="6751"/>
                    </a:lnTo>
                    <a:lnTo>
                      <a:pt x="25709" y="6875"/>
                    </a:lnTo>
                    <a:lnTo>
                      <a:pt x="25687" y="7000"/>
                    </a:lnTo>
                    <a:lnTo>
                      <a:pt x="25657" y="7124"/>
                    </a:lnTo>
                    <a:lnTo>
                      <a:pt x="25613" y="7249"/>
                    </a:lnTo>
                    <a:lnTo>
                      <a:pt x="25562" y="7373"/>
                    </a:lnTo>
                    <a:lnTo>
                      <a:pt x="25511" y="7498"/>
                    </a:lnTo>
                    <a:lnTo>
                      <a:pt x="25445" y="7615"/>
                    </a:lnTo>
                    <a:lnTo>
                      <a:pt x="25379" y="7739"/>
                    </a:lnTo>
                    <a:lnTo>
                      <a:pt x="25306" y="7857"/>
                    </a:lnTo>
                    <a:lnTo>
                      <a:pt x="25225" y="7966"/>
                    </a:lnTo>
                    <a:lnTo>
                      <a:pt x="25145" y="8076"/>
                    </a:lnTo>
                    <a:lnTo>
                      <a:pt x="24976" y="8289"/>
                    </a:lnTo>
                    <a:lnTo>
                      <a:pt x="24808" y="8479"/>
                    </a:lnTo>
                    <a:lnTo>
                      <a:pt x="24647" y="8655"/>
                    </a:lnTo>
                    <a:lnTo>
                      <a:pt x="24500" y="8801"/>
                    </a:lnTo>
                    <a:lnTo>
                      <a:pt x="24369" y="8926"/>
                    </a:lnTo>
                    <a:lnTo>
                      <a:pt x="24273" y="9013"/>
                    </a:lnTo>
                    <a:lnTo>
                      <a:pt x="24178" y="9094"/>
                    </a:lnTo>
                    <a:lnTo>
                      <a:pt x="24178" y="9094"/>
                    </a:lnTo>
                    <a:lnTo>
                      <a:pt x="24244" y="9079"/>
                    </a:lnTo>
                    <a:lnTo>
                      <a:pt x="24310" y="9072"/>
                    </a:lnTo>
                    <a:lnTo>
                      <a:pt x="24405" y="9065"/>
                    </a:lnTo>
                    <a:lnTo>
                      <a:pt x="24515" y="9065"/>
                    </a:lnTo>
                    <a:lnTo>
                      <a:pt x="24640" y="9079"/>
                    </a:lnTo>
                    <a:lnTo>
                      <a:pt x="24779" y="9094"/>
                    </a:lnTo>
                    <a:lnTo>
                      <a:pt x="24925" y="9131"/>
                    </a:lnTo>
                    <a:lnTo>
                      <a:pt x="24998" y="9153"/>
                    </a:lnTo>
                    <a:lnTo>
                      <a:pt x="25079" y="9182"/>
                    </a:lnTo>
                    <a:lnTo>
                      <a:pt x="25152" y="9218"/>
                    </a:lnTo>
                    <a:lnTo>
                      <a:pt x="25233" y="9255"/>
                    </a:lnTo>
                    <a:lnTo>
                      <a:pt x="25306" y="9299"/>
                    </a:lnTo>
                    <a:lnTo>
                      <a:pt x="25379" y="9350"/>
                    </a:lnTo>
                    <a:lnTo>
                      <a:pt x="25452" y="9409"/>
                    </a:lnTo>
                    <a:lnTo>
                      <a:pt x="25526" y="9475"/>
                    </a:lnTo>
                    <a:lnTo>
                      <a:pt x="25599" y="9548"/>
                    </a:lnTo>
                    <a:lnTo>
                      <a:pt x="25665" y="9629"/>
                    </a:lnTo>
                    <a:lnTo>
                      <a:pt x="25731" y="9716"/>
                    </a:lnTo>
                    <a:lnTo>
                      <a:pt x="25789" y="9812"/>
                    </a:lnTo>
                    <a:lnTo>
                      <a:pt x="25848" y="9921"/>
                    </a:lnTo>
                    <a:lnTo>
                      <a:pt x="25899" y="10039"/>
                    </a:lnTo>
                    <a:lnTo>
                      <a:pt x="25950" y="10163"/>
                    </a:lnTo>
                    <a:lnTo>
                      <a:pt x="25994" y="10302"/>
                    </a:lnTo>
                    <a:lnTo>
                      <a:pt x="25994" y="10302"/>
                    </a:lnTo>
                    <a:lnTo>
                      <a:pt x="26023" y="10441"/>
                    </a:lnTo>
                    <a:lnTo>
                      <a:pt x="26045" y="10573"/>
                    </a:lnTo>
                    <a:lnTo>
                      <a:pt x="26053" y="10705"/>
                    </a:lnTo>
                    <a:lnTo>
                      <a:pt x="26045" y="10822"/>
                    </a:lnTo>
                    <a:lnTo>
                      <a:pt x="26031" y="10946"/>
                    </a:lnTo>
                    <a:lnTo>
                      <a:pt x="26009" y="11056"/>
                    </a:lnTo>
                    <a:lnTo>
                      <a:pt x="25972" y="11166"/>
                    </a:lnTo>
                    <a:lnTo>
                      <a:pt x="25928" y="11276"/>
                    </a:lnTo>
                    <a:lnTo>
                      <a:pt x="25870" y="11371"/>
                    </a:lnTo>
                    <a:lnTo>
                      <a:pt x="25811" y="11466"/>
                    </a:lnTo>
                    <a:lnTo>
                      <a:pt x="25745" y="11562"/>
                    </a:lnTo>
                    <a:lnTo>
                      <a:pt x="25679" y="11642"/>
                    </a:lnTo>
                    <a:lnTo>
                      <a:pt x="25599" y="11730"/>
                    </a:lnTo>
                    <a:lnTo>
                      <a:pt x="25526" y="11803"/>
                    </a:lnTo>
                    <a:lnTo>
                      <a:pt x="25438" y="11876"/>
                    </a:lnTo>
                    <a:lnTo>
                      <a:pt x="25357" y="11942"/>
                    </a:lnTo>
                    <a:lnTo>
                      <a:pt x="25181" y="12067"/>
                    </a:lnTo>
                    <a:lnTo>
                      <a:pt x="25013" y="12169"/>
                    </a:lnTo>
                    <a:lnTo>
                      <a:pt x="24852" y="12257"/>
                    </a:lnTo>
                    <a:lnTo>
                      <a:pt x="24705" y="12330"/>
                    </a:lnTo>
                    <a:lnTo>
                      <a:pt x="24581" y="12389"/>
                    </a:lnTo>
                    <a:lnTo>
                      <a:pt x="24486" y="12426"/>
                    </a:lnTo>
                    <a:lnTo>
                      <a:pt x="24398" y="12455"/>
                    </a:lnTo>
                    <a:lnTo>
                      <a:pt x="24398" y="12455"/>
                    </a:lnTo>
                    <a:lnTo>
                      <a:pt x="24435" y="12462"/>
                    </a:lnTo>
                    <a:lnTo>
                      <a:pt x="24530" y="12499"/>
                    </a:lnTo>
                    <a:lnTo>
                      <a:pt x="24596" y="12528"/>
                    </a:lnTo>
                    <a:lnTo>
                      <a:pt x="24669" y="12565"/>
                    </a:lnTo>
                    <a:lnTo>
                      <a:pt x="24742" y="12616"/>
                    </a:lnTo>
                    <a:lnTo>
                      <a:pt x="24823" y="12682"/>
                    </a:lnTo>
                    <a:lnTo>
                      <a:pt x="24903" y="12762"/>
                    </a:lnTo>
                    <a:lnTo>
                      <a:pt x="24976" y="12858"/>
                    </a:lnTo>
                    <a:lnTo>
                      <a:pt x="25042" y="12975"/>
                    </a:lnTo>
                    <a:lnTo>
                      <a:pt x="25079" y="13041"/>
                    </a:lnTo>
                    <a:lnTo>
                      <a:pt x="25108" y="13114"/>
                    </a:lnTo>
                    <a:lnTo>
                      <a:pt x="25130" y="13187"/>
                    </a:lnTo>
                    <a:lnTo>
                      <a:pt x="25159" y="13268"/>
                    </a:lnTo>
                    <a:lnTo>
                      <a:pt x="25174" y="13355"/>
                    </a:lnTo>
                    <a:lnTo>
                      <a:pt x="25196" y="13443"/>
                    </a:lnTo>
                    <a:lnTo>
                      <a:pt x="25203" y="13546"/>
                    </a:lnTo>
                    <a:lnTo>
                      <a:pt x="25211" y="13648"/>
                    </a:lnTo>
                    <a:lnTo>
                      <a:pt x="25218" y="13758"/>
                    </a:lnTo>
                    <a:lnTo>
                      <a:pt x="25218" y="13883"/>
                    </a:lnTo>
                    <a:lnTo>
                      <a:pt x="25218" y="13883"/>
                    </a:lnTo>
                    <a:lnTo>
                      <a:pt x="25211" y="14000"/>
                    </a:lnTo>
                    <a:lnTo>
                      <a:pt x="25189" y="14110"/>
                    </a:lnTo>
                    <a:lnTo>
                      <a:pt x="25167" y="14219"/>
                    </a:lnTo>
                    <a:lnTo>
                      <a:pt x="25137" y="14329"/>
                    </a:lnTo>
                    <a:lnTo>
                      <a:pt x="25101" y="14424"/>
                    </a:lnTo>
                    <a:lnTo>
                      <a:pt x="25057" y="14527"/>
                    </a:lnTo>
                    <a:lnTo>
                      <a:pt x="25013" y="14615"/>
                    </a:lnTo>
                    <a:lnTo>
                      <a:pt x="24962" y="14703"/>
                    </a:lnTo>
                    <a:lnTo>
                      <a:pt x="24903" y="14783"/>
                    </a:lnTo>
                    <a:lnTo>
                      <a:pt x="24845" y="14864"/>
                    </a:lnTo>
                    <a:lnTo>
                      <a:pt x="24786" y="14937"/>
                    </a:lnTo>
                    <a:lnTo>
                      <a:pt x="24720" y="15010"/>
                    </a:lnTo>
                    <a:lnTo>
                      <a:pt x="24581" y="15135"/>
                    </a:lnTo>
                    <a:lnTo>
                      <a:pt x="24442" y="15252"/>
                    </a:lnTo>
                    <a:lnTo>
                      <a:pt x="24303" y="15347"/>
                    </a:lnTo>
                    <a:lnTo>
                      <a:pt x="24171" y="15428"/>
                    </a:lnTo>
                    <a:lnTo>
                      <a:pt x="24047" y="15501"/>
                    </a:lnTo>
                    <a:lnTo>
                      <a:pt x="23937" y="15552"/>
                    </a:lnTo>
                    <a:lnTo>
                      <a:pt x="23768" y="15625"/>
                    </a:lnTo>
                    <a:lnTo>
                      <a:pt x="23710" y="15647"/>
                    </a:lnTo>
                    <a:lnTo>
                      <a:pt x="23710" y="15647"/>
                    </a:lnTo>
                    <a:lnTo>
                      <a:pt x="23732" y="15691"/>
                    </a:lnTo>
                    <a:lnTo>
                      <a:pt x="23805" y="15801"/>
                    </a:lnTo>
                    <a:lnTo>
                      <a:pt x="23849" y="15874"/>
                    </a:lnTo>
                    <a:lnTo>
                      <a:pt x="23893" y="15969"/>
                    </a:lnTo>
                    <a:lnTo>
                      <a:pt x="23929" y="16065"/>
                    </a:lnTo>
                    <a:lnTo>
                      <a:pt x="23973" y="16174"/>
                    </a:lnTo>
                    <a:lnTo>
                      <a:pt x="24003" y="16292"/>
                    </a:lnTo>
                    <a:lnTo>
                      <a:pt x="24017" y="16416"/>
                    </a:lnTo>
                    <a:lnTo>
                      <a:pt x="24025" y="16541"/>
                    </a:lnTo>
                    <a:lnTo>
                      <a:pt x="24025" y="16606"/>
                    </a:lnTo>
                    <a:lnTo>
                      <a:pt x="24017" y="16665"/>
                    </a:lnTo>
                    <a:lnTo>
                      <a:pt x="24003" y="16731"/>
                    </a:lnTo>
                    <a:lnTo>
                      <a:pt x="23988" y="16797"/>
                    </a:lnTo>
                    <a:lnTo>
                      <a:pt x="23966" y="16855"/>
                    </a:lnTo>
                    <a:lnTo>
                      <a:pt x="23937" y="16921"/>
                    </a:lnTo>
                    <a:lnTo>
                      <a:pt x="23900" y="16980"/>
                    </a:lnTo>
                    <a:lnTo>
                      <a:pt x="23856" y="17038"/>
                    </a:lnTo>
                    <a:lnTo>
                      <a:pt x="23805" y="17097"/>
                    </a:lnTo>
                    <a:lnTo>
                      <a:pt x="23746" y="17156"/>
                    </a:lnTo>
                    <a:lnTo>
                      <a:pt x="23746" y="17156"/>
                    </a:lnTo>
                    <a:lnTo>
                      <a:pt x="23680" y="17214"/>
                    </a:lnTo>
                    <a:lnTo>
                      <a:pt x="23600" y="17265"/>
                    </a:lnTo>
                    <a:lnTo>
                      <a:pt x="23512" y="17324"/>
                    </a:lnTo>
                    <a:lnTo>
                      <a:pt x="23409" y="17375"/>
                    </a:lnTo>
                    <a:lnTo>
                      <a:pt x="23300" y="17419"/>
                    </a:lnTo>
                    <a:lnTo>
                      <a:pt x="23183" y="17470"/>
                    </a:lnTo>
                    <a:lnTo>
                      <a:pt x="22926" y="17558"/>
                    </a:lnTo>
                    <a:lnTo>
                      <a:pt x="22641" y="17646"/>
                    </a:lnTo>
                    <a:lnTo>
                      <a:pt x="22348" y="17727"/>
                    </a:lnTo>
                    <a:lnTo>
                      <a:pt x="22040" y="17793"/>
                    </a:lnTo>
                    <a:lnTo>
                      <a:pt x="21740" y="17859"/>
                    </a:lnTo>
                    <a:lnTo>
                      <a:pt x="21440" y="17917"/>
                    </a:lnTo>
                    <a:lnTo>
                      <a:pt x="21162" y="17968"/>
                    </a:lnTo>
                    <a:lnTo>
                      <a:pt x="20671" y="18042"/>
                    </a:lnTo>
                    <a:lnTo>
                      <a:pt x="20334" y="18093"/>
                    </a:lnTo>
                    <a:lnTo>
                      <a:pt x="20210" y="18107"/>
                    </a:lnTo>
                    <a:lnTo>
                      <a:pt x="16461" y="20224"/>
                    </a:lnTo>
                    <a:lnTo>
                      <a:pt x="11716" y="20912"/>
                    </a:lnTo>
                    <a:lnTo>
                      <a:pt x="9080" y="1940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1"/>
              <p:cNvSpPr/>
              <p:nvPr/>
            </p:nvSpPr>
            <p:spPr>
              <a:xfrm>
                <a:off x="3271525" y="1043900"/>
                <a:ext cx="95025" cy="19242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7697" extrusionOk="0">
                    <a:moveTo>
                      <a:pt x="1634" y="1"/>
                    </a:moveTo>
                    <a:lnTo>
                      <a:pt x="1465" y="8"/>
                    </a:lnTo>
                    <a:lnTo>
                      <a:pt x="1289" y="23"/>
                    </a:lnTo>
                    <a:lnTo>
                      <a:pt x="1202" y="37"/>
                    </a:lnTo>
                    <a:lnTo>
                      <a:pt x="1114" y="59"/>
                    </a:lnTo>
                    <a:lnTo>
                      <a:pt x="1033" y="96"/>
                    </a:lnTo>
                    <a:lnTo>
                      <a:pt x="953" y="140"/>
                    </a:lnTo>
                    <a:lnTo>
                      <a:pt x="872" y="184"/>
                    </a:lnTo>
                    <a:lnTo>
                      <a:pt x="799" y="242"/>
                    </a:lnTo>
                    <a:lnTo>
                      <a:pt x="733" y="308"/>
                    </a:lnTo>
                    <a:lnTo>
                      <a:pt x="667" y="381"/>
                    </a:lnTo>
                    <a:lnTo>
                      <a:pt x="601" y="462"/>
                    </a:lnTo>
                    <a:lnTo>
                      <a:pt x="543" y="550"/>
                    </a:lnTo>
                    <a:lnTo>
                      <a:pt x="484" y="645"/>
                    </a:lnTo>
                    <a:lnTo>
                      <a:pt x="433" y="740"/>
                    </a:lnTo>
                    <a:lnTo>
                      <a:pt x="381" y="850"/>
                    </a:lnTo>
                    <a:lnTo>
                      <a:pt x="330" y="960"/>
                    </a:lnTo>
                    <a:lnTo>
                      <a:pt x="286" y="1077"/>
                    </a:lnTo>
                    <a:lnTo>
                      <a:pt x="250" y="1194"/>
                    </a:lnTo>
                    <a:lnTo>
                      <a:pt x="176" y="1458"/>
                    </a:lnTo>
                    <a:lnTo>
                      <a:pt x="118" y="1729"/>
                    </a:lnTo>
                    <a:lnTo>
                      <a:pt x="67" y="2022"/>
                    </a:lnTo>
                    <a:lnTo>
                      <a:pt x="30" y="2329"/>
                    </a:lnTo>
                    <a:lnTo>
                      <a:pt x="8" y="2644"/>
                    </a:lnTo>
                    <a:lnTo>
                      <a:pt x="1" y="2966"/>
                    </a:lnTo>
                    <a:lnTo>
                      <a:pt x="1" y="3296"/>
                    </a:lnTo>
                    <a:lnTo>
                      <a:pt x="15" y="3625"/>
                    </a:lnTo>
                    <a:lnTo>
                      <a:pt x="45" y="3962"/>
                    </a:lnTo>
                    <a:lnTo>
                      <a:pt x="81" y="4291"/>
                    </a:lnTo>
                    <a:lnTo>
                      <a:pt x="132" y="4621"/>
                    </a:lnTo>
                    <a:lnTo>
                      <a:pt x="198" y="4950"/>
                    </a:lnTo>
                    <a:lnTo>
                      <a:pt x="272" y="5265"/>
                    </a:lnTo>
                    <a:lnTo>
                      <a:pt x="359" y="5573"/>
                    </a:lnTo>
                    <a:lnTo>
                      <a:pt x="455" y="5866"/>
                    </a:lnTo>
                    <a:lnTo>
                      <a:pt x="564" y="6151"/>
                    </a:lnTo>
                    <a:lnTo>
                      <a:pt x="623" y="6283"/>
                    </a:lnTo>
                    <a:lnTo>
                      <a:pt x="689" y="6415"/>
                    </a:lnTo>
                    <a:lnTo>
                      <a:pt x="755" y="6539"/>
                    </a:lnTo>
                    <a:lnTo>
                      <a:pt x="821" y="6664"/>
                    </a:lnTo>
                    <a:lnTo>
                      <a:pt x="894" y="6774"/>
                    </a:lnTo>
                    <a:lnTo>
                      <a:pt x="967" y="6883"/>
                    </a:lnTo>
                    <a:lnTo>
                      <a:pt x="1048" y="6986"/>
                    </a:lnTo>
                    <a:lnTo>
                      <a:pt x="1121" y="7088"/>
                    </a:lnTo>
                    <a:lnTo>
                      <a:pt x="1209" y="7176"/>
                    </a:lnTo>
                    <a:lnTo>
                      <a:pt x="1297" y="7264"/>
                    </a:lnTo>
                    <a:lnTo>
                      <a:pt x="1385" y="7337"/>
                    </a:lnTo>
                    <a:lnTo>
                      <a:pt x="1472" y="7411"/>
                    </a:lnTo>
                    <a:lnTo>
                      <a:pt x="1568" y="7477"/>
                    </a:lnTo>
                    <a:lnTo>
                      <a:pt x="1663" y="7528"/>
                    </a:lnTo>
                    <a:lnTo>
                      <a:pt x="1765" y="7579"/>
                    </a:lnTo>
                    <a:lnTo>
                      <a:pt x="1868" y="7616"/>
                    </a:lnTo>
                    <a:lnTo>
                      <a:pt x="1970" y="7645"/>
                    </a:lnTo>
                    <a:lnTo>
                      <a:pt x="2073" y="7667"/>
                    </a:lnTo>
                    <a:lnTo>
                      <a:pt x="2168" y="7689"/>
                    </a:lnTo>
                    <a:lnTo>
                      <a:pt x="2263" y="7696"/>
                    </a:lnTo>
                    <a:lnTo>
                      <a:pt x="2439" y="7696"/>
                    </a:lnTo>
                    <a:lnTo>
                      <a:pt x="2527" y="7689"/>
                    </a:lnTo>
                    <a:lnTo>
                      <a:pt x="2607" y="7667"/>
                    </a:lnTo>
                    <a:lnTo>
                      <a:pt x="2688" y="7645"/>
                    </a:lnTo>
                    <a:lnTo>
                      <a:pt x="2761" y="7623"/>
                    </a:lnTo>
                    <a:lnTo>
                      <a:pt x="2834" y="7586"/>
                    </a:lnTo>
                    <a:lnTo>
                      <a:pt x="2900" y="7542"/>
                    </a:lnTo>
                    <a:lnTo>
                      <a:pt x="2973" y="7498"/>
                    </a:lnTo>
                    <a:lnTo>
                      <a:pt x="3039" y="7447"/>
                    </a:lnTo>
                    <a:lnTo>
                      <a:pt x="3098" y="7396"/>
                    </a:lnTo>
                    <a:lnTo>
                      <a:pt x="3157" y="7337"/>
                    </a:lnTo>
                    <a:lnTo>
                      <a:pt x="3215" y="7272"/>
                    </a:lnTo>
                    <a:lnTo>
                      <a:pt x="3266" y="7198"/>
                    </a:lnTo>
                    <a:lnTo>
                      <a:pt x="3318" y="7125"/>
                    </a:lnTo>
                    <a:lnTo>
                      <a:pt x="3369" y="7045"/>
                    </a:lnTo>
                    <a:lnTo>
                      <a:pt x="3457" y="6869"/>
                    </a:lnTo>
                    <a:lnTo>
                      <a:pt x="3530" y="6686"/>
                    </a:lnTo>
                    <a:lnTo>
                      <a:pt x="3603" y="6481"/>
                    </a:lnTo>
                    <a:lnTo>
                      <a:pt x="3654" y="6261"/>
                    </a:lnTo>
                    <a:lnTo>
                      <a:pt x="3706" y="6034"/>
                    </a:lnTo>
                    <a:lnTo>
                      <a:pt x="3742" y="5792"/>
                    </a:lnTo>
                    <a:lnTo>
                      <a:pt x="3772" y="5544"/>
                    </a:lnTo>
                    <a:lnTo>
                      <a:pt x="3786" y="5287"/>
                    </a:lnTo>
                    <a:lnTo>
                      <a:pt x="3801" y="5016"/>
                    </a:lnTo>
                    <a:lnTo>
                      <a:pt x="3801" y="4745"/>
                    </a:lnTo>
                    <a:lnTo>
                      <a:pt x="3786" y="4460"/>
                    </a:lnTo>
                    <a:lnTo>
                      <a:pt x="3772" y="4174"/>
                    </a:lnTo>
                    <a:lnTo>
                      <a:pt x="3742" y="3889"/>
                    </a:lnTo>
                    <a:lnTo>
                      <a:pt x="3713" y="3603"/>
                    </a:lnTo>
                    <a:lnTo>
                      <a:pt x="3669" y="3310"/>
                    </a:lnTo>
                    <a:lnTo>
                      <a:pt x="3618" y="3025"/>
                    </a:lnTo>
                    <a:lnTo>
                      <a:pt x="3559" y="2732"/>
                    </a:lnTo>
                    <a:lnTo>
                      <a:pt x="3486" y="2446"/>
                    </a:lnTo>
                    <a:lnTo>
                      <a:pt x="3413" y="2168"/>
                    </a:lnTo>
                    <a:lnTo>
                      <a:pt x="3332" y="1890"/>
                    </a:lnTo>
                    <a:lnTo>
                      <a:pt x="3244" y="1626"/>
                    </a:lnTo>
                    <a:lnTo>
                      <a:pt x="3142" y="1363"/>
                    </a:lnTo>
                    <a:lnTo>
                      <a:pt x="3142" y="1297"/>
                    </a:lnTo>
                    <a:lnTo>
                      <a:pt x="3142" y="1216"/>
                    </a:lnTo>
                    <a:lnTo>
                      <a:pt x="3127" y="1121"/>
                    </a:lnTo>
                    <a:lnTo>
                      <a:pt x="3105" y="1004"/>
                    </a:lnTo>
                    <a:lnTo>
                      <a:pt x="3069" y="879"/>
                    </a:lnTo>
                    <a:lnTo>
                      <a:pt x="3017" y="748"/>
                    </a:lnTo>
                    <a:lnTo>
                      <a:pt x="2981" y="682"/>
                    </a:lnTo>
                    <a:lnTo>
                      <a:pt x="2944" y="608"/>
                    </a:lnTo>
                    <a:lnTo>
                      <a:pt x="2900" y="543"/>
                    </a:lnTo>
                    <a:lnTo>
                      <a:pt x="2849" y="477"/>
                    </a:lnTo>
                    <a:lnTo>
                      <a:pt x="2790" y="411"/>
                    </a:lnTo>
                    <a:lnTo>
                      <a:pt x="2732" y="352"/>
                    </a:lnTo>
                    <a:lnTo>
                      <a:pt x="2659" y="294"/>
                    </a:lnTo>
                    <a:lnTo>
                      <a:pt x="2578" y="235"/>
                    </a:lnTo>
                    <a:lnTo>
                      <a:pt x="2490" y="191"/>
                    </a:lnTo>
                    <a:lnTo>
                      <a:pt x="2395" y="140"/>
                    </a:lnTo>
                    <a:lnTo>
                      <a:pt x="2293" y="103"/>
                    </a:lnTo>
                    <a:lnTo>
                      <a:pt x="2183" y="67"/>
                    </a:lnTo>
                    <a:lnTo>
                      <a:pt x="2058" y="37"/>
                    </a:lnTo>
                    <a:lnTo>
                      <a:pt x="1926" y="23"/>
                    </a:lnTo>
                    <a:lnTo>
                      <a:pt x="1780" y="8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D66A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1"/>
              <p:cNvSpPr/>
              <p:nvPr/>
            </p:nvSpPr>
            <p:spPr>
              <a:xfrm>
                <a:off x="3283975" y="1361125"/>
                <a:ext cx="392850" cy="450700"/>
              </a:xfrm>
              <a:custGeom>
                <a:avLst/>
                <a:gdLst/>
                <a:ahLst/>
                <a:cxnLst/>
                <a:rect l="l" t="t" r="r" b="b"/>
                <a:pathLst>
                  <a:path w="15714" h="18028" extrusionOk="0">
                    <a:moveTo>
                      <a:pt x="6612" y="1"/>
                    </a:moveTo>
                    <a:lnTo>
                      <a:pt x="6320" y="8"/>
                    </a:lnTo>
                    <a:lnTo>
                      <a:pt x="6019" y="30"/>
                    </a:lnTo>
                    <a:lnTo>
                      <a:pt x="5712" y="67"/>
                    </a:lnTo>
                    <a:lnTo>
                      <a:pt x="5397" y="111"/>
                    </a:lnTo>
                    <a:lnTo>
                      <a:pt x="5082" y="162"/>
                    </a:lnTo>
                    <a:lnTo>
                      <a:pt x="4760" y="228"/>
                    </a:lnTo>
                    <a:lnTo>
                      <a:pt x="4438" y="308"/>
                    </a:lnTo>
                    <a:lnTo>
                      <a:pt x="4101" y="404"/>
                    </a:lnTo>
                    <a:lnTo>
                      <a:pt x="3764" y="506"/>
                    </a:lnTo>
                    <a:lnTo>
                      <a:pt x="3684" y="762"/>
                    </a:lnTo>
                    <a:lnTo>
                      <a:pt x="3457" y="1451"/>
                    </a:lnTo>
                    <a:lnTo>
                      <a:pt x="3105" y="2454"/>
                    </a:lnTo>
                    <a:lnTo>
                      <a:pt x="2900" y="3032"/>
                    </a:lnTo>
                    <a:lnTo>
                      <a:pt x="2680" y="3640"/>
                    </a:lnTo>
                    <a:lnTo>
                      <a:pt x="2439" y="4270"/>
                    </a:lnTo>
                    <a:lnTo>
                      <a:pt x="2197" y="4899"/>
                    </a:lnTo>
                    <a:lnTo>
                      <a:pt x="1948" y="5514"/>
                    </a:lnTo>
                    <a:lnTo>
                      <a:pt x="1692" y="6107"/>
                    </a:lnTo>
                    <a:lnTo>
                      <a:pt x="1443" y="6657"/>
                    </a:lnTo>
                    <a:lnTo>
                      <a:pt x="1319" y="6906"/>
                    </a:lnTo>
                    <a:lnTo>
                      <a:pt x="1201" y="7147"/>
                    </a:lnTo>
                    <a:lnTo>
                      <a:pt x="1084" y="7360"/>
                    </a:lnTo>
                    <a:lnTo>
                      <a:pt x="967" y="7557"/>
                    </a:lnTo>
                    <a:lnTo>
                      <a:pt x="857" y="7733"/>
                    </a:lnTo>
                    <a:lnTo>
                      <a:pt x="747" y="7887"/>
                    </a:lnTo>
                    <a:lnTo>
                      <a:pt x="645" y="8033"/>
                    </a:lnTo>
                    <a:lnTo>
                      <a:pt x="557" y="8180"/>
                    </a:lnTo>
                    <a:lnTo>
                      <a:pt x="477" y="8333"/>
                    </a:lnTo>
                    <a:lnTo>
                      <a:pt x="396" y="8487"/>
                    </a:lnTo>
                    <a:lnTo>
                      <a:pt x="330" y="8641"/>
                    </a:lnTo>
                    <a:lnTo>
                      <a:pt x="272" y="8802"/>
                    </a:lnTo>
                    <a:lnTo>
                      <a:pt x="220" y="8970"/>
                    </a:lnTo>
                    <a:lnTo>
                      <a:pt x="176" y="9131"/>
                    </a:lnTo>
                    <a:lnTo>
                      <a:pt x="132" y="9300"/>
                    </a:lnTo>
                    <a:lnTo>
                      <a:pt x="103" y="9461"/>
                    </a:lnTo>
                    <a:lnTo>
                      <a:pt x="74" y="9629"/>
                    </a:lnTo>
                    <a:lnTo>
                      <a:pt x="52" y="9790"/>
                    </a:lnTo>
                    <a:lnTo>
                      <a:pt x="23" y="10113"/>
                    </a:lnTo>
                    <a:lnTo>
                      <a:pt x="1" y="10420"/>
                    </a:lnTo>
                    <a:lnTo>
                      <a:pt x="1" y="10713"/>
                    </a:lnTo>
                    <a:lnTo>
                      <a:pt x="8" y="10977"/>
                    </a:lnTo>
                    <a:lnTo>
                      <a:pt x="23" y="11218"/>
                    </a:lnTo>
                    <a:lnTo>
                      <a:pt x="45" y="11431"/>
                    </a:lnTo>
                    <a:lnTo>
                      <a:pt x="81" y="11723"/>
                    </a:lnTo>
                    <a:lnTo>
                      <a:pt x="103" y="11833"/>
                    </a:lnTo>
                    <a:lnTo>
                      <a:pt x="7564" y="18028"/>
                    </a:lnTo>
                    <a:lnTo>
                      <a:pt x="15714" y="11006"/>
                    </a:lnTo>
                    <a:lnTo>
                      <a:pt x="14681" y="4980"/>
                    </a:lnTo>
                    <a:lnTo>
                      <a:pt x="14637" y="4899"/>
                    </a:lnTo>
                    <a:lnTo>
                      <a:pt x="14506" y="4687"/>
                    </a:lnTo>
                    <a:lnTo>
                      <a:pt x="14410" y="4533"/>
                    </a:lnTo>
                    <a:lnTo>
                      <a:pt x="14293" y="4357"/>
                    </a:lnTo>
                    <a:lnTo>
                      <a:pt x="14154" y="4160"/>
                    </a:lnTo>
                    <a:lnTo>
                      <a:pt x="13993" y="3940"/>
                    </a:lnTo>
                    <a:lnTo>
                      <a:pt x="13810" y="3706"/>
                    </a:lnTo>
                    <a:lnTo>
                      <a:pt x="13612" y="3457"/>
                    </a:lnTo>
                    <a:lnTo>
                      <a:pt x="13385" y="3201"/>
                    </a:lnTo>
                    <a:lnTo>
                      <a:pt x="13136" y="2930"/>
                    </a:lnTo>
                    <a:lnTo>
                      <a:pt x="12873" y="2659"/>
                    </a:lnTo>
                    <a:lnTo>
                      <a:pt x="12580" y="2381"/>
                    </a:lnTo>
                    <a:lnTo>
                      <a:pt x="12272" y="2110"/>
                    </a:lnTo>
                    <a:lnTo>
                      <a:pt x="12111" y="1978"/>
                    </a:lnTo>
                    <a:lnTo>
                      <a:pt x="11943" y="1846"/>
                    </a:lnTo>
                    <a:lnTo>
                      <a:pt x="11767" y="1714"/>
                    </a:lnTo>
                    <a:lnTo>
                      <a:pt x="11591" y="1582"/>
                    </a:lnTo>
                    <a:lnTo>
                      <a:pt x="11408" y="1451"/>
                    </a:lnTo>
                    <a:lnTo>
                      <a:pt x="11218" y="1326"/>
                    </a:lnTo>
                    <a:lnTo>
                      <a:pt x="11020" y="1209"/>
                    </a:lnTo>
                    <a:lnTo>
                      <a:pt x="10823" y="1092"/>
                    </a:lnTo>
                    <a:lnTo>
                      <a:pt x="10618" y="975"/>
                    </a:lnTo>
                    <a:lnTo>
                      <a:pt x="10405" y="865"/>
                    </a:lnTo>
                    <a:lnTo>
                      <a:pt x="10186" y="762"/>
                    </a:lnTo>
                    <a:lnTo>
                      <a:pt x="9966" y="660"/>
                    </a:lnTo>
                    <a:lnTo>
                      <a:pt x="9739" y="572"/>
                    </a:lnTo>
                    <a:lnTo>
                      <a:pt x="9512" y="484"/>
                    </a:lnTo>
                    <a:lnTo>
                      <a:pt x="9270" y="396"/>
                    </a:lnTo>
                    <a:lnTo>
                      <a:pt x="9029" y="323"/>
                    </a:lnTo>
                    <a:lnTo>
                      <a:pt x="8780" y="257"/>
                    </a:lnTo>
                    <a:lnTo>
                      <a:pt x="8531" y="191"/>
                    </a:lnTo>
                    <a:lnTo>
                      <a:pt x="8275" y="140"/>
                    </a:lnTo>
                    <a:lnTo>
                      <a:pt x="8011" y="96"/>
                    </a:lnTo>
                    <a:lnTo>
                      <a:pt x="7740" y="59"/>
                    </a:lnTo>
                    <a:lnTo>
                      <a:pt x="7469" y="30"/>
                    </a:lnTo>
                    <a:lnTo>
                      <a:pt x="7184" y="8"/>
                    </a:lnTo>
                    <a:lnTo>
                      <a:pt x="6905" y="1"/>
                    </a:lnTo>
                    <a:close/>
                  </a:path>
                </a:pathLst>
              </a:custGeom>
              <a:solidFill>
                <a:srgbClr val="D66A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1"/>
              <p:cNvSpPr/>
              <p:nvPr/>
            </p:nvSpPr>
            <p:spPr>
              <a:xfrm>
                <a:off x="1952475" y="2131775"/>
                <a:ext cx="460575" cy="151775"/>
              </a:xfrm>
              <a:custGeom>
                <a:avLst/>
                <a:gdLst/>
                <a:ahLst/>
                <a:cxnLst/>
                <a:rect l="l" t="t" r="r" b="b"/>
                <a:pathLst>
                  <a:path w="18423" h="6071" extrusionOk="0">
                    <a:moveTo>
                      <a:pt x="17405" y="1"/>
                    </a:moveTo>
                    <a:lnTo>
                      <a:pt x="17134" y="8"/>
                    </a:lnTo>
                    <a:lnTo>
                      <a:pt x="16885" y="23"/>
                    </a:lnTo>
                    <a:lnTo>
                      <a:pt x="16658" y="30"/>
                    </a:lnTo>
                    <a:lnTo>
                      <a:pt x="16555" y="37"/>
                    </a:lnTo>
                    <a:lnTo>
                      <a:pt x="16453" y="59"/>
                    </a:lnTo>
                    <a:lnTo>
                      <a:pt x="16357" y="96"/>
                    </a:lnTo>
                    <a:lnTo>
                      <a:pt x="16255" y="132"/>
                    </a:lnTo>
                    <a:lnTo>
                      <a:pt x="16050" y="235"/>
                    </a:lnTo>
                    <a:lnTo>
                      <a:pt x="15940" y="286"/>
                    </a:lnTo>
                    <a:lnTo>
                      <a:pt x="15816" y="345"/>
                    </a:lnTo>
                    <a:lnTo>
                      <a:pt x="15677" y="389"/>
                    </a:lnTo>
                    <a:lnTo>
                      <a:pt x="15530" y="433"/>
                    </a:lnTo>
                    <a:lnTo>
                      <a:pt x="15362" y="469"/>
                    </a:lnTo>
                    <a:lnTo>
                      <a:pt x="15171" y="499"/>
                    </a:lnTo>
                    <a:lnTo>
                      <a:pt x="14966" y="506"/>
                    </a:lnTo>
                    <a:lnTo>
                      <a:pt x="14739" y="506"/>
                    </a:lnTo>
                    <a:lnTo>
                      <a:pt x="14483" y="484"/>
                    </a:lnTo>
                    <a:lnTo>
                      <a:pt x="14197" y="447"/>
                    </a:lnTo>
                    <a:lnTo>
                      <a:pt x="14051" y="425"/>
                    </a:lnTo>
                    <a:lnTo>
                      <a:pt x="13912" y="411"/>
                    </a:lnTo>
                    <a:lnTo>
                      <a:pt x="13787" y="403"/>
                    </a:lnTo>
                    <a:lnTo>
                      <a:pt x="13670" y="403"/>
                    </a:lnTo>
                    <a:lnTo>
                      <a:pt x="13553" y="411"/>
                    </a:lnTo>
                    <a:lnTo>
                      <a:pt x="13451" y="425"/>
                    </a:lnTo>
                    <a:lnTo>
                      <a:pt x="13355" y="440"/>
                    </a:lnTo>
                    <a:lnTo>
                      <a:pt x="13268" y="469"/>
                    </a:lnTo>
                    <a:lnTo>
                      <a:pt x="13187" y="499"/>
                    </a:lnTo>
                    <a:lnTo>
                      <a:pt x="13106" y="528"/>
                    </a:lnTo>
                    <a:lnTo>
                      <a:pt x="13041" y="565"/>
                    </a:lnTo>
                    <a:lnTo>
                      <a:pt x="12975" y="601"/>
                    </a:lnTo>
                    <a:lnTo>
                      <a:pt x="12916" y="645"/>
                    </a:lnTo>
                    <a:lnTo>
                      <a:pt x="12865" y="689"/>
                    </a:lnTo>
                    <a:lnTo>
                      <a:pt x="12821" y="733"/>
                    </a:lnTo>
                    <a:lnTo>
                      <a:pt x="12777" y="784"/>
                    </a:lnTo>
                    <a:lnTo>
                      <a:pt x="12711" y="879"/>
                    </a:lnTo>
                    <a:lnTo>
                      <a:pt x="12653" y="975"/>
                    </a:lnTo>
                    <a:lnTo>
                      <a:pt x="12616" y="1062"/>
                    </a:lnTo>
                    <a:lnTo>
                      <a:pt x="12587" y="1150"/>
                    </a:lnTo>
                    <a:lnTo>
                      <a:pt x="12572" y="1223"/>
                    </a:lnTo>
                    <a:lnTo>
                      <a:pt x="12565" y="1275"/>
                    </a:lnTo>
                    <a:lnTo>
                      <a:pt x="12557" y="1326"/>
                    </a:lnTo>
                    <a:lnTo>
                      <a:pt x="11825" y="923"/>
                    </a:lnTo>
                    <a:lnTo>
                      <a:pt x="10961" y="462"/>
                    </a:lnTo>
                    <a:lnTo>
                      <a:pt x="10910" y="447"/>
                    </a:lnTo>
                    <a:lnTo>
                      <a:pt x="10698" y="447"/>
                    </a:lnTo>
                    <a:lnTo>
                      <a:pt x="10544" y="462"/>
                    </a:lnTo>
                    <a:lnTo>
                      <a:pt x="10163" y="499"/>
                    </a:lnTo>
                    <a:lnTo>
                      <a:pt x="9709" y="565"/>
                    </a:lnTo>
                    <a:lnTo>
                      <a:pt x="9218" y="652"/>
                    </a:lnTo>
                    <a:lnTo>
                      <a:pt x="8970" y="704"/>
                    </a:lnTo>
                    <a:lnTo>
                      <a:pt x="8713" y="762"/>
                    </a:lnTo>
                    <a:lnTo>
                      <a:pt x="8472" y="821"/>
                    </a:lnTo>
                    <a:lnTo>
                      <a:pt x="8237" y="887"/>
                    </a:lnTo>
                    <a:lnTo>
                      <a:pt x="8018" y="953"/>
                    </a:lnTo>
                    <a:lnTo>
                      <a:pt x="7813" y="1026"/>
                    </a:lnTo>
                    <a:lnTo>
                      <a:pt x="7608" y="1106"/>
                    </a:lnTo>
                    <a:lnTo>
                      <a:pt x="7395" y="1216"/>
                    </a:lnTo>
                    <a:lnTo>
                      <a:pt x="7168" y="1341"/>
                    </a:lnTo>
                    <a:lnTo>
                      <a:pt x="6927" y="1480"/>
                    </a:lnTo>
                    <a:lnTo>
                      <a:pt x="6436" y="1787"/>
                    </a:lnTo>
                    <a:lnTo>
                      <a:pt x="5924" y="2109"/>
                    </a:lnTo>
                    <a:lnTo>
                      <a:pt x="5667" y="2263"/>
                    </a:lnTo>
                    <a:lnTo>
                      <a:pt x="5418" y="2417"/>
                    </a:lnTo>
                    <a:lnTo>
                      <a:pt x="5177" y="2556"/>
                    </a:lnTo>
                    <a:lnTo>
                      <a:pt x="4935" y="2681"/>
                    </a:lnTo>
                    <a:lnTo>
                      <a:pt x="4708" y="2783"/>
                    </a:lnTo>
                    <a:lnTo>
                      <a:pt x="4488" y="2871"/>
                    </a:lnTo>
                    <a:lnTo>
                      <a:pt x="4386" y="2908"/>
                    </a:lnTo>
                    <a:lnTo>
                      <a:pt x="4291" y="2930"/>
                    </a:lnTo>
                    <a:lnTo>
                      <a:pt x="4196" y="2951"/>
                    </a:lnTo>
                    <a:lnTo>
                      <a:pt x="4100" y="2966"/>
                    </a:lnTo>
                    <a:lnTo>
                      <a:pt x="3903" y="2973"/>
                    </a:lnTo>
                    <a:lnTo>
                      <a:pt x="3661" y="2981"/>
                    </a:lnTo>
                    <a:lnTo>
                      <a:pt x="3383" y="2973"/>
                    </a:lnTo>
                    <a:lnTo>
                      <a:pt x="3075" y="2966"/>
                    </a:lnTo>
                    <a:lnTo>
                      <a:pt x="2416" y="2937"/>
                    </a:lnTo>
                    <a:lnTo>
                      <a:pt x="1743" y="2886"/>
                    </a:lnTo>
                    <a:lnTo>
                      <a:pt x="1113" y="2842"/>
                    </a:lnTo>
                    <a:lnTo>
                      <a:pt x="586" y="2790"/>
                    </a:lnTo>
                    <a:lnTo>
                      <a:pt x="88" y="2746"/>
                    </a:lnTo>
                    <a:lnTo>
                      <a:pt x="59" y="2812"/>
                    </a:lnTo>
                    <a:lnTo>
                      <a:pt x="29" y="2871"/>
                    </a:lnTo>
                    <a:lnTo>
                      <a:pt x="7" y="2937"/>
                    </a:lnTo>
                    <a:lnTo>
                      <a:pt x="0" y="3003"/>
                    </a:lnTo>
                    <a:lnTo>
                      <a:pt x="0" y="3069"/>
                    </a:lnTo>
                    <a:lnTo>
                      <a:pt x="0" y="3142"/>
                    </a:lnTo>
                    <a:lnTo>
                      <a:pt x="15" y="3208"/>
                    </a:lnTo>
                    <a:lnTo>
                      <a:pt x="37" y="3274"/>
                    </a:lnTo>
                    <a:lnTo>
                      <a:pt x="59" y="3347"/>
                    </a:lnTo>
                    <a:lnTo>
                      <a:pt x="95" y="3420"/>
                    </a:lnTo>
                    <a:lnTo>
                      <a:pt x="132" y="3486"/>
                    </a:lnTo>
                    <a:lnTo>
                      <a:pt x="176" y="3559"/>
                    </a:lnTo>
                    <a:lnTo>
                      <a:pt x="227" y="3625"/>
                    </a:lnTo>
                    <a:lnTo>
                      <a:pt x="286" y="3698"/>
                    </a:lnTo>
                    <a:lnTo>
                      <a:pt x="417" y="3837"/>
                    </a:lnTo>
                    <a:lnTo>
                      <a:pt x="564" y="3977"/>
                    </a:lnTo>
                    <a:lnTo>
                      <a:pt x="725" y="4101"/>
                    </a:lnTo>
                    <a:lnTo>
                      <a:pt x="901" y="4233"/>
                    </a:lnTo>
                    <a:lnTo>
                      <a:pt x="1084" y="4350"/>
                    </a:lnTo>
                    <a:lnTo>
                      <a:pt x="1281" y="4460"/>
                    </a:lnTo>
                    <a:lnTo>
                      <a:pt x="1486" y="4562"/>
                    </a:lnTo>
                    <a:lnTo>
                      <a:pt x="1691" y="4650"/>
                    </a:lnTo>
                    <a:lnTo>
                      <a:pt x="1904" y="4731"/>
                    </a:lnTo>
                    <a:lnTo>
                      <a:pt x="2109" y="4797"/>
                    </a:lnTo>
                    <a:lnTo>
                      <a:pt x="2314" y="4841"/>
                    </a:lnTo>
                    <a:lnTo>
                      <a:pt x="2519" y="4870"/>
                    </a:lnTo>
                    <a:lnTo>
                      <a:pt x="2724" y="4892"/>
                    </a:lnTo>
                    <a:lnTo>
                      <a:pt x="3148" y="4892"/>
                    </a:lnTo>
                    <a:lnTo>
                      <a:pt x="3361" y="4877"/>
                    </a:lnTo>
                    <a:lnTo>
                      <a:pt x="3588" y="4855"/>
                    </a:lnTo>
                    <a:lnTo>
                      <a:pt x="4056" y="4804"/>
                    </a:lnTo>
                    <a:lnTo>
                      <a:pt x="4569" y="4753"/>
                    </a:lnTo>
                    <a:lnTo>
                      <a:pt x="4847" y="4723"/>
                    </a:lnTo>
                    <a:lnTo>
                      <a:pt x="5140" y="4709"/>
                    </a:lnTo>
                    <a:lnTo>
                      <a:pt x="5455" y="4694"/>
                    </a:lnTo>
                    <a:lnTo>
                      <a:pt x="5784" y="4687"/>
                    </a:lnTo>
                    <a:lnTo>
                      <a:pt x="5953" y="4694"/>
                    </a:lnTo>
                    <a:lnTo>
                      <a:pt x="6121" y="4709"/>
                    </a:lnTo>
                    <a:lnTo>
                      <a:pt x="6282" y="4723"/>
                    </a:lnTo>
                    <a:lnTo>
                      <a:pt x="6443" y="4753"/>
                    </a:lnTo>
                    <a:lnTo>
                      <a:pt x="6604" y="4782"/>
                    </a:lnTo>
                    <a:lnTo>
                      <a:pt x="6758" y="4826"/>
                    </a:lnTo>
                    <a:lnTo>
                      <a:pt x="6919" y="4870"/>
                    </a:lnTo>
                    <a:lnTo>
                      <a:pt x="7080" y="4914"/>
                    </a:lnTo>
                    <a:lnTo>
                      <a:pt x="7395" y="5024"/>
                    </a:lnTo>
                    <a:lnTo>
                      <a:pt x="7725" y="5148"/>
                    </a:lnTo>
                    <a:lnTo>
                      <a:pt x="8406" y="5412"/>
                    </a:lnTo>
                    <a:lnTo>
                      <a:pt x="8772" y="5544"/>
                    </a:lnTo>
                    <a:lnTo>
                      <a:pt x="9153" y="5668"/>
                    </a:lnTo>
                    <a:lnTo>
                      <a:pt x="9358" y="5734"/>
                    </a:lnTo>
                    <a:lnTo>
                      <a:pt x="9570" y="5785"/>
                    </a:lnTo>
                    <a:lnTo>
                      <a:pt x="9782" y="5844"/>
                    </a:lnTo>
                    <a:lnTo>
                      <a:pt x="10009" y="5888"/>
                    </a:lnTo>
                    <a:lnTo>
                      <a:pt x="10236" y="5932"/>
                    </a:lnTo>
                    <a:lnTo>
                      <a:pt x="10478" y="5976"/>
                    </a:lnTo>
                    <a:lnTo>
                      <a:pt x="10727" y="6005"/>
                    </a:lnTo>
                    <a:lnTo>
                      <a:pt x="10983" y="6034"/>
                    </a:lnTo>
                    <a:lnTo>
                      <a:pt x="11254" y="6056"/>
                    </a:lnTo>
                    <a:lnTo>
                      <a:pt x="11532" y="6071"/>
                    </a:lnTo>
                    <a:lnTo>
                      <a:pt x="12125" y="6071"/>
                    </a:lnTo>
                    <a:lnTo>
                      <a:pt x="12426" y="6056"/>
                    </a:lnTo>
                    <a:lnTo>
                      <a:pt x="12718" y="6034"/>
                    </a:lnTo>
                    <a:lnTo>
                      <a:pt x="12997" y="6005"/>
                    </a:lnTo>
                    <a:lnTo>
                      <a:pt x="13268" y="5968"/>
                    </a:lnTo>
                    <a:lnTo>
                      <a:pt x="13531" y="5924"/>
                    </a:lnTo>
                    <a:lnTo>
                      <a:pt x="13780" y="5873"/>
                    </a:lnTo>
                    <a:lnTo>
                      <a:pt x="14022" y="5822"/>
                    </a:lnTo>
                    <a:lnTo>
                      <a:pt x="14256" y="5756"/>
                    </a:lnTo>
                    <a:lnTo>
                      <a:pt x="14476" y="5690"/>
                    </a:lnTo>
                    <a:lnTo>
                      <a:pt x="14688" y="5624"/>
                    </a:lnTo>
                    <a:lnTo>
                      <a:pt x="14893" y="5551"/>
                    </a:lnTo>
                    <a:lnTo>
                      <a:pt x="15091" y="5470"/>
                    </a:lnTo>
                    <a:lnTo>
                      <a:pt x="15274" y="5390"/>
                    </a:lnTo>
                    <a:lnTo>
                      <a:pt x="15450" y="5309"/>
                    </a:lnTo>
                    <a:lnTo>
                      <a:pt x="15618" y="5229"/>
                    </a:lnTo>
                    <a:lnTo>
                      <a:pt x="15779" y="5141"/>
                    </a:lnTo>
                    <a:lnTo>
                      <a:pt x="16065" y="4972"/>
                    </a:lnTo>
                    <a:lnTo>
                      <a:pt x="16328" y="4804"/>
                    </a:lnTo>
                    <a:lnTo>
                      <a:pt x="16555" y="4643"/>
                    </a:lnTo>
                    <a:lnTo>
                      <a:pt x="16753" y="4489"/>
                    </a:lnTo>
                    <a:lnTo>
                      <a:pt x="17060" y="4240"/>
                    </a:lnTo>
                    <a:lnTo>
                      <a:pt x="17170" y="4152"/>
                    </a:lnTo>
                    <a:lnTo>
                      <a:pt x="17258" y="4086"/>
                    </a:lnTo>
                    <a:lnTo>
                      <a:pt x="17295" y="4057"/>
                    </a:lnTo>
                    <a:lnTo>
                      <a:pt x="17331" y="4021"/>
                    </a:lnTo>
                    <a:lnTo>
                      <a:pt x="17405" y="3940"/>
                    </a:lnTo>
                    <a:lnTo>
                      <a:pt x="17478" y="3830"/>
                    </a:lnTo>
                    <a:lnTo>
                      <a:pt x="17551" y="3706"/>
                    </a:lnTo>
                    <a:lnTo>
                      <a:pt x="17624" y="3574"/>
                    </a:lnTo>
                    <a:lnTo>
                      <a:pt x="17690" y="3427"/>
                    </a:lnTo>
                    <a:lnTo>
                      <a:pt x="17756" y="3274"/>
                    </a:lnTo>
                    <a:lnTo>
                      <a:pt x="17822" y="3113"/>
                    </a:lnTo>
                    <a:lnTo>
                      <a:pt x="17932" y="2805"/>
                    </a:lnTo>
                    <a:lnTo>
                      <a:pt x="18020" y="2519"/>
                    </a:lnTo>
                    <a:lnTo>
                      <a:pt x="18085" y="2293"/>
                    </a:lnTo>
                    <a:lnTo>
                      <a:pt x="18122" y="2146"/>
                    </a:lnTo>
                    <a:lnTo>
                      <a:pt x="18129" y="2087"/>
                    </a:lnTo>
                    <a:lnTo>
                      <a:pt x="18151" y="2029"/>
                    </a:lnTo>
                    <a:lnTo>
                      <a:pt x="18203" y="1875"/>
                    </a:lnTo>
                    <a:lnTo>
                      <a:pt x="18269" y="1692"/>
                    </a:lnTo>
                    <a:lnTo>
                      <a:pt x="18334" y="1487"/>
                    </a:lnTo>
                    <a:lnTo>
                      <a:pt x="18356" y="1377"/>
                    </a:lnTo>
                    <a:lnTo>
                      <a:pt x="18386" y="1260"/>
                    </a:lnTo>
                    <a:lnTo>
                      <a:pt x="18408" y="1136"/>
                    </a:lnTo>
                    <a:lnTo>
                      <a:pt x="18415" y="1018"/>
                    </a:lnTo>
                    <a:lnTo>
                      <a:pt x="18422" y="894"/>
                    </a:lnTo>
                    <a:lnTo>
                      <a:pt x="18422" y="762"/>
                    </a:lnTo>
                    <a:lnTo>
                      <a:pt x="18408" y="638"/>
                    </a:lnTo>
                    <a:lnTo>
                      <a:pt x="18378" y="506"/>
                    </a:lnTo>
                    <a:lnTo>
                      <a:pt x="18364" y="440"/>
                    </a:lnTo>
                    <a:lnTo>
                      <a:pt x="18334" y="389"/>
                    </a:lnTo>
                    <a:lnTo>
                      <a:pt x="18312" y="338"/>
                    </a:lnTo>
                    <a:lnTo>
                      <a:pt x="18276" y="286"/>
                    </a:lnTo>
                    <a:lnTo>
                      <a:pt x="18247" y="242"/>
                    </a:lnTo>
                    <a:lnTo>
                      <a:pt x="18203" y="206"/>
                    </a:lnTo>
                    <a:lnTo>
                      <a:pt x="18159" y="169"/>
                    </a:lnTo>
                    <a:lnTo>
                      <a:pt x="18115" y="140"/>
                    </a:lnTo>
                    <a:lnTo>
                      <a:pt x="18071" y="111"/>
                    </a:lnTo>
                    <a:lnTo>
                      <a:pt x="18020" y="89"/>
                    </a:lnTo>
                    <a:lnTo>
                      <a:pt x="17902" y="52"/>
                    </a:lnTo>
                    <a:lnTo>
                      <a:pt x="17785" y="23"/>
                    </a:lnTo>
                    <a:lnTo>
                      <a:pt x="17661" y="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E57A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1"/>
              <p:cNvSpPr/>
              <p:nvPr/>
            </p:nvSpPr>
            <p:spPr>
              <a:xfrm>
                <a:off x="4343300" y="2521875"/>
                <a:ext cx="268550" cy="59875"/>
              </a:xfrm>
              <a:custGeom>
                <a:avLst/>
                <a:gdLst/>
                <a:ahLst/>
                <a:cxnLst/>
                <a:rect l="l" t="t" r="r" b="b"/>
                <a:pathLst>
                  <a:path w="10742" h="2395" extrusionOk="0">
                    <a:moveTo>
                      <a:pt x="10742" y="0"/>
                    </a:moveTo>
                    <a:lnTo>
                      <a:pt x="10581" y="110"/>
                    </a:lnTo>
                    <a:lnTo>
                      <a:pt x="10412" y="212"/>
                    </a:lnTo>
                    <a:lnTo>
                      <a:pt x="10090" y="410"/>
                    </a:lnTo>
                    <a:lnTo>
                      <a:pt x="9753" y="586"/>
                    </a:lnTo>
                    <a:lnTo>
                      <a:pt x="9424" y="747"/>
                    </a:lnTo>
                    <a:lnTo>
                      <a:pt x="9087" y="893"/>
                    </a:lnTo>
                    <a:lnTo>
                      <a:pt x="8750" y="1025"/>
                    </a:lnTo>
                    <a:lnTo>
                      <a:pt x="8413" y="1135"/>
                    </a:lnTo>
                    <a:lnTo>
                      <a:pt x="8077" y="1237"/>
                    </a:lnTo>
                    <a:lnTo>
                      <a:pt x="7732" y="1318"/>
                    </a:lnTo>
                    <a:lnTo>
                      <a:pt x="7396" y="1391"/>
                    </a:lnTo>
                    <a:lnTo>
                      <a:pt x="7059" y="1450"/>
                    </a:lnTo>
                    <a:lnTo>
                      <a:pt x="6722" y="1501"/>
                    </a:lnTo>
                    <a:lnTo>
                      <a:pt x="6392" y="1530"/>
                    </a:lnTo>
                    <a:lnTo>
                      <a:pt x="6063" y="1560"/>
                    </a:lnTo>
                    <a:lnTo>
                      <a:pt x="5733" y="1574"/>
                    </a:lnTo>
                    <a:lnTo>
                      <a:pt x="5133" y="1574"/>
                    </a:lnTo>
                    <a:lnTo>
                      <a:pt x="4862" y="1560"/>
                    </a:lnTo>
                    <a:lnTo>
                      <a:pt x="4591" y="1545"/>
                    </a:lnTo>
                    <a:lnTo>
                      <a:pt x="4320" y="1530"/>
                    </a:lnTo>
                    <a:lnTo>
                      <a:pt x="4064" y="1501"/>
                    </a:lnTo>
                    <a:lnTo>
                      <a:pt x="3808" y="1472"/>
                    </a:lnTo>
                    <a:lnTo>
                      <a:pt x="3551" y="1435"/>
                    </a:lnTo>
                    <a:lnTo>
                      <a:pt x="3310" y="1399"/>
                    </a:lnTo>
                    <a:lnTo>
                      <a:pt x="2834" y="1311"/>
                    </a:lnTo>
                    <a:lnTo>
                      <a:pt x="2387" y="1215"/>
                    </a:lnTo>
                    <a:lnTo>
                      <a:pt x="1970" y="1113"/>
                    </a:lnTo>
                    <a:lnTo>
                      <a:pt x="1589" y="1003"/>
                    </a:lnTo>
                    <a:lnTo>
                      <a:pt x="1238" y="893"/>
                    </a:lnTo>
                    <a:lnTo>
                      <a:pt x="923" y="791"/>
                    </a:lnTo>
                    <a:lnTo>
                      <a:pt x="652" y="696"/>
                    </a:lnTo>
                    <a:lnTo>
                      <a:pt x="425" y="608"/>
                    </a:lnTo>
                    <a:lnTo>
                      <a:pt x="110" y="476"/>
                    </a:lnTo>
                    <a:lnTo>
                      <a:pt x="0" y="432"/>
                    </a:lnTo>
                    <a:lnTo>
                      <a:pt x="330" y="696"/>
                    </a:lnTo>
                    <a:lnTo>
                      <a:pt x="659" y="937"/>
                    </a:lnTo>
                    <a:lnTo>
                      <a:pt x="989" y="1157"/>
                    </a:lnTo>
                    <a:lnTo>
                      <a:pt x="1318" y="1355"/>
                    </a:lnTo>
                    <a:lnTo>
                      <a:pt x="1640" y="1530"/>
                    </a:lnTo>
                    <a:lnTo>
                      <a:pt x="1963" y="1691"/>
                    </a:lnTo>
                    <a:lnTo>
                      <a:pt x="2285" y="1838"/>
                    </a:lnTo>
                    <a:lnTo>
                      <a:pt x="2600" y="1962"/>
                    </a:lnTo>
                    <a:lnTo>
                      <a:pt x="2914" y="2065"/>
                    </a:lnTo>
                    <a:lnTo>
                      <a:pt x="3229" y="2160"/>
                    </a:lnTo>
                    <a:lnTo>
                      <a:pt x="3537" y="2233"/>
                    </a:lnTo>
                    <a:lnTo>
                      <a:pt x="3837" y="2292"/>
                    </a:lnTo>
                    <a:lnTo>
                      <a:pt x="4137" y="2336"/>
                    </a:lnTo>
                    <a:lnTo>
                      <a:pt x="4437" y="2372"/>
                    </a:lnTo>
                    <a:lnTo>
                      <a:pt x="4730" y="2387"/>
                    </a:lnTo>
                    <a:lnTo>
                      <a:pt x="5016" y="2394"/>
                    </a:lnTo>
                    <a:lnTo>
                      <a:pt x="5323" y="2387"/>
                    </a:lnTo>
                    <a:lnTo>
                      <a:pt x="5631" y="2365"/>
                    </a:lnTo>
                    <a:lnTo>
                      <a:pt x="5924" y="2336"/>
                    </a:lnTo>
                    <a:lnTo>
                      <a:pt x="6217" y="2292"/>
                    </a:lnTo>
                    <a:lnTo>
                      <a:pt x="6502" y="2233"/>
                    </a:lnTo>
                    <a:lnTo>
                      <a:pt x="6781" y="2175"/>
                    </a:lnTo>
                    <a:lnTo>
                      <a:pt x="7051" y="2101"/>
                    </a:lnTo>
                    <a:lnTo>
                      <a:pt x="7315" y="2021"/>
                    </a:lnTo>
                    <a:lnTo>
                      <a:pt x="7571" y="1933"/>
                    </a:lnTo>
                    <a:lnTo>
                      <a:pt x="7820" y="1838"/>
                    </a:lnTo>
                    <a:lnTo>
                      <a:pt x="8055" y="1743"/>
                    </a:lnTo>
                    <a:lnTo>
                      <a:pt x="8289" y="1633"/>
                    </a:lnTo>
                    <a:lnTo>
                      <a:pt x="8509" y="1530"/>
                    </a:lnTo>
                    <a:lnTo>
                      <a:pt x="8728" y="1420"/>
                    </a:lnTo>
                    <a:lnTo>
                      <a:pt x="8933" y="1311"/>
                    </a:lnTo>
                    <a:lnTo>
                      <a:pt x="9124" y="1194"/>
                    </a:lnTo>
                    <a:lnTo>
                      <a:pt x="9314" y="1084"/>
                    </a:lnTo>
                    <a:lnTo>
                      <a:pt x="9490" y="974"/>
                    </a:lnTo>
                    <a:lnTo>
                      <a:pt x="9805" y="754"/>
                    </a:lnTo>
                    <a:lnTo>
                      <a:pt x="10083" y="556"/>
                    </a:lnTo>
                    <a:lnTo>
                      <a:pt x="10310" y="373"/>
                    </a:lnTo>
                    <a:lnTo>
                      <a:pt x="10500" y="220"/>
                    </a:lnTo>
                    <a:lnTo>
                      <a:pt x="10632" y="103"/>
                    </a:lnTo>
                    <a:lnTo>
                      <a:pt x="10742" y="0"/>
                    </a:lnTo>
                    <a:close/>
                  </a:path>
                </a:pathLst>
              </a:custGeom>
              <a:solidFill>
                <a:srgbClr val="D79D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1"/>
              <p:cNvSpPr/>
              <p:nvPr/>
            </p:nvSpPr>
            <p:spPr>
              <a:xfrm>
                <a:off x="4154200" y="2928975"/>
                <a:ext cx="51897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20759" h="3852" extrusionOk="0">
                    <a:moveTo>
                      <a:pt x="12265" y="0"/>
                    </a:moveTo>
                    <a:lnTo>
                      <a:pt x="11423" y="8"/>
                    </a:lnTo>
                    <a:lnTo>
                      <a:pt x="10588" y="15"/>
                    </a:lnTo>
                    <a:lnTo>
                      <a:pt x="9754" y="30"/>
                    </a:lnTo>
                    <a:lnTo>
                      <a:pt x="8113" y="66"/>
                    </a:lnTo>
                    <a:lnTo>
                      <a:pt x="6547" y="117"/>
                    </a:lnTo>
                    <a:lnTo>
                      <a:pt x="5082" y="176"/>
                    </a:lnTo>
                    <a:lnTo>
                      <a:pt x="3757" y="235"/>
                    </a:lnTo>
                    <a:lnTo>
                      <a:pt x="2593" y="293"/>
                    </a:lnTo>
                    <a:lnTo>
                      <a:pt x="916" y="396"/>
                    </a:lnTo>
                    <a:lnTo>
                      <a:pt x="294" y="432"/>
                    </a:lnTo>
                    <a:lnTo>
                      <a:pt x="220" y="513"/>
                    </a:lnTo>
                    <a:lnTo>
                      <a:pt x="162" y="601"/>
                    </a:lnTo>
                    <a:lnTo>
                      <a:pt x="110" y="696"/>
                    </a:lnTo>
                    <a:lnTo>
                      <a:pt x="74" y="806"/>
                    </a:lnTo>
                    <a:lnTo>
                      <a:pt x="37" y="916"/>
                    </a:lnTo>
                    <a:lnTo>
                      <a:pt x="15" y="1040"/>
                    </a:lnTo>
                    <a:lnTo>
                      <a:pt x="8" y="1164"/>
                    </a:lnTo>
                    <a:lnTo>
                      <a:pt x="1" y="1296"/>
                    </a:lnTo>
                    <a:lnTo>
                      <a:pt x="1" y="1435"/>
                    </a:lnTo>
                    <a:lnTo>
                      <a:pt x="8" y="1575"/>
                    </a:lnTo>
                    <a:lnTo>
                      <a:pt x="23" y="1714"/>
                    </a:lnTo>
                    <a:lnTo>
                      <a:pt x="45" y="1860"/>
                    </a:lnTo>
                    <a:lnTo>
                      <a:pt x="96" y="2146"/>
                    </a:lnTo>
                    <a:lnTo>
                      <a:pt x="169" y="2439"/>
                    </a:lnTo>
                    <a:lnTo>
                      <a:pt x="242" y="2717"/>
                    </a:lnTo>
                    <a:lnTo>
                      <a:pt x="330" y="2980"/>
                    </a:lnTo>
                    <a:lnTo>
                      <a:pt x="411" y="3215"/>
                    </a:lnTo>
                    <a:lnTo>
                      <a:pt x="491" y="3427"/>
                    </a:lnTo>
                    <a:lnTo>
                      <a:pt x="616" y="3735"/>
                    </a:lnTo>
                    <a:lnTo>
                      <a:pt x="660" y="3852"/>
                    </a:lnTo>
                    <a:lnTo>
                      <a:pt x="843" y="3822"/>
                    </a:lnTo>
                    <a:lnTo>
                      <a:pt x="1040" y="3793"/>
                    </a:lnTo>
                    <a:lnTo>
                      <a:pt x="1487" y="3742"/>
                    </a:lnTo>
                    <a:lnTo>
                      <a:pt x="2000" y="3705"/>
                    </a:lnTo>
                    <a:lnTo>
                      <a:pt x="2578" y="3669"/>
                    </a:lnTo>
                    <a:lnTo>
                      <a:pt x="3200" y="3632"/>
                    </a:lnTo>
                    <a:lnTo>
                      <a:pt x="3874" y="3610"/>
                    </a:lnTo>
                    <a:lnTo>
                      <a:pt x="4592" y="3595"/>
                    </a:lnTo>
                    <a:lnTo>
                      <a:pt x="5346" y="3581"/>
                    </a:lnTo>
                    <a:lnTo>
                      <a:pt x="6129" y="3566"/>
                    </a:lnTo>
                    <a:lnTo>
                      <a:pt x="8626" y="3566"/>
                    </a:lnTo>
                    <a:lnTo>
                      <a:pt x="10354" y="3581"/>
                    </a:lnTo>
                    <a:lnTo>
                      <a:pt x="12082" y="3610"/>
                    </a:lnTo>
                    <a:lnTo>
                      <a:pt x="13766" y="3639"/>
                    </a:lnTo>
                    <a:lnTo>
                      <a:pt x="15362" y="3683"/>
                    </a:lnTo>
                    <a:lnTo>
                      <a:pt x="16834" y="3720"/>
                    </a:lnTo>
                    <a:lnTo>
                      <a:pt x="18137" y="3764"/>
                    </a:lnTo>
                    <a:lnTo>
                      <a:pt x="20048" y="3822"/>
                    </a:lnTo>
                    <a:lnTo>
                      <a:pt x="20759" y="3852"/>
                    </a:lnTo>
                    <a:lnTo>
                      <a:pt x="20759" y="3530"/>
                    </a:lnTo>
                    <a:lnTo>
                      <a:pt x="20759" y="3237"/>
                    </a:lnTo>
                    <a:lnTo>
                      <a:pt x="20751" y="2944"/>
                    </a:lnTo>
                    <a:lnTo>
                      <a:pt x="20729" y="2658"/>
                    </a:lnTo>
                    <a:lnTo>
                      <a:pt x="20715" y="2380"/>
                    </a:lnTo>
                    <a:lnTo>
                      <a:pt x="20663" y="1860"/>
                    </a:lnTo>
                    <a:lnTo>
                      <a:pt x="20598" y="1391"/>
                    </a:lnTo>
                    <a:lnTo>
                      <a:pt x="20539" y="996"/>
                    </a:lnTo>
                    <a:lnTo>
                      <a:pt x="20488" y="696"/>
                    </a:lnTo>
                    <a:lnTo>
                      <a:pt x="20436" y="432"/>
                    </a:lnTo>
                    <a:lnTo>
                      <a:pt x="20151" y="388"/>
                    </a:lnTo>
                    <a:lnTo>
                      <a:pt x="19851" y="344"/>
                    </a:lnTo>
                    <a:lnTo>
                      <a:pt x="19221" y="271"/>
                    </a:lnTo>
                    <a:lnTo>
                      <a:pt x="18555" y="205"/>
                    </a:lnTo>
                    <a:lnTo>
                      <a:pt x="17852" y="154"/>
                    </a:lnTo>
                    <a:lnTo>
                      <a:pt x="17112" y="110"/>
                    </a:lnTo>
                    <a:lnTo>
                      <a:pt x="16351" y="73"/>
                    </a:lnTo>
                    <a:lnTo>
                      <a:pt x="15560" y="44"/>
                    </a:lnTo>
                    <a:lnTo>
                      <a:pt x="14755" y="22"/>
                    </a:lnTo>
                    <a:lnTo>
                      <a:pt x="13934" y="8"/>
                    </a:lnTo>
                    <a:lnTo>
                      <a:pt x="131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1"/>
              <p:cNvSpPr/>
              <p:nvPr/>
            </p:nvSpPr>
            <p:spPr>
              <a:xfrm>
                <a:off x="3281975" y="5195525"/>
                <a:ext cx="393025" cy="166050"/>
              </a:xfrm>
              <a:custGeom>
                <a:avLst/>
                <a:gdLst/>
                <a:ahLst/>
                <a:cxnLst/>
                <a:rect l="l" t="t" r="r" b="b"/>
                <a:pathLst>
                  <a:path w="15721" h="6642" extrusionOk="0">
                    <a:moveTo>
                      <a:pt x="5880" y="0"/>
                    </a:moveTo>
                    <a:lnTo>
                      <a:pt x="5616" y="7"/>
                    </a:lnTo>
                    <a:lnTo>
                      <a:pt x="5352" y="29"/>
                    </a:lnTo>
                    <a:lnTo>
                      <a:pt x="5089" y="59"/>
                    </a:lnTo>
                    <a:lnTo>
                      <a:pt x="4818" y="103"/>
                    </a:lnTo>
                    <a:lnTo>
                      <a:pt x="4547" y="154"/>
                    </a:lnTo>
                    <a:lnTo>
                      <a:pt x="4283" y="220"/>
                    </a:lnTo>
                    <a:lnTo>
                      <a:pt x="4013" y="293"/>
                    </a:lnTo>
                    <a:lnTo>
                      <a:pt x="3749" y="373"/>
                    </a:lnTo>
                    <a:lnTo>
                      <a:pt x="3485" y="454"/>
                    </a:lnTo>
                    <a:lnTo>
                      <a:pt x="3222" y="549"/>
                    </a:lnTo>
                    <a:lnTo>
                      <a:pt x="2973" y="644"/>
                    </a:lnTo>
                    <a:lnTo>
                      <a:pt x="2724" y="740"/>
                    </a:lnTo>
                    <a:lnTo>
                      <a:pt x="2475" y="842"/>
                    </a:lnTo>
                    <a:lnTo>
                      <a:pt x="2241" y="945"/>
                    </a:lnTo>
                    <a:lnTo>
                      <a:pt x="1794" y="1157"/>
                    </a:lnTo>
                    <a:lnTo>
                      <a:pt x="1384" y="1362"/>
                    </a:lnTo>
                    <a:lnTo>
                      <a:pt x="1018" y="1552"/>
                    </a:lnTo>
                    <a:lnTo>
                      <a:pt x="703" y="1728"/>
                    </a:lnTo>
                    <a:lnTo>
                      <a:pt x="447" y="1874"/>
                    </a:lnTo>
                    <a:lnTo>
                      <a:pt x="256" y="1992"/>
                    </a:lnTo>
                    <a:lnTo>
                      <a:pt x="95" y="2094"/>
                    </a:lnTo>
                    <a:lnTo>
                      <a:pt x="51" y="2182"/>
                    </a:lnTo>
                    <a:lnTo>
                      <a:pt x="22" y="2270"/>
                    </a:lnTo>
                    <a:lnTo>
                      <a:pt x="7" y="2358"/>
                    </a:lnTo>
                    <a:lnTo>
                      <a:pt x="0" y="2438"/>
                    </a:lnTo>
                    <a:lnTo>
                      <a:pt x="0" y="2519"/>
                    </a:lnTo>
                    <a:lnTo>
                      <a:pt x="7" y="2607"/>
                    </a:lnTo>
                    <a:lnTo>
                      <a:pt x="29" y="2680"/>
                    </a:lnTo>
                    <a:lnTo>
                      <a:pt x="66" y="2760"/>
                    </a:lnTo>
                    <a:lnTo>
                      <a:pt x="103" y="2841"/>
                    </a:lnTo>
                    <a:lnTo>
                      <a:pt x="154" y="2914"/>
                    </a:lnTo>
                    <a:lnTo>
                      <a:pt x="205" y="2987"/>
                    </a:lnTo>
                    <a:lnTo>
                      <a:pt x="271" y="3061"/>
                    </a:lnTo>
                    <a:lnTo>
                      <a:pt x="344" y="3134"/>
                    </a:lnTo>
                    <a:lnTo>
                      <a:pt x="425" y="3207"/>
                    </a:lnTo>
                    <a:lnTo>
                      <a:pt x="513" y="3273"/>
                    </a:lnTo>
                    <a:lnTo>
                      <a:pt x="608" y="3346"/>
                    </a:lnTo>
                    <a:lnTo>
                      <a:pt x="710" y="3412"/>
                    </a:lnTo>
                    <a:lnTo>
                      <a:pt x="820" y="3478"/>
                    </a:lnTo>
                    <a:lnTo>
                      <a:pt x="1047" y="3602"/>
                    </a:lnTo>
                    <a:lnTo>
                      <a:pt x="1303" y="3727"/>
                    </a:lnTo>
                    <a:lnTo>
                      <a:pt x="1574" y="3844"/>
                    </a:lnTo>
                    <a:lnTo>
                      <a:pt x="1867" y="3954"/>
                    </a:lnTo>
                    <a:lnTo>
                      <a:pt x="2167" y="4056"/>
                    </a:lnTo>
                    <a:lnTo>
                      <a:pt x="2490" y="4159"/>
                    </a:lnTo>
                    <a:lnTo>
                      <a:pt x="2812" y="4254"/>
                    </a:lnTo>
                    <a:lnTo>
                      <a:pt x="3149" y="4349"/>
                    </a:lnTo>
                    <a:lnTo>
                      <a:pt x="3485" y="4437"/>
                    </a:lnTo>
                    <a:lnTo>
                      <a:pt x="3822" y="4518"/>
                    </a:lnTo>
                    <a:lnTo>
                      <a:pt x="4159" y="4591"/>
                    </a:lnTo>
                    <a:lnTo>
                      <a:pt x="4833" y="4730"/>
                    </a:lnTo>
                    <a:lnTo>
                      <a:pt x="5470" y="4855"/>
                    </a:lnTo>
                    <a:lnTo>
                      <a:pt x="6063" y="4957"/>
                    </a:lnTo>
                    <a:lnTo>
                      <a:pt x="6583" y="5045"/>
                    </a:lnTo>
                    <a:lnTo>
                      <a:pt x="7344" y="5155"/>
                    </a:lnTo>
                    <a:lnTo>
                      <a:pt x="7483" y="5184"/>
                    </a:lnTo>
                    <a:lnTo>
                      <a:pt x="7637" y="5213"/>
                    </a:lnTo>
                    <a:lnTo>
                      <a:pt x="7996" y="5294"/>
                    </a:lnTo>
                    <a:lnTo>
                      <a:pt x="8391" y="5404"/>
                    </a:lnTo>
                    <a:lnTo>
                      <a:pt x="8838" y="5528"/>
                    </a:lnTo>
                    <a:lnTo>
                      <a:pt x="9819" y="5806"/>
                    </a:lnTo>
                    <a:lnTo>
                      <a:pt x="10339" y="5953"/>
                    </a:lnTo>
                    <a:lnTo>
                      <a:pt x="10866" y="6092"/>
                    </a:lnTo>
                    <a:lnTo>
                      <a:pt x="11400" y="6231"/>
                    </a:lnTo>
                    <a:lnTo>
                      <a:pt x="11928" y="6356"/>
                    </a:lnTo>
                    <a:lnTo>
                      <a:pt x="12448" y="6465"/>
                    </a:lnTo>
                    <a:lnTo>
                      <a:pt x="12704" y="6509"/>
                    </a:lnTo>
                    <a:lnTo>
                      <a:pt x="12945" y="6553"/>
                    </a:lnTo>
                    <a:lnTo>
                      <a:pt x="13187" y="6583"/>
                    </a:lnTo>
                    <a:lnTo>
                      <a:pt x="13414" y="6612"/>
                    </a:lnTo>
                    <a:lnTo>
                      <a:pt x="13641" y="6626"/>
                    </a:lnTo>
                    <a:lnTo>
                      <a:pt x="13853" y="6641"/>
                    </a:lnTo>
                    <a:lnTo>
                      <a:pt x="14051" y="6641"/>
                    </a:lnTo>
                    <a:lnTo>
                      <a:pt x="14241" y="6634"/>
                    </a:lnTo>
                    <a:lnTo>
                      <a:pt x="14424" y="6612"/>
                    </a:lnTo>
                    <a:lnTo>
                      <a:pt x="14586" y="6583"/>
                    </a:lnTo>
                    <a:lnTo>
                      <a:pt x="14666" y="6561"/>
                    </a:lnTo>
                    <a:lnTo>
                      <a:pt x="14739" y="6539"/>
                    </a:lnTo>
                    <a:lnTo>
                      <a:pt x="14813" y="6509"/>
                    </a:lnTo>
                    <a:lnTo>
                      <a:pt x="14878" y="6473"/>
                    </a:lnTo>
                    <a:lnTo>
                      <a:pt x="14937" y="6436"/>
                    </a:lnTo>
                    <a:lnTo>
                      <a:pt x="15003" y="6392"/>
                    </a:lnTo>
                    <a:lnTo>
                      <a:pt x="15062" y="6348"/>
                    </a:lnTo>
                    <a:lnTo>
                      <a:pt x="15113" y="6304"/>
                    </a:lnTo>
                    <a:lnTo>
                      <a:pt x="15215" y="6194"/>
                    </a:lnTo>
                    <a:lnTo>
                      <a:pt x="15303" y="6077"/>
                    </a:lnTo>
                    <a:lnTo>
                      <a:pt x="15384" y="5946"/>
                    </a:lnTo>
                    <a:lnTo>
                      <a:pt x="15450" y="5814"/>
                    </a:lnTo>
                    <a:lnTo>
                      <a:pt x="15515" y="5660"/>
                    </a:lnTo>
                    <a:lnTo>
                      <a:pt x="15567" y="5506"/>
                    </a:lnTo>
                    <a:lnTo>
                      <a:pt x="15603" y="5345"/>
                    </a:lnTo>
                    <a:lnTo>
                      <a:pt x="15640" y="5184"/>
                    </a:lnTo>
                    <a:lnTo>
                      <a:pt x="15669" y="5016"/>
                    </a:lnTo>
                    <a:lnTo>
                      <a:pt x="15691" y="4840"/>
                    </a:lnTo>
                    <a:lnTo>
                      <a:pt x="15706" y="4664"/>
                    </a:lnTo>
                    <a:lnTo>
                      <a:pt x="15713" y="4496"/>
                    </a:lnTo>
                    <a:lnTo>
                      <a:pt x="15720" y="4320"/>
                    </a:lnTo>
                    <a:lnTo>
                      <a:pt x="15720" y="4152"/>
                    </a:lnTo>
                    <a:lnTo>
                      <a:pt x="15713" y="3822"/>
                    </a:lnTo>
                    <a:lnTo>
                      <a:pt x="15691" y="3522"/>
                    </a:lnTo>
                    <a:lnTo>
                      <a:pt x="15662" y="3251"/>
                    </a:lnTo>
                    <a:lnTo>
                      <a:pt x="15633" y="3024"/>
                    </a:lnTo>
                    <a:lnTo>
                      <a:pt x="15603" y="2848"/>
                    </a:lnTo>
                    <a:lnTo>
                      <a:pt x="15581" y="2702"/>
                    </a:lnTo>
                    <a:lnTo>
                      <a:pt x="15428" y="2695"/>
                    </a:lnTo>
                    <a:lnTo>
                      <a:pt x="15237" y="2702"/>
                    </a:lnTo>
                    <a:lnTo>
                      <a:pt x="14974" y="2716"/>
                    </a:lnTo>
                    <a:lnTo>
                      <a:pt x="14630" y="2753"/>
                    </a:lnTo>
                    <a:lnTo>
                      <a:pt x="14212" y="2804"/>
                    </a:lnTo>
                    <a:lnTo>
                      <a:pt x="13729" y="2885"/>
                    </a:lnTo>
                    <a:lnTo>
                      <a:pt x="13458" y="2943"/>
                    </a:lnTo>
                    <a:lnTo>
                      <a:pt x="13165" y="3002"/>
                    </a:lnTo>
                    <a:lnTo>
                      <a:pt x="12623" y="3119"/>
                    </a:lnTo>
                    <a:lnTo>
                      <a:pt x="12177" y="3214"/>
                    </a:lnTo>
                    <a:lnTo>
                      <a:pt x="11972" y="3251"/>
                    </a:lnTo>
                    <a:lnTo>
                      <a:pt x="11789" y="3280"/>
                    </a:lnTo>
                    <a:lnTo>
                      <a:pt x="11613" y="3295"/>
                    </a:lnTo>
                    <a:lnTo>
                      <a:pt x="11444" y="3310"/>
                    </a:lnTo>
                    <a:lnTo>
                      <a:pt x="11276" y="3310"/>
                    </a:lnTo>
                    <a:lnTo>
                      <a:pt x="11108" y="3302"/>
                    </a:lnTo>
                    <a:lnTo>
                      <a:pt x="10939" y="3280"/>
                    </a:lnTo>
                    <a:lnTo>
                      <a:pt x="10756" y="3251"/>
                    </a:lnTo>
                    <a:lnTo>
                      <a:pt x="10566" y="3207"/>
                    </a:lnTo>
                    <a:lnTo>
                      <a:pt x="10361" y="3148"/>
                    </a:lnTo>
                    <a:lnTo>
                      <a:pt x="10134" y="3083"/>
                    </a:lnTo>
                    <a:lnTo>
                      <a:pt x="9885" y="3002"/>
                    </a:lnTo>
                    <a:lnTo>
                      <a:pt x="9760" y="2951"/>
                    </a:lnTo>
                    <a:lnTo>
                      <a:pt x="9651" y="2892"/>
                    </a:lnTo>
                    <a:lnTo>
                      <a:pt x="9548" y="2826"/>
                    </a:lnTo>
                    <a:lnTo>
                      <a:pt x="9453" y="2746"/>
                    </a:lnTo>
                    <a:lnTo>
                      <a:pt x="9365" y="2665"/>
                    </a:lnTo>
                    <a:lnTo>
                      <a:pt x="9277" y="2577"/>
                    </a:lnTo>
                    <a:lnTo>
                      <a:pt x="9204" y="2482"/>
                    </a:lnTo>
                    <a:lnTo>
                      <a:pt x="9131" y="2380"/>
                    </a:lnTo>
                    <a:lnTo>
                      <a:pt x="9065" y="2270"/>
                    </a:lnTo>
                    <a:lnTo>
                      <a:pt x="9006" y="2160"/>
                    </a:lnTo>
                    <a:lnTo>
                      <a:pt x="8882" y="1933"/>
                    </a:lnTo>
                    <a:lnTo>
                      <a:pt x="8757" y="1691"/>
                    </a:lnTo>
                    <a:lnTo>
                      <a:pt x="8625" y="1450"/>
                    </a:lnTo>
                    <a:lnTo>
                      <a:pt x="8552" y="1325"/>
                    </a:lnTo>
                    <a:lnTo>
                      <a:pt x="8479" y="1208"/>
                    </a:lnTo>
                    <a:lnTo>
                      <a:pt x="8398" y="1091"/>
                    </a:lnTo>
                    <a:lnTo>
                      <a:pt x="8311" y="974"/>
                    </a:lnTo>
                    <a:lnTo>
                      <a:pt x="8215" y="864"/>
                    </a:lnTo>
                    <a:lnTo>
                      <a:pt x="8113" y="754"/>
                    </a:lnTo>
                    <a:lnTo>
                      <a:pt x="7996" y="652"/>
                    </a:lnTo>
                    <a:lnTo>
                      <a:pt x="7871" y="549"/>
                    </a:lnTo>
                    <a:lnTo>
                      <a:pt x="7739" y="454"/>
                    </a:lnTo>
                    <a:lnTo>
                      <a:pt x="7593" y="373"/>
                    </a:lnTo>
                    <a:lnTo>
                      <a:pt x="7432" y="293"/>
                    </a:lnTo>
                    <a:lnTo>
                      <a:pt x="7256" y="220"/>
                    </a:lnTo>
                    <a:lnTo>
                      <a:pt x="7066" y="154"/>
                    </a:lnTo>
                    <a:lnTo>
                      <a:pt x="6861" y="103"/>
                    </a:lnTo>
                    <a:lnTo>
                      <a:pt x="6634" y="59"/>
                    </a:lnTo>
                    <a:lnTo>
                      <a:pt x="6392" y="22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1"/>
              <p:cNvSpPr/>
              <p:nvPr/>
            </p:nvSpPr>
            <p:spPr>
              <a:xfrm>
                <a:off x="3430975" y="5062425"/>
                <a:ext cx="2491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9966" h="9271" extrusionOk="0">
                    <a:moveTo>
                      <a:pt x="8713" y="1"/>
                    </a:moveTo>
                    <a:lnTo>
                      <a:pt x="8670" y="30"/>
                    </a:lnTo>
                    <a:lnTo>
                      <a:pt x="8545" y="140"/>
                    </a:lnTo>
                    <a:lnTo>
                      <a:pt x="8457" y="228"/>
                    </a:lnTo>
                    <a:lnTo>
                      <a:pt x="8355" y="338"/>
                    </a:lnTo>
                    <a:lnTo>
                      <a:pt x="8238" y="469"/>
                    </a:lnTo>
                    <a:lnTo>
                      <a:pt x="8098" y="638"/>
                    </a:lnTo>
                    <a:lnTo>
                      <a:pt x="7952" y="828"/>
                    </a:lnTo>
                    <a:lnTo>
                      <a:pt x="7791" y="1055"/>
                    </a:lnTo>
                    <a:lnTo>
                      <a:pt x="7622" y="1312"/>
                    </a:lnTo>
                    <a:lnTo>
                      <a:pt x="7439" y="1604"/>
                    </a:lnTo>
                    <a:lnTo>
                      <a:pt x="7249" y="1927"/>
                    </a:lnTo>
                    <a:lnTo>
                      <a:pt x="7051" y="2293"/>
                    </a:lnTo>
                    <a:lnTo>
                      <a:pt x="6854" y="2703"/>
                    </a:lnTo>
                    <a:lnTo>
                      <a:pt x="6641" y="3149"/>
                    </a:lnTo>
                    <a:lnTo>
                      <a:pt x="6590" y="3267"/>
                    </a:lnTo>
                    <a:lnTo>
                      <a:pt x="6524" y="3376"/>
                    </a:lnTo>
                    <a:lnTo>
                      <a:pt x="6458" y="3486"/>
                    </a:lnTo>
                    <a:lnTo>
                      <a:pt x="6385" y="3596"/>
                    </a:lnTo>
                    <a:lnTo>
                      <a:pt x="6304" y="3699"/>
                    </a:lnTo>
                    <a:lnTo>
                      <a:pt x="6224" y="3801"/>
                    </a:lnTo>
                    <a:lnTo>
                      <a:pt x="6129" y="3904"/>
                    </a:lnTo>
                    <a:lnTo>
                      <a:pt x="6034" y="3999"/>
                    </a:lnTo>
                    <a:lnTo>
                      <a:pt x="5938" y="4094"/>
                    </a:lnTo>
                    <a:lnTo>
                      <a:pt x="5836" y="4189"/>
                    </a:lnTo>
                    <a:lnTo>
                      <a:pt x="5726" y="4277"/>
                    </a:lnTo>
                    <a:lnTo>
                      <a:pt x="5616" y="4365"/>
                    </a:lnTo>
                    <a:lnTo>
                      <a:pt x="5382" y="4533"/>
                    </a:lnTo>
                    <a:lnTo>
                      <a:pt x="5133" y="4687"/>
                    </a:lnTo>
                    <a:lnTo>
                      <a:pt x="4877" y="4841"/>
                    </a:lnTo>
                    <a:lnTo>
                      <a:pt x="4606" y="4980"/>
                    </a:lnTo>
                    <a:lnTo>
                      <a:pt x="4328" y="5104"/>
                    </a:lnTo>
                    <a:lnTo>
                      <a:pt x="4049" y="5229"/>
                    </a:lnTo>
                    <a:lnTo>
                      <a:pt x="3764" y="5346"/>
                    </a:lnTo>
                    <a:lnTo>
                      <a:pt x="3478" y="5448"/>
                    </a:lnTo>
                    <a:lnTo>
                      <a:pt x="3185" y="5551"/>
                    </a:lnTo>
                    <a:lnTo>
                      <a:pt x="2900" y="5639"/>
                    </a:lnTo>
                    <a:lnTo>
                      <a:pt x="2621" y="5719"/>
                    </a:lnTo>
                    <a:lnTo>
                      <a:pt x="2343" y="5800"/>
                    </a:lnTo>
                    <a:lnTo>
                      <a:pt x="2072" y="5866"/>
                    </a:lnTo>
                    <a:lnTo>
                      <a:pt x="1809" y="5932"/>
                    </a:lnTo>
                    <a:lnTo>
                      <a:pt x="1318" y="6034"/>
                    </a:lnTo>
                    <a:lnTo>
                      <a:pt x="879" y="6122"/>
                    </a:lnTo>
                    <a:lnTo>
                      <a:pt x="520" y="6181"/>
                    </a:lnTo>
                    <a:lnTo>
                      <a:pt x="242" y="6225"/>
                    </a:lnTo>
                    <a:lnTo>
                      <a:pt x="0" y="6254"/>
                    </a:lnTo>
                    <a:lnTo>
                      <a:pt x="520" y="9271"/>
                    </a:lnTo>
                    <a:lnTo>
                      <a:pt x="9490" y="9271"/>
                    </a:lnTo>
                    <a:lnTo>
                      <a:pt x="9966" y="3537"/>
                    </a:lnTo>
                    <a:lnTo>
                      <a:pt x="8713" y="1"/>
                    </a:lnTo>
                    <a:close/>
                  </a:path>
                </a:pathLst>
              </a:custGeom>
              <a:solidFill>
                <a:srgbClr val="E57A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1"/>
              <p:cNvSpPr/>
              <p:nvPr/>
            </p:nvSpPr>
            <p:spPr>
              <a:xfrm>
                <a:off x="5011800" y="5017025"/>
                <a:ext cx="136950" cy="335375"/>
              </a:xfrm>
              <a:custGeom>
                <a:avLst/>
                <a:gdLst/>
                <a:ahLst/>
                <a:cxnLst/>
                <a:rect l="l" t="t" r="r" b="b"/>
                <a:pathLst>
                  <a:path w="5478" h="13415" extrusionOk="0">
                    <a:moveTo>
                      <a:pt x="1472" y="1"/>
                    </a:moveTo>
                    <a:lnTo>
                      <a:pt x="1377" y="8"/>
                    </a:lnTo>
                    <a:lnTo>
                      <a:pt x="1274" y="23"/>
                    </a:lnTo>
                    <a:lnTo>
                      <a:pt x="1179" y="45"/>
                    </a:lnTo>
                    <a:lnTo>
                      <a:pt x="1077" y="89"/>
                    </a:lnTo>
                    <a:lnTo>
                      <a:pt x="974" y="147"/>
                    </a:lnTo>
                    <a:lnTo>
                      <a:pt x="879" y="221"/>
                    </a:lnTo>
                    <a:lnTo>
                      <a:pt x="777" y="309"/>
                    </a:lnTo>
                    <a:lnTo>
                      <a:pt x="681" y="418"/>
                    </a:lnTo>
                    <a:lnTo>
                      <a:pt x="579" y="550"/>
                    </a:lnTo>
                    <a:lnTo>
                      <a:pt x="484" y="697"/>
                    </a:lnTo>
                    <a:lnTo>
                      <a:pt x="388" y="865"/>
                    </a:lnTo>
                    <a:lnTo>
                      <a:pt x="447" y="1114"/>
                    </a:lnTo>
                    <a:lnTo>
                      <a:pt x="586" y="1773"/>
                    </a:lnTo>
                    <a:lnTo>
                      <a:pt x="674" y="2227"/>
                    </a:lnTo>
                    <a:lnTo>
                      <a:pt x="769" y="2747"/>
                    </a:lnTo>
                    <a:lnTo>
                      <a:pt x="872" y="3318"/>
                    </a:lnTo>
                    <a:lnTo>
                      <a:pt x="967" y="3926"/>
                    </a:lnTo>
                    <a:lnTo>
                      <a:pt x="1055" y="4555"/>
                    </a:lnTo>
                    <a:lnTo>
                      <a:pt x="1135" y="5192"/>
                    </a:lnTo>
                    <a:lnTo>
                      <a:pt x="1201" y="5829"/>
                    </a:lnTo>
                    <a:lnTo>
                      <a:pt x="1223" y="6144"/>
                    </a:lnTo>
                    <a:lnTo>
                      <a:pt x="1245" y="6452"/>
                    </a:lnTo>
                    <a:lnTo>
                      <a:pt x="1260" y="6752"/>
                    </a:lnTo>
                    <a:lnTo>
                      <a:pt x="1267" y="7045"/>
                    </a:lnTo>
                    <a:lnTo>
                      <a:pt x="1260" y="7323"/>
                    </a:lnTo>
                    <a:lnTo>
                      <a:pt x="1252" y="7594"/>
                    </a:lnTo>
                    <a:lnTo>
                      <a:pt x="1238" y="7843"/>
                    </a:lnTo>
                    <a:lnTo>
                      <a:pt x="1209" y="8085"/>
                    </a:lnTo>
                    <a:lnTo>
                      <a:pt x="1172" y="8304"/>
                    </a:lnTo>
                    <a:lnTo>
                      <a:pt x="1121" y="8502"/>
                    </a:lnTo>
                    <a:lnTo>
                      <a:pt x="916" y="9263"/>
                    </a:lnTo>
                    <a:lnTo>
                      <a:pt x="711" y="10025"/>
                    </a:lnTo>
                    <a:lnTo>
                      <a:pt x="352" y="11394"/>
                    </a:lnTo>
                    <a:lnTo>
                      <a:pt x="0" y="12771"/>
                    </a:lnTo>
                    <a:lnTo>
                      <a:pt x="2717" y="13415"/>
                    </a:lnTo>
                    <a:lnTo>
                      <a:pt x="5477" y="7858"/>
                    </a:lnTo>
                    <a:lnTo>
                      <a:pt x="5477" y="5485"/>
                    </a:lnTo>
                    <a:lnTo>
                      <a:pt x="2739" y="865"/>
                    </a:lnTo>
                    <a:lnTo>
                      <a:pt x="2680" y="784"/>
                    </a:lnTo>
                    <a:lnTo>
                      <a:pt x="2607" y="697"/>
                    </a:lnTo>
                    <a:lnTo>
                      <a:pt x="2512" y="594"/>
                    </a:lnTo>
                    <a:lnTo>
                      <a:pt x="2395" y="477"/>
                    </a:lnTo>
                    <a:lnTo>
                      <a:pt x="2256" y="352"/>
                    </a:lnTo>
                    <a:lnTo>
                      <a:pt x="2182" y="294"/>
                    </a:lnTo>
                    <a:lnTo>
                      <a:pt x="2109" y="243"/>
                    </a:lnTo>
                    <a:lnTo>
                      <a:pt x="2021" y="184"/>
                    </a:lnTo>
                    <a:lnTo>
                      <a:pt x="1941" y="140"/>
                    </a:lnTo>
                    <a:lnTo>
                      <a:pt x="1853" y="96"/>
                    </a:lnTo>
                    <a:lnTo>
                      <a:pt x="1758" y="60"/>
                    </a:lnTo>
                    <a:lnTo>
                      <a:pt x="1663" y="30"/>
                    </a:lnTo>
                    <a:lnTo>
                      <a:pt x="1567" y="16"/>
                    </a:lnTo>
                    <a:lnTo>
                      <a:pt x="1472" y="1"/>
                    </a:lnTo>
                    <a:close/>
                  </a:path>
                </a:pathLst>
              </a:custGeom>
              <a:solidFill>
                <a:srgbClr val="E57A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1"/>
              <p:cNvSpPr/>
              <p:nvPr/>
            </p:nvSpPr>
            <p:spPr>
              <a:xfrm>
                <a:off x="4969525" y="5127975"/>
                <a:ext cx="210150" cy="306800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12272" extrusionOk="0">
                    <a:moveTo>
                      <a:pt x="7168" y="0"/>
                    </a:moveTo>
                    <a:lnTo>
                      <a:pt x="7095" y="425"/>
                    </a:lnTo>
                    <a:lnTo>
                      <a:pt x="7022" y="879"/>
                    </a:lnTo>
                    <a:lnTo>
                      <a:pt x="6941" y="1428"/>
                    </a:lnTo>
                    <a:lnTo>
                      <a:pt x="6905" y="1728"/>
                    </a:lnTo>
                    <a:lnTo>
                      <a:pt x="6868" y="2036"/>
                    </a:lnTo>
                    <a:lnTo>
                      <a:pt x="6846" y="2343"/>
                    </a:lnTo>
                    <a:lnTo>
                      <a:pt x="6824" y="2643"/>
                    </a:lnTo>
                    <a:lnTo>
                      <a:pt x="6817" y="2929"/>
                    </a:lnTo>
                    <a:lnTo>
                      <a:pt x="6817" y="3200"/>
                    </a:lnTo>
                    <a:lnTo>
                      <a:pt x="6839" y="3449"/>
                    </a:lnTo>
                    <a:lnTo>
                      <a:pt x="6853" y="3566"/>
                    </a:lnTo>
                    <a:lnTo>
                      <a:pt x="6868" y="3669"/>
                    </a:lnTo>
                    <a:lnTo>
                      <a:pt x="6883" y="3778"/>
                    </a:lnTo>
                    <a:lnTo>
                      <a:pt x="6883" y="3895"/>
                    </a:lnTo>
                    <a:lnTo>
                      <a:pt x="6875" y="4027"/>
                    </a:lnTo>
                    <a:lnTo>
                      <a:pt x="6846" y="4159"/>
                    </a:lnTo>
                    <a:lnTo>
                      <a:pt x="6817" y="4306"/>
                    </a:lnTo>
                    <a:lnTo>
                      <a:pt x="6773" y="4459"/>
                    </a:lnTo>
                    <a:lnTo>
                      <a:pt x="6722" y="4620"/>
                    </a:lnTo>
                    <a:lnTo>
                      <a:pt x="6663" y="4781"/>
                    </a:lnTo>
                    <a:lnTo>
                      <a:pt x="6597" y="4950"/>
                    </a:lnTo>
                    <a:lnTo>
                      <a:pt x="6524" y="5118"/>
                    </a:lnTo>
                    <a:lnTo>
                      <a:pt x="6363" y="5470"/>
                    </a:lnTo>
                    <a:lnTo>
                      <a:pt x="6187" y="5821"/>
                    </a:lnTo>
                    <a:lnTo>
                      <a:pt x="6004" y="6165"/>
                    </a:lnTo>
                    <a:lnTo>
                      <a:pt x="5814" y="6502"/>
                    </a:lnTo>
                    <a:lnTo>
                      <a:pt x="5631" y="6817"/>
                    </a:lnTo>
                    <a:lnTo>
                      <a:pt x="5455" y="7103"/>
                    </a:lnTo>
                    <a:lnTo>
                      <a:pt x="5301" y="7352"/>
                    </a:lnTo>
                    <a:lnTo>
                      <a:pt x="5060" y="7718"/>
                    </a:lnTo>
                    <a:lnTo>
                      <a:pt x="4972" y="7849"/>
                    </a:lnTo>
                    <a:lnTo>
                      <a:pt x="4935" y="7762"/>
                    </a:lnTo>
                    <a:lnTo>
                      <a:pt x="4884" y="7666"/>
                    </a:lnTo>
                    <a:lnTo>
                      <a:pt x="4811" y="7549"/>
                    </a:lnTo>
                    <a:lnTo>
                      <a:pt x="4715" y="7410"/>
                    </a:lnTo>
                    <a:lnTo>
                      <a:pt x="4598" y="7256"/>
                    </a:lnTo>
                    <a:lnTo>
                      <a:pt x="4525" y="7183"/>
                    </a:lnTo>
                    <a:lnTo>
                      <a:pt x="4452" y="7110"/>
                    </a:lnTo>
                    <a:lnTo>
                      <a:pt x="4371" y="7037"/>
                    </a:lnTo>
                    <a:lnTo>
                      <a:pt x="4283" y="6963"/>
                    </a:lnTo>
                    <a:lnTo>
                      <a:pt x="4196" y="6898"/>
                    </a:lnTo>
                    <a:lnTo>
                      <a:pt x="4093" y="6839"/>
                    </a:lnTo>
                    <a:lnTo>
                      <a:pt x="3983" y="6780"/>
                    </a:lnTo>
                    <a:lnTo>
                      <a:pt x="3873" y="6729"/>
                    </a:lnTo>
                    <a:lnTo>
                      <a:pt x="3756" y="6685"/>
                    </a:lnTo>
                    <a:lnTo>
                      <a:pt x="3624" y="6649"/>
                    </a:lnTo>
                    <a:lnTo>
                      <a:pt x="3493" y="6627"/>
                    </a:lnTo>
                    <a:lnTo>
                      <a:pt x="3354" y="6612"/>
                    </a:lnTo>
                    <a:lnTo>
                      <a:pt x="3200" y="6605"/>
                    </a:lnTo>
                    <a:lnTo>
                      <a:pt x="3046" y="6612"/>
                    </a:lnTo>
                    <a:lnTo>
                      <a:pt x="2885" y="6634"/>
                    </a:lnTo>
                    <a:lnTo>
                      <a:pt x="2709" y="6671"/>
                    </a:lnTo>
                    <a:lnTo>
                      <a:pt x="2533" y="6722"/>
                    </a:lnTo>
                    <a:lnTo>
                      <a:pt x="2343" y="6788"/>
                    </a:lnTo>
                    <a:lnTo>
                      <a:pt x="2153" y="6876"/>
                    </a:lnTo>
                    <a:lnTo>
                      <a:pt x="1948" y="6978"/>
                    </a:lnTo>
                    <a:lnTo>
                      <a:pt x="1845" y="7037"/>
                    </a:lnTo>
                    <a:lnTo>
                      <a:pt x="1750" y="7095"/>
                    </a:lnTo>
                    <a:lnTo>
                      <a:pt x="1655" y="7161"/>
                    </a:lnTo>
                    <a:lnTo>
                      <a:pt x="1567" y="7227"/>
                    </a:lnTo>
                    <a:lnTo>
                      <a:pt x="1391" y="7366"/>
                    </a:lnTo>
                    <a:lnTo>
                      <a:pt x="1230" y="7520"/>
                    </a:lnTo>
                    <a:lnTo>
                      <a:pt x="1084" y="7681"/>
                    </a:lnTo>
                    <a:lnTo>
                      <a:pt x="952" y="7857"/>
                    </a:lnTo>
                    <a:lnTo>
                      <a:pt x="827" y="8032"/>
                    </a:lnTo>
                    <a:lnTo>
                      <a:pt x="718" y="8216"/>
                    </a:lnTo>
                    <a:lnTo>
                      <a:pt x="615" y="8406"/>
                    </a:lnTo>
                    <a:lnTo>
                      <a:pt x="520" y="8596"/>
                    </a:lnTo>
                    <a:lnTo>
                      <a:pt x="439" y="8794"/>
                    </a:lnTo>
                    <a:lnTo>
                      <a:pt x="366" y="8992"/>
                    </a:lnTo>
                    <a:lnTo>
                      <a:pt x="300" y="9189"/>
                    </a:lnTo>
                    <a:lnTo>
                      <a:pt x="242" y="9387"/>
                    </a:lnTo>
                    <a:lnTo>
                      <a:pt x="198" y="9585"/>
                    </a:lnTo>
                    <a:lnTo>
                      <a:pt x="154" y="9782"/>
                    </a:lnTo>
                    <a:lnTo>
                      <a:pt x="117" y="9973"/>
                    </a:lnTo>
                    <a:lnTo>
                      <a:pt x="88" y="10156"/>
                    </a:lnTo>
                    <a:lnTo>
                      <a:pt x="44" y="10515"/>
                    </a:lnTo>
                    <a:lnTo>
                      <a:pt x="15" y="10837"/>
                    </a:lnTo>
                    <a:lnTo>
                      <a:pt x="7" y="11122"/>
                    </a:lnTo>
                    <a:lnTo>
                      <a:pt x="0" y="11357"/>
                    </a:lnTo>
                    <a:lnTo>
                      <a:pt x="7" y="11540"/>
                    </a:lnTo>
                    <a:lnTo>
                      <a:pt x="15" y="11693"/>
                    </a:lnTo>
                    <a:lnTo>
                      <a:pt x="337" y="11833"/>
                    </a:lnTo>
                    <a:lnTo>
                      <a:pt x="644" y="11950"/>
                    </a:lnTo>
                    <a:lnTo>
                      <a:pt x="952" y="12052"/>
                    </a:lnTo>
                    <a:lnTo>
                      <a:pt x="1245" y="12133"/>
                    </a:lnTo>
                    <a:lnTo>
                      <a:pt x="1530" y="12191"/>
                    </a:lnTo>
                    <a:lnTo>
                      <a:pt x="1809" y="12235"/>
                    </a:lnTo>
                    <a:lnTo>
                      <a:pt x="2079" y="12265"/>
                    </a:lnTo>
                    <a:lnTo>
                      <a:pt x="2336" y="12272"/>
                    </a:lnTo>
                    <a:lnTo>
                      <a:pt x="2585" y="12265"/>
                    </a:lnTo>
                    <a:lnTo>
                      <a:pt x="2826" y="12235"/>
                    </a:lnTo>
                    <a:lnTo>
                      <a:pt x="3053" y="12199"/>
                    </a:lnTo>
                    <a:lnTo>
                      <a:pt x="3273" y="12147"/>
                    </a:lnTo>
                    <a:lnTo>
                      <a:pt x="3485" y="12089"/>
                    </a:lnTo>
                    <a:lnTo>
                      <a:pt x="3690" y="12016"/>
                    </a:lnTo>
                    <a:lnTo>
                      <a:pt x="3888" y="11928"/>
                    </a:lnTo>
                    <a:lnTo>
                      <a:pt x="4071" y="11833"/>
                    </a:lnTo>
                    <a:lnTo>
                      <a:pt x="4247" y="11723"/>
                    </a:lnTo>
                    <a:lnTo>
                      <a:pt x="4415" y="11613"/>
                    </a:lnTo>
                    <a:lnTo>
                      <a:pt x="4576" y="11488"/>
                    </a:lnTo>
                    <a:lnTo>
                      <a:pt x="4723" y="11357"/>
                    </a:lnTo>
                    <a:lnTo>
                      <a:pt x="4862" y="11225"/>
                    </a:lnTo>
                    <a:lnTo>
                      <a:pt x="4994" y="11086"/>
                    </a:lnTo>
                    <a:lnTo>
                      <a:pt x="5118" y="10939"/>
                    </a:lnTo>
                    <a:lnTo>
                      <a:pt x="5235" y="10793"/>
                    </a:lnTo>
                    <a:lnTo>
                      <a:pt x="5338" y="10639"/>
                    </a:lnTo>
                    <a:lnTo>
                      <a:pt x="5433" y="10485"/>
                    </a:lnTo>
                    <a:lnTo>
                      <a:pt x="5521" y="10332"/>
                    </a:lnTo>
                    <a:lnTo>
                      <a:pt x="5601" y="10178"/>
                    </a:lnTo>
                    <a:lnTo>
                      <a:pt x="5675" y="10024"/>
                    </a:lnTo>
                    <a:lnTo>
                      <a:pt x="5733" y="9870"/>
                    </a:lnTo>
                    <a:lnTo>
                      <a:pt x="5792" y="9724"/>
                    </a:lnTo>
                    <a:lnTo>
                      <a:pt x="5836" y="9577"/>
                    </a:lnTo>
                    <a:lnTo>
                      <a:pt x="5880" y="9431"/>
                    </a:lnTo>
                    <a:lnTo>
                      <a:pt x="5924" y="9285"/>
                    </a:lnTo>
                    <a:lnTo>
                      <a:pt x="6041" y="8984"/>
                    </a:lnTo>
                    <a:lnTo>
                      <a:pt x="6173" y="8677"/>
                    </a:lnTo>
                    <a:lnTo>
                      <a:pt x="6319" y="8355"/>
                    </a:lnTo>
                    <a:lnTo>
                      <a:pt x="6480" y="8032"/>
                    </a:lnTo>
                    <a:lnTo>
                      <a:pt x="6656" y="7703"/>
                    </a:lnTo>
                    <a:lnTo>
                      <a:pt x="7015" y="7007"/>
                    </a:lnTo>
                    <a:lnTo>
                      <a:pt x="7198" y="6649"/>
                    </a:lnTo>
                    <a:lnTo>
                      <a:pt x="7381" y="6275"/>
                    </a:lnTo>
                    <a:lnTo>
                      <a:pt x="7564" y="5894"/>
                    </a:lnTo>
                    <a:lnTo>
                      <a:pt x="7732" y="5499"/>
                    </a:lnTo>
                    <a:lnTo>
                      <a:pt x="7893" y="5096"/>
                    </a:lnTo>
                    <a:lnTo>
                      <a:pt x="7974" y="4884"/>
                    </a:lnTo>
                    <a:lnTo>
                      <a:pt x="8047" y="4672"/>
                    </a:lnTo>
                    <a:lnTo>
                      <a:pt x="8113" y="4459"/>
                    </a:lnTo>
                    <a:lnTo>
                      <a:pt x="8179" y="4240"/>
                    </a:lnTo>
                    <a:lnTo>
                      <a:pt x="8237" y="4020"/>
                    </a:lnTo>
                    <a:lnTo>
                      <a:pt x="8296" y="3793"/>
                    </a:lnTo>
                    <a:lnTo>
                      <a:pt x="8340" y="3573"/>
                    </a:lnTo>
                    <a:lnTo>
                      <a:pt x="8369" y="3354"/>
                    </a:lnTo>
                    <a:lnTo>
                      <a:pt x="8391" y="3141"/>
                    </a:lnTo>
                    <a:lnTo>
                      <a:pt x="8406" y="2936"/>
                    </a:lnTo>
                    <a:lnTo>
                      <a:pt x="8406" y="2739"/>
                    </a:lnTo>
                    <a:lnTo>
                      <a:pt x="8398" y="2548"/>
                    </a:lnTo>
                    <a:lnTo>
                      <a:pt x="8376" y="2365"/>
                    </a:lnTo>
                    <a:lnTo>
                      <a:pt x="8354" y="2182"/>
                    </a:lnTo>
                    <a:lnTo>
                      <a:pt x="8318" y="2014"/>
                    </a:lnTo>
                    <a:lnTo>
                      <a:pt x="8281" y="1845"/>
                    </a:lnTo>
                    <a:lnTo>
                      <a:pt x="8237" y="1684"/>
                    </a:lnTo>
                    <a:lnTo>
                      <a:pt x="8186" y="1530"/>
                    </a:lnTo>
                    <a:lnTo>
                      <a:pt x="8128" y="1391"/>
                    </a:lnTo>
                    <a:lnTo>
                      <a:pt x="8069" y="1252"/>
                    </a:lnTo>
                    <a:lnTo>
                      <a:pt x="8010" y="1120"/>
                    </a:lnTo>
                    <a:lnTo>
                      <a:pt x="7944" y="996"/>
                    </a:lnTo>
                    <a:lnTo>
                      <a:pt x="7879" y="871"/>
                    </a:lnTo>
                    <a:lnTo>
                      <a:pt x="7805" y="762"/>
                    </a:lnTo>
                    <a:lnTo>
                      <a:pt x="7674" y="564"/>
                    </a:lnTo>
                    <a:lnTo>
                      <a:pt x="7542" y="396"/>
                    </a:lnTo>
                    <a:lnTo>
                      <a:pt x="7425" y="256"/>
                    </a:lnTo>
                    <a:lnTo>
                      <a:pt x="7322" y="147"/>
                    </a:lnTo>
                    <a:lnTo>
                      <a:pt x="7242" y="66"/>
                    </a:lnTo>
                    <a:lnTo>
                      <a:pt x="71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1"/>
              <p:cNvSpPr/>
              <p:nvPr/>
            </p:nvSpPr>
            <p:spPr>
              <a:xfrm>
                <a:off x="5322625" y="2958625"/>
                <a:ext cx="212550" cy="398700"/>
              </a:xfrm>
              <a:custGeom>
                <a:avLst/>
                <a:gdLst/>
                <a:ahLst/>
                <a:cxnLst/>
                <a:rect l="l" t="t" r="r" b="b"/>
                <a:pathLst>
                  <a:path w="8502" h="15948" extrusionOk="0">
                    <a:moveTo>
                      <a:pt x="1801" y="0"/>
                    </a:moveTo>
                    <a:lnTo>
                      <a:pt x="637" y="1641"/>
                    </a:lnTo>
                    <a:lnTo>
                      <a:pt x="608" y="2263"/>
                    </a:lnTo>
                    <a:lnTo>
                      <a:pt x="564" y="2922"/>
                    </a:lnTo>
                    <a:lnTo>
                      <a:pt x="513" y="3705"/>
                    </a:lnTo>
                    <a:lnTo>
                      <a:pt x="440" y="4533"/>
                    </a:lnTo>
                    <a:lnTo>
                      <a:pt x="396" y="4943"/>
                    </a:lnTo>
                    <a:lnTo>
                      <a:pt x="344" y="5331"/>
                    </a:lnTo>
                    <a:lnTo>
                      <a:pt x="300" y="5690"/>
                    </a:lnTo>
                    <a:lnTo>
                      <a:pt x="242" y="6019"/>
                    </a:lnTo>
                    <a:lnTo>
                      <a:pt x="183" y="6290"/>
                    </a:lnTo>
                    <a:lnTo>
                      <a:pt x="154" y="6407"/>
                    </a:lnTo>
                    <a:lnTo>
                      <a:pt x="125" y="6510"/>
                    </a:lnTo>
                    <a:lnTo>
                      <a:pt x="66" y="6685"/>
                    </a:lnTo>
                    <a:lnTo>
                      <a:pt x="30" y="6832"/>
                    </a:lnTo>
                    <a:lnTo>
                      <a:pt x="8" y="6964"/>
                    </a:lnTo>
                    <a:lnTo>
                      <a:pt x="0" y="7074"/>
                    </a:lnTo>
                    <a:lnTo>
                      <a:pt x="8" y="7169"/>
                    </a:lnTo>
                    <a:lnTo>
                      <a:pt x="22" y="7249"/>
                    </a:lnTo>
                    <a:lnTo>
                      <a:pt x="52" y="7323"/>
                    </a:lnTo>
                    <a:lnTo>
                      <a:pt x="88" y="7381"/>
                    </a:lnTo>
                    <a:lnTo>
                      <a:pt x="139" y="7447"/>
                    </a:lnTo>
                    <a:lnTo>
                      <a:pt x="183" y="7506"/>
                    </a:lnTo>
                    <a:lnTo>
                      <a:pt x="300" y="7623"/>
                    </a:lnTo>
                    <a:lnTo>
                      <a:pt x="359" y="7696"/>
                    </a:lnTo>
                    <a:lnTo>
                      <a:pt x="418" y="7776"/>
                    </a:lnTo>
                    <a:lnTo>
                      <a:pt x="476" y="7864"/>
                    </a:lnTo>
                    <a:lnTo>
                      <a:pt x="527" y="7974"/>
                    </a:lnTo>
                    <a:lnTo>
                      <a:pt x="637" y="8216"/>
                    </a:lnTo>
                    <a:lnTo>
                      <a:pt x="769" y="8472"/>
                    </a:lnTo>
                    <a:lnTo>
                      <a:pt x="901" y="8758"/>
                    </a:lnTo>
                    <a:lnTo>
                      <a:pt x="974" y="8911"/>
                    </a:lnTo>
                    <a:lnTo>
                      <a:pt x="1033" y="9072"/>
                    </a:lnTo>
                    <a:lnTo>
                      <a:pt x="1099" y="9241"/>
                    </a:lnTo>
                    <a:lnTo>
                      <a:pt x="1157" y="9417"/>
                    </a:lnTo>
                    <a:lnTo>
                      <a:pt x="1216" y="9600"/>
                    </a:lnTo>
                    <a:lnTo>
                      <a:pt x="1260" y="9790"/>
                    </a:lnTo>
                    <a:lnTo>
                      <a:pt x="1304" y="9995"/>
                    </a:lnTo>
                    <a:lnTo>
                      <a:pt x="1333" y="10200"/>
                    </a:lnTo>
                    <a:lnTo>
                      <a:pt x="1362" y="10420"/>
                    </a:lnTo>
                    <a:lnTo>
                      <a:pt x="1369" y="10654"/>
                    </a:lnTo>
                    <a:lnTo>
                      <a:pt x="1377" y="10888"/>
                    </a:lnTo>
                    <a:lnTo>
                      <a:pt x="1369" y="11123"/>
                    </a:lnTo>
                    <a:lnTo>
                      <a:pt x="1355" y="11364"/>
                    </a:lnTo>
                    <a:lnTo>
                      <a:pt x="1333" y="11599"/>
                    </a:lnTo>
                    <a:lnTo>
                      <a:pt x="1304" y="11826"/>
                    </a:lnTo>
                    <a:lnTo>
                      <a:pt x="1267" y="12045"/>
                    </a:lnTo>
                    <a:lnTo>
                      <a:pt x="1194" y="12455"/>
                    </a:lnTo>
                    <a:lnTo>
                      <a:pt x="1121" y="12807"/>
                    </a:lnTo>
                    <a:lnTo>
                      <a:pt x="1047" y="13085"/>
                    </a:lnTo>
                    <a:lnTo>
                      <a:pt x="981" y="13327"/>
                    </a:lnTo>
                    <a:lnTo>
                      <a:pt x="2439" y="13327"/>
                    </a:lnTo>
                    <a:lnTo>
                      <a:pt x="2475" y="13319"/>
                    </a:lnTo>
                    <a:lnTo>
                      <a:pt x="2541" y="13290"/>
                    </a:lnTo>
                    <a:lnTo>
                      <a:pt x="2600" y="13246"/>
                    </a:lnTo>
                    <a:lnTo>
                      <a:pt x="2665" y="13180"/>
                    </a:lnTo>
                    <a:lnTo>
                      <a:pt x="2731" y="13107"/>
                    </a:lnTo>
                    <a:lnTo>
                      <a:pt x="2797" y="13012"/>
                    </a:lnTo>
                    <a:lnTo>
                      <a:pt x="2863" y="12917"/>
                    </a:lnTo>
                    <a:lnTo>
                      <a:pt x="2929" y="12799"/>
                    </a:lnTo>
                    <a:lnTo>
                      <a:pt x="2988" y="12675"/>
                    </a:lnTo>
                    <a:lnTo>
                      <a:pt x="3054" y="12543"/>
                    </a:lnTo>
                    <a:lnTo>
                      <a:pt x="3171" y="12258"/>
                    </a:lnTo>
                    <a:lnTo>
                      <a:pt x="3288" y="11957"/>
                    </a:lnTo>
                    <a:lnTo>
                      <a:pt x="3398" y="11643"/>
                    </a:lnTo>
                    <a:lnTo>
                      <a:pt x="3493" y="11328"/>
                    </a:lnTo>
                    <a:lnTo>
                      <a:pt x="3588" y="11027"/>
                    </a:lnTo>
                    <a:lnTo>
                      <a:pt x="3735" y="10486"/>
                    </a:lnTo>
                    <a:lnTo>
                      <a:pt x="3830" y="10105"/>
                    </a:lnTo>
                    <a:lnTo>
                      <a:pt x="3866" y="9958"/>
                    </a:lnTo>
                    <a:lnTo>
                      <a:pt x="3969" y="10083"/>
                    </a:lnTo>
                    <a:lnTo>
                      <a:pt x="4093" y="10229"/>
                    </a:lnTo>
                    <a:lnTo>
                      <a:pt x="4254" y="10442"/>
                    </a:lnTo>
                    <a:lnTo>
                      <a:pt x="4452" y="10705"/>
                    </a:lnTo>
                    <a:lnTo>
                      <a:pt x="4664" y="11035"/>
                    </a:lnTo>
                    <a:lnTo>
                      <a:pt x="4782" y="11218"/>
                    </a:lnTo>
                    <a:lnTo>
                      <a:pt x="4906" y="11416"/>
                    </a:lnTo>
                    <a:lnTo>
                      <a:pt x="5031" y="11635"/>
                    </a:lnTo>
                    <a:lnTo>
                      <a:pt x="5155" y="11862"/>
                    </a:lnTo>
                    <a:lnTo>
                      <a:pt x="5419" y="12367"/>
                    </a:lnTo>
                    <a:lnTo>
                      <a:pt x="5711" y="12931"/>
                    </a:lnTo>
                    <a:lnTo>
                      <a:pt x="6019" y="13517"/>
                    </a:lnTo>
                    <a:lnTo>
                      <a:pt x="6180" y="13817"/>
                    </a:lnTo>
                    <a:lnTo>
                      <a:pt x="6348" y="14110"/>
                    </a:lnTo>
                    <a:lnTo>
                      <a:pt x="6517" y="14396"/>
                    </a:lnTo>
                    <a:lnTo>
                      <a:pt x="6685" y="14667"/>
                    </a:lnTo>
                    <a:lnTo>
                      <a:pt x="6854" y="14923"/>
                    </a:lnTo>
                    <a:lnTo>
                      <a:pt x="7029" y="15164"/>
                    </a:lnTo>
                    <a:lnTo>
                      <a:pt x="7198" y="15384"/>
                    </a:lnTo>
                    <a:lnTo>
                      <a:pt x="7286" y="15487"/>
                    </a:lnTo>
                    <a:lnTo>
                      <a:pt x="7374" y="15574"/>
                    </a:lnTo>
                    <a:lnTo>
                      <a:pt x="7454" y="15662"/>
                    </a:lnTo>
                    <a:lnTo>
                      <a:pt x="7542" y="15743"/>
                    </a:lnTo>
                    <a:lnTo>
                      <a:pt x="7630" y="15809"/>
                    </a:lnTo>
                    <a:lnTo>
                      <a:pt x="7710" y="15867"/>
                    </a:lnTo>
                    <a:lnTo>
                      <a:pt x="7791" y="15919"/>
                    </a:lnTo>
                    <a:lnTo>
                      <a:pt x="7871" y="15941"/>
                    </a:lnTo>
                    <a:lnTo>
                      <a:pt x="7901" y="15948"/>
                    </a:lnTo>
                    <a:lnTo>
                      <a:pt x="7937" y="15948"/>
                    </a:lnTo>
                    <a:lnTo>
                      <a:pt x="7967" y="15941"/>
                    </a:lnTo>
                    <a:lnTo>
                      <a:pt x="7996" y="15933"/>
                    </a:lnTo>
                    <a:lnTo>
                      <a:pt x="8047" y="15904"/>
                    </a:lnTo>
                    <a:lnTo>
                      <a:pt x="8098" y="15860"/>
                    </a:lnTo>
                    <a:lnTo>
                      <a:pt x="8142" y="15801"/>
                    </a:lnTo>
                    <a:lnTo>
                      <a:pt x="8179" y="15728"/>
                    </a:lnTo>
                    <a:lnTo>
                      <a:pt x="8208" y="15640"/>
                    </a:lnTo>
                    <a:lnTo>
                      <a:pt x="8238" y="15545"/>
                    </a:lnTo>
                    <a:lnTo>
                      <a:pt x="8260" y="15443"/>
                    </a:lnTo>
                    <a:lnTo>
                      <a:pt x="8274" y="15333"/>
                    </a:lnTo>
                    <a:lnTo>
                      <a:pt x="8296" y="15084"/>
                    </a:lnTo>
                    <a:lnTo>
                      <a:pt x="8311" y="14828"/>
                    </a:lnTo>
                    <a:lnTo>
                      <a:pt x="8311" y="14557"/>
                    </a:lnTo>
                    <a:lnTo>
                      <a:pt x="8303" y="14293"/>
                    </a:lnTo>
                    <a:lnTo>
                      <a:pt x="8296" y="14037"/>
                    </a:lnTo>
                    <a:lnTo>
                      <a:pt x="8274" y="13810"/>
                    </a:lnTo>
                    <a:lnTo>
                      <a:pt x="8245" y="13458"/>
                    </a:lnTo>
                    <a:lnTo>
                      <a:pt x="8230" y="13327"/>
                    </a:lnTo>
                    <a:lnTo>
                      <a:pt x="8252" y="13283"/>
                    </a:lnTo>
                    <a:lnTo>
                      <a:pt x="8303" y="13151"/>
                    </a:lnTo>
                    <a:lnTo>
                      <a:pt x="8333" y="13056"/>
                    </a:lnTo>
                    <a:lnTo>
                      <a:pt x="8362" y="12939"/>
                    </a:lnTo>
                    <a:lnTo>
                      <a:pt x="8399" y="12799"/>
                    </a:lnTo>
                    <a:lnTo>
                      <a:pt x="8428" y="12638"/>
                    </a:lnTo>
                    <a:lnTo>
                      <a:pt x="8457" y="12463"/>
                    </a:lnTo>
                    <a:lnTo>
                      <a:pt x="8479" y="12265"/>
                    </a:lnTo>
                    <a:lnTo>
                      <a:pt x="8494" y="12053"/>
                    </a:lnTo>
                    <a:lnTo>
                      <a:pt x="8501" y="11818"/>
                    </a:lnTo>
                    <a:lnTo>
                      <a:pt x="8501" y="11562"/>
                    </a:lnTo>
                    <a:lnTo>
                      <a:pt x="8479" y="11291"/>
                    </a:lnTo>
                    <a:lnTo>
                      <a:pt x="8450" y="10998"/>
                    </a:lnTo>
                    <a:lnTo>
                      <a:pt x="8406" y="10698"/>
                    </a:lnTo>
                    <a:lnTo>
                      <a:pt x="8289" y="10054"/>
                    </a:lnTo>
                    <a:lnTo>
                      <a:pt x="8164" y="9395"/>
                    </a:lnTo>
                    <a:lnTo>
                      <a:pt x="8098" y="9058"/>
                    </a:lnTo>
                    <a:lnTo>
                      <a:pt x="8018" y="8721"/>
                    </a:lnTo>
                    <a:lnTo>
                      <a:pt x="7937" y="8392"/>
                    </a:lnTo>
                    <a:lnTo>
                      <a:pt x="7835" y="8062"/>
                    </a:lnTo>
                    <a:lnTo>
                      <a:pt x="7725" y="7740"/>
                    </a:lnTo>
                    <a:lnTo>
                      <a:pt x="7601" y="7418"/>
                    </a:lnTo>
                    <a:lnTo>
                      <a:pt x="7535" y="7264"/>
                    </a:lnTo>
                    <a:lnTo>
                      <a:pt x="7461" y="7103"/>
                    </a:lnTo>
                    <a:lnTo>
                      <a:pt x="7388" y="6949"/>
                    </a:lnTo>
                    <a:lnTo>
                      <a:pt x="7308" y="6803"/>
                    </a:lnTo>
                    <a:lnTo>
                      <a:pt x="7220" y="6649"/>
                    </a:lnTo>
                    <a:lnTo>
                      <a:pt x="7125" y="6502"/>
                    </a:lnTo>
                    <a:lnTo>
                      <a:pt x="7029" y="6363"/>
                    </a:lnTo>
                    <a:lnTo>
                      <a:pt x="6927" y="6224"/>
                    </a:lnTo>
                    <a:lnTo>
                      <a:pt x="6824" y="6085"/>
                    </a:lnTo>
                    <a:lnTo>
                      <a:pt x="6707" y="5946"/>
                    </a:lnTo>
                    <a:lnTo>
                      <a:pt x="6590" y="5821"/>
                    </a:lnTo>
                    <a:lnTo>
                      <a:pt x="6458" y="5690"/>
                    </a:lnTo>
                    <a:lnTo>
                      <a:pt x="6180" y="5404"/>
                    </a:lnTo>
                    <a:lnTo>
                      <a:pt x="5865" y="5060"/>
                    </a:lnTo>
                    <a:lnTo>
                      <a:pt x="5521" y="4672"/>
                    </a:lnTo>
                    <a:lnTo>
                      <a:pt x="5155" y="4240"/>
                    </a:lnTo>
                    <a:lnTo>
                      <a:pt x="4767" y="3779"/>
                    </a:lnTo>
                    <a:lnTo>
                      <a:pt x="4379" y="3303"/>
                    </a:lnTo>
                    <a:lnTo>
                      <a:pt x="3617" y="2344"/>
                    </a:lnTo>
                    <a:lnTo>
                      <a:pt x="2914" y="1443"/>
                    </a:lnTo>
                    <a:lnTo>
                      <a:pt x="2336" y="696"/>
                    </a:lnTo>
                    <a:lnTo>
                      <a:pt x="1801" y="0"/>
                    </a:lnTo>
                    <a:close/>
                  </a:path>
                </a:pathLst>
              </a:custGeom>
              <a:solidFill>
                <a:srgbClr val="E57A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1"/>
              <p:cNvSpPr/>
              <p:nvPr/>
            </p:nvSpPr>
            <p:spPr>
              <a:xfrm>
                <a:off x="4689075" y="3364075"/>
                <a:ext cx="210725" cy="302975"/>
              </a:xfrm>
              <a:custGeom>
                <a:avLst/>
                <a:gdLst/>
                <a:ahLst/>
                <a:cxnLst/>
                <a:rect l="l" t="t" r="r" b="b"/>
                <a:pathLst>
                  <a:path w="8429" h="12119" extrusionOk="0">
                    <a:moveTo>
                      <a:pt x="8428" y="1"/>
                    </a:moveTo>
                    <a:lnTo>
                      <a:pt x="8370" y="30"/>
                    </a:lnTo>
                    <a:lnTo>
                      <a:pt x="8209" y="125"/>
                    </a:lnTo>
                    <a:lnTo>
                      <a:pt x="7974" y="279"/>
                    </a:lnTo>
                    <a:lnTo>
                      <a:pt x="7689" y="484"/>
                    </a:lnTo>
                    <a:lnTo>
                      <a:pt x="7528" y="609"/>
                    </a:lnTo>
                    <a:lnTo>
                      <a:pt x="7367" y="733"/>
                    </a:lnTo>
                    <a:lnTo>
                      <a:pt x="7206" y="872"/>
                    </a:lnTo>
                    <a:lnTo>
                      <a:pt x="7044" y="1019"/>
                    </a:lnTo>
                    <a:lnTo>
                      <a:pt x="6891" y="1180"/>
                    </a:lnTo>
                    <a:lnTo>
                      <a:pt x="6744" y="1341"/>
                    </a:lnTo>
                    <a:lnTo>
                      <a:pt x="6605" y="1509"/>
                    </a:lnTo>
                    <a:lnTo>
                      <a:pt x="6488" y="1678"/>
                    </a:lnTo>
                    <a:lnTo>
                      <a:pt x="6342" y="1883"/>
                    </a:lnTo>
                    <a:lnTo>
                      <a:pt x="6151" y="2124"/>
                    </a:lnTo>
                    <a:lnTo>
                      <a:pt x="5917" y="2410"/>
                    </a:lnTo>
                    <a:lnTo>
                      <a:pt x="5646" y="2725"/>
                    </a:lnTo>
                    <a:lnTo>
                      <a:pt x="5016" y="3449"/>
                    </a:lnTo>
                    <a:lnTo>
                      <a:pt x="4299" y="4255"/>
                    </a:lnTo>
                    <a:lnTo>
                      <a:pt x="3552" y="5104"/>
                    </a:lnTo>
                    <a:lnTo>
                      <a:pt x="2805" y="5961"/>
                    </a:lnTo>
                    <a:lnTo>
                      <a:pt x="2454" y="6378"/>
                    </a:lnTo>
                    <a:lnTo>
                      <a:pt x="2124" y="6781"/>
                    </a:lnTo>
                    <a:lnTo>
                      <a:pt x="1809" y="7169"/>
                    </a:lnTo>
                    <a:lnTo>
                      <a:pt x="1538" y="7535"/>
                    </a:lnTo>
                    <a:lnTo>
                      <a:pt x="1406" y="7711"/>
                    </a:lnTo>
                    <a:lnTo>
                      <a:pt x="1289" y="7894"/>
                    </a:lnTo>
                    <a:lnTo>
                      <a:pt x="1172" y="8084"/>
                    </a:lnTo>
                    <a:lnTo>
                      <a:pt x="1070" y="8275"/>
                    </a:lnTo>
                    <a:lnTo>
                      <a:pt x="967" y="8465"/>
                    </a:lnTo>
                    <a:lnTo>
                      <a:pt x="879" y="8655"/>
                    </a:lnTo>
                    <a:lnTo>
                      <a:pt x="791" y="8846"/>
                    </a:lnTo>
                    <a:lnTo>
                      <a:pt x="711" y="9044"/>
                    </a:lnTo>
                    <a:lnTo>
                      <a:pt x="630" y="9234"/>
                    </a:lnTo>
                    <a:lnTo>
                      <a:pt x="564" y="9432"/>
                    </a:lnTo>
                    <a:lnTo>
                      <a:pt x="440" y="9812"/>
                    </a:lnTo>
                    <a:lnTo>
                      <a:pt x="330" y="10178"/>
                    </a:lnTo>
                    <a:lnTo>
                      <a:pt x="250" y="10530"/>
                    </a:lnTo>
                    <a:lnTo>
                      <a:pt x="176" y="10859"/>
                    </a:lnTo>
                    <a:lnTo>
                      <a:pt x="118" y="11167"/>
                    </a:lnTo>
                    <a:lnTo>
                      <a:pt x="74" y="11438"/>
                    </a:lnTo>
                    <a:lnTo>
                      <a:pt x="45" y="11672"/>
                    </a:lnTo>
                    <a:lnTo>
                      <a:pt x="8" y="12002"/>
                    </a:lnTo>
                    <a:lnTo>
                      <a:pt x="1" y="12119"/>
                    </a:lnTo>
                    <a:lnTo>
                      <a:pt x="1538" y="12119"/>
                    </a:lnTo>
                    <a:lnTo>
                      <a:pt x="5705" y="10025"/>
                    </a:lnTo>
                    <a:lnTo>
                      <a:pt x="8428" y="1"/>
                    </a:lnTo>
                    <a:close/>
                  </a:path>
                </a:pathLst>
              </a:custGeom>
              <a:solidFill>
                <a:srgbClr val="D66A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1"/>
              <p:cNvSpPr/>
              <p:nvPr/>
            </p:nvSpPr>
            <p:spPr>
              <a:xfrm>
                <a:off x="4855300" y="3179575"/>
                <a:ext cx="282275" cy="91350"/>
              </a:xfrm>
              <a:custGeom>
                <a:avLst/>
                <a:gdLst/>
                <a:ahLst/>
                <a:cxnLst/>
                <a:rect l="l" t="t" r="r" b="b"/>
                <a:pathLst>
                  <a:path w="11291" h="3654" extrusionOk="0">
                    <a:moveTo>
                      <a:pt x="1904" y="0"/>
                    </a:moveTo>
                    <a:lnTo>
                      <a:pt x="1706" y="59"/>
                    </a:lnTo>
                    <a:lnTo>
                      <a:pt x="1428" y="147"/>
                    </a:lnTo>
                    <a:lnTo>
                      <a:pt x="1120" y="256"/>
                    </a:lnTo>
                    <a:lnTo>
                      <a:pt x="791" y="381"/>
                    </a:lnTo>
                    <a:lnTo>
                      <a:pt x="234" y="586"/>
                    </a:lnTo>
                    <a:lnTo>
                      <a:pt x="0" y="681"/>
                    </a:lnTo>
                    <a:lnTo>
                      <a:pt x="9541" y="3654"/>
                    </a:lnTo>
                    <a:lnTo>
                      <a:pt x="11291" y="2848"/>
                    </a:lnTo>
                    <a:lnTo>
                      <a:pt x="11174" y="2790"/>
                    </a:lnTo>
                    <a:lnTo>
                      <a:pt x="11027" y="2717"/>
                    </a:lnTo>
                    <a:lnTo>
                      <a:pt x="10844" y="2643"/>
                    </a:lnTo>
                    <a:lnTo>
                      <a:pt x="10624" y="2556"/>
                    </a:lnTo>
                    <a:lnTo>
                      <a:pt x="10097" y="2358"/>
                    </a:lnTo>
                    <a:lnTo>
                      <a:pt x="9475" y="2146"/>
                    </a:lnTo>
                    <a:lnTo>
                      <a:pt x="8765" y="1911"/>
                    </a:lnTo>
                    <a:lnTo>
                      <a:pt x="8003" y="1670"/>
                    </a:lnTo>
                    <a:lnTo>
                      <a:pt x="7205" y="1421"/>
                    </a:lnTo>
                    <a:lnTo>
                      <a:pt x="6392" y="1172"/>
                    </a:lnTo>
                    <a:lnTo>
                      <a:pt x="5579" y="930"/>
                    </a:lnTo>
                    <a:lnTo>
                      <a:pt x="4803" y="703"/>
                    </a:lnTo>
                    <a:lnTo>
                      <a:pt x="4071" y="505"/>
                    </a:lnTo>
                    <a:lnTo>
                      <a:pt x="3412" y="322"/>
                    </a:lnTo>
                    <a:lnTo>
                      <a:pt x="2841" y="176"/>
                    </a:lnTo>
                    <a:lnTo>
                      <a:pt x="2387" y="73"/>
                    </a:lnTo>
                    <a:lnTo>
                      <a:pt x="2211" y="37"/>
                    </a:lnTo>
                    <a:lnTo>
                      <a:pt x="2072" y="15"/>
                    </a:lnTo>
                    <a:lnTo>
                      <a:pt x="1970" y="0"/>
                    </a:lnTo>
                    <a:close/>
                  </a:path>
                </a:pathLst>
              </a:custGeom>
              <a:solidFill>
                <a:srgbClr val="67A8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1"/>
              <p:cNvSpPr/>
              <p:nvPr/>
            </p:nvSpPr>
            <p:spPr>
              <a:xfrm>
                <a:off x="5072400" y="3250775"/>
                <a:ext cx="65175" cy="283750"/>
              </a:xfrm>
              <a:custGeom>
                <a:avLst/>
                <a:gdLst/>
                <a:ahLst/>
                <a:cxnLst/>
                <a:rect l="l" t="t" r="r" b="b"/>
                <a:pathLst>
                  <a:path w="2607" h="11350" extrusionOk="0">
                    <a:moveTo>
                      <a:pt x="2607" y="0"/>
                    </a:moveTo>
                    <a:lnTo>
                      <a:pt x="857" y="806"/>
                    </a:lnTo>
                    <a:lnTo>
                      <a:pt x="703" y="2409"/>
                    </a:lnTo>
                    <a:lnTo>
                      <a:pt x="556" y="4042"/>
                    </a:lnTo>
                    <a:lnTo>
                      <a:pt x="381" y="5931"/>
                    </a:lnTo>
                    <a:lnTo>
                      <a:pt x="220" y="7820"/>
                    </a:lnTo>
                    <a:lnTo>
                      <a:pt x="88" y="9475"/>
                    </a:lnTo>
                    <a:lnTo>
                      <a:pt x="44" y="10149"/>
                    </a:lnTo>
                    <a:lnTo>
                      <a:pt x="15" y="10669"/>
                    </a:lnTo>
                    <a:lnTo>
                      <a:pt x="0" y="11013"/>
                    </a:lnTo>
                    <a:lnTo>
                      <a:pt x="7" y="11108"/>
                    </a:lnTo>
                    <a:lnTo>
                      <a:pt x="7" y="11137"/>
                    </a:lnTo>
                    <a:lnTo>
                      <a:pt x="15" y="11152"/>
                    </a:lnTo>
                    <a:lnTo>
                      <a:pt x="66" y="11196"/>
                    </a:lnTo>
                    <a:lnTo>
                      <a:pt x="124" y="11240"/>
                    </a:lnTo>
                    <a:lnTo>
                      <a:pt x="183" y="11269"/>
                    </a:lnTo>
                    <a:lnTo>
                      <a:pt x="242" y="11298"/>
                    </a:lnTo>
                    <a:lnTo>
                      <a:pt x="300" y="11320"/>
                    </a:lnTo>
                    <a:lnTo>
                      <a:pt x="359" y="11335"/>
                    </a:lnTo>
                    <a:lnTo>
                      <a:pt x="425" y="11342"/>
                    </a:lnTo>
                    <a:lnTo>
                      <a:pt x="483" y="11350"/>
                    </a:lnTo>
                    <a:lnTo>
                      <a:pt x="615" y="11350"/>
                    </a:lnTo>
                    <a:lnTo>
                      <a:pt x="740" y="11328"/>
                    </a:lnTo>
                    <a:lnTo>
                      <a:pt x="864" y="11298"/>
                    </a:lnTo>
                    <a:lnTo>
                      <a:pt x="981" y="11262"/>
                    </a:lnTo>
                    <a:lnTo>
                      <a:pt x="1098" y="11218"/>
                    </a:lnTo>
                    <a:lnTo>
                      <a:pt x="1201" y="11167"/>
                    </a:lnTo>
                    <a:lnTo>
                      <a:pt x="1296" y="11115"/>
                    </a:lnTo>
                    <a:lnTo>
                      <a:pt x="1377" y="11071"/>
                    </a:lnTo>
                    <a:lnTo>
                      <a:pt x="1494" y="10998"/>
                    </a:lnTo>
                    <a:lnTo>
                      <a:pt x="1538" y="10969"/>
                    </a:lnTo>
                    <a:lnTo>
                      <a:pt x="2607" y="0"/>
                    </a:lnTo>
                    <a:close/>
                  </a:path>
                </a:pathLst>
              </a:custGeom>
              <a:solidFill>
                <a:srgbClr val="5A8E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1"/>
              <p:cNvSpPr/>
              <p:nvPr/>
            </p:nvSpPr>
            <p:spPr>
              <a:xfrm>
                <a:off x="4855300" y="3196600"/>
                <a:ext cx="238525" cy="376375"/>
              </a:xfrm>
              <a:custGeom>
                <a:avLst/>
                <a:gdLst/>
                <a:ahLst/>
                <a:cxnLst/>
                <a:rect l="l" t="t" r="r" b="b"/>
                <a:pathLst>
                  <a:path w="9541" h="15055" extrusionOk="0">
                    <a:moveTo>
                      <a:pt x="0" y="0"/>
                    </a:moveTo>
                    <a:lnTo>
                      <a:pt x="161" y="13319"/>
                    </a:lnTo>
                    <a:lnTo>
                      <a:pt x="3976" y="14556"/>
                    </a:lnTo>
                    <a:lnTo>
                      <a:pt x="4181" y="14637"/>
                    </a:lnTo>
                    <a:lnTo>
                      <a:pt x="4393" y="14710"/>
                    </a:lnTo>
                    <a:lnTo>
                      <a:pt x="4598" y="14776"/>
                    </a:lnTo>
                    <a:lnTo>
                      <a:pt x="4803" y="14827"/>
                    </a:lnTo>
                    <a:lnTo>
                      <a:pt x="5008" y="14879"/>
                    </a:lnTo>
                    <a:lnTo>
                      <a:pt x="5213" y="14922"/>
                    </a:lnTo>
                    <a:lnTo>
                      <a:pt x="5411" y="14959"/>
                    </a:lnTo>
                    <a:lnTo>
                      <a:pt x="5601" y="14988"/>
                    </a:lnTo>
                    <a:lnTo>
                      <a:pt x="5799" y="15010"/>
                    </a:lnTo>
                    <a:lnTo>
                      <a:pt x="5982" y="15025"/>
                    </a:lnTo>
                    <a:lnTo>
                      <a:pt x="6165" y="15040"/>
                    </a:lnTo>
                    <a:lnTo>
                      <a:pt x="6348" y="15047"/>
                    </a:lnTo>
                    <a:lnTo>
                      <a:pt x="6692" y="15054"/>
                    </a:lnTo>
                    <a:lnTo>
                      <a:pt x="7015" y="15040"/>
                    </a:lnTo>
                    <a:lnTo>
                      <a:pt x="7307" y="15025"/>
                    </a:lnTo>
                    <a:lnTo>
                      <a:pt x="7571" y="14996"/>
                    </a:lnTo>
                    <a:lnTo>
                      <a:pt x="7805" y="14966"/>
                    </a:lnTo>
                    <a:lnTo>
                      <a:pt x="8003" y="14930"/>
                    </a:lnTo>
                    <a:lnTo>
                      <a:pt x="8281" y="14871"/>
                    </a:lnTo>
                    <a:lnTo>
                      <a:pt x="8376" y="14849"/>
                    </a:lnTo>
                    <a:lnTo>
                      <a:pt x="9541" y="29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7A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1"/>
              <p:cNvSpPr/>
              <p:nvPr/>
            </p:nvSpPr>
            <p:spPr>
              <a:xfrm>
                <a:off x="4863150" y="4097925"/>
                <a:ext cx="587825" cy="509100"/>
              </a:xfrm>
              <a:custGeom>
                <a:avLst/>
                <a:gdLst/>
                <a:ahLst/>
                <a:cxnLst/>
                <a:rect l="l" t="t" r="r" b="b"/>
                <a:pathLst>
                  <a:path w="23513" h="20364" extrusionOk="0">
                    <a:moveTo>
                      <a:pt x="19016" y="1"/>
                    </a:moveTo>
                    <a:lnTo>
                      <a:pt x="17581" y="16"/>
                    </a:lnTo>
                    <a:lnTo>
                      <a:pt x="15934" y="45"/>
                    </a:lnTo>
                    <a:lnTo>
                      <a:pt x="14125" y="89"/>
                    </a:lnTo>
                    <a:lnTo>
                      <a:pt x="13181" y="111"/>
                    </a:lnTo>
                    <a:lnTo>
                      <a:pt x="12221" y="147"/>
                    </a:lnTo>
                    <a:lnTo>
                      <a:pt x="11248" y="184"/>
                    </a:lnTo>
                    <a:lnTo>
                      <a:pt x="10274" y="228"/>
                    </a:lnTo>
                    <a:lnTo>
                      <a:pt x="9307" y="279"/>
                    </a:lnTo>
                    <a:lnTo>
                      <a:pt x="8348" y="338"/>
                    </a:lnTo>
                    <a:lnTo>
                      <a:pt x="7404" y="396"/>
                    </a:lnTo>
                    <a:lnTo>
                      <a:pt x="6488" y="470"/>
                    </a:lnTo>
                    <a:lnTo>
                      <a:pt x="5602" y="550"/>
                    </a:lnTo>
                    <a:lnTo>
                      <a:pt x="4760" y="631"/>
                    </a:lnTo>
                    <a:lnTo>
                      <a:pt x="3962" y="726"/>
                    </a:lnTo>
                    <a:lnTo>
                      <a:pt x="3215" y="828"/>
                    </a:lnTo>
                    <a:lnTo>
                      <a:pt x="2864" y="880"/>
                    </a:lnTo>
                    <a:lnTo>
                      <a:pt x="2534" y="938"/>
                    </a:lnTo>
                    <a:lnTo>
                      <a:pt x="2212" y="997"/>
                    </a:lnTo>
                    <a:lnTo>
                      <a:pt x="1912" y="1063"/>
                    </a:lnTo>
                    <a:lnTo>
                      <a:pt x="1634" y="1121"/>
                    </a:lnTo>
                    <a:lnTo>
                      <a:pt x="1370" y="1187"/>
                    </a:lnTo>
                    <a:lnTo>
                      <a:pt x="1136" y="1260"/>
                    </a:lnTo>
                    <a:lnTo>
                      <a:pt x="916" y="1326"/>
                    </a:lnTo>
                    <a:lnTo>
                      <a:pt x="718" y="1399"/>
                    </a:lnTo>
                    <a:lnTo>
                      <a:pt x="543" y="1480"/>
                    </a:lnTo>
                    <a:lnTo>
                      <a:pt x="396" y="1553"/>
                    </a:lnTo>
                    <a:lnTo>
                      <a:pt x="272" y="1641"/>
                    </a:lnTo>
                    <a:lnTo>
                      <a:pt x="221" y="1678"/>
                    </a:lnTo>
                    <a:lnTo>
                      <a:pt x="169" y="1722"/>
                    </a:lnTo>
                    <a:lnTo>
                      <a:pt x="133" y="1766"/>
                    </a:lnTo>
                    <a:lnTo>
                      <a:pt x="96" y="1809"/>
                    </a:lnTo>
                    <a:lnTo>
                      <a:pt x="74" y="1853"/>
                    </a:lnTo>
                    <a:lnTo>
                      <a:pt x="52" y="1897"/>
                    </a:lnTo>
                    <a:lnTo>
                      <a:pt x="45" y="1941"/>
                    </a:lnTo>
                    <a:lnTo>
                      <a:pt x="38" y="1993"/>
                    </a:lnTo>
                    <a:lnTo>
                      <a:pt x="30" y="2161"/>
                    </a:lnTo>
                    <a:lnTo>
                      <a:pt x="16" y="2622"/>
                    </a:lnTo>
                    <a:lnTo>
                      <a:pt x="8" y="2944"/>
                    </a:lnTo>
                    <a:lnTo>
                      <a:pt x="1" y="3325"/>
                    </a:lnTo>
                    <a:lnTo>
                      <a:pt x="8" y="3743"/>
                    </a:lnTo>
                    <a:lnTo>
                      <a:pt x="16" y="4211"/>
                    </a:lnTo>
                    <a:lnTo>
                      <a:pt x="38" y="4702"/>
                    </a:lnTo>
                    <a:lnTo>
                      <a:pt x="74" y="5222"/>
                    </a:lnTo>
                    <a:lnTo>
                      <a:pt x="125" y="5756"/>
                    </a:lnTo>
                    <a:lnTo>
                      <a:pt x="191" y="6305"/>
                    </a:lnTo>
                    <a:lnTo>
                      <a:pt x="228" y="6583"/>
                    </a:lnTo>
                    <a:lnTo>
                      <a:pt x="272" y="6854"/>
                    </a:lnTo>
                    <a:lnTo>
                      <a:pt x="323" y="7133"/>
                    </a:lnTo>
                    <a:lnTo>
                      <a:pt x="374" y="7404"/>
                    </a:lnTo>
                    <a:lnTo>
                      <a:pt x="440" y="7674"/>
                    </a:lnTo>
                    <a:lnTo>
                      <a:pt x="506" y="7945"/>
                    </a:lnTo>
                    <a:lnTo>
                      <a:pt x="572" y="8202"/>
                    </a:lnTo>
                    <a:lnTo>
                      <a:pt x="653" y="8465"/>
                    </a:lnTo>
                    <a:lnTo>
                      <a:pt x="733" y="8714"/>
                    </a:lnTo>
                    <a:lnTo>
                      <a:pt x="799" y="8956"/>
                    </a:lnTo>
                    <a:lnTo>
                      <a:pt x="923" y="9417"/>
                    </a:lnTo>
                    <a:lnTo>
                      <a:pt x="1019" y="9849"/>
                    </a:lnTo>
                    <a:lnTo>
                      <a:pt x="1099" y="10252"/>
                    </a:lnTo>
                    <a:lnTo>
                      <a:pt x="1158" y="10640"/>
                    </a:lnTo>
                    <a:lnTo>
                      <a:pt x="1209" y="10999"/>
                    </a:lnTo>
                    <a:lnTo>
                      <a:pt x="1253" y="11350"/>
                    </a:lnTo>
                    <a:lnTo>
                      <a:pt x="1282" y="11687"/>
                    </a:lnTo>
                    <a:lnTo>
                      <a:pt x="1356" y="12324"/>
                    </a:lnTo>
                    <a:lnTo>
                      <a:pt x="1392" y="12639"/>
                    </a:lnTo>
                    <a:lnTo>
                      <a:pt x="1443" y="12954"/>
                    </a:lnTo>
                    <a:lnTo>
                      <a:pt x="1509" y="13269"/>
                    </a:lnTo>
                    <a:lnTo>
                      <a:pt x="1590" y="13583"/>
                    </a:lnTo>
                    <a:lnTo>
                      <a:pt x="1641" y="13744"/>
                    </a:lnTo>
                    <a:lnTo>
                      <a:pt x="1692" y="13913"/>
                    </a:lnTo>
                    <a:lnTo>
                      <a:pt x="1751" y="14081"/>
                    </a:lnTo>
                    <a:lnTo>
                      <a:pt x="1817" y="14250"/>
                    </a:lnTo>
                    <a:lnTo>
                      <a:pt x="2146" y="15048"/>
                    </a:lnTo>
                    <a:lnTo>
                      <a:pt x="2534" y="15985"/>
                    </a:lnTo>
                    <a:lnTo>
                      <a:pt x="3391" y="17999"/>
                    </a:lnTo>
                    <a:lnTo>
                      <a:pt x="4409" y="20364"/>
                    </a:lnTo>
                    <a:lnTo>
                      <a:pt x="17215" y="17457"/>
                    </a:lnTo>
                    <a:lnTo>
                      <a:pt x="22553" y="12734"/>
                    </a:lnTo>
                    <a:lnTo>
                      <a:pt x="22604" y="12522"/>
                    </a:lnTo>
                    <a:lnTo>
                      <a:pt x="22743" y="11943"/>
                    </a:lnTo>
                    <a:lnTo>
                      <a:pt x="22831" y="11548"/>
                    </a:lnTo>
                    <a:lnTo>
                      <a:pt x="22926" y="11087"/>
                    </a:lnTo>
                    <a:lnTo>
                      <a:pt x="23029" y="10574"/>
                    </a:lnTo>
                    <a:lnTo>
                      <a:pt x="23131" y="10025"/>
                    </a:lnTo>
                    <a:lnTo>
                      <a:pt x="23226" y="9446"/>
                    </a:lnTo>
                    <a:lnTo>
                      <a:pt x="23314" y="8853"/>
                    </a:lnTo>
                    <a:lnTo>
                      <a:pt x="23395" y="8246"/>
                    </a:lnTo>
                    <a:lnTo>
                      <a:pt x="23424" y="7945"/>
                    </a:lnTo>
                    <a:lnTo>
                      <a:pt x="23453" y="7638"/>
                    </a:lnTo>
                    <a:lnTo>
                      <a:pt x="23483" y="7345"/>
                    </a:lnTo>
                    <a:lnTo>
                      <a:pt x="23497" y="7052"/>
                    </a:lnTo>
                    <a:lnTo>
                      <a:pt x="23512" y="6759"/>
                    </a:lnTo>
                    <a:lnTo>
                      <a:pt x="23512" y="6481"/>
                    </a:lnTo>
                    <a:lnTo>
                      <a:pt x="23512" y="6210"/>
                    </a:lnTo>
                    <a:lnTo>
                      <a:pt x="23505" y="5946"/>
                    </a:lnTo>
                    <a:lnTo>
                      <a:pt x="23490" y="5690"/>
                    </a:lnTo>
                    <a:lnTo>
                      <a:pt x="23461" y="5456"/>
                    </a:lnTo>
                    <a:lnTo>
                      <a:pt x="23336" y="4504"/>
                    </a:lnTo>
                    <a:lnTo>
                      <a:pt x="23270" y="4028"/>
                    </a:lnTo>
                    <a:lnTo>
                      <a:pt x="23204" y="3559"/>
                    </a:lnTo>
                    <a:lnTo>
                      <a:pt x="23124" y="3098"/>
                    </a:lnTo>
                    <a:lnTo>
                      <a:pt x="23043" y="2659"/>
                    </a:lnTo>
                    <a:lnTo>
                      <a:pt x="22956" y="2227"/>
                    </a:lnTo>
                    <a:lnTo>
                      <a:pt x="22853" y="1824"/>
                    </a:lnTo>
                    <a:lnTo>
                      <a:pt x="22794" y="1634"/>
                    </a:lnTo>
                    <a:lnTo>
                      <a:pt x="22736" y="1451"/>
                    </a:lnTo>
                    <a:lnTo>
                      <a:pt x="22677" y="1275"/>
                    </a:lnTo>
                    <a:lnTo>
                      <a:pt x="22611" y="1107"/>
                    </a:lnTo>
                    <a:lnTo>
                      <a:pt x="22538" y="953"/>
                    </a:lnTo>
                    <a:lnTo>
                      <a:pt x="22465" y="806"/>
                    </a:lnTo>
                    <a:lnTo>
                      <a:pt x="22392" y="667"/>
                    </a:lnTo>
                    <a:lnTo>
                      <a:pt x="22311" y="543"/>
                    </a:lnTo>
                    <a:lnTo>
                      <a:pt x="22223" y="433"/>
                    </a:lnTo>
                    <a:lnTo>
                      <a:pt x="22135" y="330"/>
                    </a:lnTo>
                    <a:lnTo>
                      <a:pt x="22040" y="243"/>
                    </a:lnTo>
                    <a:lnTo>
                      <a:pt x="21938" y="169"/>
                    </a:lnTo>
                    <a:lnTo>
                      <a:pt x="21835" y="111"/>
                    </a:lnTo>
                    <a:lnTo>
                      <a:pt x="21725" y="60"/>
                    </a:lnTo>
                    <a:lnTo>
                      <a:pt x="21608" y="30"/>
                    </a:lnTo>
                    <a:lnTo>
                      <a:pt x="21484" y="16"/>
                    </a:lnTo>
                    <a:lnTo>
                      <a:pt x="21030" y="8"/>
                    </a:lnTo>
                    <a:lnTo>
                      <a:pt x="20188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1"/>
              <p:cNvSpPr/>
              <p:nvPr/>
            </p:nvSpPr>
            <p:spPr>
              <a:xfrm>
                <a:off x="4760650" y="4609925"/>
                <a:ext cx="428175" cy="704775"/>
              </a:xfrm>
              <a:custGeom>
                <a:avLst/>
                <a:gdLst/>
                <a:ahLst/>
                <a:cxnLst/>
                <a:rect l="l" t="t" r="r" b="b"/>
                <a:pathLst>
                  <a:path w="17127" h="28191" extrusionOk="0">
                    <a:moveTo>
                      <a:pt x="11196" y="1"/>
                    </a:moveTo>
                    <a:lnTo>
                      <a:pt x="10984" y="8"/>
                    </a:lnTo>
                    <a:lnTo>
                      <a:pt x="10771" y="23"/>
                    </a:lnTo>
                    <a:lnTo>
                      <a:pt x="10552" y="37"/>
                    </a:lnTo>
                    <a:lnTo>
                      <a:pt x="10332" y="59"/>
                    </a:lnTo>
                    <a:lnTo>
                      <a:pt x="10105" y="89"/>
                    </a:lnTo>
                    <a:lnTo>
                      <a:pt x="9878" y="125"/>
                    </a:lnTo>
                    <a:lnTo>
                      <a:pt x="9644" y="162"/>
                    </a:lnTo>
                    <a:lnTo>
                      <a:pt x="9409" y="213"/>
                    </a:lnTo>
                    <a:lnTo>
                      <a:pt x="9160" y="491"/>
                    </a:lnTo>
                    <a:lnTo>
                      <a:pt x="8897" y="799"/>
                    </a:lnTo>
                    <a:lnTo>
                      <a:pt x="8582" y="1180"/>
                    </a:lnTo>
                    <a:lnTo>
                      <a:pt x="8414" y="1392"/>
                    </a:lnTo>
                    <a:lnTo>
                      <a:pt x="8253" y="1612"/>
                    </a:lnTo>
                    <a:lnTo>
                      <a:pt x="8091" y="1839"/>
                    </a:lnTo>
                    <a:lnTo>
                      <a:pt x="7938" y="2066"/>
                    </a:lnTo>
                    <a:lnTo>
                      <a:pt x="7799" y="2293"/>
                    </a:lnTo>
                    <a:lnTo>
                      <a:pt x="7681" y="2512"/>
                    </a:lnTo>
                    <a:lnTo>
                      <a:pt x="7579" y="2725"/>
                    </a:lnTo>
                    <a:lnTo>
                      <a:pt x="7535" y="2827"/>
                    </a:lnTo>
                    <a:lnTo>
                      <a:pt x="7506" y="2930"/>
                    </a:lnTo>
                    <a:lnTo>
                      <a:pt x="7374" y="3376"/>
                    </a:lnTo>
                    <a:lnTo>
                      <a:pt x="7227" y="3918"/>
                    </a:lnTo>
                    <a:lnTo>
                      <a:pt x="7074" y="4511"/>
                    </a:lnTo>
                    <a:lnTo>
                      <a:pt x="6920" y="5126"/>
                    </a:lnTo>
                    <a:lnTo>
                      <a:pt x="6781" y="5727"/>
                    </a:lnTo>
                    <a:lnTo>
                      <a:pt x="6664" y="6268"/>
                    </a:lnTo>
                    <a:lnTo>
                      <a:pt x="6583" y="6715"/>
                    </a:lnTo>
                    <a:lnTo>
                      <a:pt x="6554" y="6891"/>
                    </a:lnTo>
                    <a:lnTo>
                      <a:pt x="6532" y="7037"/>
                    </a:lnTo>
                    <a:lnTo>
                      <a:pt x="6517" y="7132"/>
                    </a:lnTo>
                    <a:lnTo>
                      <a:pt x="6481" y="7308"/>
                    </a:lnTo>
                    <a:lnTo>
                      <a:pt x="6349" y="7850"/>
                    </a:lnTo>
                    <a:lnTo>
                      <a:pt x="6144" y="8641"/>
                    </a:lnTo>
                    <a:lnTo>
                      <a:pt x="5888" y="9622"/>
                    </a:lnTo>
                    <a:lnTo>
                      <a:pt x="5580" y="10771"/>
                    </a:lnTo>
                    <a:lnTo>
                      <a:pt x="5236" y="12046"/>
                    </a:lnTo>
                    <a:lnTo>
                      <a:pt x="4862" y="13400"/>
                    </a:lnTo>
                    <a:lnTo>
                      <a:pt x="4467" y="14813"/>
                    </a:lnTo>
                    <a:lnTo>
                      <a:pt x="4064" y="16241"/>
                    </a:lnTo>
                    <a:lnTo>
                      <a:pt x="3662" y="17647"/>
                    </a:lnTo>
                    <a:lnTo>
                      <a:pt x="3274" y="18987"/>
                    </a:lnTo>
                    <a:lnTo>
                      <a:pt x="2907" y="20232"/>
                    </a:lnTo>
                    <a:lnTo>
                      <a:pt x="2571" y="21337"/>
                    </a:lnTo>
                    <a:lnTo>
                      <a:pt x="2270" y="22267"/>
                    </a:lnTo>
                    <a:lnTo>
                      <a:pt x="2146" y="22663"/>
                    </a:lnTo>
                    <a:lnTo>
                      <a:pt x="2029" y="22992"/>
                    </a:lnTo>
                    <a:lnTo>
                      <a:pt x="1926" y="23263"/>
                    </a:lnTo>
                    <a:lnTo>
                      <a:pt x="1846" y="23468"/>
                    </a:lnTo>
                    <a:lnTo>
                      <a:pt x="1531" y="24149"/>
                    </a:lnTo>
                    <a:lnTo>
                      <a:pt x="1216" y="24815"/>
                    </a:lnTo>
                    <a:lnTo>
                      <a:pt x="901" y="25452"/>
                    </a:lnTo>
                    <a:lnTo>
                      <a:pt x="616" y="26016"/>
                    </a:lnTo>
                    <a:lnTo>
                      <a:pt x="169" y="26880"/>
                    </a:lnTo>
                    <a:lnTo>
                      <a:pt x="1" y="27210"/>
                    </a:lnTo>
                    <a:lnTo>
                      <a:pt x="2556" y="28191"/>
                    </a:lnTo>
                    <a:lnTo>
                      <a:pt x="3442" y="26287"/>
                    </a:lnTo>
                    <a:lnTo>
                      <a:pt x="5499" y="21894"/>
                    </a:lnTo>
                    <a:lnTo>
                      <a:pt x="6671" y="19404"/>
                    </a:lnTo>
                    <a:lnTo>
                      <a:pt x="7791" y="17039"/>
                    </a:lnTo>
                    <a:lnTo>
                      <a:pt x="8296" y="15992"/>
                    </a:lnTo>
                    <a:lnTo>
                      <a:pt x="8743" y="15070"/>
                    </a:lnTo>
                    <a:lnTo>
                      <a:pt x="9124" y="14308"/>
                    </a:lnTo>
                    <a:lnTo>
                      <a:pt x="9409" y="13730"/>
                    </a:lnTo>
                    <a:lnTo>
                      <a:pt x="9658" y="13246"/>
                    </a:lnTo>
                    <a:lnTo>
                      <a:pt x="9907" y="12734"/>
                    </a:lnTo>
                    <a:lnTo>
                      <a:pt x="10164" y="12192"/>
                    </a:lnTo>
                    <a:lnTo>
                      <a:pt x="10413" y="11643"/>
                    </a:lnTo>
                    <a:lnTo>
                      <a:pt x="10661" y="11094"/>
                    </a:lnTo>
                    <a:lnTo>
                      <a:pt x="10903" y="10537"/>
                    </a:lnTo>
                    <a:lnTo>
                      <a:pt x="11350" y="9483"/>
                    </a:lnTo>
                    <a:lnTo>
                      <a:pt x="11745" y="8546"/>
                    </a:lnTo>
                    <a:lnTo>
                      <a:pt x="12053" y="7784"/>
                    </a:lnTo>
                    <a:lnTo>
                      <a:pt x="12324" y="7103"/>
                    </a:lnTo>
                    <a:lnTo>
                      <a:pt x="17127" y="2315"/>
                    </a:lnTo>
                    <a:lnTo>
                      <a:pt x="17090" y="2278"/>
                    </a:lnTo>
                    <a:lnTo>
                      <a:pt x="17002" y="2183"/>
                    </a:lnTo>
                    <a:lnTo>
                      <a:pt x="16849" y="2029"/>
                    </a:lnTo>
                    <a:lnTo>
                      <a:pt x="16629" y="1839"/>
                    </a:lnTo>
                    <a:lnTo>
                      <a:pt x="16497" y="1729"/>
                    </a:lnTo>
                    <a:lnTo>
                      <a:pt x="16351" y="1619"/>
                    </a:lnTo>
                    <a:lnTo>
                      <a:pt x="16190" y="1494"/>
                    </a:lnTo>
                    <a:lnTo>
                      <a:pt x="16014" y="1377"/>
                    </a:lnTo>
                    <a:lnTo>
                      <a:pt x="15824" y="1245"/>
                    </a:lnTo>
                    <a:lnTo>
                      <a:pt x="15619" y="1121"/>
                    </a:lnTo>
                    <a:lnTo>
                      <a:pt x="15399" y="997"/>
                    </a:lnTo>
                    <a:lnTo>
                      <a:pt x="15157" y="872"/>
                    </a:lnTo>
                    <a:lnTo>
                      <a:pt x="14908" y="755"/>
                    </a:lnTo>
                    <a:lnTo>
                      <a:pt x="14645" y="638"/>
                    </a:lnTo>
                    <a:lnTo>
                      <a:pt x="14366" y="521"/>
                    </a:lnTo>
                    <a:lnTo>
                      <a:pt x="14074" y="418"/>
                    </a:lnTo>
                    <a:lnTo>
                      <a:pt x="13759" y="323"/>
                    </a:lnTo>
                    <a:lnTo>
                      <a:pt x="13437" y="242"/>
                    </a:lnTo>
                    <a:lnTo>
                      <a:pt x="13100" y="162"/>
                    </a:lnTo>
                    <a:lnTo>
                      <a:pt x="12748" y="103"/>
                    </a:lnTo>
                    <a:lnTo>
                      <a:pt x="12382" y="52"/>
                    </a:lnTo>
                    <a:lnTo>
                      <a:pt x="12001" y="23"/>
                    </a:lnTo>
                    <a:lnTo>
                      <a:pt x="11804" y="8"/>
                    </a:lnTo>
                    <a:lnTo>
                      <a:pt x="11599" y="1"/>
                    </a:lnTo>
                    <a:close/>
                  </a:path>
                </a:pathLst>
              </a:custGeom>
              <a:solidFill>
                <a:srgbClr val="E57A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1"/>
              <p:cNvSpPr/>
              <p:nvPr/>
            </p:nvSpPr>
            <p:spPr>
              <a:xfrm>
                <a:off x="4760650" y="4609925"/>
                <a:ext cx="428175" cy="704775"/>
              </a:xfrm>
              <a:custGeom>
                <a:avLst/>
                <a:gdLst/>
                <a:ahLst/>
                <a:cxnLst/>
                <a:rect l="l" t="t" r="r" b="b"/>
                <a:pathLst>
                  <a:path w="17127" h="28191" fill="none" extrusionOk="0">
                    <a:moveTo>
                      <a:pt x="9409" y="213"/>
                    </a:moveTo>
                    <a:lnTo>
                      <a:pt x="9409" y="213"/>
                    </a:lnTo>
                    <a:lnTo>
                      <a:pt x="9160" y="491"/>
                    </a:lnTo>
                    <a:lnTo>
                      <a:pt x="8897" y="799"/>
                    </a:lnTo>
                    <a:lnTo>
                      <a:pt x="8582" y="1180"/>
                    </a:lnTo>
                    <a:lnTo>
                      <a:pt x="8414" y="1392"/>
                    </a:lnTo>
                    <a:lnTo>
                      <a:pt x="8253" y="1612"/>
                    </a:lnTo>
                    <a:lnTo>
                      <a:pt x="8091" y="1839"/>
                    </a:lnTo>
                    <a:lnTo>
                      <a:pt x="7938" y="2066"/>
                    </a:lnTo>
                    <a:lnTo>
                      <a:pt x="7799" y="2293"/>
                    </a:lnTo>
                    <a:lnTo>
                      <a:pt x="7681" y="2512"/>
                    </a:lnTo>
                    <a:lnTo>
                      <a:pt x="7579" y="2725"/>
                    </a:lnTo>
                    <a:lnTo>
                      <a:pt x="7535" y="2827"/>
                    </a:lnTo>
                    <a:lnTo>
                      <a:pt x="7506" y="2930"/>
                    </a:lnTo>
                    <a:lnTo>
                      <a:pt x="7506" y="2930"/>
                    </a:lnTo>
                    <a:lnTo>
                      <a:pt x="7374" y="3376"/>
                    </a:lnTo>
                    <a:lnTo>
                      <a:pt x="7227" y="3918"/>
                    </a:lnTo>
                    <a:lnTo>
                      <a:pt x="7074" y="4511"/>
                    </a:lnTo>
                    <a:lnTo>
                      <a:pt x="6920" y="5126"/>
                    </a:lnTo>
                    <a:lnTo>
                      <a:pt x="6781" y="5727"/>
                    </a:lnTo>
                    <a:lnTo>
                      <a:pt x="6664" y="6268"/>
                    </a:lnTo>
                    <a:lnTo>
                      <a:pt x="6583" y="6715"/>
                    </a:lnTo>
                    <a:lnTo>
                      <a:pt x="6554" y="6891"/>
                    </a:lnTo>
                    <a:lnTo>
                      <a:pt x="6532" y="7037"/>
                    </a:lnTo>
                    <a:lnTo>
                      <a:pt x="6532" y="7037"/>
                    </a:lnTo>
                    <a:lnTo>
                      <a:pt x="6517" y="7132"/>
                    </a:lnTo>
                    <a:lnTo>
                      <a:pt x="6481" y="7308"/>
                    </a:lnTo>
                    <a:lnTo>
                      <a:pt x="6349" y="7850"/>
                    </a:lnTo>
                    <a:lnTo>
                      <a:pt x="6144" y="8641"/>
                    </a:lnTo>
                    <a:lnTo>
                      <a:pt x="5888" y="9622"/>
                    </a:lnTo>
                    <a:lnTo>
                      <a:pt x="5580" y="10771"/>
                    </a:lnTo>
                    <a:lnTo>
                      <a:pt x="5236" y="12046"/>
                    </a:lnTo>
                    <a:lnTo>
                      <a:pt x="4862" y="13400"/>
                    </a:lnTo>
                    <a:lnTo>
                      <a:pt x="4467" y="14813"/>
                    </a:lnTo>
                    <a:lnTo>
                      <a:pt x="4064" y="16241"/>
                    </a:lnTo>
                    <a:lnTo>
                      <a:pt x="3662" y="17647"/>
                    </a:lnTo>
                    <a:lnTo>
                      <a:pt x="3274" y="18987"/>
                    </a:lnTo>
                    <a:lnTo>
                      <a:pt x="2907" y="20232"/>
                    </a:lnTo>
                    <a:lnTo>
                      <a:pt x="2571" y="21337"/>
                    </a:lnTo>
                    <a:lnTo>
                      <a:pt x="2270" y="22267"/>
                    </a:lnTo>
                    <a:lnTo>
                      <a:pt x="2146" y="22663"/>
                    </a:lnTo>
                    <a:lnTo>
                      <a:pt x="2029" y="22992"/>
                    </a:lnTo>
                    <a:lnTo>
                      <a:pt x="1926" y="23263"/>
                    </a:lnTo>
                    <a:lnTo>
                      <a:pt x="1846" y="23468"/>
                    </a:lnTo>
                    <a:lnTo>
                      <a:pt x="1846" y="23468"/>
                    </a:lnTo>
                    <a:lnTo>
                      <a:pt x="1531" y="24149"/>
                    </a:lnTo>
                    <a:lnTo>
                      <a:pt x="1216" y="24815"/>
                    </a:lnTo>
                    <a:lnTo>
                      <a:pt x="901" y="25452"/>
                    </a:lnTo>
                    <a:lnTo>
                      <a:pt x="616" y="26016"/>
                    </a:lnTo>
                    <a:lnTo>
                      <a:pt x="169" y="26880"/>
                    </a:lnTo>
                    <a:lnTo>
                      <a:pt x="1" y="27210"/>
                    </a:lnTo>
                    <a:lnTo>
                      <a:pt x="2556" y="28191"/>
                    </a:lnTo>
                    <a:lnTo>
                      <a:pt x="2556" y="28191"/>
                    </a:lnTo>
                    <a:lnTo>
                      <a:pt x="3442" y="26287"/>
                    </a:lnTo>
                    <a:lnTo>
                      <a:pt x="5499" y="21894"/>
                    </a:lnTo>
                    <a:lnTo>
                      <a:pt x="6671" y="19404"/>
                    </a:lnTo>
                    <a:lnTo>
                      <a:pt x="7791" y="17039"/>
                    </a:lnTo>
                    <a:lnTo>
                      <a:pt x="8296" y="15992"/>
                    </a:lnTo>
                    <a:lnTo>
                      <a:pt x="8743" y="15070"/>
                    </a:lnTo>
                    <a:lnTo>
                      <a:pt x="9124" y="14308"/>
                    </a:lnTo>
                    <a:lnTo>
                      <a:pt x="9409" y="13730"/>
                    </a:lnTo>
                    <a:lnTo>
                      <a:pt x="9409" y="13730"/>
                    </a:lnTo>
                    <a:lnTo>
                      <a:pt x="9658" y="13246"/>
                    </a:lnTo>
                    <a:lnTo>
                      <a:pt x="9907" y="12734"/>
                    </a:lnTo>
                    <a:lnTo>
                      <a:pt x="10164" y="12192"/>
                    </a:lnTo>
                    <a:lnTo>
                      <a:pt x="10413" y="11643"/>
                    </a:lnTo>
                    <a:lnTo>
                      <a:pt x="10661" y="11094"/>
                    </a:lnTo>
                    <a:lnTo>
                      <a:pt x="10903" y="10537"/>
                    </a:lnTo>
                    <a:lnTo>
                      <a:pt x="11350" y="9483"/>
                    </a:lnTo>
                    <a:lnTo>
                      <a:pt x="11745" y="8546"/>
                    </a:lnTo>
                    <a:lnTo>
                      <a:pt x="12053" y="7784"/>
                    </a:lnTo>
                    <a:lnTo>
                      <a:pt x="12324" y="7103"/>
                    </a:lnTo>
                    <a:lnTo>
                      <a:pt x="17127" y="2315"/>
                    </a:lnTo>
                    <a:lnTo>
                      <a:pt x="17127" y="2315"/>
                    </a:lnTo>
                    <a:lnTo>
                      <a:pt x="17090" y="2278"/>
                    </a:lnTo>
                    <a:lnTo>
                      <a:pt x="17002" y="2183"/>
                    </a:lnTo>
                    <a:lnTo>
                      <a:pt x="16849" y="2029"/>
                    </a:lnTo>
                    <a:lnTo>
                      <a:pt x="16629" y="1839"/>
                    </a:lnTo>
                    <a:lnTo>
                      <a:pt x="16497" y="1729"/>
                    </a:lnTo>
                    <a:lnTo>
                      <a:pt x="16351" y="1619"/>
                    </a:lnTo>
                    <a:lnTo>
                      <a:pt x="16190" y="1494"/>
                    </a:lnTo>
                    <a:lnTo>
                      <a:pt x="16014" y="1377"/>
                    </a:lnTo>
                    <a:lnTo>
                      <a:pt x="15824" y="1245"/>
                    </a:lnTo>
                    <a:lnTo>
                      <a:pt x="15619" y="1121"/>
                    </a:lnTo>
                    <a:lnTo>
                      <a:pt x="15399" y="997"/>
                    </a:lnTo>
                    <a:lnTo>
                      <a:pt x="15157" y="872"/>
                    </a:lnTo>
                    <a:lnTo>
                      <a:pt x="14908" y="755"/>
                    </a:lnTo>
                    <a:lnTo>
                      <a:pt x="14645" y="638"/>
                    </a:lnTo>
                    <a:lnTo>
                      <a:pt x="14366" y="521"/>
                    </a:lnTo>
                    <a:lnTo>
                      <a:pt x="14074" y="418"/>
                    </a:lnTo>
                    <a:lnTo>
                      <a:pt x="13759" y="323"/>
                    </a:lnTo>
                    <a:lnTo>
                      <a:pt x="13437" y="242"/>
                    </a:lnTo>
                    <a:lnTo>
                      <a:pt x="13100" y="162"/>
                    </a:lnTo>
                    <a:lnTo>
                      <a:pt x="12748" y="103"/>
                    </a:lnTo>
                    <a:lnTo>
                      <a:pt x="12382" y="52"/>
                    </a:lnTo>
                    <a:lnTo>
                      <a:pt x="12001" y="23"/>
                    </a:lnTo>
                    <a:lnTo>
                      <a:pt x="11804" y="8"/>
                    </a:lnTo>
                    <a:lnTo>
                      <a:pt x="11599" y="1"/>
                    </a:lnTo>
                    <a:lnTo>
                      <a:pt x="11401" y="1"/>
                    </a:lnTo>
                    <a:lnTo>
                      <a:pt x="11196" y="1"/>
                    </a:lnTo>
                    <a:lnTo>
                      <a:pt x="10984" y="8"/>
                    </a:lnTo>
                    <a:lnTo>
                      <a:pt x="10771" y="23"/>
                    </a:lnTo>
                    <a:lnTo>
                      <a:pt x="10552" y="37"/>
                    </a:lnTo>
                    <a:lnTo>
                      <a:pt x="10332" y="59"/>
                    </a:lnTo>
                    <a:lnTo>
                      <a:pt x="10105" y="89"/>
                    </a:lnTo>
                    <a:lnTo>
                      <a:pt x="9878" y="125"/>
                    </a:lnTo>
                    <a:lnTo>
                      <a:pt x="9644" y="162"/>
                    </a:lnTo>
                    <a:lnTo>
                      <a:pt x="9409" y="21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1"/>
              <p:cNvSpPr/>
              <p:nvPr/>
            </p:nvSpPr>
            <p:spPr>
              <a:xfrm>
                <a:off x="4563500" y="5244375"/>
                <a:ext cx="291625" cy="203775"/>
              </a:xfrm>
              <a:custGeom>
                <a:avLst/>
                <a:gdLst/>
                <a:ahLst/>
                <a:cxnLst/>
                <a:rect l="l" t="t" r="r" b="b"/>
                <a:pathLst>
                  <a:path w="11665" h="8151" extrusionOk="0">
                    <a:moveTo>
                      <a:pt x="6393" y="1"/>
                    </a:moveTo>
                    <a:lnTo>
                      <a:pt x="6481" y="279"/>
                    </a:lnTo>
                    <a:lnTo>
                      <a:pt x="6569" y="579"/>
                    </a:lnTo>
                    <a:lnTo>
                      <a:pt x="6664" y="960"/>
                    </a:lnTo>
                    <a:lnTo>
                      <a:pt x="6759" y="1378"/>
                    </a:lnTo>
                    <a:lnTo>
                      <a:pt x="6796" y="1597"/>
                    </a:lnTo>
                    <a:lnTo>
                      <a:pt x="6832" y="1817"/>
                    </a:lnTo>
                    <a:lnTo>
                      <a:pt x="6861" y="2029"/>
                    </a:lnTo>
                    <a:lnTo>
                      <a:pt x="6876" y="2242"/>
                    </a:lnTo>
                    <a:lnTo>
                      <a:pt x="6883" y="2439"/>
                    </a:lnTo>
                    <a:lnTo>
                      <a:pt x="6883" y="2622"/>
                    </a:lnTo>
                    <a:lnTo>
                      <a:pt x="6876" y="2666"/>
                    </a:lnTo>
                    <a:lnTo>
                      <a:pt x="6861" y="2710"/>
                    </a:lnTo>
                    <a:lnTo>
                      <a:pt x="6832" y="2747"/>
                    </a:lnTo>
                    <a:lnTo>
                      <a:pt x="6803" y="2791"/>
                    </a:lnTo>
                    <a:lnTo>
                      <a:pt x="6759" y="2827"/>
                    </a:lnTo>
                    <a:lnTo>
                      <a:pt x="6715" y="2871"/>
                    </a:lnTo>
                    <a:lnTo>
                      <a:pt x="6664" y="2908"/>
                    </a:lnTo>
                    <a:lnTo>
                      <a:pt x="6598" y="2944"/>
                    </a:lnTo>
                    <a:lnTo>
                      <a:pt x="6459" y="3018"/>
                    </a:lnTo>
                    <a:lnTo>
                      <a:pt x="6290" y="3091"/>
                    </a:lnTo>
                    <a:lnTo>
                      <a:pt x="6107" y="3157"/>
                    </a:lnTo>
                    <a:lnTo>
                      <a:pt x="5895" y="3215"/>
                    </a:lnTo>
                    <a:lnTo>
                      <a:pt x="5675" y="3281"/>
                    </a:lnTo>
                    <a:lnTo>
                      <a:pt x="5434" y="3340"/>
                    </a:lnTo>
                    <a:lnTo>
                      <a:pt x="5185" y="3391"/>
                    </a:lnTo>
                    <a:lnTo>
                      <a:pt x="4921" y="3442"/>
                    </a:lnTo>
                    <a:lnTo>
                      <a:pt x="4365" y="3538"/>
                    </a:lnTo>
                    <a:lnTo>
                      <a:pt x="3801" y="3618"/>
                    </a:lnTo>
                    <a:lnTo>
                      <a:pt x="3230" y="3691"/>
                    </a:lnTo>
                    <a:lnTo>
                      <a:pt x="2688" y="3750"/>
                    </a:lnTo>
                    <a:lnTo>
                      <a:pt x="2175" y="3801"/>
                    </a:lnTo>
                    <a:lnTo>
                      <a:pt x="1714" y="3845"/>
                    </a:lnTo>
                    <a:lnTo>
                      <a:pt x="1026" y="3896"/>
                    </a:lnTo>
                    <a:lnTo>
                      <a:pt x="770" y="3918"/>
                    </a:lnTo>
                    <a:lnTo>
                      <a:pt x="630" y="4087"/>
                    </a:lnTo>
                    <a:lnTo>
                      <a:pt x="506" y="4248"/>
                    </a:lnTo>
                    <a:lnTo>
                      <a:pt x="396" y="4409"/>
                    </a:lnTo>
                    <a:lnTo>
                      <a:pt x="301" y="4555"/>
                    </a:lnTo>
                    <a:lnTo>
                      <a:pt x="220" y="4709"/>
                    </a:lnTo>
                    <a:lnTo>
                      <a:pt x="154" y="4848"/>
                    </a:lnTo>
                    <a:lnTo>
                      <a:pt x="96" y="4987"/>
                    </a:lnTo>
                    <a:lnTo>
                      <a:pt x="59" y="5126"/>
                    </a:lnTo>
                    <a:lnTo>
                      <a:pt x="23" y="5251"/>
                    </a:lnTo>
                    <a:lnTo>
                      <a:pt x="8" y="5375"/>
                    </a:lnTo>
                    <a:lnTo>
                      <a:pt x="1" y="5500"/>
                    </a:lnTo>
                    <a:lnTo>
                      <a:pt x="1" y="5610"/>
                    </a:lnTo>
                    <a:lnTo>
                      <a:pt x="15" y="5727"/>
                    </a:lnTo>
                    <a:lnTo>
                      <a:pt x="37" y="5829"/>
                    </a:lnTo>
                    <a:lnTo>
                      <a:pt x="74" y="5932"/>
                    </a:lnTo>
                    <a:lnTo>
                      <a:pt x="111" y="6034"/>
                    </a:lnTo>
                    <a:lnTo>
                      <a:pt x="162" y="6130"/>
                    </a:lnTo>
                    <a:lnTo>
                      <a:pt x="228" y="6217"/>
                    </a:lnTo>
                    <a:lnTo>
                      <a:pt x="294" y="6305"/>
                    </a:lnTo>
                    <a:lnTo>
                      <a:pt x="367" y="6393"/>
                    </a:lnTo>
                    <a:lnTo>
                      <a:pt x="447" y="6466"/>
                    </a:lnTo>
                    <a:lnTo>
                      <a:pt x="535" y="6547"/>
                    </a:lnTo>
                    <a:lnTo>
                      <a:pt x="630" y="6620"/>
                    </a:lnTo>
                    <a:lnTo>
                      <a:pt x="733" y="6686"/>
                    </a:lnTo>
                    <a:lnTo>
                      <a:pt x="843" y="6752"/>
                    </a:lnTo>
                    <a:lnTo>
                      <a:pt x="953" y="6818"/>
                    </a:lnTo>
                    <a:lnTo>
                      <a:pt x="1070" y="6876"/>
                    </a:lnTo>
                    <a:lnTo>
                      <a:pt x="1187" y="6935"/>
                    </a:lnTo>
                    <a:lnTo>
                      <a:pt x="1443" y="7037"/>
                    </a:lnTo>
                    <a:lnTo>
                      <a:pt x="1707" y="7133"/>
                    </a:lnTo>
                    <a:lnTo>
                      <a:pt x="1978" y="7213"/>
                    </a:lnTo>
                    <a:lnTo>
                      <a:pt x="2256" y="7286"/>
                    </a:lnTo>
                    <a:lnTo>
                      <a:pt x="2541" y="7345"/>
                    </a:lnTo>
                    <a:lnTo>
                      <a:pt x="2820" y="7396"/>
                    </a:lnTo>
                    <a:lnTo>
                      <a:pt x="3098" y="7448"/>
                    </a:lnTo>
                    <a:lnTo>
                      <a:pt x="3369" y="7484"/>
                    </a:lnTo>
                    <a:lnTo>
                      <a:pt x="3632" y="7513"/>
                    </a:lnTo>
                    <a:lnTo>
                      <a:pt x="3881" y="7543"/>
                    </a:lnTo>
                    <a:lnTo>
                      <a:pt x="4321" y="7572"/>
                    </a:lnTo>
                    <a:lnTo>
                      <a:pt x="4665" y="7594"/>
                    </a:lnTo>
                    <a:lnTo>
                      <a:pt x="4972" y="7601"/>
                    </a:lnTo>
                    <a:lnTo>
                      <a:pt x="10793" y="8150"/>
                    </a:lnTo>
                    <a:lnTo>
                      <a:pt x="10808" y="8107"/>
                    </a:lnTo>
                    <a:lnTo>
                      <a:pt x="10859" y="7989"/>
                    </a:lnTo>
                    <a:lnTo>
                      <a:pt x="10925" y="7777"/>
                    </a:lnTo>
                    <a:lnTo>
                      <a:pt x="11020" y="7469"/>
                    </a:lnTo>
                    <a:lnTo>
                      <a:pt x="11130" y="7045"/>
                    </a:lnTo>
                    <a:lnTo>
                      <a:pt x="11262" y="6503"/>
                    </a:lnTo>
                    <a:lnTo>
                      <a:pt x="11328" y="6181"/>
                    </a:lnTo>
                    <a:lnTo>
                      <a:pt x="11394" y="5829"/>
                    </a:lnTo>
                    <a:lnTo>
                      <a:pt x="11467" y="5441"/>
                    </a:lnTo>
                    <a:lnTo>
                      <a:pt x="11540" y="5017"/>
                    </a:lnTo>
                    <a:lnTo>
                      <a:pt x="11570" y="4797"/>
                    </a:lnTo>
                    <a:lnTo>
                      <a:pt x="11599" y="4577"/>
                    </a:lnTo>
                    <a:lnTo>
                      <a:pt x="11621" y="4365"/>
                    </a:lnTo>
                    <a:lnTo>
                      <a:pt x="11643" y="4160"/>
                    </a:lnTo>
                    <a:lnTo>
                      <a:pt x="11665" y="3765"/>
                    </a:lnTo>
                    <a:lnTo>
                      <a:pt x="11665" y="3384"/>
                    </a:lnTo>
                    <a:lnTo>
                      <a:pt x="11657" y="3025"/>
                    </a:lnTo>
                    <a:lnTo>
                      <a:pt x="11635" y="2688"/>
                    </a:lnTo>
                    <a:lnTo>
                      <a:pt x="11606" y="2373"/>
                    </a:lnTo>
                    <a:lnTo>
                      <a:pt x="11570" y="2095"/>
                    </a:lnTo>
                    <a:lnTo>
                      <a:pt x="11533" y="1832"/>
                    </a:lnTo>
                    <a:lnTo>
                      <a:pt x="11489" y="1605"/>
                    </a:lnTo>
                    <a:lnTo>
                      <a:pt x="11445" y="1407"/>
                    </a:lnTo>
                    <a:lnTo>
                      <a:pt x="11401" y="1246"/>
                    </a:lnTo>
                    <a:lnTo>
                      <a:pt x="11335" y="1019"/>
                    </a:lnTo>
                    <a:lnTo>
                      <a:pt x="11313" y="938"/>
                    </a:lnTo>
                    <a:lnTo>
                      <a:pt x="9241" y="2556"/>
                    </a:lnTo>
                    <a:lnTo>
                      <a:pt x="9827" y="294"/>
                    </a:lnTo>
                    <a:lnTo>
                      <a:pt x="639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1"/>
              <p:cNvSpPr/>
              <p:nvPr/>
            </p:nvSpPr>
            <p:spPr>
              <a:xfrm>
                <a:off x="4508775" y="5429825"/>
                <a:ext cx="3298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3195" h="1882" extrusionOk="0">
                    <a:moveTo>
                      <a:pt x="2138" y="0"/>
                    </a:moveTo>
                    <a:lnTo>
                      <a:pt x="938" y="15"/>
                    </a:lnTo>
                    <a:lnTo>
                      <a:pt x="550" y="22"/>
                    </a:lnTo>
                    <a:lnTo>
                      <a:pt x="345" y="37"/>
                    </a:lnTo>
                    <a:lnTo>
                      <a:pt x="286" y="44"/>
                    </a:lnTo>
                    <a:lnTo>
                      <a:pt x="242" y="59"/>
                    </a:lnTo>
                    <a:lnTo>
                      <a:pt x="198" y="81"/>
                    </a:lnTo>
                    <a:lnTo>
                      <a:pt x="162" y="103"/>
                    </a:lnTo>
                    <a:lnTo>
                      <a:pt x="125" y="132"/>
                    </a:lnTo>
                    <a:lnTo>
                      <a:pt x="96" y="161"/>
                    </a:lnTo>
                    <a:lnTo>
                      <a:pt x="74" y="198"/>
                    </a:lnTo>
                    <a:lnTo>
                      <a:pt x="52" y="235"/>
                    </a:lnTo>
                    <a:lnTo>
                      <a:pt x="22" y="315"/>
                    </a:lnTo>
                    <a:lnTo>
                      <a:pt x="8" y="403"/>
                    </a:lnTo>
                    <a:lnTo>
                      <a:pt x="0" y="498"/>
                    </a:lnTo>
                    <a:lnTo>
                      <a:pt x="0" y="593"/>
                    </a:lnTo>
                    <a:lnTo>
                      <a:pt x="15" y="689"/>
                    </a:lnTo>
                    <a:lnTo>
                      <a:pt x="30" y="776"/>
                    </a:lnTo>
                    <a:lnTo>
                      <a:pt x="66" y="937"/>
                    </a:lnTo>
                    <a:lnTo>
                      <a:pt x="103" y="1047"/>
                    </a:lnTo>
                    <a:lnTo>
                      <a:pt x="118" y="1091"/>
                    </a:lnTo>
                    <a:lnTo>
                      <a:pt x="103" y="1142"/>
                    </a:lnTo>
                    <a:lnTo>
                      <a:pt x="88" y="1186"/>
                    </a:lnTo>
                    <a:lnTo>
                      <a:pt x="81" y="1230"/>
                    </a:lnTo>
                    <a:lnTo>
                      <a:pt x="81" y="1274"/>
                    </a:lnTo>
                    <a:lnTo>
                      <a:pt x="81" y="1318"/>
                    </a:lnTo>
                    <a:lnTo>
                      <a:pt x="96" y="1355"/>
                    </a:lnTo>
                    <a:lnTo>
                      <a:pt x="103" y="1391"/>
                    </a:lnTo>
                    <a:lnTo>
                      <a:pt x="118" y="1428"/>
                    </a:lnTo>
                    <a:lnTo>
                      <a:pt x="140" y="1465"/>
                    </a:lnTo>
                    <a:lnTo>
                      <a:pt x="169" y="1501"/>
                    </a:lnTo>
                    <a:lnTo>
                      <a:pt x="227" y="1560"/>
                    </a:lnTo>
                    <a:lnTo>
                      <a:pt x="308" y="1618"/>
                    </a:lnTo>
                    <a:lnTo>
                      <a:pt x="403" y="1662"/>
                    </a:lnTo>
                    <a:lnTo>
                      <a:pt x="506" y="1706"/>
                    </a:lnTo>
                    <a:lnTo>
                      <a:pt x="623" y="1743"/>
                    </a:lnTo>
                    <a:lnTo>
                      <a:pt x="747" y="1779"/>
                    </a:lnTo>
                    <a:lnTo>
                      <a:pt x="886" y="1801"/>
                    </a:lnTo>
                    <a:lnTo>
                      <a:pt x="1040" y="1831"/>
                    </a:lnTo>
                    <a:lnTo>
                      <a:pt x="1194" y="1845"/>
                    </a:lnTo>
                    <a:lnTo>
                      <a:pt x="1355" y="1860"/>
                    </a:lnTo>
                    <a:lnTo>
                      <a:pt x="1531" y="1867"/>
                    </a:lnTo>
                    <a:lnTo>
                      <a:pt x="1882" y="1882"/>
                    </a:lnTo>
                    <a:lnTo>
                      <a:pt x="2256" y="1875"/>
                    </a:lnTo>
                    <a:lnTo>
                      <a:pt x="2629" y="1860"/>
                    </a:lnTo>
                    <a:lnTo>
                      <a:pt x="3002" y="1838"/>
                    </a:lnTo>
                    <a:lnTo>
                      <a:pt x="3361" y="1809"/>
                    </a:lnTo>
                    <a:lnTo>
                      <a:pt x="3705" y="1779"/>
                    </a:lnTo>
                    <a:lnTo>
                      <a:pt x="4028" y="1743"/>
                    </a:lnTo>
                    <a:lnTo>
                      <a:pt x="4313" y="1706"/>
                    </a:lnTo>
                    <a:lnTo>
                      <a:pt x="4467" y="1692"/>
                    </a:lnTo>
                    <a:lnTo>
                      <a:pt x="4650" y="1670"/>
                    </a:lnTo>
                    <a:lnTo>
                      <a:pt x="5104" y="1648"/>
                    </a:lnTo>
                    <a:lnTo>
                      <a:pt x="5660" y="1633"/>
                    </a:lnTo>
                    <a:lnTo>
                      <a:pt x="6305" y="1626"/>
                    </a:lnTo>
                    <a:lnTo>
                      <a:pt x="7008" y="1618"/>
                    </a:lnTo>
                    <a:lnTo>
                      <a:pt x="7747" y="1618"/>
                    </a:lnTo>
                    <a:lnTo>
                      <a:pt x="9285" y="1633"/>
                    </a:lnTo>
                    <a:lnTo>
                      <a:pt x="10757" y="1655"/>
                    </a:lnTo>
                    <a:lnTo>
                      <a:pt x="12009" y="1677"/>
                    </a:lnTo>
                    <a:lnTo>
                      <a:pt x="13195" y="1706"/>
                    </a:lnTo>
                    <a:lnTo>
                      <a:pt x="13180" y="549"/>
                    </a:lnTo>
                    <a:lnTo>
                      <a:pt x="13187" y="542"/>
                    </a:lnTo>
                    <a:lnTo>
                      <a:pt x="13195" y="527"/>
                    </a:lnTo>
                    <a:lnTo>
                      <a:pt x="13195" y="513"/>
                    </a:lnTo>
                    <a:lnTo>
                      <a:pt x="13187" y="498"/>
                    </a:lnTo>
                    <a:lnTo>
                      <a:pt x="13173" y="476"/>
                    </a:lnTo>
                    <a:lnTo>
                      <a:pt x="13144" y="454"/>
                    </a:lnTo>
                    <a:lnTo>
                      <a:pt x="13092" y="425"/>
                    </a:lnTo>
                    <a:lnTo>
                      <a:pt x="13026" y="403"/>
                    </a:lnTo>
                    <a:lnTo>
                      <a:pt x="12938" y="374"/>
                    </a:lnTo>
                    <a:lnTo>
                      <a:pt x="12821" y="344"/>
                    </a:lnTo>
                    <a:lnTo>
                      <a:pt x="12675" y="308"/>
                    </a:lnTo>
                    <a:lnTo>
                      <a:pt x="12492" y="278"/>
                    </a:lnTo>
                    <a:lnTo>
                      <a:pt x="12280" y="249"/>
                    </a:lnTo>
                    <a:lnTo>
                      <a:pt x="12023" y="213"/>
                    </a:lnTo>
                    <a:lnTo>
                      <a:pt x="11723" y="183"/>
                    </a:lnTo>
                    <a:lnTo>
                      <a:pt x="11320" y="154"/>
                    </a:lnTo>
                    <a:lnTo>
                      <a:pt x="10764" y="132"/>
                    </a:lnTo>
                    <a:lnTo>
                      <a:pt x="10090" y="103"/>
                    </a:lnTo>
                    <a:lnTo>
                      <a:pt x="9307" y="81"/>
                    </a:lnTo>
                    <a:lnTo>
                      <a:pt x="7527" y="44"/>
                    </a:lnTo>
                    <a:lnTo>
                      <a:pt x="5616" y="22"/>
                    </a:lnTo>
                    <a:lnTo>
                      <a:pt x="3757" y="8"/>
                    </a:lnTo>
                    <a:lnTo>
                      <a:pt x="2138" y="0"/>
                    </a:lnTo>
                    <a:close/>
                  </a:path>
                </a:pathLst>
              </a:custGeom>
              <a:solidFill>
                <a:srgbClr val="FFEE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1"/>
              <p:cNvSpPr/>
              <p:nvPr/>
            </p:nvSpPr>
            <p:spPr>
              <a:xfrm>
                <a:off x="4759725" y="5331150"/>
                <a:ext cx="64475" cy="64450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2578" extrusionOk="0">
                    <a:moveTo>
                      <a:pt x="1290" y="1"/>
                    </a:moveTo>
                    <a:lnTo>
                      <a:pt x="1158" y="8"/>
                    </a:lnTo>
                    <a:lnTo>
                      <a:pt x="1033" y="30"/>
                    </a:lnTo>
                    <a:lnTo>
                      <a:pt x="909" y="59"/>
                    </a:lnTo>
                    <a:lnTo>
                      <a:pt x="792" y="103"/>
                    </a:lnTo>
                    <a:lnTo>
                      <a:pt x="675" y="162"/>
                    </a:lnTo>
                    <a:lnTo>
                      <a:pt x="572" y="220"/>
                    </a:lnTo>
                    <a:lnTo>
                      <a:pt x="470" y="294"/>
                    </a:lnTo>
                    <a:lnTo>
                      <a:pt x="382" y="381"/>
                    </a:lnTo>
                    <a:lnTo>
                      <a:pt x="294" y="469"/>
                    </a:lnTo>
                    <a:lnTo>
                      <a:pt x="221" y="572"/>
                    </a:lnTo>
                    <a:lnTo>
                      <a:pt x="155" y="674"/>
                    </a:lnTo>
                    <a:lnTo>
                      <a:pt x="103" y="791"/>
                    </a:lnTo>
                    <a:lnTo>
                      <a:pt x="60" y="909"/>
                    </a:lnTo>
                    <a:lnTo>
                      <a:pt x="30" y="1033"/>
                    </a:lnTo>
                    <a:lnTo>
                      <a:pt x="8" y="1158"/>
                    </a:lnTo>
                    <a:lnTo>
                      <a:pt x="1" y="1289"/>
                    </a:lnTo>
                    <a:lnTo>
                      <a:pt x="8" y="1421"/>
                    </a:lnTo>
                    <a:lnTo>
                      <a:pt x="30" y="1553"/>
                    </a:lnTo>
                    <a:lnTo>
                      <a:pt x="60" y="1677"/>
                    </a:lnTo>
                    <a:lnTo>
                      <a:pt x="103" y="1795"/>
                    </a:lnTo>
                    <a:lnTo>
                      <a:pt x="155" y="1904"/>
                    </a:lnTo>
                    <a:lnTo>
                      <a:pt x="221" y="2014"/>
                    </a:lnTo>
                    <a:lnTo>
                      <a:pt x="294" y="2109"/>
                    </a:lnTo>
                    <a:lnTo>
                      <a:pt x="382" y="2205"/>
                    </a:lnTo>
                    <a:lnTo>
                      <a:pt x="470" y="2285"/>
                    </a:lnTo>
                    <a:lnTo>
                      <a:pt x="572" y="2358"/>
                    </a:lnTo>
                    <a:lnTo>
                      <a:pt x="675" y="2424"/>
                    </a:lnTo>
                    <a:lnTo>
                      <a:pt x="792" y="2476"/>
                    </a:lnTo>
                    <a:lnTo>
                      <a:pt x="909" y="2519"/>
                    </a:lnTo>
                    <a:lnTo>
                      <a:pt x="1033" y="2556"/>
                    </a:lnTo>
                    <a:lnTo>
                      <a:pt x="1158" y="2571"/>
                    </a:lnTo>
                    <a:lnTo>
                      <a:pt x="1290" y="2578"/>
                    </a:lnTo>
                    <a:lnTo>
                      <a:pt x="1421" y="2571"/>
                    </a:lnTo>
                    <a:lnTo>
                      <a:pt x="1553" y="2556"/>
                    </a:lnTo>
                    <a:lnTo>
                      <a:pt x="1670" y="2519"/>
                    </a:lnTo>
                    <a:lnTo>
                      <a:pt x="1795" y="2476"/>
                    </a:lnTo>
                    <a:lnTo>
                      <a:pt x="1905" y="2424"/>
                    </a:lnTo>
                    <a:lnTo>
                      <a:pt x="2007" y="2358"/>
                    </a:lnTo>
                    <a:lnTo>
                      <a:pt x="2110" y="2285"/>
                    </a:lnTo>
                    <a:lnTo>
                      <a:pt x="2205" y="2205"/>
                    </a:lnTo>
                    <a:lnTo>
                      <a:pt x="2285" y="2109"/>
                    </a:lnTo>
                    <a:lnTo>
                      <a:pt x="2359" y="2014"/>
                    </a:lnTo>
                    <a:lnTo>
                      <a:pt x="2425" y="1904"/>
                    </a:lnTo>
                    <a:lnTo>
                      <a:pt x="2476" y="1795"/>
                    </a:lnTo>
                    <a:lnTo>
                      <a:pt x="2520" y="1677"/>
                    </a:lnTo>
                    <a:lnTo>
                      <a:pt x="2549" y="1553"/>
                    </a:lnTo>
                    <a:lnTo>
                      <a:pt x="2571" y="1421"/>
                    </a:lnTo>
                    <a:lnTo>
                      <a:pt x="2578" y="1289"/>
                    </a:lnTo>
                    <a:lnTo>
                      <a:pt x="2571" y="1158"/>
                    </a:lnTo>
                    <a:lnTo>
                      <a:pt x="2549" y="1033"/>
                    </a:lnTo>
                    <a:lnTo>
                      <a:pt x="2520" y="909"/>
                    </a:lnTo>
                    <a:lnTo>
                      <a:pt x="2476" y="791"/>
                    </a:lnTo>
                    <a:lnTo>
                      <a:pt x="2425" y="674"/>
                    </a:lnTo>
                    <a:lnTo>
                      <a:pt x="2359" y="572"/>
                    </a:lnTo>
                    <a:lnTo>
                      <a:pt x="2285" y="469"/>
                    </a:lnTo>
                    <a:lnTo>
                      <a:pt x="2205" y="381"/>
                    </a:lnTo>
                    <a:lnTo>
                      <a:pt x="2110" y="294"/>
                    </a:lnTo>
                    <a:lnTo>
                      <a:pt x="2007" y="220"/>
                    </a:lnTo>
                    <a:lnTo>
                      <a:pt x="1905" y="162"/>
                    </a:lnTo>
                    <a:lnTo>
                      <a:pt x="1795" y="103"/>
                    </a:lnTo>
                    <a:lnTo>
                      <a:pt x="1670" y="59"/>
                    </a:lnTo>
                    <a:lnTo>
                      <a:pt x="1553" y="30"/>
                    </a:lnTo>
                    <a:lnTo>
                      <a:pt x="1421" y="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A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1"/>
              <p:cNvSpPr/>
              <p:nvPr/>
            </p:nvSpPr>
            <p:spPr>
              <a:xfrm>
                <a:off x="5393100" y="5107825"/>
                <a:ext cx="215825" cy="322575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12903" extrusionOk="0">
                    <a:moveTo>
                      <a:pt x="4049" y="1"/>
                    </a:moveTo>
                    <a:lnTo>
                      <a:pt x="4020" y="8"/>
                    </a:lnTo>
                    <a:lnTo>
                      <a:pt x="3983" y="15"/>
                    </a:lnTo>
                    <a:lnTo>
                      <a:pt x="3925" y="52"/>
                    </a:lnTo>
                    <a:lnTo>
                      <a:pt x="3859" y="96"/>
                    </a:lnTo>
                    <a:lnTo>
                      <a:pt x="3800" y="155"/>
                    </a:lnTo>
                    <a:lnTo>
                      <a:pt x="3749" y="220"/>
                    </a:lnTo>
                    <a:lnTo>
                      <a:pt x="3691" y="294"/>
                    </a:lnTo>
                    <a:lnTo>
                      <a:pt x="3595" y="440"/>
                    </a:lnTo>
                    <a:lnTo>
                      <a:pt x="3522" y="572"/>
                    </a:lnTo>
                    <a:lnTo>
                      <a:pt x="3456" y="711"/>
                    </a:lnTo>
                    <a:lnTo>
                      <a:pt x="4364" y="2937"/>
                    </a:lnTo>
                    <a:lnTo>
                      <a:pt x="4364" y="2937"/>
                    </a:lnTo>
                    <a:lnTo>
                      <a:pt x="4210" y="2739"/>
                    </a:lnTo>
                    <a:lnTo>
                      <a:pt x="4035" y="2534"/>
                    </a:lnTo>
                    <a:lnTo>
                      <a:pt x="3808" y="2278"/>
                    </a:lnTo>
                    <a:lnTo>
                      <a:pt x="3676" y="2146"/>
                    </a:lnTo>
                    <a:lnTo>
                      <a:pt x="3544" y="2014"/>
                    </a:lnTo>
                    <a:lnTo>
                      <a:pt x="3398" y="1883"/>
                    </a:lnTo>
                    <a:lnTo>
                      <a:pt x="3244" y="1751"/>
                    </a:lnTo>
                    <a:lnTo>
                      <a:pt x="3090" y="1634"/>
                    </a:lnTo>
                    <a:lnTo>
                      <a:pt x="2936" y="1524"/>
                    </a:lnTo>
                    <a:lnTo>
                      <a:pt x="2775" y="1429"/>
                    </a:lnTo>
                    <a:lnTo>
                      <a:pt x="2622" y="1355"/>
                    </a:lnTo>
                    <a:lnTo>
                      <a:pt x="2578" y="1341"/>
                    </a:lnTo>
                    <a:lnTo>
                      <a:pt x="2534" y="1333"/>
                    </a:lnTo>
                    <a:lnTo>
                      <a:pt x="2497" y="1326"/>
                    </a:lnTo>
                    <a:lnTo>
                      <a:pt x="2453" y="1326"/>
                    </a:lnTo>
                    <a:lnTo>
                      <a:pt x="2358" y="1341"/>
                    </a:lnTo>
                    <a:lnTo>
                      <a:pt x="2263" y="1370"/>
                    </a:lnTo>
                    <a:lnTo>
                      <a:pt x="2168" y="1421"/>
                    </a:lnTo>
                    <a:lnTo>
                      <a:pt x="2065" y="1480"/>
                    </a:lnTo>
                    <a:lnTo>
                      <a:pt x="1963" y="1553"/>
                    </a:lnTo>
                    <a:lnTo>
                      <a:pt x="1853" y="1641"/>
                    </a:lnTo>
                    <a:lnTo>
                      <a:pt x="1750" y="1736"/>
                    </a:lnTo>
                    <a:lnTo>
                      <a:pt x="1640" y="1839"/>
                    </a:lnTo>
                    <a:lnTo>
                      <a:pt x="1531" y="1956"/>
                    </a:lnTo>
                    <a:lnTo>
                      <a:pt x="1421" y="2080"/>
                    </a:lnTo>
                    <a:lnTo>
                      <a:pt x="1201" y="2336"/>
                    </a:lnTo>
                    <a:lnTo>
                      <a:pt x="996" y="2615"/>
                    </a:lnTo>
                    <a:lnTo>
                      <a:pt x="791" y="2893"/>
                    </a:lnTo>
                    <a:lnTo>
                      <a:pt x="608" y="3164"/>
                    </a:lnTo>
                    <a:lnTo>
                      <a:pt x="440" y="3420"/>
                    </a:lnTo>
                    <a:lnTo>
                      <a:pt x="286" y="3654"/>
                    </a:lnTo>
                    <a:lnTo>
                      <a:pt x="73" y="3999"/>
                    </a:lnTo>
                    <a:lnTo>
                      <a:pt x="0" y="4138"/>
                    </a:lnTo>
                    <a:lnTo>
                      <a:pt x="337" y="4379"/>
                    </a:lnTo>
                    <a:lnTo>
                      <a:pt x="696" y="4650"/>
                    </a:lnTo>
                    <a:lnTo>
                      <a:pt x="1135" y="4994"/>
                    </a:lnTo>
                    <a:lnTo>
                      <a:pt x="1369" y="5185"/>
                    </a:lnTo>
                    <a:lnTo>
                      <a:pt x="1604" y="5382"/>
                    </a:lnTo>
                    <a:lnTo>
                      <a:pt x="1831" y="5587"/>
                    </a:lnTo>
                    <a:lnTo>
                      <a:pt x="2058" y="5800"/>
                    </a:lnTo>
                    <a:lnTo>
                      <a:pt x="2270" y="6012"/>
                    </a:lnTo>
                    <a:lnTo>
                      <a:pt x="2468" y="6224"/>
                    </a:lnTo>
                    <a:lnTo>
                      <a:pt x="2636" y="6430"/>
                    </a:lnTo>
                    <a:lnTo>
                      <a:pt x="2709" y="6532"/>
                    </a:lnTo>
                    <a:lnTo>
                      <a:pt x="2783" y="6627"/>
                    </a:lnTo>
                    <a:lnTo>
                      <a:pt x="2900" y="6818"/>
                    </a:lnTo>
                    <a:lnTo>
                      <a:pt x="3017" y="7001"/>
                    </a:lnTo>
                    <a:lnTo>
                      <a:pt x="3112" y="7169"/>
                    </a:lnTo>
                    <a:lnTo>
                      <a:pt x="3193" y="7337"/>
                    </a:lnTo>
                    <a:lnTo>
                      <a:pt x="3251" y="7499"/>
                    </a:lnTo>
                    <a:lnTo>
                      <a:pt x="3273" y="7572"/>
                    </a:lnTo>
                    <a:lnTo>
                      <a:pt x="3295" y="7645"/>
                    </a:lnTo>
                    <a:lnTo>
                      <a:pt x="3302" y="7718"/>
                    </a:lnTo>
                    <a:lnTo>
                      <a:pt x="3310" y="7784"/>
                    </a:lnTo>
                    <a:lnTo>
                      <a:pt x="3310" y="7857"/>
                    </a:lnTo>
                    <a:lnTo>
                      <a:pt x="3295" y="7923"/>
                    </a:lnTo>
                    <a:lnTo>
                      <a:pt x="3281" y="7982"/>
                    </a:lnTo>
                    <a:lnTo>
                      <a:pt x="3259" y="8048"/>
                    </a:lnTo>
                    <a:lnTo>
                      <a:pt x="3229" y="8106"/>
                    </a:lnTo>
                    <a:lnTo>
                      <a:pt x="3185" y="8165"/>
                    </a:lnTo>
                    <a:lnTo>
                      <a:pt x="3141" y="8223"/>
                    </a:lnTo>
                    <a:lnTo>
                      <a:pt x="3083" y="8282"/>
                    </a:lnTo>
                    <a:lnTo>
                      <a:pt x="3017" y="8333"/>
                    </a:lnTo>
                    <a:lnTo>
                      <a:pt x="2944" y="8384"/>
                    </a:lnTo>
                    <a:lnTo>
                      <a:pt x="2856" y="8436"/>
                    </a:lnTo>
                    <a:lnTo>
                      <a:pt x="2768" y="8480"/>
                    </a:lnTo>
                    <a:lnTo>
                      <a:pt x="2658" y="8524"/>
                    </a:lnTo>
                    <a:lnTo>
                      <a:pt x="2548" y="8568"/>
                    </a:lnTo>
                    <a:lnTo>
                      <a:pt x="2417" y="8611"/>
                    </a:lnTo>
                    <a:lnTo>
                      <a:pt x="2285" y="8655"/>
                    </a:lnTo>
                    <a:lnTo>
                      <a:pt x="2131" y="8692"/>
                    </a:lnTo>
                    <a:lnTo>
                      <a:pt x="1970" y="8729"/>
                    </a:lnTo>
                    <a:lnTo>
                      <a:pt x="1889" y="8751"/>
                    </a:lnTo>
                    <a:lnTo>
                      <a:pt x="1809" y="8773"/>
                    </a:lnTo>
                    <a:lnTo>
                      <a:pt x="1736" y="8802"/>
                    </a:lnTo>
                    <a:lnTo>
                      <a:pt x="1662" y="8838"/>
                    </a:lnTo>
                    <a:lnTo>
                      <a:pt x="1596" y="8875"/>
                    </a:lnTo>
                    <a:lnTo>
                      <a:pt x="1531" y="8919"/>
                    </a:lnTo>
                    <a:lnTo>
                      <a:pt x="1465" y="8963"/>
                    </a:lnTo>
                    <a:lnTo>
                      <a:pt x="1406" y="9014"/>
                    </a:lnTo>
                    <a:lnTo>
                      <a:pt x="1296" y="9124"/>
                    </a:lnTo>
                    <a:lnTo>
                      <a:pt x="1194" y="9241"/>
                    </a:lnTo>
                    <a:lnTo>
                      <a:pt x="1099" y="9380"/>
                    </a:lnTo>
                    <a:lnTo>
                      <a:pt x="1018" y="9519"/>
                    </a:lnTo>
                    <a:lnTo>
                      <a:pt x="945" y="9673"/>
                    </a:lnTo>
                    <a:lnTo>
                      <a:pt x="886" y="9834"/>
                    </a:lnTo>
                    <a:lnTo>
                      <a:pt x="828" y="9995"/>
                    </a:lnTo>
                    <a:lnTo>
                      <a:pt x="784" y="10171"/>
                    </a:lnTo>
                    <a:lnTo>
                      <a:pt x="740" y="10347"/>
                    </a:lnTo>
                    <a:lnTo>
                      <a:pt x="703" y="10523"/>
                    </a:lnTo>
                    <a:lnTo>
                      <a:pt x="681" y="10698"/>
                    </a:lnTo>
                    <a:lnTo>
                      <a:pt x="659" y="10881"/>
                    </a:lnTo>
                    <a:lnTo>
                      <a:pt x="637" y="11057"/>
                    </a:lnTo>
                    <a:lnTo>
                      <a:pt x="630" y="11233"/>
                    </a:lnTo>
                    <a:lnTo>
                      <a:pt x="615" y="11577"/>
                    </a:lnTo>
                    <a:lnTo>
                      <a:pt x="623" y="11892"/>
                    </a:lnTo>
                    <a:lnTo>
                      <a:pt x="630" y="12170"/>
                    </a:lnTo>
                    <a:lnTo>
                      <a:pt x="645" y="12404"/>
                    </a:lnTo>
                    <a:lnTo>
                      <a:pt x="659" y="12587"/>
                    </a:lnTo>
                    <a:lnTo>
                      <a:pt x="674" y="12741"/>
                    </a:lnTo>
                    <a:lnTo>
                      <a:pt x="828" y="12756"/>
                    </a:lnTo>
                    <a:lnTo>
                      <a:pt x="1230" y="12792"/>
                    </a:lnTo>
                    <a:lnTo>
                      <a:pt x="1838" y="12836"/>
                    </a:lnTo>
                    <a:lnTo>
                      <a:pt x="2197" y="12858"/>
                    </a:lnTo>
                    <a:lnTo>
                      <a:pt x="2592" y="12873"/>
                    </a:lnTo>
                    <a:lnTo>
                      <a:pt x="3002" y="12888"/>
                    </a:lnTo>
                    <a:lnTo>
                      <a:pt x="3434" y="12895"/>
                    </a:lnTo>
                    <a:lnTo>
                      <a:pt x="3881" y="12902"/>
                    </a:lnTo>
                    <a:lnTo>
                      <a:pt x="4320" y="12895"/>
                    </a:lnTo>
                    <a:lnTo>
                      <a:pt x="4760" y="12873"/>
                    </a:lnTo>
                    <a:lnTo>
                      <a:pt x="5192" y="12844"/>
                    </a:lnTo>
                    <a:lnTo>
                      <a:pt x="5602" y="12800"/>
                    </a:lnTo>
                    <a:lnTo>
                      <a:pt x="5792" y="12770"/>
                    </a:lnTo>
                    <a:lnTo>
                      <a:pt x="5982" y="12741"/>
                    </a:lnTo>
                    <a:lnTo>
                      <a:pt x="6165" y="12705"/>
                    </a:lnTo>
                    <a:lnTo>
                      <a:pt x="6334" y="12653"/>
                    </a:lnTo>
                    <a:lnTo>
                      <a:pt x="6495" y="12595"/>
                    </a:lnTo>
                    <a:lnTo>
                      <a:pt x="6656" y="12529"/>
                    </a:lnTo>
                    <a:lnTo>
                      <a:pt x="6802" y="12456"/>
                    </a:lnTo>
                    <a:lnTo>
                      <a:pt x="6942" y="12375"/>
                    </a:lnTo>
                    <a:lnTo>
                      <a:pt x="7066" y="12280"/>
                    </a:lnTo>
                    <a:lnTo>
                      <a:pt x="7191" y="12185"/>
                    </a:lnTo>
                    <a:lnTo>
                      <a:pt x="7308" y="12075"/>
                    </a:lnTo>
                    <a:lnTo>
                      <a:pt x="7417" y="11965"/>
                    </a:lnTo>
                    <a:lnTo>
                      <a:pt x="7520" y="11848"/>
                    </a:lnTo>
                    <a:lnTo>
                      <a:pt x="7623" y="11716"/>
                    </a:lnTo>
                    <a:lnTo>
                      <a:pt x="7710" y="11584"/>
                    </a:lnTo>
                    <a:lnTo>
                      <a:pt x="7798" y="11445"/>
                    </a:lnTo>
                    <a:lnTo>
                      <a:pt x="7871" y="11299"/>
                    </a:lnTo>
                    <a:lnTo>
                      <a:pt x="7945" y="11152"/>
                    </a:lnTo>
                    <a:lnTo>
                      <a:pt x="8018" y="10998"/>
                    </a:lnTo>
                    <a:lnTo>
                      <a:pt x="8084" y="10837"/>
                    </a:lnTo>
                    <a:lnTo>
                      <a:pt x="8142" y="10676"/>
                    </a:lnTo>
                    <a:lnTo>
                      <a:pt x="8194" y="10508"/>
                    </a:lnTo>
                    <a:lnTo>
                      <a:pt x="8245" y="10332"/>
                    </a:lnTo>
                    <a:lnTo>
                      <a:pt x="8296" y="10156"/>
                    </a:lnTo>
                    <a:lnTo>
                      <a:pt x="8377" y="9798"/>
                    </a:lnTo>
                    <a:lnTo>
                      <a:pt x="8450" y="9424"/>
                    </a:lnTo>
                    <a:lnTo>
                      <a:pt x="8508" y="9051"/>
                    </a:lnTo>
                    <a:lnTo>
                      <a:pt x="8560" y="8663"/>
                    </a:lnTo>
                    <a:lnTo>
                      <a:pt x="8604" y="8275"/>
                    </a:lnTo>
                    <a:lnTo>
                      <a:pt x="8618" y="8077"/>
                    </a:lnTo>
                    <a:lnTo>
                      <a:pt x="8626" y="7865"/>
                    </a:lnTo>
                    <a:lnTo>
                      <a:pt x="8633" y="7645"/>
                    </a:lnTo>
                    <a:lnTo>
                      <a:pt x="8626" y="7418"/>
                    </a:lnTo>
                    <a:lnTo>
                      <a:pt x="8611" y="7184"/>
                    </a:lnTo>
                    <a:lnTo>
                      <a:pt x="8589" y="6942"/>
                    </a:lnTo>
                    <a:lnTo>
                      <a:pt x="8567" y="6693"/>
                    </a:lnTo>
                    <a:lnTo>
                      <a:pt x="8530" y="6437"/>
                    </a:lnTo>
                    <a:lnTo>
                      <a:pt x="8494" y="6181"/>
                    </a:lnTo>
                    <a:lnTo>
                      <a:pt x="8450" y="5924"/>
                    </a:lnTo>
                    <a:lnTo>
                      <a:pt x="8355" y="5404"/>
                    </a:lnTo>
                    <a:lnTo>
                      <a:pt x="8238" y="4892"/>
                    </a:lnTo>
                    <a:lnTo>
                      <a:pt x="8113" y="4387"/>
                    </a:lnTo>
                    <a:lnTo>
                      <a:pt x="7981" y="3903"/>
                    </a:lnTo>
                    <a:lnTo>
                      <a:pt x="7835" y="3449"/>
                    </a:lnTo>
                    <a:lnTo>
                      <a:pt x="7688" y="3032"/>
                    </a:lnTo>
                    <a:lnTo>
                      <a:pt x="7542" y="2666"/>
                    </a:lnTo>
                    <a:lnTo>
                      <a:pt x="7469" y="2498"/>
                    </a:lnTo>
                    <a:lnTo>
                      <a:pt x="7403" y="2344"/>
                    </a:lnTo>
                    <a:lnTo>
                      <a:pt x="7330" y="2212"/>
                    </a:lnTo>
                    <a:lnTo>
                      <a:pt x="7264" y="2095"/>
                    </a:lnTo>
                    <a:lnTo>
                      <a:pt x="7198" y="1992"/>
                    </a:lnTo>
                    <a:lnTo>
                      <a:pt x="7132" y="1912"/>
                    </a:lnTo>
                    <a:lnTo>
                      <a:pt x="7073" y="1846"/>
                    </a:lnTo>
                    <a:lnTo>
                      <a:pt x="7015" y="1809"/>
                    </a:lnTo>
                    <a:lnTo>
                      <a:pt x="6744" y="1648"/>
                    </a:lnTo>
                    <a:lnTo>
                      <a:pt x="6370" y="1421"/>
                    </a:lnTo>
                    <a:lnTo>
                      <a:pt x="5499" y="872"/>
                    </a:lnTo>
                    <a:lnTo>
                      <a:pt x="4672" y="345"/>
                    </a:lnTo>
                    <a:lnTo>
                      <a:pt x="4174" y="30"/>
                    </a:lnTo>
                    <a:lnTo>
                      <a:pt x="4137" y="15"/>
                    </a:lnTo>
                    <a:lnTo>
                      <a:pt x="4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1"/>
              <p:cNvSpPr/>
              <p:nvPr/>
            </p:nvSpPr>
            <p:spPr>
              <a:xfrm>
                <a:off x="5386150" y="5176475"/>
                <a:ext cx="237625" cy="279550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11182" extrusionOk="0">
                    <a:moveTo>
                      <a:pt x="8040" y="1"/>
                    </a:moveTo>
                    <a:lnTo>
                      <a:pt x="8406" y="1707"/>
                    </a:lnTo>
                    <a:lnTo>
                      <a:pt x="8442" y="1875"/>
                    </a:lnTo>
                    <a:lnTo>
                      <a:pt x="8472" y="2058"/>
                    </a:lnTo>
                    <a:lnTo>
                      <a:pt x="8494" y="2256"/>
                    </a:lnTo>
                    <a:lnTo>
                      <a:pt x="8516" y="2475"/>
                    </a:lnTo>
                    <a:lnTo>
                      <a:pt x="8552" y="2944"/>
                    </a:lnTo>
                    <a:lnTo>
                      <a:pt x="8574" y="3449"/>
                    </a:lnTo>
                    <a:lnTo>
                      <a:pt x="8581" y="3991"/>
                    </a:lnTo>
                    <a:lnTo>
                      <a:pt x="8574" y="4555"/>
                    </a:lnTo>
                    <a:lnTo>
                      <a:pt x="8552" y="5133"/>
                    </a:lnTo>
                    <a:lnTo>
                      <a:pt x="8516" y="5712"/>
                    </a:lnTo>
                    <a:lnTo>
                      <a:pt x="8464" y="6283"/>
                    </a:lnTo>
                    <a:lnTo>
                      <a:pt x="8398" y="6832"/>
                    </a:lnTo>
                    <a:lnTo>
                      <a:pt x="8362" y="7096"/>
                    </a:lnTo>
                    <a:lnTo>
                      <a:pt x="8318" y="7359"/>
                    </a:lnTo>
                    <a:lnTo>
                      <a:pt x="8274" y="7608"/>
                    </a:lnTo>
                    <a:lnTo>
                      <a:pt x="8230" y="7842"/>
                    </a:lnTo>
                    <a:lnTo>
                      <a:pt x="8179" y="8069"/>
                    </a:lnTo>
                    <a:lnTo>
                      <a:pt x="8120" y="8282"/>
                    </a:lnTo>
                    <a:lnTo>
                      <a:pt x="8062" y="8479"/>
                    </a:lnTo>
                    <a:lnTo>
                      <a:pt x="7996" y="8663"/>
                    </a:lnTo>
                    <a:lnTo>
                      <a:pt x="7930" y="8824"/>
                    </a:lnTo>
                    <a:lnTo>
                      <a:pt x="7857" y="8970"/>
                    </a:lnTo>
                    <a:lnTo>
                      <a:pt x="7783" y="9102"/>
                    </a:lnTo>
                    <a:lnTo>
                      <a:pt x="7710" y="9204"/>
                    </a:lnTo>
                    <a:lnTo>
                      <a:pt x="7666" y="9256"/>
                    </a:lnTo>
                    <a:lnTo>
                      <a:pt x="7615" y="9300"/>
                    </a:lnTo>
                    <a:lnTo>
                      <a:pt x="7556" y="9336"/>
                    </a:lnTo>
                    <a:lnTo>
                      <a:pt x="7490" y="9380"/>
                    </a:lnTo>
                    <a:lnTo>
                      <a:pt x="7417" y="9417"/>
                    </a:lnTo>
                    <a:lnTo>
                      <a:pt x="7344" y="9446"/>
                    </a:lnTo>
                    <a:lnTo>
                      <a:pt x="7168" y="9512"/>
                    </a:lnTo>
                    <a:lnTo>
                      <a:pt x="6978" y="9563"/>
                    </a:lnTo>
                    <a:lnTo>
                      <a:pt x="6758" y="9607"/>
                    </a:lnTo>
                    <a:lnTo>
                      <a:pt x="6524" y="9644"/>
                    </a:lnTo>
                    <a:lnTo>
                      <a:pt x="6275" y="9673"/>
                    </a:lnTo>
                    <a:lnTo>
                      <a:pt x="6011" y="9695"/>
                    </a:lnTo>
                    <a:lnTo>
                      <a:pt x="5733" y="9710"/>
                    </a:lnTo>
                    <a:lnTo>
                      <a:pt x="5448" y="9717"/>
                    </a:lnTo>
                    <a:lnTo>
                      <a:pt x="5147" y="9724"/>
                    </a:lnTo>
                    <a:lnTo>
                      <a:pt x="4847" y="9724"/>
                    </a:lnTo>
                    <a:lnTo>
                      <a:pt x="4532" y="9717"/>
                    </a:lnTo>
                    <a:lnTo>
                      <a:pt x="3910" y="9702"/>
                    </a:lnTo>
                    <a:lnTo>
                      <a:pt x="3288" y="9673"/>
                    </a:lnTo>
                    <a:lnTo>
                      <a:pt x="2680" y="9629"/>
                    </a:lnTo>
                    <a:lnTo>
                      <a:pt x="1582" y="9548"/>
                    </a:lnTo>
                    <a:lnTo>
                      <a:pt x="740" y="9490"/>
                    </a:lnTo>
                    <a:lnTo>
                      <a:pt x="454" y="9475"/>
                    </a:lnTo>
                    <a:lnTo>
                      <a:pt x="278" y="9475"/>
                    </a:lnTo>
                    <a:lnTo>
                      <a:pt x="220" y="9490"/>
                    </a:lnTo>
                    <a:lnTo>
                      <a:pt x="176" y="9505"/>
                    </a:lnTo>
                    <a:lnTo>
                      <a:pt x="132" y="9527"/>
                    </a:lnTo>
                    <a:lnTo>
                      <a:pt x="95" y="9548"/>
                    </a:lnTo>
                    <a:lnTo>
                      <a:pt x="66" y="9578"/>
                    </a:lnTo>
                    <a:lnTo>
                      <a:pt x="44" y="9614"/>
                    </a:lnTo>
                    <a:lnTo>
                      <a:pt x="22" y="9651"/>
                    </a:lnTo>
                    <a:lnTo>
                      <a:pt x="7" y="9695"/>
                    </a:lnTo>
                    <a:lnTo>
                      <a:pt x="0" y="9739"/>
                    </a:lnTo>
                    <a:lnTo>
                      <a:pt x="0" y="9790"/>
                    </a:lnTo>
                    <a:lnTo>
                      <a:pt x="0" y="9885"/>
                    </a:lnTo>
                    <a:lnTo>
                      <a:pt x="15" y="9995"/>
                    </a:lnTo>
                    <a:lnTo>
                      <a:pt x="37" y="10105"/>
                    </a:lnTo>
                    <a:lnTo>
                      <a:pt x="73" y="10215"/>
                    </a:lnTo>
                    <a:lnTo>
                      <a:pt x="110" y="10317"/>
                    </a:lnTo>
                    <a:lnTo>
                      <a:pt x="190" y="10500"/>
                    </a:lnTo>
                    <a:lnTo>
                      <a:pt x="249" y="10632"/>
                    </a:lnTo>
                    <a:lnTo>
                      <a:pt x="278" y="10683"/>
                    </a:lnTo>
                    <a:lnTo>
                      <a:pt x="1040" y="10793"/>
                    </a:lnTo>
                    <a:lnTo>
                      <a:pt x="1757" y="10888"/>
                    </a:lnTo>
                    <a:lnTo>
                      <a:pt x="2431" y="10969"/>
                    </a:lnTo>
                    <a:lnTo>
                      <a:pt x="3053" y="11035"/>
                    </a:lnTo>
                    <a:lnTo>
                      <a:pt x="3632" y="11093"/>
                    </a:lnTo>
                    <a:lnTo>
                      <a:pt x="4166" y="11130"/>
                    </a:lnTo>
                    <a:lnTo>
                      <a:pt x="4657" y="11159"/>
                    </a:lnTo>
                    <a:lnTo>
                      <a:pt x="5118" y="11174"/>
                    </a:lnTo>
                    <a:lnTo>
                      <a:pt x="5535" y="11181"/>
                    </a:lnTo>
                    <a:lnTo>
                      <a:pt x="5916" y="11174"/>
                    </a:lnTo>
                    <a:lnTo>
                      <a:pt x="6268" y="11152"/>
                    </a:lnTo>
                    <a:lnTo>
                      <a:pt x="6583" y="11130"/>
                    </a:lnTo>
                    <a:lnTo>
                      <a:pt x="6868" y="11093"/>
                    </a:lnTo>
                    <a:lnTo>
                      <a:pt x="7132" y="11049"/>
                    </a:lnTo>
                    <a:lnTo>
                      <a:pt x="7359" y="10998"/>
                    </a:lnTo>
                    <a:lnTo>
                      <a:pt x="7564" y="10940"/>
                    </a:lnTo>
                    <a:lnTo>
                      <a:pt x="7747" y="10866"/>
                    </a:lnTo>
                    <a:lnTo>
                      <a:pt x="7915" y="10793"/>
                    </a:lnTo>
                    <a:lnTo>
                      <a:pt x="8054" y="10720"/>
                    </a:lnTo>
                    <a:lnTo>
                      <a:pt x="8179" y="10632"/>
                    </a:lnTo>
                    <a:lnTo>
                      <a:pt x="8289" y="10544"/>
                    </a:lnTo>
                    <a:lnTo>
                      <a:pt x="8376" y="10449"/>
                    </a:lnTo>
                    <a:lnTo>
                      <a:pt x="8464" y="10354"/>
                    </a:lnTo>
                    <a:lnTo>
                      <a:pt x="8530" y="10251"/>
                    </a:lnTo>
                    <a:lnTo>
                      <a:pt x="8589" y="10149"/>
                    </a:lnTo>
                    <a:lnTo>
                      <a:pt x="8647" y="10046"/>
                    </a:lnTo>
                    <a:lnTo>
                      <a:pt x="8691" y="9944"/>
                    </a:lnTo>
                    <a:lnTo>
                      <a:pt x="8735" y="9834"/>
                    </a:lnTo>
                    <a:lnTo>
                      <a:pt x="8823" y="9622"/>
                    </a:lnTo>
                    <a:lnTo>
                      <a:pt x="8911" y="9409"/>
                    </a:lnTo>
                    <a:lnTo>
                      <a:pt x="8955" y="9292"/>
                    </a:lnTo>
                    <a:lnTo>
                      <a:pt x="8999" y="9146"/>
                    </a:lnTo>
                    <a:lnTo>
                      <a:pt x="9043" y="8970"/>
                    </a:lnTo>
                    <a:lnTo>
                      <a:pt x="9087" y="8765"/>
                    </a:lnTo>
                    <a:lnTo>
                      <a:pt x="9123" y="8538"/>
                    </a:lnTo>
                    <a:lnTo>
                      <a:pt x="9167" y="8289"/>
                    </a:lnTo>
                    <a:lnTo>
                      <a:pt x="9233" y="7733"/>
                    </a:lnTo>
                    <a:lnTo>
                      <a:pt x="9299" y="7118"/>
                    </a:lnTo>
                    <a:lnTo>
                      <a:pt x="9350" y="6459"/>
                    </a:lnTo>
                    <a:lnTo>
                      <a:pt x="9394" y="5770"/>
                    </a:lnTo>
                    <a:lnTo>
                      <a:pt x="9438" y="5067"/>
                    </a:lnTo>
                    <a:lnTo>
                      <a:pt x="9467" y="4372"/>
                    </a:lnTo>
                    <a:lnTo>
                      <a:pt x="9489" y="3691"/>
                    </a:lnTo>
                    <a:lnTo>
                      <a:pt x="9497" y="3054"/>
                    </a:lnTo>
                    <a:lnTo>
                      <a:pt x="9504" y="2475"/>
                    </a:lnTo>
                    <a:lnTo>
                      <a:pt x="9497" y="1963"/>
                    </a:lnTo>
                    <a:lnTo>
                      <a:pt x="9482" y="1545"/>
                    </a:lnTo>
                    <a:lnTo>
                      <a:pt x="9460" y="1231"/>
                    </a:lnTo>
                    <a:lnTo>
                      <a:pt x="9445" y="1113"/>
                    </a:lnTo>
                    <a:lnTo>
                      <a:pt x="9431" y="1033"/>
                    </a:lnTo>
                    <a:lnTo>
                      <a:pt x="9409" y="974"/>
                    </a:lnTo>
                    <a:lnTo>
                      <a:pt x="9387" y="908"/>
                    </a:lnTo>
                    <a:lnTo>
                      <a:pt x="9350" y="850"/>
                    </a:lnTo>
                    <a:lnTo>
                      <a:pt x="9314" y="791"/>
                    </a:lnTo>
                    <a:lnTo>
                      <a:pt x="9233" y="689"/>
                    </a:lnTo>
                    <a:lnTo>
                      <a:pt x="9131" y="586"/>
                    </a:lnTo>
                    <a:lnTo>
                      <a:pt x="9021" y="491"/>
                    </a:lnTo>
                    <a:lnTo>
                      <a:pt x="8904" y="411"/>
                    </a:lnTo>
                    <a:lnTo>
                      <a:pt x="8786" y="330"/>
                    </a:lnTo>
                    <a:lnTo>
                      <a:pt x="8662" y="264"/>
                    </a:lnTo>
                    <a:lnTo>
                      <a:pt x="8545" y="198"/>
                    </a:lnTo>
                    <a:lnTo>
                      <a:pt x="8428" y="147"/>
                    </a:lnTo>
                    <a:lnTo>
                      <a:pt x="8230" y="66"/>
                    </a:lnTo>
                    <a:lnTo>
                      <a:pt x="8091" y="15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rgbClr val="FFEE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1"/>
              <p:cNvSpPr/>
              <p:nvPr/>
            </p:nvSpPr>
            <p:spPr>
              <a:xfrm>
                <a:off x="5521600" y="5221700"/>
                <a:ext cx="57500" cy="63900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2556" extrusionOk="0">
                    <a:moveTo>
                      <a:pt x="1150" y="0"/>
                    </a:moveTo>
                    <a:lnTo>
                      <a:pt x="1033" y="7"/>
                    </a:lnTo>
                    <a:lnTo>
                      <a:pt x="916" y="29"/>
                    </a:lnTo>
                    <a:lnTo>
                      <a:pt x="806" y="59"/>
                    </a:lnTo>
                    <a:lnTo>
                      <a:pt x="703" y="103"/>
                    </a:lnTo>
                    <a:lnTo>
                      <a:pt x="601" y="154"/>
                    </a:lnTo>
                    <a:lnTo>
                      <a:pt x="506" y="220"/>
                    </a:lnTo>
                    <a:lnTo>
                      <a:pt x="418" y="293"/>
                    </a:lnTo>
                    <a:lnTo>
                      <a:pt x="337" y="373"/>
                    </a:lnTo>
                    <a:lnTo>
                      <a:pt x="264" y="469"/>
                    </a:lnTo>
                    <a:lnTo>
                      <a:pt x="198" y="564"/>
                    </a:lnTo>
                    <a:lnTo>
                      <a:pt x="139" y="674"/>
                    </a:lnTo>
                    <a:lnTo>
                      <a:pt x="96" y="784"/>
                    </a:lnTo>
                    <a:lnTo>
                      <a:pt x="52" y="901"/>
                    </a:lnTo>
                    <a:lnTo>
                      <a:pt x="22" y="1025"/>
                    </a:lnTo>
                    <a:lnTo>
                      <a:pt x="8" y="1150"/>
                    </a:lnTo>
                    <a:lnTo>
                      <a:pt x="0" y="1281"/>
                    </a:lnTo>
                    <a:lnTo>
                      <a:pt x="8" y="1413"/>
                    </a:lnTo>
                    <a:lnTo>
                      <a:pt x="22" y="1538"/>
                    </a:lnTo>
                    <a:lnTo>
                      <a:pt x="52" y="1662"/>
                    </a:lnTo>
                    <a:lnTo>
                      <a:pt x="96" y="1779"/>
                    </a:lnTo>
                    <a:lnTo>
                      <a:pt x="139" y="1889"/>
                    </a:lnTo>
                    <a:lnTo>
                      <a:pt x="198" y="1992"/>
                    </a:lnTo>
                    <a:lnTo>
                      <a:pt x="264" y="2094"/>
                    </a:lnTo>
                    <a:lnTo>
                      <a:pt x="337" y="2182"/>
                    </a:lnTo>
                    <a:lnTo>
                      <a:pt x="418" y="2263"/>
                    </a:lnTo>
                    <a:lnTo>
                      <a:pt x="506" y="2336"/>
                    </a:lnTo>
                    <a:lnTo>
                      <a:pt x="601" y="2402"/>
                    </a:lnTo>
                    <a:lnTo>
                      <a:pt x="703" y="2460"/>
                    </a:lnTo>
                    <a:lnTo>
                      <a:pt x="806" y="2497"/>
                    </a:lnTo>
                    <a:lnTo>
                      <a:pt x="916" y="2533"/>
                    </a:lnTo>
                    <a:lnTo>
                      <a:pt x="1033" y="2548"/>
                    </a:lnTo>
                    <a:lnTo>
                      <a:pt x="1150" y="2555"/>
                    </a:lnTo>
                    <a:lnTo>
                      <a:pt x="1267" y="2548"/>
                    </a:lnTo>
                    <a:lnTo>
                      <a:pt x="1384" y="2533"/>
                    </a:lnTo>
                    <a:lnTo>
                      <a:pt x="1494" y="2497"/>
                    </a:lnTo>
                    <a:lnTo>
                      <a:pt x="1597" y="2460"/>
                    </a:lnTo>
                    <a:lnTo>
                      <a:pt x="1699" y="2402"/>
                    </a:lnTo>
                    <a:lnTo>
                      <a:pt x="1794" y="2336"/>
                    </a:lnTo>
                    <a:lnTo>
                      <a:pt x="1882" y="2263"/>
                    </a:lnTo>
                    <a:lnTo>
                      <a:pt x="1963" y="2182"/>
                    </a:lnTo>
                    <a:lnTo>
                      <a:pt x="2036" y="2094"/>
                    </a:lnTo>
                    <a:lnTo>
                      <a:pt x="2102" y="1992"/>
                    </a:lnTo>
                    <a:lnTo>
                      <a:pt x="2160" y="1889"/>
                    </a:lnTo>
                    <a:lnTo>
                      <a:pt x="2212" y="1779"/>
                    </a:lnTo>
                    <a:lnTo>
                      <a:pt x="2248" y="1662"/>
                    </a:lnTo>
                    <a:lnTo>
                      <a:pt x="2277" y="1538"/>
                    </a:lnTo>
                    <a:lnTo>
                      <a:pt x="2292" y="1413"/>
                    </a:lnTo>
                    <a:lnTo>
                      <a:pt x="2299" y="1281"/>
                    </a:lnTo>
                    <a:lnTo>
                      <a:pt x="2292" y="1150"/>
                    </a:lnTo>
                    <a:lnTo>
                      <a:pt x="2277" y="1025"/>
                    </a:lnTo>
                    <a:lnTo>
                      <a:pt x="2248" y="901"/>
                    </a:lnTo>
                    <a:lnTo>
                      <a:pt x="2212" y="784"/>
                    </a:lnTo>
                    <a:lnTo>
                      <a:pt x="2160" y="674"/>
                    </a:lnTo>
                    <a:lnTo>
                      <a:pt x="2102" y="564"/>
                    </a:lnTo>
                    <a:lnTo>
                      <a:pt x="2036" y="469"/>
                    </a:lnTo>
                    <a:lnTo>
                      <a:pt x="1963" y="373"/>
                    </a:lnTo>
                    <a:lnTo>
                      <a:pt x="1882" y="293"/>
                    </a:lnTo>
                    <a:lnTo>
                      <a:pt x="1794" y="220"/>
                    </a:lnTo>
                    <a:lnTo>
                      <a:pt x="1699" y="154"/>
                    </a:lnTo>
                    <a:lnTo>
                      <a:pt x="1597" y="103"/>
                    </a:lnTo>
                    <a:lnTo>
                      <a:pt x="1494" y="59"/>
                    </a:lnTo>
                    <a:lnTo>
                      <a:pt x="1384" y="29"/>
                    </a:lnTo>
                    <a:lnTo>
                      <a:pt x="1267" y="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rgbClr val="FFFA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1"/>
              <p:cNvSpPr/>
              <p:nvPr/>
            </p:nvSpPr>
            <p:spPr>
              <a:xfrm>
                <a:off x="3139925" y="456300"/>
                <a:ext cx="427075" cy="408425"/>
              </a:xfrm>
              <a:custGeom>
                <a:avLst/>
                <a:gdLst/>
                <a:ahLst/>
                <a:cxnLst/>
                <a:rect l="l" t="t" r="r" b="b"/>
                <a:pathLst>
                  <a:path w="17083" h="16337" extrusionOk="0">
                    <a:moveTo>
                      <a:pt x="12719" y="1"/>
                    </a:moveTo>
                    <a:lnTo>
                      <a:pt x="12352" y="16"/>
                    </a:lnTo>
                    <a:lnTo>
                      <a:pt x="11972" y="38"/>
                    </a:lnTo>
                    <a:lnTo>
                      <a:pt x="11576" y="67"/>
                    </a:lnTo>
                    <a:lnTo>
                      <a:pt x="11159" y="111"/>
                    </a:lnTo>
                    <a:lnTo>
                      <a:pt x="10734" y="155"/>
                    </a:lnTo>
                    <a:lnTo>
                      <a:pt x="10310" y="206"/>
                    </a:lnTo>
                    <a:lnTo>
                      <a:pt x="9870" y="272"/>
                    </a:lnTo>
                    <a:lnTo>
                      <a:pt x="9431" y="338"/>
                    </a:lnTo>
                    <a:lnTo>
                      <a:pt x="8992" y="411"/>
                    </a:lnTo>
                    <a:lnTo>
                      <a:pt x="8552" y="499"/>
                    </a:lnTo>
                    <a:lnTo>
                      <a:pt x="8120" y="587"/>
                    </a:lnTo>
                    <a:lnTo>
                      <a:pt x="7696" y="682"/>
                    </a:lnTo>
                    <a:lnTo>
                      <a:pt x="7278" y="784"/>
                    </a:lnTo>
                    <a:lnTo>
                      <a:pt x="6876" y="894"/>
                    </a:lnTo>
                    <a:lnTo>
                      <a:pt x="6487" y="1004"/>
                    </a:lnTo>
                    <a:lnTo>
                      <a:pt x="6121" y="1128"/>
                    </a:lnTo>
                    <a:lnTo>
                      <a:pt x="5770" y="1253"/>
                    </a:lnTo>
                    <a:lnTo>
                      <a:pt x="5448" y="1385"/>
                    </a:lnTo>
                    <a:lnTo>
                      <a:pt x="5148" y="1524"/>
                    </a:lnTo>
                    <a:lnTo>
                      <a:pt x="5016" y="1590"/>
                    </a:lnTo>
                    <a:lnTo>
                      <a:pt x="4884" y="1663"/>
                    </a:lnTo>
                    <a:lnTo>
                      <a:pt x="4759" y="1736"/>
                    </a:lnTo>
                    <a:lnTo>
                      <a:pt x="4642" y="1809"/>
                    </a:lnTo>
                    <a:lnTo>
                      <a:pt x="4540" y="1883"/>
                    </a:lnTo>
                    <a:lnTo>
                      <a:pt x="4437" y="1963"/>
                    </a:lnTo>
                    <a:lnTo>
                      <a:pt x="4254" y="2110"/>
                    </a:lnTo>
                    <a:lnTo>
                      <a:pt x="4064" y="2256"/>
                    </a:lnTo>
                    <a:lnTo>
                      <a:pt x="3874" y="2395"/>
                    </a:lnTo>
                    <a:lnTo>
                      <a:pt x="3676" y="2527"/>
                    </a:lnTo>
                    <a:lnTo>
                      <a:pt x="3485" y="2659"/>
                    </a:lnTo>
                    <a:lnTo>
                      <a:pt x="3295" y="2783"/>
                    </a:lnTo>
                    <a:lnTo>
                      <a:pt x="2907" y="3010"/>
                    </a:lnTo>
                    <a:lnTo>
                      <a:pt x="2534" y="3215"/>
                    </a:lnTo>
                    <a:lnTo>
                      <a:pt x="2160" y="3406"/>
                    </a:lnTo>
                    <a:lnTo>
                      <a:pt x="1809" y="3574"/>
                    </a:lnTo>
                    <a:lnTo>
                      <a:pt x="1472" y="3721"/>
                    </a:lnTo>
                    <a:lnTo>
                      <a:pt x="1164" y="3845"/>
                    </a:lnTo>
                    <a:lnTo>
                      <a:pt x="879" y="3955"/>
                    </a:lnTo>
                    <a:lnTo>
                      <a:pt x="630" y="4050"/>
                    </a:lnTo>
                    <a:lnTo>
                      <a:pt x="410" y="4123"/>
                    </a:lnTo>
                    <a:lnTo>
                      <a:pt x="110" y="4218"/>
                    </a:lnTo>
                    <a:lnTo>
                      <a:pt x="0" y="4248"/>
                    </a:lnTo>
                    <a:lnTo>
                      <a:pt x="139" y="5046"/>
                    </a:lnTo>
                    <a:lnTo>
                      <a:pt x="308" y="5902"/>
                    </a:lnTo>
                    <a:lnTo>
                      <a:pt x="513" y="6942"/>
                    </a:lnTo>
                    <a:lnTo>
                      <a:pt x="747" y="8070"/>
                    </a:lnTo>
                    <a:lnTo>
                      <a:pt x="871" y="8641"/>
                    </a:lnTo>
                    <a:lnTo>
                      <a:pt x="996" y="9197"/>
                    </a:lnTo>
                    <a:lnTo>
                      <a:pt x="1128" y="9732"/>
                    </a:lnTo>
                    <a:lnTo>
                      <a:pt x="1260" y="10222"/>
                    </a:lnTo>
                    <a:lnTo>
                      <a:pt x="1384" y="10669"/>
                    </a:lnTo>
                    <a:lnTo>
                      <a:pt x="1508" y="11065"/>
                    </a:lnTo>
                    <a:lnTo>
                      <a:pt x="1640" y="11445"/>
                    </a:lnTo>
                    <a:lnTo>
                      <a:pt x="1721" y="11658"/>
                    </a:lnTo>
                    <a:lnTo>
                      <a:pt x="1809" y="11885"/>
                    </a:lnTo>
                    <a:lnTo>
                      <a:pt x="1911" y="12119"/>
                    </a:lnTo>
                    <a:lnTo>
                      <a:pt x="2014" y="12361"/>
                    </a:lnTo>
                    <a:lnTo>
                      <a:pt x="2138" y="12602"/>
                    </a:lnTo>
                    <a:lnTo>
                      <a:pt x="2270" y="12858"/>
                    </a:lnTo>
                    <a:lnTo>
                      <a:pt x="2416" y="13107"/>
                    </a:lnTo>
                    <a:lnTo>
                      <a:pt x="2578" y="13364"/>
                    </a:lnTo>
                    <a:lnTo>
                      <a:pt x="2753" y="13620"/>
                    </a:lnTo>
                    <a:lnTo>
                      <a:pt x="2951" y="13876"/>
                    </a:lnTo>
                    <a:lnTo>
                      <a:pt x="3156" y="14125"/>
                    </a:lnTo>
                    <a:lnTo>
                      <a:pt x="3273" y="14250"/>
                    </a:lnTo>
                    <a:lnTo>
                      <a:pt x="3390" y="14367"/>
                    </a:lnTo>
                    <a:lnTo>
                      <a:pt x="3507" y="14491"/>
                    </a:lnTo>
                    <a:lnTo>
                      <a:pt x="3632" y="14608"/>
                    </a:lnTo>
                    <a:lnTo>
                      <a:pt x="3764" y="14726"/>
                    </a:lnTo>
                    <a:lnTo>
                      <a:pt x="3903" y="14835"/>
                    </a:lnTo>
                    <a:lnTo>
                      <a:pt x="4042" y="14945"/>
                    </a:lnTo>
                    <a:lnTo>
                      <a:pt x="4188" y="15055"/>
                    </a:lnTo>
                    <a:lnTo>
                      <a:pt x="4342" y="15158"/>
                    </a:lnTo>
                    <a:lnTo>
                      <a:pt x="4496" y="15260"/>
                    </a:lnTo>
                    <a:lnTo>
                      <a:pt x="4657" y="15363"/>
                    </a:lnTo>
                    <a:lnTo>
                      <a:pt x="4825" y="15458"/>
                    </a:lnTo>
                    <a:lnTo>
                      <a:pt x="5001" y="15546"/>
                    </a:lnTo>
                    <a:lnTo>
                      <a:pt x="5184" y="15633"/>
                    </a:lnTo>
                    <a:lnTo>
                      <a:pt x="5367" y="15721"/>
                    </a:lnTo>
                    <a:lnTo>
                      <a:pt x="5565" y="15795"/>
                    </a:lnTo>
                    <a:lnTo>
                      <a:pt x="5763" y="15875"/>
                    </a:lnTo>
                    <a:lnTo>
                      <a:pt x="5968" y="15941"/>
                    </a:lnTo>
                    <a:lnTo>
                      <a:pt x="6180" y="16007"/>
                    </a:lnTo>
                    <a:lnTo>
                      <a:pt x="6400" y="16065"/>
                    </a:lnTo>
                    <a:lnTo>
                      <a:pt x="6627" y="16124"/>
                    </a:lnTo>
                    <a:lnTo>
                      <a:pt x="6854" y="16168"/>
                    </a:lnTo>
                    <a:lnTo>
                      <a:pt x="7095" y="16212"/>
                    </a:lnTo>
                    <a:lnTo>
                      <a:pt x="7344" y="16249"/>
                    </a:lnTo>
                    <a:lnTo>
                      <a:pt x="7593" y="16278"/>
                    </a:lnTo>
                    <a:lnTo>
                      <a:pt x="7857" y="16307"/>
                    </a:lnTo>
                    <a:lnTo>
                      <a:pt x="8128" y="16322"/>
                    </a:lnTo>
                    <a:lnTo>
                      <a:pt x="8399" y="16329"/>
                    </a:lnTo>
                    <a:lnTo>
                      <a:pt x="8684" y="16336"/>
                    </a:lnTo>
                    <a:lnTo>
                      <a:pt x="8977" y="16336"/>
                    </a:lnTo>
                    <a:lnTo>
                      <a:pt x="9277" y="16322"/>
                    </a:lnTo>
                    <a:lnTo>
                      <a:pt x="9585" y="16307"/>
                    </a:lnTo>
                    <a:lnTo>
                      <a:pt x="9900" y="16278"/>
                    </a:lnTo>
                    <a:lnTo>
                      <a:pt x="10222" y="16241"/>
                    </a:lnTo>
                    <a:lnTo>
                      <a:pt x="10551" y="16205"/>
                    </a:lnTo>
                    <a:lnTo>
                      <a:pt x="10895" y="16153"/>
                    </a:lnTo>
                    <a:lnTo>
                      <a:pt x="11239" y="16087"/>
                    </a:lnTo>
                    <a:lnTo>
                      <a:pt x="11598" y="16022"/>
                    </a:lnTo>
                    <a:lnTo>
                      <a:pt x="11957" y="15948"/>
                    </a:lnTo>
                    <a:lnTo>
                      <a:pt x="12294" y="15868"/>
                    </a:lnTo>
                    <a:lnTo>
                      <a:pt x="12616" y="15780"/>
                    </a:lnTo>
                    <a:lnTo>
                      <a:pt x="12931" y="15685"/>
                    </a:lnTo>
                    <a:lnTo>
                      <a:pt x="13231" y="15590"/>
                    </a:lnTo>
                    <a:lnTo>
                      <a:pt x="13509" y="15487"/>
                    </a:lnTo>
                    <a:lnTo>
                      <a:pt x="13780" y="15377"/>
                    </a:lnTo>
                    <a:lnTo>
                      <a:pt x="14037" y="15267"/>
                    </a:lnTo>
                    <a:lnTo>
                      <a:pt x="14285" y="15150"/>
                    </a:lnTo>
                    <a:lnTo>
                      <a:pt x="14520" y="15033"/>
                    </a:lnTo>
                    <a:lnTo>
                      <a:pt x="14739" y="14909"/>
                    </a:lnTo>
                    <a:lnTo>
                      <a:pt x="14944" y="14777"/>
                    </a:lnTo>
                    <a:lnTo>
                      <a:pt x="15142" y="14645"/>
                    </a:lnTo>
                    <a:lnTo>
                      <a:pt x="15325" y="14506"/>
                    </a:lnTo>
                    <a:lnTo>
                      <a:pt x="15501" y="14367"/>
                    </a:lnTo>
                    <a:lnTo>
                      <a:pt x="15662" y="14228"/>
                    </a:lnTo>
                    <a:lnTo>
                      <a:pt x="15816" y="14081"/>
                    </a:lnTo>
                    <a:lnTo>
                      <a:pt x="15955" y="13935"/>
                    </a:lnTo>
                    <a:lnTo>
                      <a:pt x="16094" y="13781"/>
                    </a:lnTo>
                    <a:lnTo>
                      <a:pt x="16211" y="13627"/>
                    </a:lnTo>
                    <a:lnTo>
                      <a:pt x="16328" y="13473"/>
                    </a:lnTo>
                    <a:lnTo>
                      <a:pt x="16431" y="13312"/>
                    </a:lnTo>
                    <a:lnTo>
                      <a:pt x="16526" y="13151"/>
                    </a:lnTo>
                    <a:lnTo>
                      <a:pt x="16614" y="12990"/>
                    </a:lnTo>
                    <a:lnTo>
                      <a:pt x="16694" y="12829"/>
                    </a:lnTo>
                    <a:lnTo>
                      <a:pt x="16760" y="12661"/>
                    </a:lnTo>
                    <a:lnTo>
                      <a:pt x="16826" y="12492"/>
                    </a:lnTo>
                    <a:lnTo>
                      <a:pt x="16877" y="12324"/>
                    </a:lnTo>
                    <a:lnTo>
                      <a:pt x="16929" y="12156"/>
                    </a:lnTo>
                    <a:lnTo>
                      <a:pt x="16965" y="11987"/>
                    </a:lnTo>
                    <a:lnTo>
                      <a:pt x="17002" y="11819"/>
                    </a:lnTo>
                    <a:lnTo>
                      <a:pt x="17031" y="11650"/>
                    </a:lnTo>
                    <a:lnTo>
                      <a:pt x="17053" y="11482"/>
                    </a:lnTo>
                    <a:lnTo>
                      <a:pt x="17068" y="11306"/>
                    </a:lnTo>
                    <a:lnTo>
                      <a:pt x="17075" y="11138"/>
                    </a:lnTo>
                    <a:lnTo>
                      <a:pt x="17082" y="10969"/>
                    </a:lnTo>
                    <a:lnTo>
                      <a:pt x="17082" y="10801"/>
                    </a:lnTo>
                    <a:lnTo>
                      <a:pt x="17075" y="10633"/>
                    </a:lnTo>
                    <a:lnTo>
                      <a:pt x="17053" y="10296"/>
                    </a:lnTo>
                    <a:lnTo>
                      <a:pt x="17017" y="9966"/>
                    </a:lnTo>
                    <a:lnTo>
                      <a:pt x="16965" y="9644"/>
                    </a:lnTo>
                    <a:lnTo>
                      <a:pt x="16907" y="9322"/>
                    </a:lnTo>
                    <a:lnTo>
                      <a:pt x="16834" y="9014"/>
                    </a:lnTo>
                    <a:lnTo>
                      <a:pt x="16760" y="8721"/>
                    </a:lnTo>
                    <a:lnTo>
                      <a:pt x="16672" y="8436"/>
                    </a:lnTo>
                    <a:lnTo>
                      <a:pt x="16592" y="8165"/>
                    </a:lnTo>
                    <a:lnTo>
                      <a:pt x="16504" y="7901"/>
                    </a:lnTo>
                    <a:lnTo>
                      <a:pt x="16350" y="7440"/>
                    </a:lnTo>
                    <a:lnTo>
                      <a:pt x="16218" y="7052"/>
                    </a:lnTo>
                    <a:lnTo>
                      <a:pt x="16101" y="6679"/>
                    </a:lnTo>
                    <a:lnTo>
                      <a:pt x="15984" y="6269"/>
                    </a:lnTo>
                    <a:lnTo>
                      <a:pt x="15860" y="5822"/>
                    </a:lnTo>
                    <a:lnTo>
                      <a:pt x="15743" y="5353"/>
                    </a:lnTo>
                    <a:lnTo>
                      <a:pt x="15625" y="4863"/>
                    </a:lnTo>
                    <a:lnTo>
                      <a:pt x="15508" y="4358"/>
                    </a:lnTo>
                    <a:lnTo>
                      <a:pt x="15289" y="3354"/>
                    </a:lnTo>
                    <a:lnTo>
                      <a:pt x="15091" y="2388"/>
                    </a:lnTo>
                    <a:lnTo>
                      <a:pt x="14930" y="1531"/>
                    </a:lnTo>
                    <a:lnTo>
                      <a:pt x="14813" y="836"/>
                    </a:lnTo>
                    <a:lnTo>
                      <a:pt x="14776" y="572"/>
                    </a:lnTo>
                    <a:lnTo>
                      <a:pt x="14747" y="367"/>
                    </a:lnTo>
                    <a:lnTo>
                      <a:pt x="14739" y="323"/>
                    </a:lnTo>
                    <a:lnTo>
                      <a:pt x="14717" y="286"/>
                    </a:lnTo>
                    <a:lnTo>
                      <a:pt x="14681" y="250"/>
                    </a:lnTo>
                    <a:lnTo>
                      <a:pt x="14637" y="213"/>
                    </a:lnTo>
                    <a:lnTo>
                      <a:pt x="14586" y="184"/>
                    </a:lnTo>
                    <a:lnTo>
                      <a:pt x="14520" y="155"/>
                    </a:lnTo>
                    <a:lnTo>
                      <a:pt x="14447" y="133"/>
                    </a:lnTo>
                    <a:lnTo>
                      <a:pt x="14366" y="103"/>
                    </a:lnTo>
                    <a:lnTo>
                      <a:pt x="14168" y="67"/>
                    </a:lnTo>
                    <a:lnTo>
                      <a:pt x="13934" y="38"/>
                    </a:lnTo>
                    <a:lnTo>
                      <a:pt x="13670" y="16"/>
                    </a:lnTo>
                    <a:lnTo>
                      <a:pt x="13378" y="1"/>
                    </a:lnTo>
                    <a:close/>
                  </a:path>
                </a:pathLst>
              </a:custGeom>
              <a:solidFill>
                <a:srgbClr val="F287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1"/>
              <p:cNvSpPr/>
              <p:nvPr/>
            </p:nvSpPr>
            <p:spPr>
              <a:xfrm>
                <a:off x="3139925" y="456300"/>
                <a:ext cx="427075" cy="408425"/>
              </a:xfrm>
              <a:custGeom>
                <a:avLst/>
                <a:gdLst/>
                <a:ahLst/>
                <a:cxnLst/>
                <a:rect l="l" t="t" r="r" b="b"/>
                <a:pathLst>
                  <a:path w="17083" h="16337" fill="none" extrusionOk="0">
                    <a:moveTo>
                      <a:pt x="0" y="4248"/>
                    </a:moveTo>
                    <a:lnTo>
                      <a:pt x="0" y="4248"/>
                    </a:lnTo>
                    <a:lnTo>
                      <a:pt x="139" y="5046"/>
                    </a:lnTo>
                    <a:lnTo>
                      <a:pt x="308" y="5902"/>
                    </a:lnTo>
                    <a:lnTo>
                      <a:pt x="513" y="6942"/>
                    </a:lnTo>
                    <a:lnTo>
                      <a:pt x="747" y="8070"/>
                    </a:lnTo>
                    <a:lnTo>
                      <a:pt x="871" y="8641"/>
                    </a:lnTo>
                    <a:lnTo>
                      <a:pt x="996" y="9197"/>
                    </a:lnTo>
                    <a:lnTo>
                      <a:pt x="1128" y="9732"/>
                    </a:lnTo>
                    <a:lnTo>
                      <a:pt x="1260" y="10222"/>
                    </a:lnTo>
                    <a:lnTo>
                      <a:pt x="1384" y="10669"/>
                    </a:lnTo>
                    <a:lnTo>
                      <a:pt x="1508" y="11065"/>
                    </a:lnTo>
                    <a:lnTo>
                      <a:pt x="1508" y="11065"/>
                    </a:lnTo>
                    <a:lnTo>
                      <a:pt x="1640" y="11445"/>
                    </a:lnTo>
                    <a:lnTo>
                      <a:pt x="1721" y="11658"/>
                    </a:lnTo>
                    <a:lnTo>
                      <a:pt x="1809" y="11885"/>
                    </a:lnTo>
                    <a:lnTo>
                      <a:pt x="1911" y="12119"/>
                    </a:lnTo>
                    <a:lnTo>
                      <a:pt x="2014" y="12361"/>
                    </a:lnTo>
                    <a:lnTo>
                      <a:pt x="2138" y="12602"/>
                    </a:lnTo>
                    <a:lnTo>
                      <a:pt x="2270" y="12858"/>
                    </a:lnTo>
                    <a:lnTo>
                      <a:pt x="2416" y="13107"/>
                    </a:lnTo>
                    <a:lnTo>
                      <a:pt x="2578" y="13364"/>
                    </a:lnTo>
                    <a:lnTo>
                      <a:pt x="2753" y="13620"/>
                    </a:lnTo>
                    <a:lnTo>
                      <a:pt x="2951" y="13876"/>
                    </a:lnTo>
                    <a:lnTo>
                      <a:pt x="3156" y="14125"/>
                    </a:lnTo>
                    <a:lnTo>
                      <a:pt x="3273" y="14250"/>
                    </a:lnTo>
                    <a:lnTo>
                      <a:pt x="3390" y="14367"/>
                    </a:lnTo>
                    <a:lnTo>
                      <a:pt x="3507" y="14491"/>
                    </a:lnTo>
                    <a:lnTo>
                      <a:pt x="3632" y="14608"/>
                    </a:lnTo>
                    <a:lnTo>
                      <a:pt x="3764" y="14726"/>
                    </a:lnTo>
                    <a:lnTo>
                      <a:pt x="3903" y="14835"/>
                    </a:lnTo>
                    <a:lnTo>
                      <a:pt x="4042" y="14945"/>
                    </a:lnTo>
                    <a:lnTo>
                      <a:pt x="4188" y="15055"/>
                    </a:lnTo>
                    <a:lnTo>
                      <a:pt x="4342" y="15158"/>
                    </a:lnTo>
                    <a:lnTo>
                      <a:pt x="4496" y="15260"/>
                    </a:lnTo>
                    <a:lnTo>
                      <a:pt x="4657" y="15363"/>
                    </a:lnTo>
                    <a:lnTo>
                      <a:pt x="4825" y="15458"/>
                    </a:lnTo>
                    <a:lnTo>
                      <a:pt x="5001" y="15546"/>
                    </a:lnTo>
                    <a:lnTo>
                      <a:pt x="5184" y="15633"/>
                    </a:lnTo>
                    <a:lnTo>
                      <a:pt x="5367" y="15721"/>
                    </a:lnTo>
                    <a:lnTo>
                      <a:pt x="5565" y="15795"/>
                    </a:lnTo>
                    <a:lnTo>
                      <a:pt x="5763" y="15875"/>
                    </a:lnTo>
                    <a:lnTo>
                      <a:pt x="5968" y="15941"/>
                    </a:lnTo>
                    <a:lnTo>
                      <a:pt x="6180" y="16007"/>
                    </a:lnTo>
                    <a:lnTo>
                      <a:pt x="6400" y="16065"/>
                    </a:lnTo>
                    <a:lnTo>
                      <a:pt x="6627" y="16124"/>
                    </a:lnTo>
                    <a:lnTo>
                      <a:pt x="6854" y="16168"/>
                    </a:lnTo>
                    <a:lnTo>
                      <a:pt x="7095" y="16212"/>
                    </a:lnTo>
                    <a:lnTo>
                      <a:pt x="7344" y="16249"/>
                    </a:lnTo>
                    <a:lnTo>
                      <a:pt x="7593" y="16278"/>
                    </a:lnTo>
                    <a:lnTo>
                      <a:pt x="7857" y="16307"/>
                    </a:lnTo>
                    <a:lnTo>
                      <a:pt x="8128" y="16322"/>
                    </a:lnTo>
                    <a:lnTo>
                      <a:pt x="8399" y="16329"/>
                    </a:lnTo>
                    <a:lnTo>
                      <a:pt x="8684" y="16336"/>
                    </a:lnTo>
                    <a:lnTo>
                      <a:pt x="8977" y="16336"/>
                    </a:lnTo>
                    <a:lnTo>
                      <a:pt x="9277" y="16322"/>
                    </a:lnTo>
                    <a:lnTo>
                      <a:pt x="9585" y="16307"/>
                    </a:lnTo>
                    <a:lnTo>
                      <a:pt x="9900" y="16278"/>
                    </a:lnTo>
                    <a:lnTo>
                      <a:pt x="10222" y="16241"/>
                    </a:lnTo>
                    <a:lnTo>
                      <a:pt x="10551" y="16205"/>
                    </a:lnTo>
                    <a:lnTo>
                      <a:pt x="10895" y="16153"/>
                    </a:lnTo>
                    <a:lnTo>
                      <a:pt x="11239" y="16087"/>
                    </a:lnTo>
                    <a:lnTo>
                      <a:pt x="11598" y="16022"/>
                    </a:lnTo>
                    <a:lnTo>
                      <a:pt x="11598" y="16022"/>
                    </a:lnTo>
                    <a:lnTo>
                      <a:pt x="11957" y="15948"/>
                    </a:lnTo>
                    <a:lnTo>
                      <a:pt x="12294" y="15868"/>
                    </a:lnTo>
                    <a:lnTo>
                      <a:pt x="12616" y="15780"/>
                    </a:lnTo>
                    <a:lnTo>
                      <a:pt x="12931" y="15685"/>
                    </a:lnTo>
                    <a:lnTo>
                      <a:pt x="13231" y="15590"/>
                    </a:lnTo>
                    <a:lnTo>
                      <a:pt x="13509" y="15487"/>
                    </a:lnTo>
                    <a:lnTo>
                      <a:pt x="13780" y="15377"/>
                    </a:lnTo>
                    <a:lnTo>
                      <a:pt x="14037" y="15267"/>
                    </a:lnTo>
                    <a:lnTo>
                      <a:pt x="14285" y="15150"/>
                    </a:lnTo>
                    <a:lnTo>
                      <a:pt x="14520" y="15033"/>
                    </a:lnTo>
                    <a:lnTo>
                      <a:pt x="14739" y="14909"/>
                    </a:lnTo>
                    <a:lnTo>
                      <a:pt x="14944" y="14777"/>
                    </a:lnTo>
                    <a:lnTo>
                      <a:pt x="15142" y="14645"/>
                    </a:lnTo>
                    <a:lnTo>
                      <a:pt x="15325" y="14506"/>
                    </a:lnTo>
                    <a:lnTo>
                      <a:pt x="15501" y="14367"/>
                    </a:lnTo>
                    <a:lnTo>
                      <a:pt x="15662" y="14228"/>
                    </a:lnTo>
                    <a:lnTo>
                      <a:pt x="15816" y="14081"/>
                    </a:lnTo>
                    <a:lnTo>
                      <a:pt x="15955" y="13935"/>
                    </a:lnTo>
                    <a:lnTo>
                      <a:pt x="16094" y="13781"/>
                    </a:lnTo>
                    <a:lnTo>
                      <a:pt x="16211" y="13627"/>
                    </a:lnTo>
                    <a:lnTo>
                      <a:pt x="16328" y="13473"/>
                    </a:lnTo>
                    <a:lnTo>
                      <a:pt x="16431" y="13312"/>
                    </a:lnTo>
                    <a:lnTo>
                      <a:pt x="16526" y="13151"/>
                    </a:lnTo>
                    <a:lnTo>
                      <a:pt x="16614" y="12990"/>
                    </a:lnTo>
                    <a:lnTo>
                      <a:pt x="16694" y="12829"/>
                    </a:lnTo>
                    <a:lnTo>
                      <a:pt x="16760" y="12661"/>
                    </a:lnTo>
                    <a:lnTo>
                      <a:pt x="16826" y="12492"/>
                    </a:lnTo>
                    <a:lnTo>
                      <a:pt x="16877" y="12324"/>
                    </a:lnTo>
                    <a:lnTo>
                      <a:pt x="16929" y="12156"/>
                    </a:lnTo>
                    <a:lnTo>
                      <a:pt x="16965" y="11987"/>
                    </a:lnTo>
                    <a:lnTo>
                      <a:pt x="17002" y="11819"/>
                    </a:lnTo>
                    <a:lnTo>
                      <a:pt x="17031" y="11650"/>
                    </a:lnTo>
                    <a:lnTo>
                      <a:pt x="17053" y="11482"/>
                    </a:lnTo>
                    <a:lnTo>
                      <a:pt x="17068" y="11306"/>
                    </a:lnTo>
                    <a:lnTo>
                      <a:pt x="17075" y="11138"/>
                    </a:lnTo>
                    <a:lnTo>
                      <a:pt x="17082" y="10969"/>
                    </a:lnTo>
                    <a:lnTo>
                      <a:pt x="17082" y="10801"/>
                    </a:lnTo>
                    <a:lnTo>
                      <a:pt x="17075" y="10633"/>
                    </a:lnTo>
                    <a:lnTo>
                      <a:pt x="17053" y="10296"/>
                    </a:lnTo>
                    <a:lnTo>
                      <a:pt x="17017" y="9966"/>
                    </a:lnTo>
                    <a:lnTo>
                      <a:pt x="16965" y="9644"/>
                    </a:lnTo>
                    <a:lnTo>
                      <a:pt x="16907" y="9322"/>
                    </a:lnTo>
                    <a:lnTo>
                      <a:pt x="16834" y="9014"/>
                    </a:lnTo>
                    <a:lnTo>
                      <a:pt x="16760" y="8721"/>
                    </a:lnTo>
                    <a:lnTo>
                      <a:pt x="16672" y="8436"/>
                    </a:lnTo>
                    <a:lnTo>
                      <a:pt x="16592" y="8165"/>
                    </a:lnTo>
                    <a:lnTo>
                      <a:pt x="16504" y="7901"/>
                    </a:lnTo>
                    <a:lnTo>
                      <a:pt x="16350" y="7440"/>
                    </a:lnTo>
                    <a:lnTo>
                      <a:pt x="16218" y="7052"/>
                    </a:lnTo>
                    <a:lnTo>
                      <a:pt x="16218" y="7052"/>
                    </a:lnTo>
                    <a:lnTo>
                      <a:pt x="16101" y="6679"/>
                    </a:lnTo>
                    <a:lnTo>
                      <a:pt x="15984" y="6269"/>
                    </a:lnTo>
                    <a:lnTo>
                      <a:pt x="15860" y="5822"/>
                    </a:lnTo>
                    <a:lnTo>
                      <a:pt x="15743" y="5353"/>
                    </a:lnTo>
                    <a:lnTo>
                      <a:pt x="15625" y="4863"/>
                    </a:lnTo>
                    <a:lnTo>
                      <a:pt x="15508" y="4358"/>
                    </a:lnTo>
                    <a:lnTo>
                      <a:pt x="15289" y="3354"/>
                    </a:lnTo>
                    <a:lnTo>
                      <a:pt x="15091" y="2388"/>
                    </a:lnTo>
                    <a:lnTo>
                      <a:pt x="14930" y="1531"/>
                    </a:lnTo>
                    <a:lnTo>
                      <a:pt x="14813" y="836"/>
                    </a:lnTo>
                    <a:lnTo>
                      <a:pt x="14776" y="572"/>
                    </a:lnTo>
                    <a:lnTo>
                      <a:pt x="14747" y="367"/>
                    </a:lnTo>
                    <a:lnTo>
                      <a:pt x="14747" y="367"/>
                    </a:lnTo>
                    <a:lnTo>
                      <a:pt x="14739" y="323"/>
                    </a:lnTo>
                    <a:lnTo>
                      <a:pt x="14717" y="286"/>
                    </a:lnTo>
                    <a:lnTo>
                      <a:pt x="14681" y="250"/>
                    </a:lnTo>
                    <a:lnTo>
                      <a:pt x="14637" y="213"/>
                    </a:lnTo>
                    <a:lnTo>
                      <a:pt x="14586" y="184"/>
                    </a:lnTo>
                    <a:lnTo>
                      <a:pt x="14520" y="155"/>
                    </a:lnTo>
                    <a:lnTo>
                      <a:pt x="14447" y="133"/>
                    </a:lnTo>
                    <a:lnTo>
                      <a:pt x="14366" y="103"/>
                    </a:lnTo>
                    <a:lnTo>
                      <a:pt x="14168" y="67"/>
                    </a:lnTo>
                    <a:lnTo>
                      <a:pt x="13934" y="38"/>
                    </a:lnTo>
                    <a:lnTo>
                      <a:pt x="13670" y="16"/>
                    </a:lnTo>
                    <a:lnTo>
                      <a:pt x="13378" y="1"/>
                    </a:lnTo>
                    <a:lnTo>
                      <a:pt x="13063" y="1"/>
                    </a:lnTo>
                    <a:lnTo>
                      <a:pt x="12719" y="1"/>
                    </a:lnTo>
                    <a:lnTo>
                      <a:pt x="12352" y="16"/>
                    </a:lnTo>
                    <a:lnTo>
                      <a:pt x="11972" y="38"/>
                    </a:lnTo>
                    <a:lnTo>
                      <a:pt x="11576" y="67"/>
                    </a:lnTo>
                    <a:lnTo>
                      <a:pt x="11159" y="111"/>
                    </a:lnTo>
                    <a:lnTo>
                      <a:pt x="10734" y="155"/>
                    </a:lnTo>
                    <a:lnTo>
                      <a:pt x="10310" y="206"/>
                    </a:lnTo>
                    <a:lnTo>
                      <a:pt x="9870" y="272"/>
                    </a:lnTo>
                    <a:lnTo>
                      <a:pt x="9431" y="338"/>
                    </a:lnTo>
                    <a:lnTo>
                      <a:pt x="8992" y="411"/>
                    </a:lnTo>
                    <a:lnTo>
                      <a:pt x="8552" y="499"/>
                    </a:lnTo>
                    <a:lnTo>
                      <a:pt x="8120" y="587"/>
                    </a:lnTo>
                    <a:lnTo>
                      <a:pt x="7696" y="682"/>
                    </a:lnTo>
                    <a:lnTo>
                      <a:pt x="7278" y="784"/>
                    </a:lnTo>
                    <a:lnTo>
                      <a:pt x="6876" y="894"/>
                    </a:lnTo>
                    <a:lnTo>
                      <a:pt x="6487" y="1004"/>
                    </a:lnTo>
                    <a:lnTo>
                      <a:pt x="6121" y="1128"/>
                    </a:lnTo>
                    <a:lnTo>
                      <a:pt x="5770" y="1253"/>
                    </a:lnTo>
                    <a:lnTo>
                      <a:pt x="5448" y="1385"/>
                    </a:lnTo>
                    <a:lnTo>
                      <a:pt x="5148" y="1524"/>
                    </a:lnTo>
                    <a:lnTo>
                      <a:pt x="5016" y="1590"/>
                    </a:lnTo>
                    <a:lnTo>
                      <a:pt x="4884" y="1663"/>
                    </a:lnTo>
                    <a:lnTo>
                      <a:pt x="4759" y="1736"/>
                    </a:lnTo>
                    <a:lnTo>
                      <a:pt x="4642" y="1809"/>
                    </a:lnTo>
                    <a:lnTo>
                      <a:pt x="4540" y="1883"/>
                    </a:lnTo>
                    <a:lnTo>
                      <a:pt x="4437" y="1963"/>
                    </a:lnTo>
                    <a:lnTo>
                      <a:pt x="4437" y="1963"/>
                    </a:lnTo>
                    <a:lnTo>
                      <a:pt x="4254" y="2110"/>
                    </a:lnTo>
                    <a:lnTo>
                      <a:pt x="4064" y="2256"/>
                    </a:lnTo>
                    <a:lnTo>
                      <a:pt x="3874" y="2395"/>
                    </a:lnTo>
                    <a:lnTo>
                      <a:pt x="3676" y="2527"/>
                    </a:lnTo>
                    <a:lnTo>
                      <a:pt x="3485" y="2659"/>
                    </a:lnTo>
                    <a:lnTo>
                      <a:pt x="3295" y="2783"/>
                    </a:lnTo>
                    <a:lnTo>
                      <a:pt x="2907" y="3010"/>
                    </a:lnTo>
                    <a:lnTo>
                      <a:pt x="2534" y="3215"/>
                    </a:lnTo>
                    <a:lnTo>
                      <a:pt x="2160" y="3406"/>
                    </a:lnTo>
                    <a:lnTo>
                      <a:pt x="1809" y="3574"/>
                    </a:lnTo>
                    <a:lnTo>
                      <a:pt x="1472" y="3721"/>
                    </a:lnTo>
                    <a:lnTo>
                      <a:pt x="1164" y="3845"/>
                    </a:lnTo>
                    <a:lnTo>
                      <a:pt x="879" y="3955"/>
                    </a:lnTo>
                    <a:lnTo>
                      <a:pt x="630" y="4050"/>
                    </a:lnTo>
                    <a:lnTo>
                      <a:pt x="410" y="4123"/>
                    </a:lnTo>
                    <a:lnTo>
                      <a:pt x="110" y="4218"/>
                    </a:lnTo>
                    <a:lnTo>
                      <a:pt x="0" y="424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1"/>
              <p:cNvSpPr/>
              <p:nvPr/>
            </p:nvSpPr>
            <p:spPr>
              <a:xfrm>
                <a:off x="3111725" y="417675"/>
                <a:ext cx="416825" cy="242750"/>
              </a:xfrm>
              <a:custGeom>
                <a:avLst/>
                <a:gdLst/>
                <a:ahLst/>
                <a:cxnLst/>
                <a:rect l="l" t="t" r="r" b="b"/>
                <a:pathLst>
                  <a:path w="16673" h="9710" extrusionOk="0">
                    <a:moveTo>
                      <a:pt x="12799" y="1"/>
                    </a:moveTo>
                    <a:lnTo>
                      <a:pt x="12507" y="8"/>
                    </a:lnTo>
                    <a:lnTo>
                      <a:pt x="12214" y="16"/>
                    </a:lnTo>
                    <a:lnTo>
                      <a:pt x="11914" y="38"/>
                    </a:lnTo>
                    <a:lnTo>
                      <a:pt x="11613" y="67"/>
                    </a:lnTo>
                    <a:lnTo>
                      <a:pt x="11298" y="96"/>
                    </a:lnTo>
                    <a:lnTo>
                      <a:pt x="10984" y="133"/>
                    </a:lnTo>
                    <a:lnTo>
                      <a:pt x="10654" y="184"/>
                    </a:lnTo>
                    <a:lnTo>
                      <a:pt x="10332" y="235"/>
                    </a:lnTo>
                    <a:lnTo>
                      <a:pt x="9995" y="287"/>
                    </a:lnTo>
                    <a:lnTo>
                      <a:pt x="9658" y="352"/>
                    </a:lnTo>
                    <a:lnTo>
                      <a:pt x="9322" y="418"/>
                    </a:lnTo>
                    <a:lnTo>
                      <a:pt x="8633" y="572"/>
                    </a:lnTo>
                    <a:lnTo>
                      <a:pt x="8282" y="660"/>
                    </a:lnTo>
                    <a:lnTo>
                      <a:pt x="7938" y="748"/>
                    </a:lnTo>
                    <a:lnTo>
                      <a:pt x="7594" y="850"/>
                    </a:lnTo>
                    <a:lnTo>
                      <a:pt x="7257" y="953"/>
                    </a:lnTo>
                    <a:lnTo>
                      <a:pt x="6920" y="1070"/>
                    </a:lnTo>
                    <a:lnTo>
                      <a:pt x="6583" y="1187"/>
                    </a:lnTo>
                    <a:lnTo>
                      <a:pt x="6254" y="1312"/>
                    </a:lnTo>
                    <a:lnTo>
                      <a:pt x="5924" y="1436"/>
                    </a:lnTo>
                    <a:lnTo>
                      <a:pt x="5602" y="1568"/>
                    </a:lnTo>
                    <a:lnTo>
                      <a:pt x="5287" y="1707"/>
                    </a:lnTo>
                    <a:lnTo>
                      <a:pt x="4980" y="1853"/>
                    </a:lnTo>
                    <a:lnTo>
                      <a:pt x="4672" y="1993"/>
                    </a:lnTo>
                    <a:lnTo>
                      <a:pt x="4372" y="2146"/>
                    </a:lnTo>
                    <a:lnTo>
                      <a:pt x="4086" y="2293"/>
                    </a:lnTo>
                    <a:lnTo>
                      <a:pt x="3801" y="2447"/>
                    </a:lnTo>
                    <a:lnTo>
                      <a:pt x="3522" y="2608"/>
                    </a:lnTo>
                    <a:lnTo>
                      <a:pt x="3259" y="2761"/>
                    </a:lnTo>
                    <a:lnTo>
                      <a:pt x="2995" y="2922"/>
                    </a:lnTo>
                    <a:lnTo>
                      <a:pt x="2746" y="3084"/>
                    </a:lnTo>
                    <a:lnTo>
                      <a:pt x="2505" y="3245"/>
                    </a:lnTo>
                    <a:lnTo>
                      <a:pt x="2278" y="3398"/>
                    </a:lnTo>
                    <a:lnTo>
                      <a:pt x="2058" y="3559"/>
                    </a:lnTo>
                    <a:lnTo>
                      <a:pt x="1846" y="3721"/>
                    </a:lnTo>
                    <a:lnTo>
                      <a:pt x="1648" y="3882"/>
                    </a:lnTo>
                    <a:lnTo>
                      <a:pt x="1465" y="4035"/>
                    </a:lnTo>
                    <a:lnTo>
                      <a:pt x="1289" y="4189"/>
                    </a:lnTo>
                    <a:lnTo>
                      <a:pt x="1128" y="4343"/>
                    </a:lnTo>
                    <a:lnTo>
                      <a:pt x="974" y="4489"/>
                    </a:lnTo>
                    <a:lnTo>
                      <a:pt x="843" y="4643"/>
                    </a:lnTo>
                    <a:lnTo>
                      <a:pt x="718" y="4782"/>
                    </a:lnTo>
                    <a:lnTo>
                      <a:pt x="616" y="4921"/>
                    </a:lnTo>
                    <a:lnTo>
                      <a:pt x="520" y="5060"/>
                    </a:lnTo>
                    <a:lnTo>
                      <a:pt x="440" y="5192"/>
                    </a:lnTo>
                    <a:lnTo>
                      <a:pt x="367" y="5339"/>
                    </a:lnTo>
                    <a:lnTo>
                      <a:pt x="301" y="5485"/>
                    </a:lnTo>
                    <a:lnTo>
                      <a:pt x="235" y="5639"/>
                    </a:lnTo>
                    <a:lnTo>
                      <a:pt x="184" y="5800"/>
                    </a:lnTo>
                    <a:lnTo>
                      <a:pt x="132" y="5961"/>
                    </a:lnTo>
                    <a:lnTo>
                      <a:pt x="96" y="6130"/>
                    </a:lnTo>
                    <a:lnTo>
                      <a:pt x="59" y="6298"/>
                    </a:lnTo>
                    <a:lnTo>
                      <a:pt x="37" y="6474"/>
                    </a:lnTo>
                    <a:lnTo>
                      <a:pt x="15" y="6649"/>
                    </a:lnTo>
                    <a:lnTo>
                      <a:pt x="1" y="6818"/>
                    </a:lnTo>
                    <a:lnTo>
                      <a:pt x="1" y="6994"/>
                    </a:lnTo>
                    <a:lnTo>
                      <a:pt x="1" y="7169"/>
                    </a:lnTo>
                    <a:lnTo>
                      <a:pt x="8" y="7345"/>
                    </a:lnTo>
                    <a:lnTo>
                      <a:pt x="23" y="7521"/>
                    </a:lnTo>
                    <a:lnTo>
                      <a:pt x="44" y="7689"/>
                    </a:lnTo>
                    <a:lnTo>
                      <a:pt x="74" y="7858"/>
                    </a:lnTo>
                    <a:lnTo>
                      <a:pt x="110" y="8026"/>
                    </a:lnTo>
                    <a:lnTo>
                      <a:pt x="154" y="8187"/>
                    </a:lnTo>
                    <a:lnTo>
                      <a:pt x="206" y="8348"/>
                    </a:lnTo>
                    <a:lnTo>
                      <a:pt x="264" y="8502"/>
                    </a:lnTo>
                    <a:lnTo>
                      <a:pt x="330" y="8648"/>
                    </a:lnTo>
                    <a:lnTo>
                      <a:pt x="403" y="8795"/>
                    </a:lnTo>
                    <a:lnTo>
                      <a:pt x="484" y="8927"/>
                    </a:lnTo>
                    <a:lnTo>
                      <a:pt x="572" y="9058"/>
                    </a:lnTo>
                    <a:lnTo>
                      <a:pt x="667" y="9175"/>
                    </a:lnTo>
                    <a:lnTo>
                      <a:pt x="769" y="9293"/>
                    </a:lnTo>
                    <a:lnTo>
                      <a:pt x="879" y="9395"/>
                    </a:lnTo>
                    <a:lnTo>
                      <a:pt x="989" y="9490"/>
                    </a:lnTo>
                    <a:lnTo>
                      <a:pt x="1113" y="9578"/>
                    </a:lnTo>
                    <a:lnTo>
                      <a:pt x="1245" y="9651"/>
                    </a:lnTo>
                    <a:lnTo>
                      <a:pt x="1384" y="9710"/>
                    </a:lnTo>
                    <a:lnTo>
                      <a:pt x="1414" y="9659"/>
                    </a:lnTo>
                    <a:lnTo>
                      <a:pt x="1494" y="9505"/>
                    </a:lnTo>
                    <a:lnTo>
                      <a:pt x="1633" y="9263"/>
                    </a:lnTo>
                    <a:lnTo>
                      <a:pt x="1831" y="8948"/>
                    </a:lnTo>
                    <a:lnTo>
                      <a:pt x="1956" y="8765"/>
                    </a:lnTo>
                    <a:lnTo>
                      <a:pt x="2095" y="8568"/>
                    </a:lnTo>
                    <a:lnTo>
                      <a:pt x="2256" y="8363"/>
                    </a:lnTo>
                    <a:lnTo>
                      <a:pt x="2431" y="8136"/>
                    </a:lnTo>
                    <a:lnTo>
                      <a:pt x="2622" y="7909"/>
                    </a:lnTo>
                    <a:lnTo>
                      <a:pt x="2834" y="7667"/>
                    </a:lnTo>
                    <a:lnTo>
                      <a:pt x="3068" y="7418"/>
                    </a:lnTo>
                    <a:lnTo>
                      <a:pt x="3317" y="7162"/>
                    </a:lnTo>
                    <a:lnTo>
                      <a:pt x="3581" y="6906"/>
                    </a:lnTo>
                    <a:lnTo>
                      <a:pt x="3874" y="6649"/>
                    </a:lnTo>
                    <a:lnTo>
                      <a:pt x="4181" y="6386"/>
                    </a:lnTo>
                    <a:lnTo>
                      <a:pt x="4511" y="6122"/>
                    </a:lnTo>
                    <a:lnTo>
                      <a:pt x="4862" y="5866"/>
                    </a:lnTo>
                    <a:lnTo>
                      <a:pt x="5228" y="5610"/>
                    </a:lnTo>
                    <a:lnTo>
                      <a:pt x="5624" y="5361"/>
                    </a:lnTo>
                    <a:lnTo>
                      <a:pt x="5829" y="5236"/>
                    </a:lnTo>
                    <a:lnTo>
                      <a:pt x="6041" y="5112"/>
                    </a:lnTo>
                    <a:lnTo>
                      <a:pt x="6261" y="4995"/>
                    </a:lnTo>
                    <a:lnTo>
                      <a:pt x="6481" y="4877"/>
                    </a:lnTo>
                    <a:lnTo>
                      <a:pt x="6708" y="4760"/>
                    </a:lnTo>
                    <a:lnTo>
                      <a:pt x="6942" y="4643"/>
                    </a:lnTo>
                    <a:lnTo>
                      <a:pt x="7183" y="4533"/>
                    </a:lnTo>
                    <a:lnTo>
                      <a:pt x="7432" y="4431"/>
                    </a:lnTo>
                    <a:lnTo>
                      <a:pt x="7681" y="4321"/>
                    </a:lnTo>
                    <a:lnTo>
                      <a:pt x="7938" y="4226"/>
                    </a:lnTo>
                    <a:lnTo>
                      <a:pt x="8201" y="4123"/>
                    </a:lnTo>
                    <a:lnTo>
                      <a:pt x="8472" y="4028"/>
                    </a:lnTo>
                    <a:lnTo>
                      <a:pt x="8750" y="3940"/>
                    </a:lnTo>
                    <a:lnTo>
                      <a:pt x="9029" y="3852"/>
                    </a:lnTo>
                    <a:lnTo>
                      <a:pt x="9322" y="3772"/>
                    </a:lnTo>
                    <a:lnTo>
                      <a:pt x="9614" y="3691"/>
                    </a:lnTo>
                    <a:lnTo>
                      <a:pt x="9915" y="3618"/>
                    </a:lnTo>
                    <a:lnTo>
                      <a:pt x="10229" y="3552"/>
                    </a:lnTo>
                    <a:lnTo>
                      <a:pt x="10830" y="3428"/>
                    </a:lnTo>
                    <a:lnTo>
                      <a:pt x="11386" y="3325"/>
                    </a:lnTo>
                    <a:lnTo>
                      <a:pt x="11914" y="3245"/>
                    </a:lnTo>
                    <a:lnTo>
                      <a:pt x="12397" y="3186"/>
                    </a:lnTo>
                    <a:lnTo>
                      <a:pt x="12843" y="3142"/>
                    </a:lnTo>
                    <a:lnTo>
                      <a:pt x="13261" y="3113"/>
                    </a:lnTo>
                    <a:lnTo>
                      <a:pt x="13634" y="3098"/>
                    </a:lnTo>
                    <a:lnTo>
                      <a:pt x="13986" y="3105"/>
                    </a:lnTo>
                    <a:lnTo>
                      <a:pt x="14301" y="3120"/>
                    </a:lnTo>
                    <a:lnTo>
                      <a:pt x="14586" y="3149"/>
                    </a:lnTo>
                    <a:lnTo>
                      <a:pt x="14850" y="3186"/>
                    </a:lnTo>
                    <a:lnTo>
                      <a:pt x="15077" y="3237"/>
                    </a:lnTo>
                    <a:lnTo>
                      <a:pt x="15289" y="3296"/>
                    </a:lnTo>
                    <a:lnTo>
                      <a:pt x="15472" y="3362"/>
                    </a:lnTo>
                    <a:lnTo>
                      <a:pt x="15633" y="3428"/>
                    </a:lnTo>
                    <a:lnTo>
                      <a:pt x="15772" y="3508"/>
                    </a:lnTo>
                    <a:lnTo>
                      <a:pt x="15897" y="3589"/>
                    </a:lnTo>
                    <a:lnTo>
                      <a:pt x="15999" y="3677"/>
                    </a:lnTo>
                    <a:lnTo>
                      <a:pt x="16087" y="3757"/>
                    </a:lnTo>
                    <a:lnTo>
                      <a:pt x="16160" y="3845"/>
                    </a:lnTo>
                    <a:lnTo>
                      <a:pt x="16212" y="3933"/>
                    </a:lnTo>
                    <a:lnTo>
                      <a:pt x="16263" y="4021"/>
                    </a:lnTo>
                    <a:lnTo>
                      <a:pt x="16292" y="4101"/>
                    </a:lnTo>
                    <a:lnTo>
                      <a:pt x="16321" y="4182"/>
                    </a:lnTo>
                    <a:lnTo>
                      <a:pt x="16336" y="4255"/>
                    </a:lnTo>
                    <a:lnTo>
                      <a:pt x="16343" y="4321"/>
                    </a:lnTo>
                    <a:lnTo>
                      <a:pt x="16351" y="4431"/>
                    </a:lnTo>
                    <a:lnTo>
                      <a:pt x="16343" y="4504"/>
                    </a:lnTo>
                    <a:lnTo>
                      <a:pt x="16343" y="4533"/>
                    </a:lnTo>
                    <a:lnTo>
                      <a:pt x="16373" y="4482"/>
                    </a:lnTo>
                    <a:lnTo>
                      <a:pt x="16402" y="4416"/>
                    </a:lnTo>
                    <a:lnTo>
                      <a:pt x="16446" y="4328"/>
                    </a:lnTo>
                    <a:lnTo>
                      <a:pt x="16490" y="4218"/>
                    </a:lnTo>
                    <a:lnTo>
                      <a:pt x="16534" y="4079"/>
                    </a:lnTo>
                    <a:lnTo>
                      <a:pt x="16578" y="3926"/>
                    </a:lnTo>
                    <a:lnTo>
                      <a:pt x="16622" y="3743"/>
                    </a:lnTo>
                    <a:lnTo>
                      <a:pt x="16651" y="3537"/>
                    </a:lnTo>
                    <a:lnTo>
                      <a:pt x="16666" y="3311"/>
                    </a:lnTo>
                    <a:lnTo>
                      <a:pt x="16673" y="3069"/>
                    </a:lnTo>
                    <a:lnTo>
                      <a:pt x="16666" y="2937"/>
                    </a:lnTo>
                    <a:lnTo>
                      <a:pt x="16658" y="2805"/>
                    </a:lnTo>
                    <a:lnTo>
                      <a:pt x="16644" y="2659"/>
                    </a:lnTo>
                    <a:lnTo>
                      <a:pt x="16622" y="2512"/>
                    </a:lnTo>
                    <a:lnTo>
                      <a:pt x="16592" y="2366"/>
                    </a:lnTo>
                    <a:lnTo>
                      <a:pt x="16563" y="2212"/>
                    </a:lnTo>
                    <a:lnTo>
                      <a:pt x="16519" y="2051"/>
                    </a:lnTo>
                    <a:lnTo>
                      <a:pt x="16468" y="1883"/>
                    </a:lnTo>
                    <a:lnTo>
                      <a:pt x="16417" y="1714"/>
                    </a:lnTo>
                    <a:lnTo>
                      <a:pt x="16351" y="1546"/>
                    </a:lnTo>
                    <a:lnTo>
                      <a:pt x="16314" y="1458"/>
                    </a:lnTo>
                    <a:lnTo>
                      <a:pt x="16277" y="1370"/>
                    </a:lnTo>
                    <a:lnTo>
                      <a:pt x="16234" y="1290"/>
                    </a:lnTo>
                    <a:lnTo>
                      <a:pt x="16182" y="1216"/>
                    </a:lnTo>
                    <a:lnTo>
                      <a:pt x="16131" y="1136"/>
                    </a:lnTo>
                    <a:lnTo>
                      <a:pt x="16080" y="1063"/>
                    </a:lnTo>
                    <a:lnTo>
                      <a:pt x="15963" y="931"/>
                    </a:lnTo>
                    <a:lnTo>
                      <a:pt x="15831" y="799"/>
                    </a:lnTo>
                    <a:lnTo>
                      <a:pt x="15684" y="682"/>
                    </a:lnTo>
                    <a:lnTo>
                      <a:pt x="15523" y="579"/>
                    </a:lnTo>
                    <a:lnTo>
                      <a:pt x="15355" y="477"/>
                    </a:lnTo>
                    <a:lnTo>
                      <a:pt x="15172" y="389"/>
                    </a:lnTo>
                    <a:lnTo>
                      <a:pt x="14981" y="316"/>
                    </a:lnTo>
                    <a:lnTo>
                      <a:pt x="14776" y="243"/>
                    </a:lnTo>
                    <a:lnTo>
                      <a:pt x="14564" y="184"/>
                    </a:lnTo>
                    <a:lnTo>
                      <a:pt x="14337" y="133"/>
                    </a:lnTo>
                    <a:lnTo>
                      <a:pt x="14103" y="89"/>
                    </a:lnTo>
                    <a:lnTo>
                      <a:pt x="13861" y="60"/>
                    </a:lnTo>
                    <a:lnTo>
                      <a:pt x="13605" y="30"/>
                    </a:lnTo>
                    <a:lnTo>
                      <a:pt x="13341" y="16"/>
                    </a:lnTo>
                    <a:lnTo>
                      <a:pt x="130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1"/>
              <p:cNvSpPr/>
              <p:nvPr/>
            </p:nvSpPr>
            <p:spPr>
              <a:xfrm>
                <a:off x="3318200" y="783975"/>
                <a:ext cx="484750" cy="743575"/>
              </a:xfrm>
              <a:custGeom>
                <a:avLst/>
                <a:gdLst/>
                <a:ahLst/>
                <a:cxnLst/>
                <a:rect l="l" t="t" r="r" b="b"/>
                <a:pathLst>
                  <a:path w="19390" h="29743" extrusionOk="0">
                    <a:moveTo>
                      <a:pt x="11679" y="0"/>
                    </a:moveTo>
                    <a:lnTo>
                      <a:pt x="11306" y="15"/>
                    </a:lnTo>
                    <a:lnTo>
                      <a:pt x="10925" y="37"/>
                    </a:lnTo>
                    <a:lnTo>
                      <a:pt x="10530" y="66"/>
                    </a:lnTo>
                    <a:lnTo>
                      <a:pt x="10127" y="110"/>
                    </a:lnTo>
                    <a:lnTo>
                      <a:pt x="9710" y="169"/>
                    </a:lnTo>
                    <a:lnTo>
                      <a:pt x="9278" y="242"/>
                    </a:lnTo>
                    <a:lnTo>
                      <a:pt x="8846" y="323"/>
                    </a:lnTo>
                    <a:lnTo>
                      <a:pt x="8429" y="418"/>
                    </a:lnTo>
                    <a:lnTo>
                      <a:pt x="8026" y="520"/>
                    </a:lnTo>
                    <a:lnTo>
                      <a:pt x="7630" y="630"/>
                    </a:lnTo>
                    <a:lnTo>
                      <a:pt x="7257" y="755"/>
                    </a:lnTo>
                    <a:lnTo>
                      <a:pt x="6891" y="879"/>
                    </a:lnTo>
                    <a:lnTo>
                      <a:pt x="6539" y="1018"/>
                    </a:lnTo>
                    <a:lnTo>
                      <a:pt x="6195" y="1165"/>
                    </a:lnTo>
                    <a:lnTo>
                      <a:pt x="5866" y="1318"/>
                    </a:lnTo>
                    <a:lnTo>
                      <a:pt x="5551" y="1479"/>
                    </a:lnTo>
                    <a:lnTo>
                      <a:pt x="5243" y="1648"/>
                    </a:lnTo>
                    <a:lnTo>
                      <a:pt x="4951" y="1824"/>
                    </a:lnTo>
                    <a:lnTo>
                      <a:pt x="4672" y="2007"/>
                    </a:lnTo>
                    <a:lnTo>
                      <a:pt x="4401" y="2197"/>
                    </a:lnTo>
                    <a:lnTo>
                      <a:pt x="4138" y="2387"/>
                    </a:lnTo>
                    <a:lnTo>
                      <a:pt x="3889" y="2585"/>
                    </a:lnTo>
                    <a:lnTo>
                      <a:pt x="3647" y="2783"/>
                    </a:lnTo>
                    <a:lnTo>
                      <a:pt x="3420" y="2995"/>
                    </a:lnTo>
                    <a:lnTo>
                      <a:pt x="3193" y="3207"/>
                    </a:lnTo>
                    <a:lnTo>
                      <a:pt x="2988" y="3420"/>
                    </a:lnTo>
                    <a:lnTo>
                      <a:pt x="2783" y="3639"/>
                    </a:lnTo>
                    <a:lnTo>
                      <a:pt x="2593" y="3859"/>
                    </a:lnTo>
                    <a:lnTo>
                      <a:pt x="2410" y="4079"/>
                    </a:lnTo>
                    <a:lnTo>
                      <a:pt x="2234" y="4306"/>
                    </a:lnTo>
                    <a:lnTo>
                      <a:pt x="2073" y="4533"/>
                    </a:lnTo>
                    <a:lnTo>
                      <a:pt x="1912" y="4760"/>
                    </a:lnTo>
                    <a:lnTo>
                      <a:pt x="1765" y="4987"/>
                    </a:lnTo>
                    <a:lnTo>
                      <a:pt x="1626" y="5221"/>
                    </a:lnTo>
                    <a:lnTo>
                      <a:pt x="1495" y="5448"/>
                    </a:lnTo>
                    <a:lnTo>
                      <a:pt x="1363" y="5682"/>
                    </a:lnTo>
                    <a:lnTo>
                      <a:pt x="1246" y="5909"/>
                    </a:lnTo>
                    <a:lnTo>
                      <a:pt x="1136" y="6136"/>
                    </a:lnTo>
                    <a:lnTo>
                      <a:pt x="1033" y="6371"/>
                    </a:lnTo>
                    <a:lnTo>
                      <a:pt x="931" y="6590"/>
                    </a:lnTo>
                    <a:lnTo>
                      <a:pt x="843" y="6817"/>
                    </a:lnTo>
                    <a:lnTo>
                      <a:pt x="755" y="7037"/>
                    </a:lnTo>
                    <a:lnTo>
                      <a:pt x="674" y="7257"/>
                    </a:lnTo>
                    <a:lnTo>
                      <a:pt x="601" y="7476"/>
                    </a:lnTo>
                    <a:lnTo>
                      <a:pt x="469" y="7901"/>
                    </a:lnTo>
                    <a:lnTo>
                      <a:pt x="360" y="8304"/>
                    </a:lnTo>
                    <a:lnTo>
                      <a:pt x="272" y="8684"/>
                    </a:lnTo>
                    <a:lnTo>
                      <a:pt x="199" y="9050"/>
                    </a:lnTo>
                    <a:lnTo>
                      <a:pt x="140" y="9387"/>
                    </a:lnTo>
                    <a:lnTo>
                      <a:pt x="89" y="9695"/>
                    </a:lnTo>
                    <a:lnTo>
                      <a:pt x="59" y="9973"/>
                    </a:lnTo>
                    <a:lnTo>
                      <a:pt x="30" y="10215"/>
                    </a:lnTo>
                    <a:lnTo>
                      <a:pt x="15" y="10420"/>
                    </a:lnTo>
                    <a:lnTo>
                      <a:pt x="1" y="10705"/>
                    </a:lnTo>
                    <a:lnTo>
                      <a:pt x="1" y="10808"/>
                    </a:lnTo>
                    <a:lnTo>
                      <a:pt x="23" y="10866"/>
                    </a:lnTo>
                    <a:lnTo>
                      <a:pt x="81" y="11042"/>
                    </a:lnTo>
                    <a:lnTo>
                      <a:pt x="118" y="11188"/>
                    </a:lnTo>
                    <a:lnTo>
                      <a:pt x="155" y="11372"/>
                    </a:lnTo>
                    <a:lnTo>
                      <a:pt x="199" y="11599"/>
                    </a:lnTo>
                    <a:lnTo>
                      <a:pt x="250" y="11877"/>
                    </a:lnTo>
                    <a:lnTo>
                      <a:pt x="294" y="12199"/>
                    </a:lnTo>
                    <a:lnTo>
                      <a:pt x="338" y="12580"/>
                    </a:lnTo>
                    <a:lnTo>
                      <a:pt x="382" y="13019"/>
                    </a:lnTo>
                    <a:lnTo>
                      <a:pt x="418" y="13510"/>
                    </a:lnTo>
                    <a:lnTo>
                      <a:pt x="447" y="14073"/>
                    </a:lnTo>
                    <a:lnTo>
                      <a:pt x="469" y="14696"/>
                    </a:lnTo>
                    <a:lnTo>
                      <a:pt x="484" y="15391"/>
                    </a:lnTo>
                    <a:lnTo>
                      <a:pt x="491" y="16160"/>
                    </a:lnTo>
                    <a:lnTo>
                      <a:pt x="491" y="16563"/>
                    </a:lnTo>
                    <a:lnTo>
                      <a:pt x="499" y="16973"/>
                    </a:lnTo>
                    <a:lnTo>
                      <a:pt x="513" y="17383"/>
                    </a:lnTo>
                    <a:lnTo>
                      <a:pt x="535" y="17808"/>
                    </a:lnTo>
                    <a:lnTo>
                      <a:pt x="565" y="18225"/>
                    </a:lnTo>
                    <a:lnTo>
                      <a:pt x="594" y="18650"/>
                    </a:lnTo>
                    <a:lnTo>
                      <a:pt x="638" y="19074"/>
                    </a:lnTo>
                    <a:lnTo>
                      <a:pt x="689" y="19499"/>
                    </a:lnTo>
                    <a:lnTo>
                      <a:pt x="740" y="19924"/>
                    </a:lnTo>
                    <a:lnTo>
                      <a:pt x="806" y="20348"/>
                    </a:lnTo>
                    <a:lnTo>
                      <a:pt x="879" y="20766"/>
                    </a:lnTo>
                    <a:lnTo>
                      <a:pt x="960" y="21190"/>
                    </a:lnTo>
                    <a:lnTo>
                      <a:pt x="1048" y="21608"/>
                    </a:lnTo>
                    <a:lnTo>
                      <a:pt x="1150" y="22025"/>
                    </a:lnTo>
                    <a:lnTo>
                      <a:pt x="1260" y="22435"/>
                    </a:lnTo>
                    <a:lnTo>
                      <a:pt x="1377" y="22838"/>
                    </a:lnTo>
                    <a:lnTo>
                      <a:pt x="1509" y="23241"/>
                    </a:lnTo>
                    <a:lnTo>
                      <a:pt x="1648" y="23636"/>
                    </a:lnTo>
                    <a:lnTo>
                      <a:pt x="1795" y="24024"/>
                    </a:lnTo>
                    <a:lnTo>
                      <a:pt x="1956" y="24405"/>
                    </a:lnTo>
                    <a:lnTo>
                      <a:pt x="2132" y="24778"/>
                    </a:lnTo>
                    <a:lnTo>
                      <a:pt x="2315" y="25144"/>
                    </a:lnTo>
                    <a:lnTo>
                      <a:pt x="2512" y="25496"/>
                    </a:lnTo>
                    <a:lnTo>
                      <a:pt x="2717" y="25840"/>
                    </a:lnTo>
                    <a:lnTo>
                      <a:pt x="2937" y="26177"/>
                    </a:lnTo>
                    <a:lnTo>
                      <a:pt x="3171" y="26499"/>
                    </a:lnTo>
                    <a:lnTo>
                      <a:pt x="3296" y="26653"/>
                    </a:lnTo>
                    <a:lnTo>
                      <a:pt x="3420" y="26806"/>
                    </a:lnTo>
                    <a:lnTo>
                      <a:pt x="3545" y="26960"/>
                    </a:lnTo>
                    <a:lnTo>
                      <a:pt x="3676" y="27107"/>
                    </a:lnTo>
                    <a:lnTo>
                      <a:pt x="3816" y="27246"/>
                    </a:lnTo>
                    <a:lnTo>
                      <a:pt x="3955" y="27385"/>
                    </a:lnTo>
                    <a:lnTo>
                      <a:pt x="4094" y="27524"/>
                    </a:lnTo>
                    <a:lnTo>
                      <a:pt x="4240" y="27656"/>
                    </a:lnTo>
                    <a:lnTo>
                      <a:pt x="4387" y="27788"/>
                    </a:lnTo>
                    <a:lnTo>
                      <a:pt x="4540" y="27912"/>
                    </a:lnTo>
                    <a:lnTo>
                      <a:pt x="4694" y="28029"/>
                    </a:lnTo>
                    <a:lnTo>
                      <a:pt x="4855" y="28146"/>
                    </a:lnTo>
                    <a:lnTo>
                      <a:pt x="5178" y="28373"/>
                    </a:lnTo>
                    <a:lnTo>
                      <a:pt x="5478" y="28578"/>
                    </a:lnTo>
                    <a:lnTo>
                      <a:pt x="5771" y="28769"/>
                    </a:lnTo>
                    <a:lnTo>
                      <a:pt x="6056" y="28944"/>
                    </a:lnTo>
                    <a:lnTo>
                      <a:pt x="6327" y="29098"/>
                    </a:lnTo>
                    <a:lnTo>
                      <a:pt x="6591" y="29237"/>
                    </a:lnTo>
                    <a:lnTo>
                      <a:pt x="6854" y="29362"/>
                    </a:lnTo>
                    <a:lnTo>
                      <a:pt x="7103" y="29472"/>
                    </a:lnTo>
                    <a:lnTo>
                      <a:pt x="7352" y="29560"/>
                    </a:lnTo>
                    <a:lnTo>
                      <a:pt x="7594" y="29633"/>
                    </a:lnTo>
                    <a:lnTo>
                      <a:pt x="7835" y="29684"/>
                    </a:lnTo>
                    <a:lnTo>
                      <a:pt x="8077" y="29721"/>
                    </a:lnTo>
                    <a:lnTo>
                      <a:pt x="8202" y="29735"/>
                    </a:lnTo>
                    <a:lnTo>
                      <a:pt x="8319" y="29743"/>
                    </a:lnTo>
                    <a:lnTo>
                      <a:pt x="8560" y="29743"/>
                    </a:lnTo>
                    <a:lnTo>
                      <a:pt x="8685" y="29735"/>
                    </a:lnTo>
                    <a:lnTo>
                      <a:pt x="8802" y="29721"/>
                    </a:lnTo>
                    <a:lnTo>
                      <a:pt x="8926" y="29706"/>
                    </a:lnTo>
                    <a:lnTo>
                      <a:pt x="9051" y="29684"/>
                    </a:lnTo>
                    <a:lnTo>
                      <a:pt x="9300" y="29633"/>
                    </a:lnTo>
                    <a:lnTo>
                      <a:pt x="9556" y="29560"/>
                    </a:lnTo>
                    <a:lnTo>
                      <a:pt x="9820" y="29464"/>
                    </a:lnTo>
                    <a:lnTo>
                      <a:pt x="10091" y="29355"/>
                    </a:lnTo>
                    <a:lnTo>
                      <a:pt x="10369" y="29223"/>
                    </a:lnTo>
                    <a:lnTo>
                      <a:pt x="10662" y="29069"/>
                    </a:lnTo>
                    <a:lnTo>
                      <a:pt x="10962" y="28901"/>
                    </a:lnTo>
                    <a:lnTo>
                      <a:pt x="11277" y="28710"/>
                    </a:lnTo>
                    <a:lnTo>
                      <a:pt x="11599" y="28505"/>
                    </a:lnTo>
                    <a:lnTo>
                      <a:pt x="11943" y="28271"/>
                    </a:lnTo>
                    <a:lnTo>
                      <a:pt x="12295" y="28022"/>
                    </a:lnTo>
                    <a:lnTo>
                      <a:pt x="12668" y="27751"/>
                    </a:lnTo>
                    <a:lnTo>
                      <a:pt x="13056" y="27465"/>
                    </a:lnTo>
                    <a:lnTo>
                      <a:pt x="13466" y="27151"/>
                    </a:lnTo>
                    <a:lnTo>
                      <a:pt x="14345" y="26470"/>
                    </a:lnTo>
                    <a:lnTo>
                      <a:pt x="14572" y="26287"/>
                    </a:lnTo>
                    <a:lnTo>
                      <a:pt x="14791" y="26104"/>
                    </a:lnTo>
                    <a:lnTo>
                      <a:pt x="14996" y="25920"/>
                    </a:lnTo>
                    <a:lnTo>
                      <a:pt x="15194" y="25737"/>
                    </a:lnTo>
                    <a:lnTo>
                      <a:pt x="15392" y="25554"/>
                    </a:lnTo>
                    <a:lnTo>
                      <a:pt x="15567" y="25371"/>
                    </a:lnTo>
                    <a:lnTo>
                      <a:pt x="15743" y="25196"/>
                    </a:lnTo>
                    <a:lnTo>
                      <a:pt x="15912" y="25013"/>
                    </a:lnTo>
                    <a:lnTo>
                      <a:pt x="16073" y="24829"/>
                    </a:lnTo>
                    <a:lnTo>
                      <a:pt x="16219" y="24654"/>
                    </a:lnTo>
                    <a:lnTo>
                      <a:pt x="16366" y="24471"/>
                    </a:lnTo>
                    <a:lnTo>
                      <a:pt x="16505" y="24295"/>
                    </a:lnTo>
                    <a:lnTo>
                      <a:pt x="16629" y="24112"/>
                    </a:lnTo>
                    <a:lnTo>
                      <a:pt x="16754" y="23936"/>
                    </a:lnTo>
                    <a:lnTo>
                      <a:pt x="16871" y="23760"/>
                    </a:lnTo>
                    <a:lnTo>
                      <a:pt x="16981" y="23585"/>
                    </a:lnTo>
                    <a:lnTo>
                      <a:pt x="17083" y="23409"/>
                    </a:lnTo>
                    <a:lnTo>
                      <a:pt x="17178" y="23233"/>
                    </a:lnTo>
                    <a:lnTo>
                      <a:pt x="17274" y="23065"/>
                    </a:lnTo>
                    <a:lnTo>
                      <a:pt x="17354" y="22889"/>
                    </a:lnTo>
                    <a:lnTo>
                      <a:pt x="17435" y="22721"/>
                    </a:lnTo>
                    <a:lnTo>
                      <a:pt x="17508" y="22552"/>
                    </a:lnTo>
                    <a:lnTo>
                      <a:pt x="17640" y="22223"/>
                    </a:lnTo>
                    <a:lnTo>
                      <a:pt x="17749" y="21893"/>
                    </a:lnTo>
                    <a:lnTo>
                      <a:pt x="17845" y="21578"/>
                    </a:lnTo>
                    <a:lnTo>
                      <a:pt x="17918" y="21271"/>
                    </a:lnTo>
                    <a:lnTo>
                      <a:pt x="17976" y="20963"/>
                    </a:lnTo>
                    <a:lnTo>
                      <a:pt x="18028" y="20678"/>
                    </a:lnTo>
                    <a:lnTo>
                      <a:pt x="18057" y="20392"/>
                    </a:lnTo>
                    <a:lnTo>
                      <a:pt x="18079" y="20121"/>
                    </a:lnTo>
                    <a:lnTo>
                      <a:pt x="18086" y="19858"/>
                    </a:lnTo>
                    <a:lnTo>
                      <a:pt x="18094" y="19609"/>
                    </a:lnTo>
                    <a:lnTo>
                      <a:pt x="18086" y="19367"/>
                    </a:lnTo>
                    <a:lnTo>
                      <a:pt x="18072" y="19148"/>
                    </a:lnTo>
                    <a:lnTo>
                      <a:pt x="18057" y="18935"/>
                    </a:lnTo>
                    <a:lnTo>
                      <a:pt x="18013" y="18554"/>
                    </a:lnTo>
                    <a:lnTo>
                      <a:pt x="17969" y="18232"/>
                    </a:lnTo>
                    <a:lnTo>
                      <a:pt x="17933" y="17976"/>
                    </a:lnTo>
                    <a:lnTo>
                      <a:pt x="17925" y="17881"/>
                    </a:lnTo>
                    <a:lnTo>
                      <a:pt x="17918" y="17793"/>
                    </a:lnTo>
                    <a:lnTo>
                      <a:pt x="17933" y="17639"/>
                    </a:lnTo>
                    <a:lnTo>
                      <a:pt x="17954" y="17449"/>
                    </a:lnTo>
                    <a:lnTo>
                      <a:pt x="17991" y="17244"/>
                    </a:lnTo>
                    <a:lnTo>
                      <a:pt x="18050" y="17002"/>
                    </a:lnTo>
                    <a:lnTo>
                      <a:pt x="18116" y="16746"/>
                    </a:lnTo>
                    <a:lnTo>
                      <a:pt x="18189" y="16460"/>
                    </a:lnTo>
                    <a:lnTo>
                      <a:pt x="18372" y="15831"/>
                    </a:lnTo>
                    <a:lnTo>
                      <a:pt x="18570" y="15113"/>
                    </a:lnTo>
                    <a:lnTo>
                      <a:pt x="18672" y="14725"/>
                    </a:lnTo>
                    <a:lnTo>
                      <a:pt x="18782" y="14322"/>
                    </a:lnTo>
                    <a:lnTo>
                      <a:pt x="18884" y="13898"/>
                    </a:lnTo>
                    <a:lnTo>
                      <a:pt x="18987" y="13458"/>
                    </a:lnTo>
                    <a:lnTo>
                      <a:pt x="19082" y="13004"/>
                    </a:lnTo>
                    <a:lnTo>
                      <a:pt x="19177" y="12536"/>
                    </a:lnTo>
                    <a:lnTo>
                      <a:pt x="19221" y="12294"/>
                    </a:lnTo>
                    <a:lnTo>
                      <a:pt x="19258" y="12038"/>
                    </a:lnTo>
                    <a:lnTo>
                      <a:pt x="19287" y="11782"/>
                    </a:lnTo>
                    <a:lnTo>
                      <a:pt x="19316" y="11518"/>
                    </a:lnTo>
                    <a:lnTo>
                      <a:pt x="19338" y="11247"/>
                    </a:lnTo>
                    <a:lnTo>
                      <a:pt x="19353" y="10969"/>
                    </a:lnTo>
                    <a:lnTo>
                      <a:pt x="19375" y="10412"/>
                    </a:lnTo>
                    <a:lnTo>
                      <a:pt x="19390" y="9856"/>
                    </a:lnTo>
                    <a:lnTo>
                      <a:pt x="19390" y="9299"/>
                    </a:lnTo>
                    <a:lnTo>
                      <a:pt x="19375" y="8758"/>
                    </a:lnTo>
                    <a:lnTo>
                      <a:pt x="19353" y="8238"/>
                    </a:lnTo>
                    <a:lnTo>
                      <a:pt x="19331" y="7747"/>
                    </a:lnTo>
                    <a:lnTo>
                      <a:pt x="19302" y="7293"/>
                    </a:lnTo>
                    <a:lnTo>
                      <a:pt x="19243" y="6532"/>
                    </a:lnTo>
                    <a:lnTo>
                      <a:pt x="19199" y="6034"/>
                    </a:lnTo>
                    <a:lnTo>
                      <a:pt x="19177" y="5851"/>
                    </a:lnTo>
                    <a:lnTo>
                      <a:pt x="19170" y="5770"/>
                    </a:lnTo>
                    <a:lnTo>
                      <a:pt x="19133" y="5543"/>
                    </a:lnTo>
                    <a:lnTo>
                      <a:pt x="19104" y="5382"/>
                    </a:lnTo>
                    <a:lnTo>
                      <a:pt x="19067" y="5192"/>
                    </a:lnTo>
                    <a:lnTo>
                      <a:pt x="19009" y="4979"/>
                    </a:lnTo>
                    <a:lnTo>
                      <a:pt x="18943" y="4745"/>
                    </a:lnTo>
                    <a:lnTo>
                      <a:pt x="18862" y="4489"/>
                    </a:lnTo>
                    <a:lnTo>
                      <a:pt x="18760" y="4218"/>
                    </a:lnTo>
                    <a:lnTo>
                      <a:pt x="18643" y="3932"/>
                    </a:lnTo>
                    <a:lnTo>
                      <a:pt x="18511" y="3639"/>
                    </a:lnTo>
                    <a:lnTo>
                      <a:pt x="18350" y="3339"/>
                    </a:lnTo>
                    <a:lnTo>
                      <a:pt x="18262" y="3193"/>
                    </a:lnTo>
                    <a:lnTo>
                      <a:pt x="18167" y="3039"/>
                    </a:lnTo>
                    <a:lnTo>
                      <a:pt x="18064" y="2885"/>
                    </a:lnTo>
                    <a:lnTo>
                      <a:pt x="17962" y="2732"/>
                    </a:lnTo>
                    <a:lnTo>
                      <a:pt x="17852" y="2578"/>
                    </a:lnTo>
                    <a:lnTo>
                      <a:pt x="17728" y="2431"/>
                    </a:lnTo>
                    <a:lnTo>
                      <a:pt x="17603" y="2278"/>
                    </a:lnTo>
                    <a:lnTo>
                      <a:pt x="17471" y="2131"/>
                    </a:lnTo>
                    <a:lnTo>
                      <a:pt x="17332" y="1985"/>
                    </a:lnTo>
                    <a:lnTo>
                      <a:pt x="17186" y="1838"/>
                    </a:lnTo>
                    <a:lnTo>
                      <a:pt x="17025" y="1699"/>
                    </a:lnTo>
                    <a:lnTo>
                      <a:pt x="16864" y="1560"/>
                    </a:lnTo>
                    <a:lnTo>
                      <a:pt x="16695" y="1428"/>
                    </a:lnTo>
                    <a:lnTo>
                      <a:pt x="16512" y="1296"/>
                    </a:lnTo>
                    <a:lnTo>
                      <a:pt x="16329" y="1165"/>
                    </a:lnTo>
                    <a:lnTo>
                      <a:pt x="16131" y="1047"/>
                    </a:lnTo>
                    <a:lnTo>
                      <a:pt x="15926" y="930"/>
                    </a:lnTo>
                    <a:lnTo>
                      <a:pt x="15714" y="813"/>
                    </a:lnTo>
                    <a:lnTo>
                      <a:pt x="15487" y="711"/>
                    </a:lnTo>
                    <a:lnTo>
                      <a:pt x="15260" y="608"/>
                    </a:lnTo>
                    <a:lnTo>
                      <a:pt x="15018" y="513"/>
                    </a:lnTo>
                    <a:lnTo>
                      <a:pt x="14762" y="425"/>
                    </a:lnTo>
                    <a:lnTo>
                      <a:pt x="14506" y="345"/>
                    </a:lnTo>
                    <a:lnTo>
                      <a:pt x="14235" y="271"/>
                    </a:lnTo>
                    <a:lnTo>
                      <a:pt x="13949" y="205"/>
                    </a:lnTo>
                    <a:lnTo>
                      <a:pt x="13656" y="147"/>
                    </a:lnTo>
                    <a:lnTo>
                      <a:pt x="13356" y="103"/>
                    </a:lnTo>
                    <a:lnTo>
                      <a:pt x="13041" y="59"/>
                    </a:lnTo>
                    <a:lnTo>
                      <a:pt x="12719" y="30"/>
                    </a:lnTo>
                    <a:lnTo>
                      <a:pt x="12382" y="15"/>
                    </a:lnTo>
                    <a:lnTo>
                      <a:pt x="12038" y="0"/>
                    </a:lnTo>
                    <a:close/>
                  </a:path>
                </a:pathLst>
              </a:custGeom>
              <a:solidFill>
                <a:srgbClr val="E57A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1"/>
              <p:cNvSpPr/>
              <p:nvPr/>
            </p:nvSpPr>
            <p:spPr>
              <a:xfrm>
                <a:off x="3318200" y="783975"/>
                <a:ext cx="484750" cy="743575"/>
              </a:xfrm>
              <a:custGeom>
                <a:avLst/>
                <a:gdLst/>
                <a:ahLst/>
                <a:cxnLst/>
                <a:rect l="l" t="t" r="r" b="b"/>
                <a:pathLst>
                  <a:path w="19390" h="29743" fill="none" extrusionOk="0">
                    <a:moveTo>
                      <a:pt x="1" y="10808"/>
                    </a:moveTo>
                    <a:lnTo>
                      <a:pt x="1" y="10808"/>
                    </a:lnTo>
                    <a:lnTo>
                      <a:pt x="1" y="10705"/>
                    </a:lnTo>
                    <a:lnTo>
                      <a:pt x="15" y="10420"/>
                    </a:lnTo>
                    <a:lnTo>
                      <a:pt x="30" y="10215"/>
                    </a:lnTo>
                    <a:lnTo>
                      <a:pt x="59" y="9973"/>
                    </a:lnTo>
                    <a:lnTo>
                      <a:pt x="89" y="9695"/>
                    </a:lnTo>
                    <a:lnTo>
                      <a:pt x="140" y="9387"/>
                    </a:lnTo>
                    <a:lnTo>
                      <a:pt x="199" y="9050"/>
                    </a:lnTo>
                    <a:lnTo>
                      <a:pt x="272" y="8684"/>
                    </a:lnTo>
                    <a:lnTo>
                      <a:pt x="360" y="8304"/>
                    </a:lnTo>
                    <a:lnTo>
                      <a:pt x="469" y="7901"/>
                    </a:lnTo>
                    <a:lnTo>
                      <a:pt x="601" y="7476"/>
                    </a:lnTo>
                    <a:lnTo>
                      <a:pt x="674" y="7257"/>
                    </a:lnTo>
                    <a:lnTo>
                      <a:pt x="755" y="7037"/>
                    </a:lnTo>
                    <a:lnTo>
                      <a:pt x="843" y="6817"/>
                    </a:lnTo>
                    <a:lnTo>
                      <a:pt x="931" y="6590"/>
                    </a:lnTo>
                    <a:lnTo>
                      <a:pt x="1033" y="6371"/>
                    </a:lnTo>
                    <a:lnTo>
                      <a:pt x="1136" y="6136"/>
                    </a:lnTo>
                    <a:lnTo>
                      <a:pt x="1246" y="5909"/>
                    </a:lnTo>
                    <a:lnTo>
                      <a:pt x="1363" y="5682"/>
                    </a:lnTo>
                    <a:lnTo>
                      <a:pt x="1495" y="5448"/>
                    </a:lnTo>
                    <a:lnTo>
                      <a:pt x="1626" y="5221"/>
                    </a:lnTo>
                    <a:lnTo>
                      <a:pt x="1765" y="4987"/>
                    </a:lnTo>
                    <a:lnTo>
                      <a:pt x="1912" y="4760"/>
                    </a:lnTo>
                    <a:lnTo>
                      <a:pt x="2073" y="4533"/>
                    </a:lnTo>
                    <a:lnTo>
                      <a:pt x="2234" y="4306"/>
                    </a:lnTo>
                    <a:lnTo>
                      <a:pt x="2410" y="4079"/>
                    </a:lnTo>
                    <a:lnTo>
                      <a:pt x="2593" y="3859"/>
                    </a:lnTo>
                    <a:lnTo>
                      <a:pt x="2783" y="3639"/>
                    </a:lnTo>
                    <a:lnTo>
                      <a:pt x="2988" y="3420"/>
                    </a:lnTo>
                    <a:lnTo>
                      <a:pt x="3193" y="3207"/>
                    </a:lnTo>
                    <a:lnTo>
                      <a:pt x="3420" y="2995"/>
                    </a:lnTo>
                    <a:lnTo>
                      <a:pt x="3647" y="2783"/>
                    </a:lnTo>
                    <a:lnTo>
                      <a:pt x="3889" y="2585"/>
                    </a:lnTo>
                    <a:lnTo>
                      <a:pt x="4138" y="2387"/>
                    </a:lnTo>
                    <a:lnTo>
                      <a:pt x="4401" y="2197"/>
                    </a:lnTo>
                    <a:lnTo>
                      <a:pt x="4672" y="2007"/>
                    </a:lnTo>
                    <a:lnTo>
                      <a:pt x="4951" y="1824"/>
                    </a:lnTo>
                    <a:lnTo>
                      <a:pt x="5243" y="1648"/>
                    </a:lnTo>
                    <a:lnTo>
                      <a:pt x="5551" y="1479"/>
                    </a:lnTo>
                    <a:lnTo>
                      <a:pt x="5866" y="1318"/>
                    </a:lnTo>
                    <a:lnTo>
                      <a:pt x="6195" y="1165"/>
                    </a:lnTo>
                    <a:lnTo>
                      <a:pt x="6539" y="1018"/>
                    </a:lnTo>
                    <a:lnTo>
                      <a:pt x="6891" y="879"/>
                    </a:lnTo>
                    <a:lnTo>
                      <a:pt x="7257" y="755"/>
                    </a:lnTo>
                    <a:lnTo>
                      <a:pt x="7630" y="630"/>
                    </a:lnTo>
                    <a:lnTo>
                      <a:pt x="8026" y="520"/>
                    </a:lnTo>
                    <a:lnTo>
                      <a:pt x="8429" y="418"/>
                    </a:lnTo>
                    <a:lnTo>
                      <a:pt x="8846" y="323"/>
                    </a:lnTo>
                    <a:lnTo>
                      <a:pt x="9278" y="242"/>
                    </a:lnTo>
                    <a:lnTo>
                      <a:pt x="9278" y="242"/>
                    </a:lnTo>
                    <a:lnTo>
                      <a:pt x="9710" y="169"/>
                    </a:lnTo>
                    <a:lnTo>
                      <a:pt x="10127" y="110"/>
                    </a:lnTo>
                    <a:lnTo>
                      <a:pt x="10530" y="66"/>
                    </a:lnTo>
                    <a:lnTo>
                      <a:pt x="10925" y="37"/>
                    </a:lnTo>
                    <a:lnTo>
                      <a:pt x="11306" y="15"/>
                    </a:lnTo>
                    <a:lnTo>
                      <a:pt x="11679" y="0"/>
                    </a:lnTo>
                    <a:lnTo>
                      <a:pt x="12038" y="0"/>
                    </a:lnTo>
                    <a:lnTo>
                      <a:pt x="12382" y="15"/>
                    </a:lnTo>
                    <a:lnTo>
                      <a:pt x="12719" y="30"/>
                    </a:lnTo>
                    <a:lnTo>
                      <a:pt x="13041" y="59"/>
                    </a:lnTo>
                    <a:lnTo>
                      <a:pt x="13356" y="103"/>
                    </a:lnTo>
                    <a:lnTo>
                      <a:pt x="13656" y="147"/>
                    </a:lnTo>
                    <a:lnTo>
                      <a:pt x="13949" y="205"/>
                    </a:lnTo>
                    <a:lnTo>
                      <a:pt x="14235" y="271"/>
                    </a:lnTo>
                    <a:lnTo>
                      <a:pt x="14506" y="345"/>
                    </a:lnTo>
                    <a:lnTo>
                      <a:pt x="14762" y="425"/>
                    </a:lnTo>
                    <a:lnTo>
                      <a:pt x="15018" y="513"/>
                    </a:lnTo>
                    <a:lnTo>
                      <a:pt x="15260" y="608"/>
                    </a:lnTo>
                    <a:lnTo>
                      <a:pt x="15487" y="711"/>
                    </a:lnTo>
                    <a:lnTo>
                      <a:pt x="15714" y="813"/>
                    </a:lnTo>
                    <a:lnTo>
                      <a:pt x="15926" y="930"/>
                    </a:lnTo>
                    <a:lnTo>
                      <a:pt x="16131" y="1047"/>
                    </a:lnTo>
                    <a:lnTo>
                      <a:pt x="16329" y="1165"/>
                    </a:lnTo>
                    <a:lnTo>
                      <a:pt x="16512" y="1296"/>
                    </a:lnTo>
                    <a:lnTo>
                      <a:pt x="16695" y="1428"/>
                    </a:lnTo>
                    <a:lnTo>
                      <a:pt x="16864" y="1560"/>
                    </a:lnTo>
                    <a:lnTo>
                      <a:pt x="17025" y="1699"/>
                    </a:lnTo>
                    <a:lnTo>
                      <a:pt x="17186" y="1838"/>
                    </a:lnTo>
                    <a:lnTo>
                      <a:pt x="17332" y="1985"/>
                    </a:lnTo>
                    <a:lnTo>
                      <a:pt x="17471" y="2131"/>
                    </a:lnTo>
                    <a:lnTo>
                      <a:pt x="17603" y="2278"/>
                    </a:lnTo>
                    <a:lnTo>
                      <a:pt x="17728" y="2431"/>
                    </a:lnTo>
                    <a:lnTo>
                      <a:pt x="17852" y="2578"/>
                    </a:lnTo>
                    <a:lnTo>
                      <a:pt x="17962" y="2732"/>
                    </a:lnTo>
                    <a:lnTo>
                      <a:pt x="18064" y="2885"/>
                    </a:lnTo>
                    <a:lnTo>
                      <a:pt x="18167" y="3039"/>
                    </a:lnTo>
                    <a:lnTo>
                      <a:pt x="18262" y="3193"/>
                    </a:lnTo>
                    <a:lnTo>
                      <a:pt x="18350" y="3339"/>
                    </a:lnTo>
                    <a:lnTo>
                      <a:pt x="18511" y="3639"/>
                    </a:lnTo>
                    <a:lnTo>
                      <a:pt x="18643" y="3932"/>
                    </a:lnTo>
                    <a:lnTo>
                      <a:pt x="18760" y="4218"/>
                    </a:lnTo>
                    <a:lnTo>
                      <a:pt x="18862" y="4489"/>
                    </a:lnTo>
                    <a:lnTo>
                      <a:pt x="18943" y="4745"/>
                    </a:lnTo>
                    <a:lnTo>
                      <a:pt x="19009" y="4979"/>
                    </a:lnTo>
                    <a:lnTo>
                      <a:pt x="19067" y="5192"/>
                    </a:lnTo>
                    <a:lnTo>
                      <a:pt x="19104" y="5382"/>
                    </a:lnTo>
                    <a:lnTo>
                      <a:pt x="19133" y="5543"/>
                    </a:lnTo>
                    <a:lnTo>
                      <a:pt x="19170" y="5770"/>
                    </a:lnTo>
                    <a:lnTo>
                      <a:pt x="19177" y="5851"/>
                    </a:lnTo>
                    <a:lnTo>
                      <a:pt x="19177" y="5851"/>
                    </a:lnTo>
                    <a:lnTo>
                      <a:pt x="19199" y="6034"/>
                    </a:lnTo>
                    <a:lnTo>
                      <a:pt x="19243" y="6532"/>
                    </a:lnTo>
                    <a:lnTo>
                      <a:pt x="19302" y="7293"/>
                    </a:lnTo>
                    <a:lnTo>
                      <a:pt x="19331" y="7747"/>
                    </a:lnTo>
                    <a:lnTo>
                      <a:pt x="19353" y="8238"/>
                    </a:lnTo>
                    <a:lnTo>
                      <a:pt x="19375" y="8758"/>
                    </a:lnTo>
                    <a:lnTo>
                      <a:pt x="19390" y="9299"/>
                    </a:lnTo>
                    <a:lnTo>
                      <a:pt x="19390" y="9856"/>
                    </a:lnTo>
                    <a:lnTo>
                      <a:pt x="19375" y="10412"/>
                    </a:lnTo>
                    <a:lnTo>
                      <a:pt x="19353" y="10969"/>
                    </a:lnTo>
                    <a:lnTo>
                      <a:pt x="19338" y="11247"/>
                    </a:lnTo>
                    <a:lnTo>
                      <a:pt x="19316" y="11518"/>
                    </a:lnTo>
                    <a:lnTo>
                      <a:pt x="19287" y="11782"/>
                    </a:lnTo>
                    <a:lnTo>
                      <a:pt x="19258" y="12038"/>
                    </a:lnTo>
                    <a:lnTo>
                      <a:pt x="19221" y="12294"/>
                    </a:lnTo>
                    <a:lnTo>
                      <a:pt x="19177" y="12536"/>
                    </a:lnTo>
                    <a:lnTo>
                      <a:pt x="19177" y="12536"/>
                    </a:lnTo>
                    <a:lnTo>
                      <a:pt x="19082" y="13004"/>
                    </a:lnTo>
                    <a:lnTo>
                      <a:pt x="18987" y="13458"/>
                    </a:lnTo>
                    <a:lnTo>
                      <a:pt x="18884" y="13898"/>
                    </a:lnTo>
                    <a:lnTo>
                      <a:pt x="18782" y="14322"/>
                    </a:lnTo>
                    <a:lnTo>
                      <a:pt x="18672" y="14725"/>
                    </a:lnTo>
                    <a:lnTo>
                      <a:pt x="18570" y="15113"/>
                    </a:lnTo>
                    <a:lnTo>
                      <a:pt x="18372" y="15831"/>
                    </a:lnTo>
                    <a:lnTo>
                      <a:pt x="18189" y="16460"/>
                    </a:lnTo>
                    <a:lnTo>
                      <a:pt x="18116" y="16746"/>
                    </a:lnTo>
                    <a:lnTo>
                      <a:pt x="18050" y="17002"/>
                    </a:lnTo>
                    <a:lnTo>
                      <a:pt x="17991" y="17244"/>
                    </a:lnTo>
                    <a:lnTo>
                      <a:pt x="17954" y="17449"/>
                    </a:lnTo>
                    <a:lnTo>
                      <a:pt x="17933" y="17639"/>
                    </a:lnTo>
                    <a:lnTo>
                      <a:pt x="17918" y="17793"/>
                    </a:lnTo>
                    <a:lnTo>
                      <a:pt x="17918" y="17793"/>
                    </a:lnTo>
                    <a:lnTo>
                      <a:pt x="17925" y="17881"/>
                    </a:lnTo>
                    <a:lnTo>
                      <a:pt x="17933" y="17976"/>
                    </a:lnTo>
                    <a:lnTo>
                      <a:pt x="17969" y="18232"/>
                    </a:lnTo>
                    <a:lnTo>
                      <a:pt x="18013" y="18554"/>
                    </a:lnTo>
                    <a:lnTo>
                      <a:pt x="18057" y="18935"/>
                    </a:lnTo>
                    <a:lnTo>
                      <a:pt x="18072" y="19148"/>
                    </a:lnTo>
                    <a:lnTo>
                      <a:pt x="18086" y="19367"/>
                    </a:lnTo>
                    <a:lnTo>
                      <a:pt x="18094" y="19609"/>
                    </a:lnTo>
                    <a:lnTo>
                      <a:pt x="18086" y="19858"/>
                    </a:lnTo>
                    <a:lnTo>
                      <a:pt x="18079" y="20121"/>
                    </a:lnTo>
                    <a:lnTo>
                      <a:pt x="18057" y="20392"/>
                    </a:lnTo>
                    <a:lnTo>
                      <a:pt x="18028" y="20678"/>
                    </a:lnTo>
                    <a:lnTo>
                      <a:pt x="17976" y="20963"/>
                    </a:lnTo>
                    <a:lnTo>
                      <a:pt x="17918" y="21271"/>
                    </a:lnTo>
                    <a:lnTo>
                      <a:pt x="17845" y="21578"/>
                    </a:lnTo>
                    <a:lnTo>
                      <a:pt x="17749" y="21893"/>
                    </a:lnTo>
                    <a:lnTo>
                      <a:pt x="17640" y="22223"/>
                    </a:lnTo>
                    <a:lnTo>
                      <a:pt x="17508" y="22552"/>
                    </a:lnTo>
                    <a:lnTo>
                      <a:pt x="17435" y="22721"/>
                    </a:lnTo>
                    <a:lnTo>
                      <a:pt x="17354" y="22889"/>
                    </a:lnTo>
                    <a:lnTo>
                      <a:pt x="17274" y="23065"/>
                    </a:lnTo>
                    <a:lnTo>
                      <a:pt x="17178" y="23233"/>
                    </a:lnTo>
                    <a:lnTo>
                      <a:pt x="17083" y="23409"/>
                    </a:lnTo>
                    <a:lnTo>
                      <a:pt x="16981" y="23585"/>
                    </a:lnTo>
                    <a:lnTo>
                      <a:pt x="16871" y="23760"/>
                    </a:lnTo>
                    <a:lnTo>
                      <a:pt x="16754" y="23936"/>
                    </a:lnTo>
                    <a:lnTo>
                      <a:pt x="16629" y="24112"/>
                    </a:lnTo>
                    <a:lnTo>
                      <a:pt x="16505" y="24295"/>
                    </a:lnTo>
                    <a:lnTo>
                      <a:pt x="16366" y="24471"/>
                    </a:lnTo>
                    <a:lnTo>
                      <a:pt x="16219" y="24654"/>
                    </a:lnTo>
                    <a:lnTo>
                      <a:pt x="16073" y="24829"/>
                    </a:lnTo>
                    <a:lnTo>
                      <a:pt x="15912" y="25013"/>
                    </a:lnTo>
                    <a:lnTo>
                      <a:pt x="15743" y="25196"/>
                    </a:lnTo>
                    <a:lnTo>
                      <a:pt x="15567" y="25371"/>
                    </a:lnTo>
                    <a:lnTo>
                      <a:pt x="15392" y="25554"/>
                    </a:lnTo>
                    <a:lnTo>
                      <a:pt x="15194" y="25737"/>
                    </a:lnTo>
                    <a:lnTo>
                      <a:pt x="14996" y="25920"/>
                    </a:lnTo>
                    <a:lnTo>
                      <a:pt x="14791" y="26104"/>
                    </a:lnTo>
                    <a:lnTo>
                      <a:pt x="14572" y="26287"/>
                    </a:lnTo>
                    <a:lnTo>
                      <a:pt x="14345" y="26470"/>
                    </a:lnTo>
                    <a:lnTo>
                      <a:pt x="14345" y="26470"/>
                    </a:lnTo>
                    <a:lnTo>
                      <a:pt x="13466" y="27151"/>
                    </a:lnTo>
                    <a:lnTo>
                      <a:pt x="13056" y="27465"/>
                    </a:lnTo>
                    <a:lnTo>
                      <a:pt x="12668" y="27751"/>
                    </a:lnTo>
                    <a:lnTo>
                      <a:pt x="12295" y="28022"/>
                    </a:lnTo>
                    <a:lnTo>
                      <a:pt x="11943" y="28271"/>
                    </a:lnTo>
                    <a:lnTo>
                      <a:pt x="11599" y="28505"/>
                    </a:lnTo>
                    <a:lnTo>
                      <a:pt x="11277" y="28710"/>
                    </a:lnTo>
                    <a:lnTo>
                      <a:pt x="10962" y="28901"/>
                    </a:lnTo>
                    <a:lnTo>
                      <a:pt x="10662" y="29069"/>
                    </a:lnTo>
                    <a:lnTo>
                      <a:pt x="10369" y="29223"/>
                    </a:lnTo>
                    <a:lnTo>
                      <a:pt x="10091" y="29355"/>
                    </a:lnTo>
                    <a:lnTo>
                      <a:pt x="9820" y="29464"/>
                    </a:lnTo>
                    <a:lnTo>
                      <a:pt x="9556" y="29560"/>
                    </a:lnTo>
                    <a:lnTo>
                      <a:pt x="9300" y="29633"/>
                    </a:lnTo>
                    <a:lnTo>
                      <a:pt x="9051" y="29684"/>
                    </a:lnTo>
                    <a:lnTo>
                      <a:pt x="8926" y="29706"/>
                    </a:lnTo>
                    <a:lnTo>
                      <a:pt x="8802" y="29721"/>
                    </a:lnTo>
                    <a:lnTo>
                      <a:pt x="8685" y="29735"/>
                    </a:lnTo>
                    <a:lnTo>
                      <a:pt x="8560" y="29743"/>
                    </a:lnTo>
                    <a:lnTo>
                      <a:pt x="8443" y="29743"/>
                    </a:lnTo>
                    <a:lnTo>
                      <a:pt x="8319" y="29743"/>
                    </a:lnTo>
                    <a:lnTo>
                      <a:pt x="8202" y="29735"/>
                    </a:lnTo>
                    <a:lnTo>
                      <a:pt x="8077" y="29721"/>
                    </a:lnTo>
                    <a:lnTo>
                      <a:pt x="7835" y="29684"/>
                    </a:lnTo>
                    <a:lnTo>
                      <a:pt x="7594" y="29633"/>
                    </a:lnTo>
                    <a:lnTo>
                      <a:pt x="7352" y="29560"/>
                    </a:lnTo>
                    <a:lnTo>
                      <a:pt x="7103" y="29472"/>
                    </a:lnTo>
                    <a:lnTo>
                      <a:pt x="6854" y="29362"/>
                    </a:lnTo>
                    <a:lnTo>
                      <a:pt x="6591" y="29237"/>
                    </a:lnTo>
                    <a:lnTo>
                      <a:pt x="6327" y="29098"/>
                    </a:lnTo>
                    <a:lnTo>
                      <a:pt x="6056" y="28944"/>
                    </a:lnTo>
                    <a:lnTo>
                      <a:pt x="5771" y="28769"/>
                    </a:lnTo>
                    <a:lnTo>
                      <a:pt x="5478" y="28578"/>
                    </a:lnTo>
                    <a:lnTo>
                      <a:pt x="5178" y="28373"/>
                    </a:lnTo>
                    <a:lnTo>
                      <a:pt x="4855" y="28146"/>
                    </a:lnTo>
                    <a:lnTo>
                      <a:pt x="4855" y="28146"/>
                    </a:lnTo>
                    <a:lnTo>
                      <a:pt x="4694" y="28029"/>
                    </a:lnTo>
                    <a:lnTo>
                      <a:pt x="4540" y="27912"/>
                    </a:lnTo>
                    <a:lnTo>
                      <a:pt x="4387" y="27788"/>
                    </a:lnTo>
                    <a:lnTo>
                      <a:pt x="4240" y="27656"/>
                    </a:lnTo>
                    <a:lnTo>
                      <a:pt x="4094" y="27524"/>
                    </a:lnTo>
                    <a:lnTo>
                      <a:pt x="3955" y="27385"/>
                    </a:lnTo>
                    <a:lnTo>
                      <a:pt x="3816" y="27246"/>
                    </a:lnTo>
                    <a:lnTo>
                      <a:pt x="3676" y="27107"/>
                    </a:lnTo>
                    <a:lnTo>
                      <a:pt x="3545" y="26960"/>
                    </a:lnTo>
                    <a:lnTo>
                      <a:pt x="3420" y="26806"/>
                    </a:lnTo>
                    <a:lnTo>
                      <a:pt x="3296" y="26653"/>
                    </a:lnTo>
                    <a:lnTo>
                      <a:pt x="3171" y="26499"/>
                    </a:lnTo>
                    <a:lnTo>
                      <a:pt x="2937" y="26177"/>
                    </a:lnTo>
                    <a:lnTo>
                      <a:pt x="2717" y="25840"/>
                    </a:lnTo>
                    <a:lnTo>
                      <a:pt x="2512" y="25496"/>
                    </a:lnTo>
                    <a:lnTo>
                      <a:pt x="2315" y="25144"/>
                    </a:lnTo>
                    <a:lnTo>
                      <a:pt x="2132" y="24778"/>
                    </a:lnTo>
                    <a:lnTo>
                      <a:pt x="1956" y="24405"/>
                    </a:lnTo>
                    <a:lnTo>
                      <a:pt x="1795" y="24024"/>
                    </a:lnTo>
                    <a:lnTo>
                      <a:pt x="1648" y="23636"/>
                    </a:lnTo>
                    <a:lnTo>
                      <a:pt x="1509" y="23241"/>
                    </a:lnTo>
                    <a:lnTo>
                      <a:pt x="1377" y="22838"/>
                    </a:lnTo>
                    <a:lnTo>
                      <a:pt x="1260" y="22435"/>
                    </a:lnTo>
                    <a:lnTo>
                      <a:pt x="1150" y="22025"/>
                    </a:lnTo>
                    <a:lnTo>
                      <a:pt x="1048" y="21608"/>
                    </a:lnTo>
                    <a:lnTo>
                      <a:pt x="960" y="21190"/>
                    </a:lnTo>
                    <a:lnTo>
                      <a:pt x="879" y="20766"/>
                    </a:lnTo>
                    <a:lnTo>
                      <a:pt x="806" y="20348"/>
                    </a:lnTo>
                    <a:lnTo>
                      <a:pt x="740" y="19924"/>
                    </a:lnTo>
                    <a:lnTo>
                      <a:pt x="689" y="19499"/>
                    </a:lnTo>
                    <a:lnTo>
                      <a:pt x="638" y="19074"/>
                    </a:lnTo>
                    <a:lnTo>
                      <a:pt x="594" y="18650"/>
                    </a:lnTo>
                    <a:lnTo>
                      <a:pt x="565" y="18225"/>
                    </a:lnTo>
                    <a:lnTo>
                      <a:pt x="535" y="17808"/>
                    </a:lnTo>
                    <a:lnTo>
                      <a:pt x="513" y="17383"/>
                    </a:lnTo>
                    <a:lnTo>
                      <a:pt x="499" y="16973"/>
                    </a:lnTo>
                    <a:lnTo>
                      <a:pt x="491" y="16563"/>
                    </a:lnTo>
                    <a:lnTo>
                      <a:pt x="491" y="16160"/>
                    </a:lnTo>
                    <a:lnTo>
                      <a:pt x="491" y="16160"/>
                    </a:lnTo>
                    <a:lnTo>
                      <a:pt x="484" y="15391"/>
                    </a:lnTo>
                    <a:lnTo>
                      <a:pt x="469" y="14696"/>
                    </a:lnTo>
                    <a:lnTo>
                      <a:pt x="447" y="14073"/>
                    </a:lnTo>
                    <a:lnTo>
                      <a:pt x="418" y="13510"/>
                    </a:lnTo>
                    <a:lnTo>
                      <a:pt x="382" y="13019"/>
                    </a:lnTo>
                    <a:lnTo>
                      <a:pt x="338" y="12580"/>
                    </a:lnTo>
                    <a:lnTo>
                      <a:pt x="294" y="12199"/>
                    </a:lnTo>
                    <a:lnTo>
                      <a:pt x="250" y="11877"/>
                    </a:lnTo>
                    <a:lnTo>
                      <a:pt x="199" y="11599"/>
                    </a:lnTo>
                    <a:lnTo>
                      <a:pt x="155" y="11372"/>
                    </a:lnTo>
                    <a:lnTo>
                      <a:pt x="118" y="11188"/>
                    </a:lnTo>
                    <a:lnTo>
                      <a:pt x="81" y="11042"/>
                    </a:lnTo>
                    <a:lnTo>
                      <a:pt x="23" y="10866"/>
                    </a:lnTo>
                    <a:lnTo>
                      <a:pt x="1" y="108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1"/>
              <p:cNvSpPr/>
              <p:nvPr/>
            </p:nvSpPr>
            <p:spPr>
              <a:xfrm>
                <a:off x="3415225" y="1255875"/>
                <a:ext cx="278450" cy="302425"/>
              </a:xfrm>
              <a:custGeom>
                <a:avLst/>
                <a:gdLst/>
                <a:ahLst/>
                <a:cxnLst/>
                <a:rect l="l" t="t" r="r" b="b"/>
                <a:pathLst>
                  <a:path w="11138" h="12097" extrusionOk="0">
                    <a:moveTo>
                      <a:pt x="2973" y="1"/>
                    </a:moveTo>
                    <a:lnTo>
                      <a:pt x="2900" y="8"/>
                    </a:lnTo>
                    <a:lnTo>
                      <a:pt x="2834" y="30"/>
                    </a:lnTo>
                    <a:lnTo>
                      <a:pt x="2776" y="59"/>
                    </a:lnTo>
                    <a:lnTo>
                      <a:pt x="2717" y="103"/>
                    </a:lnTo>
                    <a:lnTo>
                      <a:pt x="2658" y="154"/>
                    </a:lnTo>
                    <a:lnTo>
                      <a:pt x="2607" y="213"/>
                    </a:lnTo>
                    <a:lnTo>
                      <a:pt x="2556" y="279"/>
                    </a:lnTo>
                    <a:lnTo>
                      <a:pt x="2512" y="352"/>
                    </a:lnTo>
                    <a:lnTo>
                      <a:pt x="2475" y="433"/>
                    </a:lnTo>
                    <a:lnTo>
                      <a:pt x="2439" y="521"/>
                    </a:lnTo>
                    <a:lnTo>
                      <a:pt x="2402" y="616"/>
                    </a:lnTo>
                    <a:lnTo>
                      <a:pt x="2336" y="813"/>
                    </a:lnTo>
                    <a:lnTo>
                      <a:pt x="2285" y="1018"/>
                    </a:lnTo>
                    <a:lnTo>
                      <a:pt x="2248" y="1231"/>
                    </a:lnTo>
                    <a:lnTo>
                      <a:pt x="2212" y="1450"/>
                    </a:lnTo>
                    <a:lnTo>
                      <a:pt x="2190" y="1663"/>
                    </a:lnTo>
                    <a:lnTo>
                      <a:pt x="2168" y="1860"/>
                    </a:lnTo>
                    <a:lnTo>
                      <a:pt x="2146" y="2212"/>
                    </a:lnTo>
                    <a:lnTo>
                      <a:pt x="2146" y="2461"/>
                    </a:lnTo>
                    <a:lnTo>
                      <a:pt x="2139" y="2563"/>
                    </a:lnTo>
                    <a:lnTo>
                      <a:pt x="2117" y="2688"/>
                    </a:lnTo>
                    <a:lnTo>
                      <a:pt x="2080" y="2842"/>
                    </a:lnTo>
                    <a:lnTo>
                      <a:pt x="2036" y="3010"/>
                    </a:lnTo>
                    <a:lnTo>
                      <a:pt x="1926" y="3405"/>
                    </a:lnTo>
                    <a:lnTo>
                      <a:pt x="1794" y="3852"/>
                    </a:lnTo>
                    <a:lnTo>
                      <a:pt x="1648" y="4321"/>
                    </a:lnTo>
                    <a:lnTo>
                      <a:pt x="1502" y="4797"/>
                    </a:lnTo>
                    <a:lnTo>
                      <a:pt x="1377" y="5265"/>
                    </a:lnTo>
                    <a:lnTo>
                      <a:pt x="1326" y="5485"/>
                    </a:lnTo>
                    <a:lnTo>
                      <a:pt x="1275" y="5690"/>
                    </a:lnTo>
                    <a:lnTo>
                      <a:pt x="1231" y="5902"/>
                    </a:lnTo>
                    <a:lnTo>
                      <a:pt x="1165" y="6122"/>
                    </a:lnTo>
                    <a:lnTo>
                      <a:pt x="1077" y="6349"/>
                    </a:lnTo>
                    <a:lnTo>
                      <a:pt x="989" y="6576"/>
                    </a:lnTo>
                    <a:lnTo>
                      <a:pt x="886" y="6810"/>
                    </a:lnTo>
                    <a:lnTo>
                      <a:pt x="777" y="7037"/>
                    </a:lnTo>
                    <a:lnTo>
                      <a:pt x="667" y="7257"/>
                    </a:lnTo>
                    <a:lnTo>
                      <a:pt x="557" y="7469"/>
                    </a:lnTo>
                    <a:lnTo>
                      <a:pt x="345" y="7850"/>
                    </a:lnTo>
                    <a:lnTo>
                      <a:pt x="169" y="8157"/>
                    </a:lnTo>
                    <a:lnTo>
                      <a:pt x="1" y="8436"/>
                    </a:lnTo>
                    <a:lnTo>
                      <a:pt x="227" y="8714"/>
                    </a:lnTo>
                    <a:lnTo>
                      <a:pt x="462" y="9014"/>
                    </a:lnTo>
                    <a:lnTo>
                      <a:pt x="755" y="9380"/>
                    </a:lnTo>
                    <a:lnTo>
                      <a:pt x="1055" y="9776"/>
                    </a:lnTo>
                    <a:lnTo>
                      <a:pt x="1348" y="10178"/>
                    </a:lnTo>
                    <a:lnTo>
                      <a:pt x="1487" y="10369"/>
                    </a:lnTo>
                    <a:lnTo>
                      <a:pt x="1604" y="10552"/>
                    </a:lnTo>
                    <a:lnTo>
                      <a:pt x="1714" y="10720"/>
                    </a:lnTo>
                    <a:lnTo>
                      <a:pt x="1794" y="10867"/>
                    </a:lnTo>
                    <a:lnTo>
                      <a:pt x="1868" y="10998"/>
                    </a:lnTo>
                    <a:lnTo>
                      <a:pt x="1948" y="11116"/>
                    </a:lnTo>
                    <a:lnTo>
                      <a:pt x="2021" y="11225"/>
                    </a:lnTo>
                    <a:lnTo>
                      <a:pt x="2109" y="11321"/>
                    </a:lnTo>
                    <a:lnTo>
                      <a:pt x="2190" y="11408"/>
                    </a:lnTo>
                    <a:lnTo>
                      <a:pt x="2278" y="11482"/>
                    </a:lnTo>
                    <a:lnTo>
                      <a:pt x="2373" y="11555"/>
                    </a:lnTo>
                    <a:lnTo>
                      <a:pt x="2461" y="11621"/>
                    </a:lnTo>
                    <a:lnTo>
                      <a:pt x="2563" y="11679"/>
                    </a:lnTo>
                    <a:lnTo>
                      <a:pt x="2666" y="11731"/>
                    </a:lnTo>
                    <a:lnTo>
                      <a:pt x="2776" y="11782"/>
                    </a:lnTo>
                    <a:lnTo>
                      <a:pt x="2885" y="11826"/>
                    </a:lnTo>
                    <a:lnTo>
                      <a:pt x="3127" y="11906"/>
                    </a:lnTo>
                    <a:lnTo>
                      <a:pt x="3391" y="11987"/>
                    </a:lnTo>
                    <a:lnTo>
                      <a:pt x="3537" y="12023"/>
                    </a:lnTo>
                    <a:lnTo>
                      <a:pt x="3683" y="12053"/>
                    </a:lnTo>
                    <a:lnTo>
                      <a:pt x="3845" y="12075"/>
                    </a:lnTo>
                    <a:lnTo>
                      <a:pt x="4013" y="12089"/>
                    </a:lnTo>
                    <a:lnTo>
                      <a:pt x="4189" y="12097"/>
                    </a:lnTo>
                    <a:lnTo>
                      <a:pt x="4372" y="12097"/>
                    </a:lnTo>
                    <a:lnTo>
                      <a:pt x="4753" y="12089"/>
                    </a:lnTo>
                    <a:lnTo>
                      <a:pt x="5155" y="12075"/>
                    </a:lnTo>
                    <a:lnTo>
                      <a:pt x="5573" y="12060"/>
                    </a:lnTo>
                    <a:lnTo>
                      <a:pt x="5990" y="12038"/>
                    </a:lnTo>
                    <a:lnTo>
                      <a:pt x="6415" y="12031"/>
                    </a:lnTo>
                    <a:lnTo>
                      <a:pt x="6517" y="12031"/>
                    </a:lnTo>
                    <a:lnTo>
                      <a:pt x="6612" y="12023"/>
                    </a:lnTo>
                    <a:lnTo>
                      <a:pt x="6715" y="12009"/>
                    </a:lnTo>
                    <a:lnTo>
                      <a:pt x="6810" y="11994"/>
                    </a:lnTo>
                    <a:lnTo>
                      <a:pt x="6905" y="11972"/>
                    </a:lnTo>
                    <a:lnTo>
                      <a:pt x="6993" y="11943"/>
                    </a:lnTo>
                    <a:lnTo>
                      <a:pt x="7169" y="11884"/>
                    </a:lnTo>
                    <a:lnTo>
                      <a:pt x="7337" y="11804"/>
                    </a:lnTo>
                    <a:lnTo>
                      <a:pt x="7506" y="11716"/>
                    </a:lnTo>
                    <a:lnTo>
                      <a:pt x="7659" y="11613"/>
                    </a:lnTo>
                    <a:lnTo>
                      <a:pt x="7806" y="11504"/>
                    </a:lnTo>
                    <a:lnTo>
                      <a:pt x="7952" y="11386"/>
                    </a:lnTo>
                    <a:lnTo>
                      <a:pt x="8091" y="11269"/>
                    </a:lnTo>
                    <a:lnTo>
                      <a:pt x="8370" y="11013"/>
                    </a:lnTo>
                    <a:lnTo>
                      <a:pt x="8641" y="10764"/>
                    </a:lnTo>
                    <a:lnTo>
                      <a:pt x="8780" y="10640"/>
                    </a:lnTo>
                    <a:lnTo>
                      <a:pt x="8911" y="10522"/>
                    </a:lnTo>
                    <a:lnTo>
                      <a:pt x="8985" y="10464"/>
                    </a:lnTo>
                    <a:lnTo>
                      <a:pt x="9058" y="10383"/>
                    </a:lnTo>
                    <a:lnTo>
                      <a:pt x="9138" y="10295"/>
                    </a:lnTo>
                    <a:lnTo>
                      <a:pt x="9219" y="10200"/>
                    </a:lnTo>
                    <a:lnTo>
                      <a:pt x="9387" y="9973"/>
                    </a:lnTo>
                    <a:lnTo>
                      <a:pt x="9570" y="9724"/>
                    </a:lnTo>
                    <a:lnTo>
                      <a:pt x="9753" y="9446"/>
                    </a:lnTo>
                    <a:lnTo>
                      <a:pt x="9937" y="9153"/>
                    </a:lnTo>
                    <a:lnTo>
                      <a:pt x="10120" y="8853"/>
                    </a:lnTo>
                    <a:lnTo>
                      <a:pt x="10303" y="8545"/>
                    </a:lnTo>
                    <a:lnTo>
                      <a:pt x="10625" y="7974"/>
                    </a:lnTo>
                    <a:lnTo>
                      <a:pt x="10896" y="7484"/>
                    </a:lnTo>
                    <a:lnTo>
                      <a:pt x="11137" y="7023"/>
                    </a:lnTo>
                    <a:lnTo>
                      <a:pt x="10984" y="5690"/>
                    </a:lnTo>
                    <a:lnTo>
                      <a:pt x="10962" y="5434"/>
                    </a:lnTo>
                    <a:lnTo>
                      <a:pt x="10947" y="5163"/>
                    </a:lnTo>
                    <a:lnTo>
                      <a:pt x="10940" y="4877"/>
                    </a:lnTo>
                    <a:lnTo>
                      <a:pt x="10940" y="4584"/>
                    </a:lnTo>
                    <a:lnTo>
                      <a:pt x="10947" y="4284"/>
                    </a:lnTo>
                    <a:lnTo>
                      <a:pt x="10962" y="3991"/>
                    </a:lnTo>
                    <a:lnTo>
                      <a:pt x="10991" y="3405"/>
                    </a:lnTo>
                    <a:lnTo>
                      <a:pt x="11020" y="2856"/>
                    </a:lnTo>
                    <a:lnTo>
                      <a:pt x="11035" y="2373"/>
                    </a:lnTo>
                    <a:lnTo>
                      <a:pt x="11035" y="2168"/>
                    </a:lnTo>
                    <a:lnTo>
                      <a:pt x="11028" y="1985"/>
                    </a:lnTo>
                    <a:lnTo>
                      <a:pt x="11013" y="1838"/>
                    </a:lnTo>
                    <a:lnTo>
                      <a:pt x="10998" y="1773"/>
                    </a:lnTo>
                    <a:lnTo>
                      <a:pt x="10984" y="1721"/>
                    </a:lnTo>
                    <a:lnTo>
                      <a:pt x="10962" y="1670"/>
                    </a:lnTo>
                    <a:lnTo>
                      <a:pt x="10925" y="1626"/>
                    </a:lnTo>
                    <a:lnTo>
                      <a:pt x="10881" y="1582"/>
                    </a:lnTo>
                    <a:lnTo>
                      <a:pt x="10830" y="1546"/>
                    </a:lnTo>
                    <a:lnTo>
                      <a:pt x="10764" y="1509"/>
                    </a:lnTo>
                    <a:lnTo>
                      <a:pt x="10691" y="1472"/>
                    </a:lnTo>
                    <a:lnTo>
                      <a:pt x="10610" y="1443"/>
                    </a:lnTo>
                    <a:lnTo>
                      <a:pt x="10522" y="1414"/>
                    </a:lnTo>
                    <a:lnTo>
                      <a:pt x="10325" y="1363"/>
                    </a:lnTo>
                    <a:lnTo>
                      <a:pt x="10112" y="1311"/>
                    </a:lnTo>
                    <a:lnTo>
                      <a:pt x="9893" y="1275"/>
                    </a:lnTo>
                    <a:lnTo>
                      <a:pt x="9666" y="1245"/>
                    </a:lnTo>
                    <a:lnTo>
                      <a:pt x="9446" y="1223"/>
                    </a:lnTo>
                    <a:lnTo>
                      <a:pt x="9226" y="1201"/>
                    </a:lnTo>
                    <a:lnTo>
                      <a:pt x="8846" y="1180"/>
                    </a:lnTo>
                    <a:lnTo>
                      <a:pt x="8582" y="1165"/>
                    </a:lnTo>
                    <a:lnTo>
                      <a:pt x="8479" y="1165"/>
                    </a:lnTo>
                    <a:lnTo>
                      <a:pt x="8267" y="2973"/>
                    </a:lnTo>
                    <a:lnTo>
                      <a:pt x="9256" y="3237"/>
                    </a:lnTo>
                    <a:lnTo>
                      <a:pt x="9365" y="3874"/>
                    </a:lnTo>
                    <a:lnTo>
                      <a:pt x="9439" y="4372"/>
                    </a:lnTo>
                    <a:lnTo>
                      <a:pt x="9468" y="4577"/>
                    </a:lnTo>
                    <a:lnTo>
                      <a:pt x="9475" y="4716"/>
                    </a:lnTo>
                    <a:lnTo>
                      <a:pt x="9475" y="7630"/>
                    </a:lnTo>
                    <a:lnTo>
                      <a:pt x="9468" y="7718"/>
                    </a:lnTo>
                    <a:lnTo>
                      <a:pt x="9461" y="7799"/>
                    </a:lnTo>
                    <a:lnTo>
                      <a:pt x="9439" y="7879"/>
                    </a:lnTo>
                    <a:lnTo>
                      <a:pt x="9409" y="7960"/>
                    </a:lnTo>
                    <a:lnTo>
                      <a:pt x="9380" y="8040"/>
                    </a:lnTo>
                    <a:lnTo>
                      <a:pt x="9343" y="8121"/>
                    </a:lnTo>
                    <a:lnTo>
                      <a:pt x="9300" y="8194"/>
                    </a:lnTo>
                    <a:lnTo>
                      <a:pt x="9248" y="8275"/>
                    </a:lnTo>
                    <a:lnTo>
                      <a:pt x="9138" y="8428"/>
                    </a:lnTo>
                    <a:lnTo>
                      <a:pt x="9021" y="8575"/>
                    </a:lnTo>
                    <a:lnTo>
                      <a:pt x="8889" y="8714"/>
                    </a:lnTo>
                    <a:lnTo>
                      <a:pt x="8758" y="8846"/>
                    </a:lnTo>
                    <a:lnTo>
                      <a:pt x="8626" y="8963"/>
                    </a:lnTo>
                    <a:lnTo>
                      <a:pt x="8494" y="9073"/>
                    </a:lnTo>
                    <a:lnTo>
                      <a:pt x="8267" y="9256"/>
                    </a:lnTo>
                    <a:lnTo>
                      <a:pt x="8106" y="9366"/>
                    </a:lnTo>
                    <a:lnTo>
                      <a:pt x="8040" y="9409"/>
                    </a:lnTo>
                    <a:lnTo>
                      <a:pt x="7403" y="7762"/>
                    </a:lnTo>
                    <a:lnTo>
                      <a:pt x="6656" y="7696"/>
                    </a:lnTo>
                    <a:lnTo>
                      <a:pt x="6114" y="7652"/>
                    </a:lnTo>
                    <a:lnTo>
                      <a:pt x="5814" y="7630"/>
                    </a:lnTo>
                    <a:lnTo>
                      <a:pt x="5800" y="7638"/>
                    </a:lnTo>
                    <a:lnTo>
                      <a:pt x="5778" y="7660"/>
                    </a:lnTo>
                    <a:lnTo>
                      <a:pt x="5712" y="7733"/>
                    </a:lnTo>
                    <a:lnTo>
                      <a:pt x="5631" y="7843"/>
                    </a:lnTo>
                    <a:lnTo>
                      <a:pt x="5529" y="7982"/>
                    </a:lnTo>
                    <a:lnTo>
                      <a:pt x="5294" y="8340"/>
                    </a:lnTo>
                    <a:lnTo>
                      <a:pt x="5031" y="8758"/>
                    </a:lnTo>
                    <a:lnTo>
                      <a:pt x="4555" y="9527"/>
                    </a:lnTo>
                    <a:lnTo>
                      <a:pt x="4342" y="9878"/>
                    </a:lnTo>
                    <a:lnTo>
                      <a:pt x="2146" y="8370"/>
                    </a:lnTo>
                    <a:lnTo>
                      <a:pt x="2146" y="6817"/>
                    </a:lnTo>
                    <a:lnTo>
                      <a:pt x="2241" y="6459"/>
                    </a:lnTo>
                    <a:lnTo>
                      <a:pt x="2351" y="6071"/>
                    </a:lnTo>
                    <a:lnTo>
                      <a:pt x="2475" y="5609"/>
                    </a:lnTo>
                    <a:lnTo>
                      <a:pt x="2607" y="5097"/>
                    </a:lnTo>
                    <a:lnTo>
                      <a:pt x="2724" y="4592"/>
                    </a:lnTo>
                    <a:lnTo>
                      <a:pt x="2776" y="4357"/>
                    </a:lnTo>
                    <a:lnTo>
                      <a:pt x="2819" y="4130"/>
                    </a:lnTo>
                    <a:lnTo>
                      <a:pt x="2849" y="3925"/>
                    </a:lnTo>
                    <a:lnTo>
                      <a:pt x="2871" y="3750"/>
                    </a:lnTo>
                    <a:lnTo>
                      <a:pt x="2885" y="3669"/>
                    </a:lnTo>
                    <a:lnTo>
                      <a:pt x="2907" y="3581"/>
                    </a:lnTo>
                    <a:lnTo>
                      <a:pt x="2929" y="3493"/>
                    </a:lnTo>
                    <a:lnTo>
                      <a:pt x="2959" y="3405"/>
                    </a:lnTo>
                    <a:lnTo>
                      <a:pt x="3039" y="3215"/>
                    </a:lnTo>
                    <a:lnTo>
                      <a:pt x="3134" y="3017"/>
                    </a:lnTo>
                    <a:lnTo>
                      <a:pt x="3244" y="2820"/>
                    </a:lnTo>
                    <a:lnTo>
                      <a:pt x="3361" y="2622"/>
                    </a:lnTo>
                    <a:lnTo>
                      <a:pt x="3486" y="2432"/>
                    </a:lnTo>
                    <a:lnTo>
                      <a:pt x="3618" y="2241"/>
                    </a:lnTo>
                    <a:lnTo>
                      <a:pt x="3749" y="2065"/>
                    </a:lnTo>
                    <a:lnTo>
                      <a:pt x="3867" y="1904"/>
                    </a:lnTo>
                    <a:lnTo>
                      <a:pt x="4086" y="1626"/>
                    </a:lnTo>
                    <a:lnTo>
                      <a:pt x="4240" y="1443"/>
                    </a:lnTo>
                    <a:lnTo>
                      <a:pt x="4299" y="1377"/>
                    </a:lnTo>
                    <a:lnTo>
                      <a:pt x="5814" y="2153"/>
                    </a:lnTo>
                    <a:lnTo>
                      <a:pt x="5924" y="2256"/>
                    </a:lnTo>
                    <a:lnTo>
                      <a:pt x="6041" y="2358"/>
                    </a:lnTo>
                    <a:lnTo>
                      <a:pt x="6195" y="2476"/>
                    </a:lnTo>
                    <a:lnTo>
                      <a:pt x="6371" y="2600"/>
                    </a:lnTo>
                    <a:lnTo>
                      <a:pt x="6459" y="2651"/>
                    </a:lnTo>
                    <a:lnTo>
                      <a:pt x="6554" y="2702"/>
                    </a:lnTo>
                    <a:lnTo>
                      <a:pt x="6649" y="2746"/>
                    </a:lnTo>
                    <a:lnTo>
                      <a:pt x="6744" y="2776"/>
                    </a:lnTo>
                    <a:lnTo>
                      <a:pt x="6839" y="2798"/>
                    </a:lnTo>
                    <a:lnTo>
                      <a:pt x="6927" y="2805"/>
                    </a:lnTo>
                    <a:lnTo>
                      <a:pt x="6971" y="2798"/>
                    </a:lnTo>
                    <a:lnTo>
                      <a:pt x="7015" y="2783"/>
                    </a:lnTo>
                    <a:lnTo>
                      <a:pt x="7052" y="2761"/>
                    </a:lnTo>
                    <a:lnTo>
                      <a:pt x="7088" y="2732"/>
                    </a:lnTo>
                    <a:lnTo>
                      <a:pt x="7118" y="2695"/>
                    </a:lnTo>
                    <a:lnTo>
                      <a:pt x="7147" y="2651"/>
                    </a:lnTo>
                    <a:lnTo>
                      <a:pt x="7176" y="2600"/>
                    </a:lnTo>
                    <a:lnTo>
                      <a:pt x="7205" y="2549"/>
                    </a:lnTo>
                    <a:lnTo>
                      <a:pt x="7249" y="2424"/>
                    </a:lnTo>
                    <a:lnTo>
                      <a:pt x="7286" y="2285"/>
                    </a:lnTo>
                    <a:lnTo>
                      <a:pt x="7315" y="2139"/>
                    </a:lnTo>
                    <a:lnTo>
                      <a:pt x="7345" y="1985"/>
                    </a:lnTo>
                    <a:lnTo>
                      <a:pt x="7366" y="1831"/>
                    </a:lnTo>
                    <a:lnTo>
                      <a:pt x="7381" y="1685"/>
                    </a:lnTo>
                    <a:lnTo>
                      <a:pt x="7396" y="1421"/>
                    </a:lnTo>
                    <a:lnTo>
                      <a:pt x="7403" y="1231"/>
                    </a:lnTo>
                    <a:lnTo>
                      <a:pt x="7403" y="1165"/>
                    </a:lnTo>
                    <a:lnTo>
                      <a:pt x="7183" y="1062"/>
                    </a:lnTo>
                    <a:lnTo>
                      <a:pt x="6686" y="813"/>
                    </a:lnTo>
                    <a:lnTo>
                      <a:pt x="6407" y="667"/>
                    </a:lnTo>
                    <a:lnTo>
                      <a:pt x="6151" y="528"/>
                    </a:lnTo>
                    <a:lnTo>
                      <a:pt x="5939" y="403"/>
                    </a:lnTo>
                    <a:lnTo>
                      <a:pt x="5865" y="345"/>
                    </a:lnTo>
                    <a:lnTo>
                      <a:pt x="5814" y="301"/>
                    </a:lnTo>
                    <a:lnTo>
                      <a:pt x="5792" y="279"/>
                    </a:lnTo>
                    <a:lnTo>
                      <a:pt x="5756" y="264"/>
                    </a:lnTo>
                    <a:lnTo>
                      <a:pt x="5668" y="228"/>
                    </a:lnTo>
                    <a:lnTo>
                      <a:pt x="5551" y="198"/>
                    </a:lnTo>
                    <a:lnTo>
                      <a:pt x="5412" y="176"/>
                    </a:lnTo>
                    <a:lnTo>
                      <a:pt x="5243" y="154"/>
                    </a:lnTo>
                    <a:lnTo>
                      <a:pt x="5060" y="132"/>
                    </a:lnTo>
                    <a:lnTo>
                      <a:pt x="4657" y="103"/>
                    </a:lnTo>
                    <a:lnTo>
                      <a:pt x="3793" y="52"/>
                    </a:lnTo>
                    <a:lnTo>
                      <a:pt x="3391" y="30"/>
                    </a:lnTo>
                    <a:lnTo>
                      <a:pt x="3046" y="1"/>
                    </a:lnTo>
                    <a:close/>
                  </a:path>
                </a:pathLst>
              </a:custGeom>
              <a:solidFill>
                <a:srgbClr val="4F36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1"/>
              <p:cNvSpPr/>
              <p:nvPr/>
            </p:nvSpPr>
            <p:spPr>
              <a:xfrm>
                <a:off x="3473075" y="1649450"/>
                <a:ext cx="220600" cy="162375"/>
              </a:xfrm>
              <a:custGeom>
                <a:avLst/>
                <a:gdLst/>
                <a:ahLst/>
                <a:cxnLst/>
                <a:rect l="l" t="t" r="r" b="b"/>
                <a:pathLst>
                  <a:path w="8824" h="6495" extrusionOk="0">
                    <a:moveTo>
                      <a:pt x="6305" y="0"/>
                    </a:moveTo>
                    <a:lnTo>
                      <a:pt x="6187" y="15"/>
                    </a:lnTo>
                    <a:lnTo>
                      <a:pt x="6063" y="37"/>
                    </a:lnTo>
                    <a:lnTo>
                      <a:pt x="5938" y="66"/>
                    </a:lnTo>
                    <a:lnTo>
                      <a:pt x="5814" y="103"/>
                    </a:lnTo>
                    <a:lnTo>
                      <a:pt x="5682" y="147"/>
                    </a:lnTo>
                    <a:lnTo>
                      <a:pt x="5558" y="205"/>
                    </a:lnTo>
                    <a:lnTo>
                      <a:pt x="5426" y="264"/>
                    </a:lnTo>
                    <a:lnTo>
                      <a:pt x="5294" y="337"/>
                    </a:lnTo>
                    <a:lnTo>
                      <a:pt x="5162" y="410"/>
                    </a:lnTo>
                    <a:lnTo>
                      <a:pt x="5031" y="491"/>
                    </a:lnTo>
                    <a:lnTo>
                      <a:pt x="4891" y="586"/>
                    </a:lnTo>
                    <a:lnTo>
                      <a:pt x="4760" y="674"/>
                    </a:lnTo>
                    <a:lnTo>
                      <a:pt x="4628" y="776"/>
                    </a:lnTo>
                    <a:lnTo>
                      <a:pt x="4357" y="996"/>
                    </a:lnTo>
                    <a:lnTo>
                      <a:pt x="4086" y="1230"/>
                    </a:lnTo>
                    <a:lnTo>
                      <a:pt x="3815" y="1486"/>
                    </a:lnTo>
                    <a:lnTo>
                      <a:pt x="3551" y="1757"/>
                    </a:lnTo>
                    <a:lnTo>
                      <a:pt x="3281" y="2036"/>
                    </a:lnTo>
                    <a:lnTo>
                      <a:pt x="3017" y="2321"/>
                    </a:lnTo>
                    <a:lnTo>
                      <a:pt x="2761" y="2621"/>
                    </a:lnTo>
                    <a:lnTo>
                      <a:pt x="2512" y="2922"/>
                    </a:lnTo>
                    <a:lnTo>
                      <a:pt x="2263" y="3229"/>
                    </a:lnTo>
                    <a:lnTo>
                      <a:pt x="2028" y="3537"/>
                    </a:lnTo>
                    <a:lnTo>
                      <a:pt x="1794" y="3837"/>
                    </a:lnTo>
                    <a:lnTo>
                      <a:pt x="1369" y="4430"/>
                    </a:lnTo>
                    <a:lnTo>
                      <a:pt x="981" y="4979"/>
                    </a:lnTo>
                    <a:lnTo>
                      <a:pt x="645" y="5470"/>
                    </a:lnTo>
                    <a:lnTo>
                      <a:pt x="374" y="5887"/>
                    </a:lnTo>
                    <a:lnTo>
                      <a:pt x="169" y="6209"/>
                    </a:lnTo>
                    <a:lnTo>
                      <a:pt x="0" y="6495"/>
                    </a:lnTo>
                    <a:lnTo>
                      <a:pt x="322" y="6231"/>
                    </a:lnTo>
                    <a:lnTo>
                      <a:pt x="630" y="5982"/>
                    </a:lnTo>
                    <a:lnTo>
                      <a:pt x="937" y="5741"/>
                    </a:lnTo>
                    <a:lnTo>
                      <a:pt x="1230" y="5521"/>
                    </a:lnTo>
                    <a:lnTo>
                      <a:pt x="1509" y="5316"/>
                    </a:lnTo>
                    <a:lnTo>
                      <a:pt x="1787" y="5118"/>
                    </a:lnTo>
                    <a:lnTo>
                      <a:pt x="2058" y="4935"/>
                    </a:lnTo>
                    <a:lnTo>
                      <a:pt x="2314" y="4767"/>
                    </a:lnTo>
                    <a:lnTo>
                      <a:pt x="2563" y="4613"/>
                    </a:lnTo>
                    <a:lnTo>
                      <a:pt x="2805" y="4467"/>
                    </a:lnTo>
                    <a:lnTo>
                      <a:pt x="3039" y="4335"/>
                    </a:lnTo>
                    <a:lnTo>
                      <a:pt x="3266" y="4218"/>
                    </a:lnTo>
                    <a:lnTo>
                      <a:pt x="3486" y="4100"/>
                    </a:lnTo>
                    <a:lnTo>
                      <a:pt x="3698" y="4005"/>
                    </a:lnTo>
                    <a:lnTo>
                      <a:pt x="3903" y="3917"/>
                    </a:lnTo>
                    <a:lnTo>
                      <a:pt x="4093" y="3837"/>
                    </a:lnTo>
                    <a:lnTo>
                      <a:pt x="4284" y="3764"/>
                    </a:lnTo>
                    <a:lnTo>
                      <a:pt x="4467" y="3705"/>
                    </a:lnTo>
                    <a:lnTo>
                      <a:pt x="4642" y="3654"/>
                    </a:lnTo>
                    <a:lnTo>
                      <a:pt x="4811" y="3610"/>
                    </a:lnTo>
                    <a:lnTo>
                      <a:pt x="4972" y="3573"/>
                    </a:lnTo>
                    <a:lnTo>
                      <a:pt x="5126" y="3544"/>
                    </a:lnTo>
                    <a:lnTo>
                      <a:pt x="5272" y="3529"/>
                    </a:lnTo>
                    <a:lnTo>
                      <a:pt x="5411" y="3515"/>
                    </a:lnTo>
                    <a:lnTo>
                      <a:pt x="5550" y="3507"/>
                    </a:lnTo>
                    <a:lnTo>
                      <a:pt x="5675" y="3515"/>
                    </a:lnTo>
                    <a:lnTo>
                      <a:pt x="5799" y="3522"/>
                    </a:lnTo>
                    <a:lnTo>
                      <a:pt x="5916" y="3537"/>
                    </a:lnTo>
                    <a:lnTo>
                      <a:pt x="6034" y="3551"/>
                    </a:lnTo>
                    <a:lnTo>
                      <a:pt x="6136" y="3581"/>
                    </a:lnTo>
                    <a:lnTo>
                      <a:pt x="6239" y="3610"/>
                    </a:lnTo>
                    <a:lnTo>
                      <a:pt x="6334" y="3639"/>
                    </a:lnTo>
                    <a:lnTo>
                      <a:pt x="6429" y="3683"/>
                    </a:lnTo>
                    <a:lnTo>
                      <a:pt x="6510" y="3720"/>
                    </a:lnTo>
                    <a:lnTo>
                      <a:pt x="6590" y="3771"/>
                    </a:lnTo>
                    <a:lnTo>
                      <a:pt x="6671" y="3815"/>
                    </a:lnTo>
                    <a:lnTo>
                      <a:pt x="6744" y="3866"/>
                    </a:lnTo>
                    <a:lnTo>
                      <a:pt x="6810" y="3925"/>
                    </a:lnTo>
                    <a:lnTo>
                      <a:pt x="6934" y="4042"/>
                    </a:lnTo>
                    <a:lnTo>
                      <a:pt x="7037" y="4159"/>
                    </a:lnTo>
                    <a:lnTo>
                      <a:pt x="7132" y="4283"/>
                    </a:lnTo>
                    <a:lnTo>
                      <a:pt x="7205" y="4408"/>
                    </a:lnTo>
                    <a:lnTo>
                      <a:pt x="7271" y="4532"/>
                    </a:lnTo>
                    <a:lnTo>
                      <a:pt x="7330" y="4657"/>
                    </a:lnTo>
                    <a:lnTo>
                      <a:pt x="7366" y="4767"/>
                    </a:lnTo>
                    <a:lnTo>
                      <a:pt x="7403" y="4869"/>
                    </a:lnTo>
                    <a:lnTo>
                      <a:pt x="7425" y="4957"/>
                    </a:lnTo>
                    <a:lnTo>
                      <a:pt x="7454" y="5089"/>
                    </a:lnTo>
                    <a:lnTo>
                      <a:pt x="7461" y="5140"/>
                    </a:lnTo>
                    <a:lnTo>
                      <a:pt x="8823" y="3500"/>
                    </a:lnTo>
                    <a:lnTo>
                      <a:pt x="8823" y="3346"/>
                    </a:lnTo>
                    <a:lnTo>
                      <a:pt x="8816" y="3178"/>
                    </a:lnTo>
                    <a:lnTo>
                      <a:pt x="8801" y="2958"/>
                    </a:lnTo>
                    <a:lnTo>
                      <a:pt x="8779" y="2695"/>
                    </a:lnTo>
                    <a:lnTo>
                      <a:pt x="8728" y="2402"/>
                    </a:lnTo>
                    <a:lnTo>
                      <a:pt x="8699" y="2248"/>
                    </a:lnTo>
                    <a:lnTo>
                      <a:pt x="8662" y="2087"/>
                    </a:lnTo>
                    <a:lnTo>
                      <a:pt x="8626" y="1926"/>
                    </a:lnTo>
                    <a:lnTo>
                      <a:pt x="8574" y="1765"/>
                    </a:lnTo>
                    <a:lnTo>
                      <a:pt x="8516" y="1604"/>
                    </a:lnTo>
                    <a:lnTo>
                      <a:pt x="8450" y="1443"/>
                    </a:lnTo>
                    <a:lnTo>
                      <a:pt x="8377" y="1281"/>
                    </a:lnTo>
                    <a:lnTo>
                      <a:pt x="8296" y="1128"/>
                    </a:lnTo>
                    <a:lnTo>
                      <a:pt x="8201" y="974"/>
                    </a:lnTo>
                    <a:lnTo>
                      <a:pt x="8098" y="827"/>
                    </a:lnTo>
                    <a:lnTo>
                      <a:pt x="7989" y="696"/>
                    </a:lnTo>
                    <a:lnTo>
                      <a:pt x="7864" y="564"/>
                    </a:lnTo>
                    <a:lnTo>
                      <a:pt x="7732" y="447"/>
                    </a:lnTo>
                    <a:lnTo>
                      <a:pt x="7586" y="337"/>
                    </a:lnTo>
                    <a:lnTo>
                      <a:pt x="7505" y="293"/>
                    </a:lnTo>
                    <a:lnTo>
                      <a:pt x="7425" y="242"/>
                    </a:lnTo>
                    <a:lnTo>
                      <a:pt x="7344" y="205"/>
                    </a:lnTo>
                    <a:lnTo>
                      <a:pt x="7256" y="161"/>
                    </a:lnTo>
                    <a:lnTo>
                      <a:pt x="7161" y="125"/>
                    </a:lnTo>
                    <a:lnTo>
                      <a:pt x="7066" y="95"/>
                    </a:lnTo>
                    <a:lnTo>
                      <a:pt x="6971" y="66"/>
                    </a:lnTo>
                    <a:lnTo>
                      <a:pt x="6868" y="44"/>
                    </a:lnTo>
                    <a:lnTo>
                      <a:pt x="6766" y="29"/>
                    </a:lnTo>
                    <a:lnTo>
                      <a:pt x="6656" y="15"/>
                    </a:lnTo>
                    <a:lnTo>
                      <a:pt x="6546" y="7"/>
                    </a:lnTo>
                    <a:lnTo>
                      <a:pt x="64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1"/>
              <p:cNvSpPr/>
              <p:nvPr/>
            </p:nvSpPr>
            <p:spPr>
              <a:xfrm>
                <a:off x="3253400" y="1643775"/>
                <a:ext cx="219700" cy="168050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6722" extrusionOk="0">
                    <a:moveTo>
                      <a:pt x="2351" y="0"/>
                    </a:moveTo>
                    <a:lnTo>
                      <a:pt x="2183" y="7"/>
                    </a:lnTo>
                    <a:lnTo>
                      <a:pt x="2022" y="29"/>
                    </a:lnTo>
                    <a:lnTo>
                      <a:pt x="1861" y="66"/>
                    </a:lnTo>
                    <a:lnTo>
                      <a:pt x="1714" y="110"/>
                    </a:lnTo>
                    <a:lnTo>
                      <a:pt x="1575" y="169"/>
                    </a:lnTo>
                    <a:lnTo>
                      <a:pt x="1443" y="234"/>
                    </a:lnTo>
                    <a:lnTo>
                      <a:pt x="1311" y="308"/>
                    </a:lnTo>
                    <a:lnTo>
                      <a:pt x="1194" y="395"/>
                    </a:lnTo>
                    <a:lnTo>
                      <a:pt x="1077" y="483"/>
                    </a:lnTo>
                    <a:lnTo>
                      <a:pt x="975" y="579"/>
                    </a:lnTo>
                    <a:lnTo>
                      <a:pt x="872" y="674"/>
                    </a:lnTo>
                    <a:lnTo>
                      <a:pt x="777" y="776"/>
                    </a:lnTo>
                    <a:lnTo>
                      <a:pt x="689" y="879"/>
                    </a:lnTo>
                    <a:lnTo>
                      <a:pt x="609" y="981"/>
                    </a:lnTo>
                    <a:lnTo>
                      <a:pt x="535" y="1084"/>
                    </a:lnTo>
                    <a:lnTo>
                      <a:pt x="404" y="1289"/>
                    </a:lnTo>
                    <a:lnTo>
                      <a:pt x="301" y="1472"/>
                    </a:lnTo>
                    <a:lnTo>
                      <a:pt x="220" y="1633"/>
                    </a:lnTo>
                    <a:lnTo>
                      <a:pt x="162" y="1757"/>
                    </a:lnTo>
                    <a:lnTo>
                      <a:pt x="118" y="1867"/>
                    </a:lnTo>
                    <a:lnTo>
                      <a:pt x="96" y="1999"/>
                    </a:lnTo>
                    <a:lnTo>
                      <a:pt x="59" y="2336"/>
                    </a:lnTo>
                    <a:lnTo>
                      <a:pt x="37" y="2563"/>
                    </a:lnTo>
                    <a:lnTo>
                      <a:pt x="15" y="2804"/>
                    </a:lnTo>
                    <a:lnTo>
                      <a:pt x="8" y="3061"/>
                    </a:lnTo>
                    <a:lnTo>
                      <a:pt x="1" y="3317"/>
                    </a:lnTo>
                    <a:lnTo>
                      <a:pt x="8" y="3566"/>
                    </a:lnTo>
                    <a:lnTo>
                      <a:pt x="23" y="3683"/>
                    </a:lnTo>
                    <a:lnTo>
                      <a:pt x="37" y="3793"/>
                    </a:lnTo>
                    <a:lnTo>
                      <a:pt x="52" y="3903"/>
                    </a:lnTo>
                    <a:lnTo>
                      <a:pt x="74" y="3991"/>
                    </a:lnTo>
                    <a:lnTo>
                      <a:pt x="103" y="4078"/>
                    </a:lnTo>
                    <a:lnTo>
                      <a:pt x="133" y="4152"/>
                    </a:lnTo>
                    <a:lnTo>
                      <a:pt x="177" y="4210"/>
                    </a:lnTo>
                    <a:lnTo>
                      <a:pt x="220" y="4262"/>
                    </a:lnTo>
                    <a:lnTo>
                      <a:pt x="272" y="4291"/>
                    </a:lnTo>
                    <a:lnTo>
                      <a:pt x="294" y="4305"/>
                    </a:lnTo>
                    <a:lnTo>
                      <a:pt x="330" y="4305"/>
                    </a:lnTo>
                    <a:lnTo>
                      <a:pt x="360" y="4313"/>
                    </a:lnTo>
                    <a:lnTo>
                      <a:pt x="389" y="4305"/>
                    </a:lnTo>
                    <a:lnTo>
                      <a:pt x="462" y="4283"/>
                    </a:lnTo>
                    <a:lnTo>
                      <a:pt x="543" y="4247"/>
                    </a:lnTo>
                    <a:lnTo>
                      <a:pt x="631" y="4181"/>
                    </a:lnTo>
                    <a:lnTo>
                      <a:pt x="682" y="4144"/>
                    </a:lnTo>
                    <a:lnTo>
                      <a:pt x="733" y="4115"/>
                    </a:lnTo>
                    <a:lnTo>
                      <a:pt x="792" y="4086"/>
                    </a:lnTo>
                    <a:lnTo>
                      <a:pt x="857" y="4064"/>
                    </a:lnTo>
                    <a:lnTo>
                      <a:pt x="989" y="4020"/>
                    </a:lnTo>
                    <a:lnTo>
                      <a:pt x="1136" y="3991"/>
                    </a:lnTo>
                    <a:lnTo>
                      <a:pt x="1297" y="3976"/>
                    </a:lnTo>
                    <a:lnTo>
                      <a:pt x="1465" y="3969"/>
                    </a:lnTo>
                    <a:lnTo>
                      <a:pt x="1648" y="3976"/>
                    </a:lnTo>
                    <a:lnTo>
                      <a:pt x="1839" y="3991"/>
                    </a:lnTo>
                    <a:lnTo>
                      <a:pt x="2036" y="4013"/>
                    </a:lnTo>
                    <a:lnTo>
                      <a:pt x="2241" y="4042"/>
                    </a:lnTo>
                    <a:lnTo>
                      <a:pt x="2454" y="4078"/>
                    </a:lnTo>
                    <a:lnTo>
                      <a:pt x="2666" y="4122"/>
                    </a:lnTo>
                    <a:lnTo>
                      <a:pt x="2886" y="4174"/>
                    </a:lnTo>
                    <a:lnTo>
                      <a:pt x="3098" y="4225"/>
                    </a:lnTo>
                    <a:lnTo>
                      <a:pt x="3530" y="4342"/>
                    </a:lnTo>
                    <a:lnTo>
                      <a:pt x="3947" y="4474"/>
                    </a:lnTo>
                    <a:lnTo>
                      <a:pt x="4343" y="4598"/>
                    </a:lnTo>
                    <a:lnTo>
                      <a:pt x="4709" y="4730"/>
                    </a:lnTo>
                    <a:lnTo>
                      <a:pt x="5031" y="4847"/>
                    </a:lnTo>
                    <a:lnTo>
                      <a:pt x="5507" y="5030"/>
                    </a:lnTo>
                    <a:lnTo>
                      <a:pt x="5683" y="5104"/>
                    </a:lnTo>
                    <a:lnTo>
                      <a:pt x="8787" y="6722"/>
                    </a:lnTo>
                    <a:lnTo>
                      <a:pt x="8787" y="6722"/>
                    </a:lnTo>
                    <a:lnTo>
                      <a:pt x="8641" y="6480"/>
                    </a:lnTo>
                    <a:lnTo>
                      <a:pt x="8472" y="6209"/>
                    </a:lnTo>
                    <a:lnTo>
                      <a:pt x="8245" y="5843"/>
                    </a:lnTo>
                    <a:lnTo>
                      <a:pt x="7967" y="5411"/>
                    </a:lnTo>
                    <a:lnTo>
                      <a:pt x="7645" y="4928"/>
                    </a:lnTo>
                    <a:lnTo>
                      <a:pt x="7286" y="4401"/>
                    </a:lnTo>
                    <a:lnTo>
                      <a:pt x="6891" y="3844"/>
                    </a:lnTo>
                    <a:lnTo>
                      <a:pt x="6466" y="3280"/>
                    </a:lnTo>
                    <a:lnTo>
                      <a:pt x="6247" y="2995"/>
                    </a:lnTo>
                    <a:lnTo>
                      <a:pt x="6027" y="2717"/>
                    </a:lnTo>
                    <a:lnTo>
                      <a:pt x="5800" y="2438"/>
                    </a:lnTo>
                    <a:lnTo>
                      <a:pt x="5573" y="2175"/>
                    </a:lnTo>
                    <a:lnTo>
                      <a:pt x="5339" y="1911"/>
                    </a:lnTo>
                    <a:lnTo>
                      <a:pt x="5112" y="1662"/>
                    </a:lnTo>
                    <a:lnTo>
                      <a:pt x="4877" y="1421"/>
                    </a:lnTo>
                    <a:lnTo>
                      <a:pt x="4650" y="1194"/>
                    </a:lnTo>
                    <a:lnTo>
                      <a:pt x="4416" y="981"/>
                    </a:lnTo>
                    <a:lnTo>
                      <a:pt x="4189" y="791"/>
                    </a:lnTo>
                    <a:lnTo>
                      <a:pt x="3962" y="615"/>
                    </a:lnTo>
                    <a:lnTo>
                      <a:pt x="3742" y="461"/>
                    </a:lnTo>
                    <a:lnTo>
                      <a:pt x="3633" y="395"/>
                    </a:lnTo>
                    <a:lnTo>
                      <a:pt x="3523" y="330"/>
                    </a:lnTo>
                    <a:lnTo>
                      <a:pt x="3413" y="278"/>
                    </a:lnTo>
                    <a:lnTo>
                      <a:pt x="3310" y="227"/>
                    </a:lnTo>
                    <a:lnTo>
                      <a:pt x="3105" y="147"/>
                    </a:lnTo>
                    <a:lnTo>
                      <a:pt x="2900" y="81"/>
                    </a:lnTo>
                    <a:lnTo>
                      <a:pt x="2710" y="37"/>
                    </a:lnTo>
                    <a:lnTo>
                      <a:pt x="2527" y="15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1"/>
              <p:cNvSpPr/>
              <p:nvPr/>
            </p:nvSpPr>
            <p:spPr>
              <a:xfrm>
                <a:off x="2781875" y="1701250"/>
                <a:ext cx="286675" cy="510375"/>
              </a:xfrm>
              <a:custGeom>
                <a:avLst/>
                <a:gdLst/>
                <a:ahLst/>
                <a:cxnLst/>
                <a:rect l="l" t="t" r="r" b="b"/>
                <a:pathLst>
                  <a:path w="11467" h="20415" extrusionOk="0">
                    <a:moveTo>
                      <a:pt x="10771" y="0"/>
                    </a:moveTo>
                    <a:lnTo>
                      <a:pt x="10625" y="8"/>
                    </a:lnTo>
                    <a:lnTo>
                      <a:pt x="10449" y="30"/>
                    </a:lnTo>
                    <a:lnTo>
                      <a:pt x="10251" y="66"/>
                    </a:lnTo>
                    <a:lnTo>
                      <a:pt x="10017" y="125"/>
                    </a:lnTo>
                    <a:lnTo>
                      <a:pt x="9892" y="161"/>
                    </a:lnTo>
                    <a:lnTo>
                      <a:pt x="9768" y="198"/>
                    </a:lnTo>
                    <a:lnTo>
                      <a:pt x="9629" y="249"/>
                    </a:lnTo>
                    <a:lnTo>
                      <a:pt x="9490" y="308"/>
                    </a:lnTo>
                    <a:lnTo>
                      <a:pt x="9343" y="374"/>
                    </a:lnTo>
                    <a:lnTo>
                      <a:pt x="9189" y="447"/>
                    </a:lnTo>
                    <a:lnTo>
                      <a:pt x="9028" y="527"/>
                    </a:lnTo>
                    <a:lnTo>
                      <a:pt x="8867" y="623"/>
                    </a:lnTo>
                    <a:lnTo>
                      <a:pt x="8699" y="718"/>
                    </a:lnTo>
                    <a:lnTo>
                      <a:pt x="8523" y="835"/>
                    </a:lnTo>
                    <a:lnTo>
                      <a:pt x="8347" y="952"/>
                    </a:lnTo>
                    <a:lnTo>
                      <a:pt x="8164" y="1084"/>
                    </a:lnTo>
                    <a:lnTo>
                      <a:pt x="7981" y="1230"/>
                    </a:lnTo>
                    <a:lnTo>
                      <a:pt x="7791" y="1384"/>
                    </a:lnTo>
                    <a:lnTo>
                      <a:pt x="7593" y="1552"/>
                    </a:lnTo>
                    <a:lnTo>
                      <a:pt x="7395" y="1736"/>
                    </a:lnTo>
                    <a:lnTo>
                      <a:pt x="7190" y="1933"/>
                    </a:lnTo>
                    <a:lnTo>
                      <a:pt x="6985" y="2146"/>
                    </a:lnTo>
                    <a:lnTo>
                      <a:pt x="6780" y="2365"/>
                    </a:lnTo>
                    <a:lnTo>
                      <a:pt x="6568" y="2607"/>
                    </a:lnTo>
                    <a:lnTo>
                      <a:pt x="6356" y="2856"/>
                    </a:lnTo>
                    <a:lnTo>
                      <a:pt x="6136" y="3127"/>
                    </a:lnTo>
                    <a:lnTo>
                      <a:pt x="5916" y="3412"/>
                    </a:lnTo>
                    <a:lnTo>
                      <a:pt x="5689" y="3713"/>
                    </a:lnTo>
                    <a:lnTo>
                      <a:pt x="5462" y="4035"/>
                    </a:lnTo>
                    <a:lnTo>
                      <a:pt x="5235" y="4371"/>
                    </a:lnTo>
                    <a:lnTo>
                      <a:pt x="5008" y="4730"/>
                    </a:lnTo>
                    <a:lnTo>
                      <a:pt x="4774" y="5104"/>
                    </a:lnTo>
                    <a:lnTo>
                      <a:pt x="4540" y="5499"/>
                    </a:lnTo>
                    <a:lnTo>
                      <a:pt x="4306" y="5909"/>
                    </a:lnTo>
                    <a:lnTo>
                      <a:pt x="4071" y="6341"/>
                    </a:lnTo>
                    <a:lnTo>
                      <a:pt x="3837" y="6795"/>
                    </a:lnTo>
                    <a:lnTo>
                      <a:pt x="3595" y="7271"/>
                    </a:lnTo>
                    <a:lnTo>
                      <a:pt x="3354" y="7769"/>
                    </a:lnTo>
                    <a:lnTo>
                      <a:pt x="3119" y="8281"/>
                    </a:lnTo>
                    <a:lnTo>
                      <a:pt x="2878" y="8823"/>
                    </a:lnTo>
                    <a:lnTo>
                      <a:pt x="2636" y="9387"/>
                    </a:lnTo>
                    <a:lnTo>
                      <a:pt x="2395" y="9973"/>
                    </a:lnTo>
                    <a:lnTo>
                      <a:pt x="2153" y="10588"/>
                    </a:lnTo>
                    <a:lnTo>
                      <a:pt x="1911" y="11218"/>
                    </a:lnTo>
                    <a:lnTo>
                      <a:pt x="1670" y="11877"/>
                    </a:lnTo>
                    <a:lnTo>
                      <a:pt x="1428" y="12565"/>
                    </a:lnTo>
                    <a:lnTo>
                      <a:pt x="1186" y="13275"/>
                    </a:lnTo>
                    <a:lnTo>
                      <a:pt x="945" y="14007"/>
                    </a:lnTo>
                    <a:lnTo>
                      <a:pt x="710" y="14776"/>
                    </a:lnTo>
                    <a:lnTo>
                      <a:pt x="469" y="15567"/>
                    </a:lnTo>
                    <a:lnTo>
                      <a:pt x="235" y="16380"/>
                    </a:lnTo>
                    <a:lnTo>
                      <a:pt x="0" y="17229"/>
                    </a:lnTo>
                    <a:lnTo>
                      <a:pt x="1120" y="17639"/>
                    </a:lnTo>
                    <a:lnTo>
                      <a:pt x="2336" y="18071"/>
                    </a:lnTo>
                    <a:lnTo>
                      <a:pt x="3808" y="18591"/>
                    </a:lnTo>
                    <a:lnTo>
                      <a:pt x="4598" y="18862"/>
                    </a:lnTo>
                    <a:lnTo>
                      <a:pt x="5411" y="19133"/>
                    </a:lnTo>
                    <a:lnTo>
                      <a:pt x="6224" y="19396"/>
                    </a:lnTo>
                    <a:lnTo>
                      <a:pt x="7022" y="19653"/>
                    </a:lnTo>
                    <a:lnTo>
                      <a:pt x="7791" y="19887"/>
                    </a:lnTo>
                    <a:lnTo>
                      <a:pt x="8508" y="20092"/>
                    </a:lnTo>
                    <a:lnTo>
                      <a:pt x="9167" y="20268"/>
                    </a:lnTo>
                    <a:lnTo>
                      <a:pt x="9468" y="20341"/>
                    </a:lnTo>
                    <a:lnTo>
                      <a:pt x="9746" y="20399"/>
                    </a:lnTo>
                    <a:lnTo>
                      <a:pt x="9812" y="20414"/>
                    </a:lnTo>
                    <a:lnTo>
                      <a:pt x="9878" y="20414"/>
                    </a:lnTo>
                    <a:lnTo>
                      <a:pt x="9936" y="20407"/>
                    </a:lnTo>
                    <a:lnTo>
                      <a:pt x="10002" y="20392"/>
                    </a:lnTo>
                    <a:lnTo>
                      <a:pt x="10061" y="20378"/>
                    </a:lnTo>
                    <a:lnTo>
                      <a:pt x="10119" y="20348"/>
                    </a:lnTo>
                    <a:lnTo>
                      <a:pt x="10178" y="20312"/>
                    </a:lnTo>
                    <a:lnTo>
                      <a:pt x="10229" y="20268"/>
                    </a:lnTo>
                    <a:lnTo>
                      <a:pt x="10288" y="20224"/>
                    </a:lnTo>
                    <a:lnTo>
                      <a:pt x="10339" y="20165"/>
                    </a:lnTo>
                    <a:lnTo>
                      <a:pt x="10390" y="20107"/>
                    </a:lnTo>
                    <a:lnTo>
                      <a:pt x="10434" y="20033"/>
                    </a:lnTo>
                    <a:lnTo>
                      <a:pt x="10485" y="19960"/>
                    </a:lnTo>
                    <a:lnTo>
                      <a:pt x="10529" y="19880"/>
                    </a:lnTo>
                    <a:lnTo>
                      <a:pt x="10617" y="19697"/>
                    </a:lnTo>
                    <a:lnTo>
                      <a:pt x="10705" y="19492"/>
                    </a:lnTo>
                    <a:lnTo>
                      <a:pt x="10778" y="19265"/>
                    </a:lnTo>
                    <a:lnTo>
                      <a:pt x="10851" y="19016"/>
                    </a:lnTo>
                    <a:lnTo>
                      <a:pt x="10925" y="18745"/>
                    </a:lnTo>
                    <a:lnTo>
                      <a:pt x="10983" y="18452"/>
                    </a:lnTo>
                    <a:lnTo>
                      <a:pt x="11049" y="18144"/>
                    </a:lnTo>
                    <a:lnTo>
                      <a:pt x="11100" y="17815"/>
                    </a:lnTo>
                    <a:lnTo>
                      <a:pt x="11152" y="17471"/>
                    </a:lnTo>
                    <a:lnTo>
                      <a:pt x="11196" y="17112"/>
                    </a:lnTo>
                    <a:lnTo>
                      <a:pt x="11240" y="16731"/>
                    </a:lnTo>
                    <a:lnTo>
                      <a:pt x="11276" y="16343"/>
                    </a:lnTo>
                    <a:lnTo>
                      <a:pt x="11305" y="15940"/>
                    </a:lnTo>
                    <a:lnTo>
                      <a:pt x="11364" y="15098"/>
                    </a:lnTo>
                    <a:lnTo>
                      <a:pt x="11408" y="14212"/>
                    </a:lnTo>
                    <a:lnTo>
                      <a:pt x="11437" y="13297"/>
                    </a:lnTo>
                    <a:lnTo>
                      <a:pt x="11452" y="12360"/>
                    </a:lnTo>
                    <a:lnTo>
                      <a:pt x="11467" y="11401"/>
                    </a:lnTo>
                    <a:lnTo>
                      <a:pt x="11459" y="10434"/>
                    </a:lnTo>
                    <a:lnTo>
                      <a:pt x="11452" y="9460"/>
                    </a:lnTo>
                    <a:lnTo>
                      <a:pt x="11437" y="8501"/>
                    </a:lnTo>
                    <a:lnTo>
                      <a:pt x="11408" y="7549"/>
                    </a:lnTo>
                    <a:lnTo>
                      <a:pt x="11379" y="6619"/>
                    </a:lnTo>
                    <a:lnTo>
                      <a:pt x="11349" y="5726"/>
                    </a:lnTo>
                    <a:lnTo>
                      <a:pt x="11313" y="4862"/>
                    </a:lnTo>
                    <a:lnTo>
                      <a:pt x="11240" y="3281"/>
                    </a:lnTo>
                    <a:lnTo>
                      <a:pt x="11166" y="1948"/>
                    </a:lnTo>
                    <a:lnTo>
                      <a:pt x="11100" y="915"/>
                    </a:lnTo>
                    <a:lnTo>
                      <a:pt x="11042" y="15"/>
                    </a:lnTo>
                    <a:lnTo>
                      <a:pt x="10969" y="8"/>
                    </a:lnTo>
                    <a:lnTo>
                      <a:pt x="1088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1"/>
              <p:cNvSpPr/>
              <p:nvPr/>
            </p:nvSpPr>
            <p:spPr>
              <a:xfrm>
                <a:off x="3761375" y="1681850"/>
                <a:ext cx="398525" cy="613600"/>
              </a:xfrm>
              <a:custGeom>
                <a:avLst/>
                <a:gdLst/>
                <a:ahLst/>
                <a:cxnLst/>
                <a:rect l="l" t="t" r="r" b="b"/>
                <a:pathLst>
                  <a:path w="15941" h="24544" extrusionOk="0">
                    <a:moveTo>
                      <a:pt x="1787" y="0"/>
                    </a:moveTo>
                    <a:lnTo>
                      <a:pt x="1685" y="7"/>
                    </a:lnTo>
                    <a:lnTo>
                      <a:pt x="1582" y="22"/>
                    </a:lnTo>
                    <a:lnTo>
                      <a:pt x="1487" y="37"/>
                    </a:lnTo>
                    <a:lnTo>
                      <a:pt x="1392" y="66"/>
                    </a:lnTo>
                    <a:lnTo>
                      <a:pt x="1304" y="103"/>
                    </a:lnTo>
                    <a:lnTo>
                      <a:pt x="1216" y="147"/>
                    </a:lnTo>
                    <a:lnTo>
                      <a:pt x="1128" y="198"/>
                    </a:lnTo>
                    <a:lnTo>
                      <a:pt x="1048" y="249"/>
                    </a:lnTo>
                    <a:lnTo>
                      <a:pt x="974" y="315"/>
                    </a:lnTo>
                    <a:lnTo>
                      <a:pt x="901" y="381"/>
                    </a:lnTo>
                    <a:lnTo>
                      <a:pt x="828" y="454"/>
                    </a:lnTo>
                    <a:lnTo>
                      <a:pt x="762" y="535"/>
                    </a:lnTo>
                    <a:lnTo>
                      <a:pt x="703" y="622"/>
                    </a:lnTo>
                    <a:lnTo>
                      <a:pt x="638" y="718"/>
                    </a:lnTo>
                    <a:lnTo>
                      <a:pt x="579" y="820"/>
                    </a:lnTo>
                    <a:lnTo>
                      <a:pt x="528" y="923"/>
                    </a:lnTo>
                    <a:lnTo>
                      <a:pt x="476" y="1032"/>
                    </a:lnTo>
                    <a:lnTo>
                      <a:pt x="425" y="1150"/>
                    </a:lnTo>
                    <a:lnTo>
                      <a:pt x="381" y="1274"/>
                    </a:lnTo>
                    <a:lnTo>
                      <a:pt x="301" y="1530"/>
                    </a:lnTo>
                    <a:lnTo>
                      <a:pt x="227" y="1816"/>
                    </a:lnTo>
                    <a:lnTo>
                      <a:pt x="169" y="2109"/>
                    </a:lnTo>
                    <a:lnTo>
                      <a:pt x="118" y="2431"/>
                    </a:lnTo>
                    <a:lnTo>
                      <a:pt x="74" y="2760"/>
                    </a:lnTo>
                    <a:lnTo>
                      <a:pt x="44" y="3112"/>
                    </a:lnTo>
                    <a:lnTo>
                      <a:pt x="22" y="3478"/>
                    </a:lnTo>
                    <a:lnTo>
                      <a:pt x="8" y="3859"/>
                    </a:lnTo>
                    <a:lnTo>
                      <a:pt x="1" y="4254"/>
                    </a:lnTo>
                    <a:lnTo>
                      <a:pt x="1" y="4657"/>
                    </a:lnTo>
                    <a:lnTo>
                      <a:pt x="15" y="5074"/>
                    </a:lnTo>
                    <a:lnTo>
                      <a:pt x="30" y="5506"/>
                    </a:lnTo>
                    <a:lnTo>
                      <a:pt x="59" y="5938"/>
                    </a:lnTo>
                    <a:lnTo>
                      <a:pt x="88" y="6385"/>
                    </a:lnTo>
                    <a:lnTo>
                      <a:pt x="125" y="6839"/>
                    </a:lnTo>
                    <a:lnTo>
                      <a:pt x="169" y="7300"/>
                    </a:lnTo>
                    <a:lnTo>
                      <a:pt x="220" y="7761"/>
                    </a:lnTo>
                    <a:lnTo>
                      <a:pt x="271" y="8230"/>
                    </a:lnTo>
                    <a:lnTo>
                      <a:pt x="330" y="8706"/>
                    </a:lnTo>
                    <a:lnTo>
                      <a:pt x="462" y="9658"/>
                    </a:lnTo>
                    <a:lnTo>
                      <a:pt x="608" y="10617"/>
                    </a:lnTo>
                    <a:lnTo>
                      <a:pt x="769" y="11569"/>
                    </a:lnTo>
                    <a:lnTo>
                      <a:pt x="930" y="12506"/>
                    </a:lnTo>
                    <a:lnTo>
                      <a:pt x="1106" y="13421"/>
                    </a:lnTo>
                    <a:lnTo>
                      <a:pt x="1282" y="14307"/>
                    </a:lnTo>
                    <a:lnTo>
                      <a:pt x="1458" y="15164"/>
                    </a:lnTo>
                    <a:lnTo>
                      <a:pt x="1626" y="15969"/>
                    </a:lnTo>
                    <a:lnTo>
                      <a:pt x="1794" y="16724"/>
                    </a:lnTo>
                    <a:lnTo>
                      <a:pt x="2102" y="18049"/>
                    </a:lnTo>
                    <a:lnTo>
                      <a:pt x="2344" y="19074"/>
                    </a:lnTo>
                    <a:lnTo>
                      <a:pt x="2512" y="19733"/>
                    </a:lnTo>
                    <a:lnTo>
                      <a:pt x="2571" y="19967"/>
                    </a:lnTo>
                    <a:lnTo>
                      <a:pt x="2710" y="20136"/>
                    </a:lnTo>
                    <a:lnTo>
                      <a:pt x="3083" y="20575"/>
                    </a:lnTo>
                    <a:lnTo>
                      <a:pt x="3339" y="20875"/>
                    </a:lnTo>
                    <a:lnTo>
                      <a:pt x="3647" y="21212"/>
                    </a:lnTo>
                    <a:lnTo>
                      <a:pt x="3984" y="21586"/>
                    </a:lnTo>
                    <a:lnTo>
                      <a:pt x="4357" y="21974"/>
                    </a:lnTo>
                    <a:lnTo>
                      <a:pt x="4753" y="22369"/>
                    </a:lnTo>
                    <a:lnTo>
                      <a:pt x="5170" y="22757"/>
                    </a:lnTo>
                    <a:lnTo>
                      <a:pt x="5382" y="22955"/>
                    </a:lnTo>
                    <a:lnTo>
                      <a:pt x="5602" y="23145"/>
                    </a:lnTo>
                    <a:lnTo>
                      <a:pt x="5822" y="23328"/>
                    </a:lnTo>
                    <a:lnTo>
                      <a:pt x="6034" y="23504"/>
                    </a:lnTo>
                    <a:lnTo>
                      <a:pt x="6254" y="23680"/>
                    </a:lnTo>
                    <a:lnTo>
                      <a:pt x="6473" y="23833"/>
                    </a:lnTo>
                    <a:lnTo>
                      <a:pt x="6693" y="23987"/>
                    </a:lnTo>
                    <a:lnTo>
                      <a:pt x="6913" y="24126"/>
                    </a:lnTo>
                    <a:lnTo>
                      <a:pt x="7125" y="24251"/>
                    </a:lnTo>
                    <a:lnTo>
                      <a:pt x="7337" y="24368"/>
                    </a:lnTo>
                    <a:lnTo>
                      <a:pt x="7542" y="24463"/>
                    </a:lnTo>
                    <a:lnTo>
                      <a:pt x="7747" y="24544"/>
                    </a:lnTo>
                    <a:lnTo>
                      <a:pt x="8106" y="24156"/>
                    </a:lnTo>
                    <a:lnTo>
                      <a:pt x="9043" y="23116"/>
                    </a:lnTo>
                    <a:lnTo>
                      <a:pt x="9666" y="22413"/>
                    </a:lnTo>
                    <a:lnTo>
                      <a:pt x="10361" y="21622"/>
                    </a:lnTo>
                    <a:lnTo>
                      <a:pt x="11108" y="20758"/>
                    </a:lnTo>
                    <a:lnTo>
                      <a:pt x="11877" y="19843"/>
                    </a:lnTo>
                    <a:lnTo>
                      <a:pt x="12646" y="18913"/>
                    </a:lnTo>
                    <a:lnTo>
                      <a:pt x="13019" y="18444"/>
                    </a:lnTo>
                    <a:lnTo>
                      <a:pt x="13385" y="17983"/>
                    </a:lnTo>
                    <a:lnTo>
                      <a:pt x="13744" y="17529"/>
                    </a:lnTo>
                    <a:lnTo>
                      <a:pt x="14081" y="17075"/>
                    </a:lnTo>
                    <a:lnTo>
                      <a:pt x="14403" y="16643"/>
                    </a:lnTo>
                    <a:lnTo>
                      <a:pt x="14696" y="16218"/>
                    </a:lnTo>
                    <a:lnTo>
                      <a:pt x="14974" y="15816"/>
                    </a:lnTo>
                    <a:lnTo>
                      <a:pt x="15216" y="15435"/>
                    </a:lnTo>
                    <a:lnTo>
                      <a:pt x="15435" y="15076"/>
                    </a:lnTo>
                    <a:lnTo>
                      <a:pt x="15531" y="14908"/>
                    </a:lnTo>
                    <a:lnTo>
                      <a:pt x="15618" y="14747"/>
                    </a:lnTo>
                    <a:lnTo>
                      <a:pt x="15692" y="14586"/>
                    </a:lnTo>
                    <a:lnTo>
                      <a:pt x="15758" y="14439"/>
                    </a:lnTo>
                    <a:lnTo>
                      <a:pt x="15816" y="14300"/>
                    </a:lnTo>
                    <a:lnTo>
                      <a:pt x="15867" y="14168"/>
                    </a:lnTo>
                    <a:lnTo>
                      <a:pt x="15904" y="14051"/>
                    </a:lnTo>
                    <a:lnTo>
                      <a:pt x="15926" y="13934"/>
                    </a:lnTo>
                    <a:lnTo>
                      <a:pt x="15941" y="13831"/>
                    </a:lnTo>
                    <a:lnTo>
                      <a:pt x="15941" y="13736"/>
                    </a:lnTo>
                    <a:lnTo>
                      <a:pt x="15787" y="13575"/>
                    </a:lnTo>
                    <a:lnTo>
                      <a:pt x="15362" y="13129"/>
                    </a:lnTo>
                    <a:lnTo>
                      <a:pt x="14740" y="12448"/>
                    </a:lnTo>
                    <a:lnTo>
                      <a:pt x="14366" y="12030"/>
                    </a:lnTo>
                    <a:lnTo>
                      <a:pt x="13971" y="11576"/>
                    </a:lnTo>
                    <a:lnTo>
                      <a:pt x="13554" y="11093"/>
                    </a:lnTo>
                    <a:lnTo>
                      <a:pt x="13129" y="10580"/>
                    </a:lnTo>
                    <a:lnTo>
                      <a:pt x="12697" y="10053"/>
                    </a:lnTo>
                    <a:lnTo>
                      <a:pt x="12265" y="9511"/>
                    </a:lnTo>
                    <a:lnTo>
                      <a:pt x="11855" y="8970"/>
                    </a:lnTo>
                    <a:lnTo>
                      <a:pt x="11657" y="8691"/>
                    </a:lnTo>
                    <a:lnTo>
                      <a:pt x="11460" y="8420"/>
                    </a:lnTo>
                    <a:lnTo>
                      <a:pt x="11276" y="8150"/>
                    </a:lnTo>
                    <a:lnTo>
                      <a:pt x="11093" y="7879"/>
                    </a:lnTo>
                    <a:lnTo>
                      <a:pt x="10925" y="7615"/>
                    </a:lnTo>
                    <a:lnTo>
                      <a:pt x="10764" y="7359"/>
                    </a:lnTo>
                    <a:lnTo>
                      <a:pt x="10134" y="6290"/>
                    </a:lnTo>
                    <a:lnTo>
                      <a:pt x="9790" y="5741"/>
                    </a:lnTo>
                    <a:lnTo>
                      <a:pt x="9614" y="5462"/>
                    </a:lnTo>
                    <a:lnTo>
                      <a:pt x="9431" y="5184"/>
                    </a:lnTo>
                    <a:lnTo>
                      <a:pt x="9241" y="4899"/>
                    </a:lnTo>
                    <a:lnTo>
                      <a:pt x="9051" y="4620"/>
                    </a:lnTo>
                    <a:lnTo>
                      <a:pt x="8846" y="4342"/>
                    </a:lnTo>
                    <a:lnTo>
                      <a:pt x="8641" y="4071"/>
                    </a:lnTo>
                    <a:lnTo>
                      <a:pt x="8421" y="3800"/>
                    </a:lnTo>
                    <a:lnTo>
                      <a:pt x="8194" y="3529"/>
                    </a:lnTo>
                    <a:lnTo>
                      <a:pt x="7960" y="3266"/>
                    </a:lnTo>
                    <a:lnTo>
                      <a:pt x="7718" y="3002"/>
                    </a:lnTo>
                    <a:lnTo>
                      <a:pt x="7462" y="2746"/>
                    </a:lnTo>
                    <a:lnTo>
                      <a:pt x="7198" y="2497"/>
                    </a:lnTo>
                    <a:lnTo>
                      <a:pt x="6920" y="2255"/>
                    </a:lnTo>
                    <a:lnTo>
                      <a:pt x="6634" y="2021"/>
                    </a:lnTo>
                    <a:lnTo>
                      <a:pt x="6334" y="1794"/>
                    </a:lnTo>
                    <a:lnTo>
                      <a:pt x="6027" y="1574"/>
                    </a:lnTo>
                    <a:lnTo>
                      <a:pt x="5704" y="1369"/>
                    </a:lnTo>
                    <a:lnTo>
                      <a:pt x="5360" y="1164"/>
                    </a:lnTo>
                    <a:lnTo>
                      <a:pt x="5009" y="981"/>
                    </a:lnTo>
                    <a:lnTo>
                      <a:pt x="4650" y="806"/>
                    </a:lnTo>
                    <a:lnTo>
                      <a:pt x="4460" y="718"/>
                    </a:lnTo>
                    <a:lnTo>
                      <a:pt x="4269" y="637"/>
                    </a:lnTo>
                    <a:lnTo>
                      <a:pt x="4072" y="564"/>
                    </a:lnTo>
                    <a:lnTo>
                      <a:pt x="3874" y="491"/>
                    </a:lnTo>
                    <a:lnTo>
                      <a:pt x="3669" y="417"/>
                    </a:lnTo>
                    <a:lnTo>
                      <a:pt x="3457" y="352"/>
                    </a:lnTo>
                    <a:lnTo>
                      <a:pt x="3244" y="286"/>
                    </a:lnTo>
                    <a:lnTo>
                      <a:pt x="3032" y="227"/>
                    </a:lnTo>
                    <a:lnTo>
                      <a:pt x="2812" y="176"/>
                    </a:lnTo>
                    <a:lnTo>
                      <a:pt x="2585" y="117"/>
                    </a:lnTo>
                    <a:lnTo>
                      <a:pt x="2358" y="73"/>
                    </a:lnTo>
                    <a:lnTo>
                      <a:pt x="2124" y="29"/>
                    </a:lnTo>
                    <a:lnTo>
                      <a:pt x="2007" y="7"/>
                    </a:lnTo>
                    <a:lnTo>
                      <a:pt x="18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1"/>
              <p:cNvSpPr/>
              <p:nvPr/>
            </p:nvSpPr>
            <p:spPr>
              <a:xfrm>
                <a:off x="4645700" y="2464925"/>
                <a:ext cx="173175" cy="182525"/>
              </a:xfrm>
              <a:custGeom>
                <a:avLst/>
                <a:gdLst/>
                <a:ahLst/>
                <a:cxnLst/>
                <a:rect l="l" t="t" r="r" b="b"/>
                <a:pathLst>
                  <a:path w="6927" h="7301" extrusionOk="0">
                    <a:moveTo>
                      <a:pt x="4613" y="1"/>
                    </a:moveTo>
                    <a:lnTo>
                      <a:pt x="4525" y="15"/>
                    </a:lnTo>
                    <a:lnTo>
                      <a:pt x="4445" y="52"/>
                    </a:lnTo>
                    <a:lnTo>
                      <a:pt x="4364" y="96"/>
                    </a:lnTo>
                    <a:lnTo>
                      <a:pt x="4291" y="155"/>
                    </a:lnTo>
                    <a:lnTo>
                      <a:pt x="4211" y="228"/>
                    </a:lnTo>
                    <a:lnTo>
                      <a:pt x="4137" y="308"/>
                    </a:lnTo>
                    <a:lnTo>
                      <a:pt x="4057" y="404"/>
                    </a:lnTo>
                    <a:lnTo>
                      <a:pt x="3984" y="506"/>
                    </a:lnTo>
                    <a:lnTo>
                      <a:pt x="3947" y="565"/>
                    </a:lnTo>
                    <a:lnTo>
                      <a:pt x="3925" y="631"/>
                    </a:lnTo>
                    <a:lnTo>
                      <a:pt x="3918" y="696"/>
                    </a:lnTo>
                    <a:lnTo>
                      <a:pt x="3918" y="770"/>
                    </a:lnTo>
                    <a:lnTo>
                      <a:pt x="3932" y="843"/>
                    </a:lnTo>
                    <a:lnTo>
                      <a:pt x="3954" y="923"/>
                    </a:lnTo>
                    <a:lnTo>
                      <a:pt x="3984" y="1004"/>
                    </a:lnTo>
                    <a:lnTo>
                      <a:pt x="4020" y="1092"/>
                    </a:lnTo>
                    <a:lnTo>
                      <a:pt x="4064" y="1180"/>
                    </a:lnTo>
                    <a:lnTo>
                      <a:pt x="4115" y="1268"/>
                    </a:lnTo>
                    <a:lnTo>
                      <a:pt x="4240" y="1451"/>
                    </a:lnTo>
                    <a:lnTo>
                      <a:pt x="4372" y="1634"/>
                    </a:lnTo>
                    <a:lnTo>
                      <a:pt x="4518" y="1809"/>
                    </a:lnTo>
                    <a:lnTo>
                      <a:pt x="4672" y="1985"/>
                    </a:lnTo>
                    <a:lnTo>
                      <a:pt x="4818" y="2146"/>
                    </a:lnTo>
                    <a:lnTo>
                      <a:pt x="5096" y="2417"/>
                    </a:lnTo>
                    <a:lnTo>
                      <a:pt x="5294" y="2608"/>
                    </a:lnTo>
                    <a:lnTo>
                      <a:pt x="5375" y="2673"/>
                    </a:lnTo>
                    <a:lnTo>
                      <a:pt x="5280" y="2651"/>
                    </a:lnTo>
                    <a:lnTo>
                      <a:pt x="5162" y="2622"/>
                    </a:lnTo>
                    <a:lnTo>
                      <a:pt x="5009" y="2564"/>
                    </a:lnTo>
                    <a:lnTo>
                      <a:pt x="4796" y="2483"/>
                    </a:lnTo>
                    <a:lnTo>
                      <a:pt x="4547" y="2373"/>
                    </a:lnTo>
                    <a:lnTo>
                      <a:pt x="4254" y="2219"/>
                    </a:lnTo>
                    <a:lnTo>
                      <a:pt x="4093" y="2132"/>
                    </a:lnTo>
                    <a:lnTo>
                      <a:pt x="3918" y="2029"/>
                    </a:lnTo>
                    <a:lnTo>
                      <a:pt x="3742" y="1927"/>
                    </a:lnTo>
                    <a:lnTo>
                      <a:pt x="3573" y="1839"/>
                    </a:lnTo>
                    <a:lnTo>
                      <a:pt x="3420" y="1765"/>
                    </a:lnTo>
                    <a:lnTo>
                      <a:pt x="3266" y="1707"/>
                    </a:lnTo>
                    <a:lnTo>
                      <a:pt x="3127" y="1656"/>
                    </a:lnTo>
                    <a:lnTo>
                      <a:pt x="2995" y="1619"/>
                    </a:lnTo>
                    <a:lnTo>
                      <a:pt x="2863" y="1604"/>
                    </a:lnTo>
                    <a:lnTo>
                      <a:pt x="2746" y="1597"/>
                    </a:lnTo>
                    <a:lnTo>
                      <a:pt x="2636" y="1597"/>
                    </a:lnTo>
                    <a:lnTo>
                      <a:pt x="2526" y="1619"/>
                    </a:lnTo>
                    <a:lnTo>
                      <a:pt x="2431" y="1656"/>
                    </a:lnTo>
                    <a:lnTo>
                      <a:pt x="2336" y="1700"/>
                    </a:lnTo>
                    <a:lnTo>
                      <a:pt x="2248" y="1765"/>
                    </a:lnTo>
                    <a:lnTo>
                      <a:pt x="2160" y="1839"/>
                    </a:lnTo>
                    <a:lnTo>
                      <a:pt x="2080" y="1927"/>
                    </a:lnTo>
                    <a:lnTo>
                      <a:pt x="2007" y="2029"/>
                    </a:lnTo>
                    <a:lnTo>
                      <a:pt x="1977" y="2088"/>
                    </a:lnTo>
                    <a:lnTo>
                      <a:pt x="1963" y="2146"/>
                    </a:lnTo>
                    <a:lnTo>
                      <a:pt x="1948" y="2219"/>
                    </a:lnTo>
                    <a:lnTo>
                      <a:pt x="1955" y="2285"/>
                    </a:lnTo>
                    <a:lnTo>
                      <a:pt x="1963" y="2366"/>
                    </a:lnTo>
                    <a:lnTo>
                      <a:pt x="1985" y="2446"/>
                    </a:lnTo>
                    <a:lnTo>
                      <a:pt x="2014" y="2527"/>
                    </a:lnTo>
                    <a:lnTo>
                      <a:pt x="2050" y="2615"/>
                    </a:lnTo>
                    <a:lnTo>
                      <a:pt x="2094" y="2703"/>
                    </a:lnTo>
                    <a:lnTo>
                      <a:pt x="2146" y="2791"/>
                    </a:lnTo>
                    <a:lnTo>
                      <a:pt x="2263" y="2974"/>
                    </a:lnTo>
                    <a:lnTo>
                      <a:pt x="2387" y="3157"/>
                    </a:lnTo>
                    <a:lnTo>
                      <a:pt x="2534" y="3332"/>
                    </a:lnTo>
                    <a:lnTo>
                      <a:pt x="2673" y="3508"/>
                    </a:lnTo>
                    <a:lnTo>
                      <a:pt x="2819" y="3669"/>
                    </a:lnTo>
                    <a:lnTo>
                      <a:pt x="3083" y="3947"/>
                    </a:lnTo>
                    <a:lnTo>
                      <a:pt x="3273" y="4138"/>
                    </a:lnTo>
                    <a:lnTo>
                      <a:pt x="3347" y="4204"/>
                    </a:lnTo>
                    <a:lnTo>
                      <a:pt x="3347" y="4204"/>
                    </a:lnTo>
                    <a:lnTo>
                      <a:pt x="3083" y="4087"/>
                    </a:lnTo>
                    <a:lnTo>
                      <a:pt x="2797" y="3955"/>
                    </a:lnTo>
                    <a:lnTo>
                      <a:pt x="2461" y="3786"/>
                    </a:lnTo>
                    <a:lnTo>
                      <a:pt x="2087" y="3596"/>
                    </a:lnTo>
                    <a:lnTo>
                      <a:pt x="1728" y="3391"/>
                    </a:lnTo>
                    <a:lnTo>
                      <a:pt x="1553" y="3288"/>
                    </a:lnTo>
                    <a:lnTo>
                      <a:pt x="1399" y="3193"/>
                    </a:lnTo>
                    <a:lnTo>
                      <a:pt x="1252" y="3091"/>
                    </a:lnTo>
                    <a:lnTo>
                      <a:pt x="1135" y="2996"/>
                    </a:lnTo>
                    <a:lnTo>
                      <a:pt x="1033" y="2915"/>
                    </a:lnTo>
                    <a:lnTo>
                      <a:pt x="938" y="2856"/>
                    </a:lnTo>
                    <a:lnTo>
                      <a:pt x="850" y="2813"/>
                    </a:lnTo>
                    <a:lnTo>
                      <a:pt x="769" y="2791"/>
                    </a:lnTo>
                    <a:lnTo>
                      <a:pt x="696" y="2783"/>
                    </a:lnTo>
                    <a:lnTo>
                      <a:pt x="623" y="2791"/>
                    </a:lnTo>
                    <a:lnTo>
                      <a:pt x="564" y="2813"/>
                    </a:lnTo>
                    <a:lnTo>
                      <a:pt x="506" y="2849"/>
                    </a:lnTo>
                    <a:lnTo>
                      <a:pt x="447" y="2900"/>
                    </a:lnTo>
                    <a:lnTo>
                      <a:pt x="396" y="2959"/>
                    </a:lnTo>
                    <a:lnTo>
                      <a:pt x="337" y="3025"/>
                    </a:lnTo>
                    <a:lnTo>
                      <a:pt x="286" y="3105"/>
                    </a:lnTo>
                    <a:lnTo>
                      <a:pt x="183" y="3281"/>
                    </a:lnTo>
                    <a:lnTo>
                      <a:pt x="66" y="3472"/>
                    </a:lnTo>
                    <a:lnTo>
                      <a:pt x="44" y="3530"/>
                    </a:lnTo>
                    <a:lnTo>
                      <a:pt x="30" y="3581"/>
                    </a:lnTo>
                    <a:lnTo>
                      <a:pt x="30" y="3647"/>
                    </a:lnTo>
                    <a:lnTo>
                      <a:pt x="44" y="3713"/>
                    </a:lnTo>
                    <a:lnTo>
                      <a:pt x="66" y="3779"/>
                    </a:lnTo>
                    <a:lnTo>
                      <a:pt x="96" y="3852"/>
                    </a:lnTo>
                    <a:lnTo>
                      <a:pt x="132" y="3933"/>
                    </a:lnTo>
                    <a:lnTo>
                      <a:pt x="183" y="4006"/>
                    </a:lnTo>
                    <a:lnTo>
                      <a:pt x="235" y="4087"/>
                    </a:lnTo>
                    <a:lnTo>
                      <a:pt x="293" y="4167"/>
                    </a:lnTo>
                    <a:lnTo>
                      <a:pt x="432" y="4328"/>
                    </a:lnTo>
                    <a:lnTo>
                      <a:pt x="586" y="4489"/>
                    </a:lnTo>
                    <a:lnTo>
                      <a:pt x="747" y="4650"/>
                    </a:lnTo>
                    <a:lnTo>
                      <a:pt x="916" y="4804"/>
                    </a:lnTo>
                    <a:lnTo>
                      <a:pt x="1084" y="4951"/>
                    </a:lnTo>
                    <a:lnTo>
                      <a:pt x="1189" y="5039"/>
                    </a:lnTo>
                    <a:lnTo>
                      <a:pt x="1189" y="5039"/>
                    </a:lnTo>
                    <a:lnTo>
                      <a:pt x="1157" y="5024"/>
                    </a:lnTo>
                    <a:lnTo>
                      <a:pt x="1099" y="5002"/>
                    </a:lnTo>
                    <a:lnTo>
                      <a:pt x="1033" y="4987"/>
                    </a:lnTo>
                    <a:lnTo>
                      <a:pt x="974" y="4973"/>
                    </a:lnTo>
                    <a:lnTo>
                      <a:pt x="908" y="4965"/>
                    </a:lnTo>
                    <a:lnTo>
                      <a:pt x="842" y="4973"/>
                    </a:lnTo>
                    <a:lnTo>
                      <a:pt x="776" y="4980"/>
                    </a:lnTo>
                    <a:lnTo>
                      <a:pt x="711" y="4994"/>
                    </a:lnTo>
                    <a:lnTo>
                      <a:pt x="637" y="5024"/>
                    </a:lnTo>
                    <a:lnTo>
                      <a:pt x="571" y="5060"/>
                    </a:lnTo>
                    <a:lnTo>
                      <a:pt x="506" y="5112"/>
                    </a:lnTo>
                    <a:lnTo>
                      <a:pt x="440" y="5170"/>
                    </a:lnTo>
                    <a:lnTo>
                      <a:pt x="374" y="5243"/>
                    </a:lnTo>
                    <a:lnTo>
                      <a:pt x="308" y="5324"/>
                    </a:lnTo>
                    <a:lnTo>
                      <a:pt x="249" y="5426"/>
                    </a:lnTo>
                    <a:lnTo>
                      <a:pt x="183" y="5536"/>
                    </a:lnTo>
                    <a:lnTo>
                      <a:pt x="125" y="5668"/>
                    </a:lnTo>
                    <a:lnTo>
                      <a:pt x="66" y="5815"/>
                    </a:lnTo>
                    <a:lnTo>
                      <a:pt x="44" y="5888"/>
                    </a:lnTo>
                    <a:lnTo>
                      <a:pt x="22" y="5961"/>
                    </a:lnTo>
                    <a:lnTo>
                      <a:pt x="8" y="6034"/>
                    </a:lnTo>
                    <a:lnTo>
                      <a:pt x="8" y="6100"/>
                    </a:lnTo>
                    <a:lnTo>
                      <a:pt x="0" y="6166"/>
                    </a:lnTo>
                    <a:lnTo>
                      <a:pt x="8" y="6232"/>
                    </a:lnTo>
                    <a:lnTo>
                      <a:pt x="22" y="6290"/>
                    </a:lnTo>
                    <a:lnTo>
                      <a:pt x="37" y="6349"/>
                    </a:lnTo>
                    <a:lnTo>
                      <a:pt x="52" y="6400"/>
                    </a:lnTo>
                    <a:lnTo>
                      <a:pt x="81" y="6459"/>
                    </a:lnTo>
                    <a:lnTo>
                      <a:pt x="110" y="6510"/>
                    </a:lnTo>
                    <a:lnTo>
                      <a:pt x="147" y="6561"/>
                    </a:lnTo>
                    <a:lnTo>
                      <a:pt x="183" y="6605"/>
                    </a:lnTo>
                    <a:lnTo>
                      <a:pt x="227" y="6649"/>
                    </a:lnTo>
                    <a:lnTo>
                      <a:pt x="322" y="6737"/>
                    </a:lnTo>
                    <a:lnTo>
                      <a:pt x="432" y="6810"/>
                    </a:lnTo>
                    <a:lnTo>
                      <a:pt x="557" y="6884"/>
                    </a:lnTo>
                    <a:lnTo>
                      <a:pt x="696" y="6949"/>
                    </a:lnTo>
                    <a:lnTo>
                      <a:pt x="842" y="7001"/>
                    </a:lnTo>
                    <a:lnTo>
                      <a:pt x="989" y="7052"/>
                    </a:lnTo>
                    <a:lnTo>
                      <a:pt x="1150" y="7096"/>
                    </a:lnTo>
                    <a:lnTo>
                      <a:pt x="1311" y="7140"/>
                    </a:lnTo>
                    <a:lnTo>
                      <a:pt x="1479" y="7169"/>
                    </a:lnTo>
                    <a:lnTo>
                      <a:pt x="1648" y="7198"/>
                    </a:lnTo>
                    <a:lnTo>
                      <a:pt x="1816" y="7220"/>
                    </a:lnTo>
                    <a:lnTo>
                      <a:pt x="2146" y="7257"/>
                    </a:lnTo>
                    <a:lnTo>
                      <a:pt x="2461" y="7286"/>
                    </a:lnTo>
                    <a:lnTo>
                      <a:pt x="2746" y="7294"/>
                    </a:lnTo>
                    <a:lnTo>
                      <a:pt x="2988" y="7301"/>
                    </a:lnTo>
                    <a:lnTo>
                      <a:pt x="3347" y="7301"/>
                    </a:lnTo>
                    <a:lnTo>
                      <a:pt x="3456" y="7250"/>
                    </a:lnTo>
                    <a:lnTo>
                      <a:pt x="3581" y="7184"/>
                    </a:lnTo>
                    <a:lnTo>
                      <a:pt x="3720" y="7103"/>
                    </a:lnTo>
                    <a:lnTo>
                      <a:pt x="3874" y="7008"/>
                    </a:lnTo>
                    <a:lnTo>
                      <a:pt x="3947" y="6949"/>
                    </a:lnTo>
                    <a:lnTo>
                      <a:pt x="4020" y="6891"/>
                    </a:lnTo>
                    <a:lnTo>
                      <a:pt x="4086" y="6825"/>
                    </a:lnTo>
                    <a:lnTo>
                      <a:pt x="4145" y="6759"/>
                    </a:lnTo>
                    <a:lnTo>
                      <a:pt x="4196" y="6693"/>
                    </a:lnTo>
                    <a:lnTo>
                      <a:pt x="4240" y="6620"/>
                    </a:lnTo>
                    <a:lnTo>
                      <a:pt x="4401" y="6276"/>
                    </a:lnTo>
                    <a:lnTo>
                      <a:pt x="4496" y="6078"/>
                    </a:lnTo>
                    <a:lnTo>
                      <a:pt x="4606" y="5880"/>
                    </a:lnTo>
                    <a:lnTo>
                      <a:pt x="4672" y="5778"/>
                    </a:lnTo>
                    <a:lnTo>
                      <a:pt x="4738" y="5683"/>
                    </a:lnTo>
                    <a:lnTo>
                      <a:pt x="4804" y="5588"/>
                    </a:lnTo>
                    <a:lnTo>
                      <a:pt x="4884" y="5500"/>
                    </a:lnTo>
                    <a:lnTo>
                      <a:pt x="4965" y="5419"/>
                    </a:lnTo>
                    <a:lnTo>
                      <a:pt x="5053" y="5346"/>
                    </a:lnTo>
                    <a:lnTo>
                      <a:pt x="5140" y="5287"/>
                    </a:lnTo>
                    <a:lnTo>
                      <a:pt x="5243" y="5229"/>
                    </a:lnTo>
                    <a:lnTo>
                      <a:pt x="5294" y="5200"/>
                    </a:lnTo>
                    <a:lnTo>
                      <a:pt x="5345" y="5163"/>
                    </a:lnTo>
                    <a:lnTo>
                      <a:pt x="5397" y="5119"/>
                    </a:lnTo>
                    <a:lnTo>
                      <a:pt x="5455" y="5068"/>
                    </a:lnTo>
                    <a:lnTo>
                      <a:pt x="5558" y="4951"/>
                    </a:lnTo>
                    <a:lnTo>
                      <a:pt x="5668" y="4804"/>
                    </a:lnTo>
                    <a:lnTo>
                      <a:pt x="5777" y="4643"/>
                    </a:lnTo>
                    <a:lnTo>
                      <a:pt x="5887" y="4475"/>
                    </a:lnTo>
                    <a:lnTo>
                      <a:pt x="6100" y="4109"/>
                    </a:lnTo>
                    <a:lnTo>
                      <a:pt x="6305" y="3750"/>
                    </a:lnTo>
                    <a:lnTo>
                      <a:pt x="6400" y="3589"/>
                    </a:lnTo>
                    <a:lnTo>
                      <a:pt x="6495" y="3435"/>
                    </a:lnTo>
                    <a:lnTo>
                      <a:pt x="6583" y="3303"/>
                    </a:lnTo>
                    <a:lnTo>
                      <a:pt x="6671" y="3193"/>
                    </a:lnTo>
                    <a:lnTo>
                      <a:pt x="6715" y="3149"/>
                    </a:lnTo>
                    <a:lnTo>
                      <a:pt x="6751" y="3113"/>
                    </a:lnTo>
                    <a:lnTo>
                      <a:pt x="6788" y="3083"/>
                    </a:lnTo>
                    <a:lnTo>
                      <a:pt x="6832" y="3061"/>
                    </a:lnTo>
                    <a:lnTo>
                      <a:pt x="6861" y="3047"/>
                    </a:lnTo>
                    <a:lnTo>
                      <a:pt x="6890" y="3018"/>
                    </a:lnTo>
                    <a:lnTo>
                      <a:pt x="6905" y="2981"/>
                    </a:lnTo>
                    <a:lnTo>
                      <a:pt x="6920" y="2937"/>
                    </a:lnTo>
                    <a:lnTo>
                      <a:pt x="6927" y="2886"/>
                    </a:lnTo>
                    <a:lnTo>
                      <a:pt x="6927" y="2834"/>
                    </a:lnTo>
                    <a:lnTo>
                      <a:pt x="6927" y="2769"/>
                    </a:lnTo>
                    <a:lnTo>
                      <a:pt x="6912" y="2703"/>
                    </a:lnTo>
                    <a:lnTo>
                      <a:pt x="6876" y="2556"/>
                    </a:lnTo>
                    <a:lnTo>
                      <a:pt x="6824" y="2388"/>
                    </a:lnTo>
                    <a:lnTo>
                      <a:pt x="6751" y="2205"/>
                    </a:lnTo>
                    <a:lnTo>
                      <a:pt x="6663" y="2014"/>
                    </a:lnTo>
                    <a:lnTo>
                      <a:pt x="6554" y="1817"/>
                    </a:lnTo>
                    <a:lnTo>
                      <a:pt x="6444" y="1612"/>
                    </a:lnTo>
                    <a:lnTo>
                      <a:pt x="6312" y="1407"/>
                    </a:lnTo>
                    <a:lnTo>
                      <a:pt x="6173" y="1209"/>
                    </a:lnTo>
                    <a:lnTo>
                      <a:pt x="6034" y="1019"/>
                    </a:lnTo>
                    <a:lnTo>
                      <a:pt x="5880" y="836"/>
                    </a:lnTo>
                    <a:lnTo>
                      <a:pt x="5726" y="660"/>
                    </a:lnTo>
                    <a:lnTo>
                      <a:pt x="5565" y="506"/>
                    </a:lnTo>
                    <a:lnTo>
                      <a:pt x="5411" y="374"/>
                    </a:lnTo>
                    <a:lnTo>
                      <a:pt x="5272" y="264"/>
                    </a:lnTo>
                    <a:lnTo>
                      <a:pt x="5140" y="169"/>
                    </a:lnTo>
                    <a:lnTo>
                      <a:pt x="5023" y="103"/>
                    </a:lnTo>
                    <a:lnTo>
                      <a:pt x="4906" y="52"/>
                    </a:lnTo>
                    <a:lnTo>
                      <a:pt x="4804" y="15"/>
                    </a:lnTo>
                    <a:lnTo>
                      <a:pt x="4708" y="1"/>
                    </a:lnTo>
                    <a:close/>
                  </a:path>
                </a:pathLst>
              </a:custGeom>
              <a:solidFill>
                <a:srgbClr val="E57A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1"/>
              <p:cNvSpPr/>
              <p:nvPr/>
            </p:nvSpPr>
            <p:spPr>
              <a:xfrm>
                <a:off x="3077850" y="991000"/>
                <a:ext cx="391025" cy="255375"/>
              </a:xfrm>
              <a:custGeom>
                <a:avLst/>
                <a:gdLst/>
                <a:ahLst/>
                <a:cxnLst/>
                <a:rect l="l" t="t" r="r" b="b"/>
                <a:pathLst>
                  <a:path w="15641" h="10215" extrusionOk="0">
                    <a:moveTo>
                      <a:pt x="2278" y="1"/>
                    </a:moveTo>
                    <a:lnTo>
                      <a:pt x="2073" y="15"/>
                    </a:lnTo>
                    <a:lnTo>
                      <a:pt x="1868" y="37"/>
                    </a:lnTo>
                    <a:lnTo>
                      <a:pt x="1670" y="74"/>
                    </a:lnTo>
                    <a:lnTo>
                      <a:pt x="1480" y="118"/>
                    </a:lnTo>
                    <a:lnTo>
                      <a:pt x="1290" y="169"/>
                    </a:lnTo>
                    <a:lnTo>
                      <a:pt x="1114" y="235"/>
                    </a:lnTo>
                    <a:lnTo>
                      <a:pt x="938" y="308"/>
                    </a:lnTo>
                    <a:lnTo>
                      <a:pt x="777" y="396"/>
                    </a:lnTo>
                    <a:lnTo>
                      <a:pt x="631" y="491"/>
                    </a:lnTo>
                    <a:lnTo>
                      <a:pt x="492" y="601"/>
                    </a:lnTo>
                    <a:lnTo>
                      <a:pt x="433" y="660"/>
                    </a:lnTo>
                    <a:lnTo>
                      <a:pt x="374" y="718"/>
                    </a:lnTo>
                    <a:lnTo>
                      <a:pt x="316" y="777"/>
                    </a:lnTo>
                    <a:lnTo>
                      <a:pt x="265" y="843"/>
                    </a:lnTo>
                    <a:lnTo>
                      <a:pt x="221" y="916"/>
                    </a:lnTo>
                    <a:lnTo>
                      <a:pt x="177" y="982"/>
                    </a:lnTo>
                    <a:lnTo>
                      <a:pt x="140" y="1062"/>
                    </a:lnTo>
                    <a:lnTo>
                      <a:pt x="103" y="1136"/>
                    </a:lnTo>
                    <a:lnTo>
                      <a:pt x="74" y="1216"/>
                    </a:lnTo>
                    <a:lnTo>
                      <a:pt x="52" y="1297"/>
                    </a:lnTo>
                    <a:lnTo>
                      <a:pt x="38" y="1384"/>
                    </a:lnTo>
                    <a:lnTo>
                      <a:pt x="23" y="1472"/>
                    </a:lnTo>
                    <a:lnTo>
                      <a:pt x="8" y="1655"/>
                    </a:lnTo>
                    <a:lnTo>
                      <a:pt x="1" y="1846"/>
                    </a:lnTo>
                    <a:lnTo>
                      <a:pt x="1" y="2051"/>
                    </a:lnTo>
                    <a:lnTo>
                      <a:pt x="16" y="2256"/>
                    </a:lnTo>
                    <a:lnTo>
                      <a:pt x="38" y="2461"/>
                    </a:lnTo>
                    <a:lnTo>
                      <a:pt x="67" y="2681"/>
                    </a:lnTo>
                    <a:lnTo>
                      <a:pt x="103" y="2900"/>
                    </a:lnTo>
                    <a:lnTo>
                      <a:pt x="155" y="3127"/>
                    </a:lnTo>
                    <a:lnTo>
                      <a:pt x="213" y="3354"/>
                    </a:lnTo>
                    <a:lnTo>
                      <a:pt x="279" y="3588"/>
                    </a:lnTo>
                    <a:lnTo>
                      <a:pt x="352" y="3823"/>
                    </a:lnTo>
                    <a:lnTo>
                      <a:pt x="433" y="4057"/>
                    </a:lnTo>
                    <a:lnTo>
                      <a:pt x="528" y="4291"/>
                    </a:lnTo>
                    <a:lnTo>
                      <a:pt x="623" y="4526"/>
                    </a:lnTo>
                    <a:lnTo>
                      <a:pt x="733" y="4767"/>
                    </a:lnTo>
                    <a:lnTo>
                      <a:pt x="850" y="5002"/>
                    </a:lnTo>
                    <a:lnTo>
                      <a:pt x="975" y="5236"/>
                    </a:lnTo>
                    <a:lnTo>
                      <a:pt x="1114" y="5470"/>
                    </a:lnTo>
                    <a:lnTo>
                      <a:pt x="1253" y="5705"/>
                    </a:lnTo>
                    <a:lnTo>
                      <a:pt x="1399" y="5931"/>
                    </a:lnTo>
                    <a:lnTo>
                      <a:pt x="1561" y="6151"/>
                    </a:lnTo>
                    <a:lnTo>
                      <a:pt x="1729" y="6371"/>
                    </a:lnTo>
                    <a:lnTo>
                      <a:pt x="1905" y="6590"/>
                    </a:lnTo>
                    <a:lnTo>
                      <a:pt x="2080" y="6803"/>
                    </a:lnTo>
                    <a:lnTo>
                      <a:pt x="2271" y="7008"/>
                    </a:lnTo>
                    <a:lnTo>
                      <a:pt x="2468" y="7206"/>
                    </a:lnTo>
                    <a:lnTo>
                      <a:pt x="2674" y="7396"/>
                    </a:lnTo>
                    <a:lnTo>
                      <a:pt x="2893" y="7579"/>
                    </a:lnTo>
                    <a:lnTo>
                      <a:pt x="3113" y="7755"/>
                    </a:lnTo>
                    <a:lnTo>
                      <a:pt x="3340" y="7916"/>
                    </a:lnTo>
                    <a:lnTo>
                      <a:pt x="3574" y="8077"/>
                    </a:lnTo>
                    <a:lnTo>
                      <a:pt x="3816" y="8223"/>
                    </a:lnTo>
                    <a:lnTo>
                      <a:pt x="4065" y="8355"/>
                    </a:lnTo>
                    <a:lnTo>
                      <a:pt x="4321" y="8480"/>
                    </a:lnTo>
                    <a:lnTo>
                      <a:pt x="4577" y="8582"/>
                    </a:lnTo>
                    <a:lnTo>
                      <a:pt x="4834" y="8677"/>
                    </a:lnTo>
                    <a:lnTo>
                      <a:pt x="5097" y="8765"/>
                    </a:lnTo>
                    <a:lnTo>
                      <a:pt x="5353" y="8838"/>
                    </a:lnTo>
                    <a:lnTo>
                      <a:pt x="5617" y="8897"/>
                    </a:lnTo>
                    <a:lnTo>
                      <a:pt x="5881" y="8956"/>
                    </a:lnTo>
                    <a:lnTo>
                      <a:pt x="6137" y="8999"/>
                    </a:lnTo>
                    <a:lnTo>
                      <a:pt x="6393" y="9029"/>
                    </a:lnTo>
                    <a:lnTo>
                      <a:pt x="6649" y="9058"/>
                    </a:lnTo>
                    <a:lnTo>
                      <a:pt x="6898" y="9073"/>
                    </a:lnTo>
                    <a:lnTo>
                      <a:pt x="7140" y="9087"/>
                    </a:lnTo>
                    <a:lnTo>
                      <a:pt x="7382" y="9095"/>
                    </a:lnTo>
                    <a:lnTo>
                      <a:pt x="7616" y="9095"/>
                    </a:lnTo>
                    <a:lnTo>
                      <a:pt x="7843" y="9087"/>
                    </a:lnTo>
                    <a:lnTo>
                      <a:pt x="8063" y="9080"/>
                    </a:lnTo>
                    <a:lnTo>
                      <a:pt x="8275" y="9065"/>
                    </a:lnTo>
                    <a:lnTo>
                      <a:pt x="8670" y="9029"/>
                    </a:lnTo>
                    <a:lnTo>
                      <a:pt x="9022" y="8992"/>
                    </a:lnTo>
                    <a:lnTo>
                      <a:pt x="9322" y="8941"/>
                    </a:lnTo>
                    <a:lnTo>
                      <a:pt x="9564" y="8897"/>
                    </a:lnTo>
                    <a:lnTo>
                      <a:pt x="9747" y="8860"/>
                    </a:lnTo>
                    <a:lnTo>
                      <a:pt x="9900" y="8824"/>
                    </a:lnTo>
                    <a:lnTo>
                      <a:pt x="10076" y="8941"/>
                    </a:lnTo>
                    <a:lnTo>
                      <a:pt x="10281" y="9073"/>
                    </a:lnTo>
                    <a:lnTo>
                      <a:pt x="10508" y="9204"/>
                    </a:lnTo>
                    <a:lnTo>
                      <a:pt x="10750" y="9344"/>
                    </a:lnTo>
                    <a:lnTo>
                      <a:pt x="11006" y="9483"/>
                    </a:lnTo>
                    <a:lnTo>
                      <a:pt x="11270" y="9614"/>
                    </a:lnTo>
                    <a:lnTo>
                      <a:pt x="11541" y="9739"/>
                    </a:lnTo>
                    <a:lnTo>
                      <a:pt x="11804" y="9863"/>
                    </a:lnTo>
                    <a:lnTo>
                      <a:pt x="12060" y="9966"/>
                    </a:lnTo>
                    <a:lnTo>
                      <a:pt x="12302" y="10061"/>
                    </a:lnTo>
                    <a:lnTo>
                      <a:pt x="12529" y="10134"/>
                    </a:lnTo>
                    <a:lnTo>
                      <a:pt x="12734" y="10186"/>
                    </a:lnTo>
                    <a:lnTo>
                      <a:pt x="12822" y="10200"/>
                    </a:lnTo>
                    <a:lnTo>
                      <a:pt x="12910" y="10215"/>
                    </a:lnTo>
                    <a:lnTo>
                      <a:pt x="13049" y="10215"/>
                    </a:lnTo>
                    <a:lnTo>
                      <a:pt x="13107" y="10200"/>
                    </a:lnTo>
                    <a:lnTo>
                      <a:pt x="13159" y="10186"/>
                    </a:lnTo>
                    <a:lnTo>
                      <a:pt x="13195" y="10156"/>
                    </a:lnTo>
                    <a:lnTo>
                      <a:pt x="13217" y="10120"/>
                    </a:lnTo>
                    <a:lnTo>
                      <a:pt x="13232" y="10076"/>
                    </a:lnTo>
                    <a:lnTo>
                      <a:pt x="13239" y="10032"/>
                    </a:lnTo>
                    <a:lnTo>
                      <a:pt x="13232" y="9981"/>
                    </a:lnTo>
                    <a:lnTo>
                      <a:pt x="13225" y="9922"/>
                    </a:lnTo>
                    <a:lnTo>
                      <a:pt x="13195" y="9871"/>
                    </a:lnTo>
                    <a:lnTo>
                      <a:pt x="13166" y="9805"/>
                    </a:lnTo>
                    <a:lnTo>
                      <a:pt x="13129" y="9746"/>
                    </a:lnTo>
                    <a:lnTo>
                      <a:pt x="13085" y="9680"/>
                    </a:lnTo>
                    <a:lnTo>
                      <a:pt x="12983" y="9549"/>
                    </a:lnTo>
                    <a:lnTo>
                      <a:pt x="12866" y="9409"/>
                    </a:lnTo>
                    <a:lnTo>
                      <a:pt x="12734" y="9270"/>
                    </a:lnTo>
                    <a:lnTo>
                      <a:pt x="12588" y="9139"/>
                    </a:lnTo>
                    <a:lnTo>
                      <a:pt x="12448" y="9007"/>
                    </a:lnTo>
                    <a:lnTo>
                      <a:pt x="12302" y="8882"/>
                    </a:lnTo>
                    <a:lnTo>
                      <a:pt x="12053" y="8677"/>
                    </a:lnTo>
                    <a:lnTo>
                      <a:pt x="11870" y="8531"/>
                    </a:lnTo>
                    <a:lnTo>
                      <a:pt x="11797" y="8480"/>
                    </a:lnTo>
                    <a:lnTo>
                      <a:pt x="11797" y="8480"/>
                    </a:lnTo>
                    <a:lnTo>
                      <a:pt x="11907" y="8509"/>
                    </a:lnTo>
                    <a:lnTo>
                      <a:pt x="12192" y="8575"/>
                    </a:lnTo>
                    <a:lnTo>
                      <a:pt x="12602" y="8648"/>
                    </a:lnTo>
                    <a:lnTo>
                      <a:pt x="12837" y="8692"/>
                    </a:lnTo>
                    <a:lnTo>
                      <a:pt x="13078" y="8721"/>
                    </a:lnTo>
                    <a:lnTo>
                      <a:pt x="13312" y="8750"/>
                    </a:lnTo>
                    <a:lnTo>
                      <a:pt x="13547" y="8765"/>
                    </a:lnTo>
                    <a:lnTo>
                      <a:pt x="13869" y="8765"/>
                    </a:lnTo>
                    <a:lnTo>
                      <a:pt x="13964" y="8750"/>
                    </a:lnTo>
                    <a:lnTo>
                      <a:pt x="14052" y="8736"/>
                    </a:lnTo>
                    <a:lnTo>
                      <a:pt x="14133" y="8721"/>
                    </a:lnTo>
                    <a:lnTo>
                      <a:pt x="14198" y="8699"/>
                    </a:lnTo>
                    <a:lnTo>
                      <a:pt x="14264" y="8663"/>
                    </a:lnTo>
                    <a:lnTo>
                      <a:pt x="14308" y="8633"/>
                    </a:lnTo>
                    <a:lnTo>
                      <a:pt x="14352" y="8589"/>
                    </a:lnTo>
                    <a:lnTo>
                      <a:pt x="14374" y="8538"/>
                    </a:lnTo>
                    <a:lnTo>
                      <a:pt x="14381" y="8480"/>
                    </a:lnTo>
                    <a:lnTo>
                      <a:pt x="14381" y="8421"/>
                    </a:lnTo>
                    <a:lnTo>
                      <a:pt x="14374" y="8362"/>
                    </a:lnTo>
                    <a:lnTo>
                      <a:pt x="14352" y="8297"/>
                    </a:lnTo>
                    <a:lnTo>
                      <a:pt x="14330" y="8238"/>
                    </a:lnTo>
                    <a:lnTo>
                      <a:pt x="14294" y="8179"/>
                    </a:lnTo>
                    <a:lnTo>
                      <a:pt x="14250" y="8128"/>
                    </a:lnTo>
                    <a:lnTo>
                      <a:pt x="14206" y="8070"/>
                    </a:lnTo>
                    <a:lnTo>
                      <a:pt x="14147" y="8011"/>
                    </a:lnTo>
                    <a:lnTo>
                      <a:pt x="14030" y="7901"/>
                    </a:lnTo>
                    <a:lnTo>
                      <a:pt x="13891" y="7799"/>
                    </a:lnTo>
                    <a:lnTo>
                      <a:pt x="13744" y="7703"/>
                    </a:lnTo>
                    <a:lnTo>
                      <a:pt x="13591" y="7616"/>
                    </a:lnTo>
                    <a:lnTo>
                      <a:pt x="13437" y="7528"/>
                    </a:lnTo>
                    <a:lnTo>
                      <a:pt x="13290" y="7454"/>
                    </a:lnTo>
                    <a:lnTo>
                      <a:pt x="13027" y="7337"/>
                    </a:lnTo>
                    <a:lnTo>
                      <a:pt x="12837" y="7257"/>
                    </a:lnTo>
                    <a:lnTo>
                      <a:pt x="12771" y="7228"/>
                    </a:lnTo>
                    <a:lnTo>
                      <a:pt x="12551" y="7198"/>
                    </a:lnTo>
                    <a:lnTo>
                      <a:pt x="12346" y="7162"/>
                    </a:lnTo>
                    <a:lnTo>
                      <a:pt x="12156" y="7125"/>
                    </a:lnTo>
                    <a:lnTo>
                      <a:pt x="12075" y="7103"/>
                    </a:lnTo>
                    <a:lnTo>
                      <a:pt x="12016" y="7081"/>
                    </a:lnTo>
                    <a:lnTo>
                      <a:pt x="11987" y="7066"/>
                    </a:lnTo>
                    <a:lnTo>
                      <a:pt x="11980" y="7052"/>
                    </a:lnTo>
                    <a:lnTo>
                      <a:pt x="11987" y="7044"/>
                    </a:lnTo>
                    <a:lnTo>
                      <a:pt x="12024" y="7037"/>
                    </a:lnTo>
                    <a:lnTo>
                      <a:pt x="12112" y="7022"/>
                    </a:lnTo>
                    <a:lnTo>
                      <a:pt x="12251" y="7015"/>
                    </a:lnTo>
                    <a:lnTo>
                      <a:pt x="12441" y="7015"/>
                    </a:lnTo>
                    <a:lnTo>
                      <a:pt x="12675" y="7008"/>
                    </a:lnTo>
                    <a:lnTo>
                      <a:pt x="12924" y="7001"/>
                    </a:lnTo>
                    <a:lnTo>
                      <a:pt x="13181" y="6979"/>
                    </a:lnTo>
                    <a:lnTo>
                      <a:pt x="13437" y="6957"/>
                    </a:lnTo>
                    <a:lnTo>
                      <a:pt x="13701" y="6920"/>
                    </a:lnTo>
                    <a:lnTo>
                      <a:pt x="13964" y="6883"/>
                    </a:lnTo>
                    <a:lnTo>
                      <a:pt x="14213" y="6832"/>
                    </a:lnTo>
                    <a:lnTo>
                      <a:pt x="14462" y="6774"/>
                    </a:lnTo>
                    <a:lnTo>
                      <a:pt x="14689" y="6715"/>
                    </a:lnTo>
                    <a:lnTo>
                      <a:pt x="14909" y="6642"/>
                    </a:lnTo>
                    <a:lnTo>
                      <a:pt x="15099" y="6561"/>
                    </a:lnTo>
                    <a:lnTo>
                      <a:pt x="15187" y="6517"/>
                    </a:lnTo>
                    <a:lnTo>
                      <a:pt x="15267" y="6466"/>
                    </a:lnTo>
                    <a:lnTo>
                      <a:pt x="15348" y="6422"/>
                    </a:lnTo>
                    <a:lnTo>
                      <a:pt x="15414" y="6371"/>
                    </a:lnTo>
                    <a:lnTo>
                      <a:pt x="15472" y="6320"/>
                    </a:lnTo>
                    <a:lnTo>
                      <a:pt x="15524" y="6261"/>
                    </a:lnTo>
                    <a:lnTo>
                      <a:pt x="15568" y="6202"/>
                    </a:lnTo>
                    <a:lnTo>
                      <a:pt x="15597" y="6144"/>
                    </a:lnTo>
                    <a:lnTo>
                      <a:pt x="15619" y="6085"/>
                    </a:lnTo>
                    <a:lnTo>
                      <a:pt x="15634" y="6019"/>
                    </a:lnTo>
                    <a:lnTo>
                      <a:pt x="15641" y="5990"/>
                    </a:lnTo>
                    <a:lnTo>
                      <a:pt x="15634" y="5961"/>
                    </a:lnTo>
                    <a:lnTo>
                      <a:pt x="15626" y="5924"/>
                    </a:lnTo>
                    <a:lnTo>
                      <a:pt x="15612" y="5895"/>
                    </a:lnTo>
                    <a:lnTo>
                      <a:pt x="15575" y="5836"/>
                    </a:lnTo>
                    <a:lnTo>
                      <a:pt x="15516" y="5785"/>
                    </a:lnTo>
                    <a:lnTo>
                      <a:pt x="15443" y="5734"/>
                    </a:lnTo>
                    <a:lnTo>
                      <a:pt x="15363" y="5683"/>
                    </a:lnTo>
                    <a:lnTo>
                      <a:pt x="15260" y="5631"/>
                    </a:lnTo>
                    <a:lnTo>
                      <a:pt x="15150" y="5587"/>
                    </a:lnTo>
                    <a:lnTo>
                      <a:pt x="15033" y="5543"/>
                    </a:lnTo>
                    <a:lnTo>
                      <a:pt x="14901" y="5507"/>
                    </a:lnTo>
                    <a:lnTo>
                      <a:pt x="14623" y="5434"/>
                    </a:lnTo>
                    <a:lnTo>
                      <a:pt x="14323" y="5368"/>
                    </a:lnTo>
                    <a:lnTo>
                      <a:pt x="14008" y="5309"/>
                    </a:lnTo>
                    <a:lnTo>
                      <a:pt x="13693" y="5258"/>
                    </a:lnTo>
                    <a:lnTo>
                      <a:pt x="13386" y="5221"/>
                    </a:lnTo>
                    <a:lnTo>
                      <a:pt x="12844" y="5163"/>
                    </a:lnTo>
                    <a:lnTo>
                      <a:pt x="12463" y="5126"/>
                    </a:lnTo>
                    <a:lnTo>
                      <a:pt x="12317" y="5119"/>
                    </a:lnTo>
                    <a:lnTo>
                      <a:pt x="12456" y="5053"/>
                    </a:lnTo>
                    <a:lnTo>
                      <a:pt x="12822" y="4870"/>
                    </a:lnTo>
                    <a:lnTo>
                      <a:pt x="13056" y="4745"/>
                    </a:lnTo>
                    <a:lnTo>
                      <a:pt x="13320" y="4606"/>
                    </a:lnTo>
                    <a:lnTo>
                      <a:pt x="13591" y="4445"/>
                    </a:lnTo>
                    <a:lnTo>
                      <a:pt x="13862" y="4284"/>
                    </a:lnTo>
                    <a:lnTo>
                      <a:pt x="14125" y="4108"/>
                    </a:lnTo>
                    <a:lnTo>
                      <a:pt x="14250" y="4020"/>
                    </a:lnTo>
                    <a:lnTo>
                      <a:pt x="14367" y="3925"/>
                    </a:lnTo>
                    <a:lnTo>
                      <a:pt x="14469" y="3837"/>
                    </a:lnTo>
                    <a:lnTo>
                      <a:pt x="14572" y="3750"/>
                    </a:lnTo>
                    <a:lnTo>
                      <a:pt x="14660" y="3662"/>
                    </a:lnTo>
                    <a:lnTo>
                      <a:pt x="14733" y="3574"/>
                    </a:lnTo>
                    <a:lnTo>
                      <a:pt x="14799" y="3486"/>
                    </a:lnTo>
                    <a:lnTo>
                      <a:pt x="14843" y="3405"/>
                    </a:lnTo>
                    <a:lnTo>
                      <a:pt x="14872" y="3325"/>
                    </a:lnTo>
                    <a:lnTo>
                      <a:pt x="14879" y="3281"/>
                    </a:lnTo>
                    <a:lnTo>
                      <a:pt x="14887" y="3244"/>
                    </a:lnTo>
                    <a:lnTo>
                      <a:pt x="14887" y="3208"/>
                    </a:lnTo>
                    <a:lnTo>
                      <a:pt x="14879" y="3171"/>
                    </a:lnTo>
                    <a:lnTo>
                      <a:pt x="14872" y="3134"/>
                    </a:lnTo>
                    <a:lnTo>
                      <a:pt x="14850" y="3098"/>
                    </a:lnTo>
                    <a:lnTo>
                      <a:pt x="14828" y="3069"/>
                    </a:lnTo>
                    <a:lnTo>
                      <a:pt x="14806" y="3032"/>
                    </a:lnTo>
                    <a:lnTo>
                      <a:pt x="14770" y="3003"/>
                    </a:lnTo>
                    <a:lnTo>
                      <a:pt x="14733" y="2973"/>
                    </a:lnTo>
                    <a:lnTo>
                      <a:pt x="14645" y="2915"/>
                    </a:lnTo>
                    <a:lnTo>
                      <a:pt x="14550" y="2878"/>
                    </a:lnTo>
                    <a:lnTo>
                      <a:pt x="14447" y="2849"/>
                    </a:lnTo>
                    <a:lnTo>
                      <a:pt x="14338" y="2834"/>
                    </a:lnTo>
                    <a:lnTo>
                      <a:pt x="14111" y="2834"/>
                    </a:lnTo>
                    <a:lnTo>
                      <a:pt x="13993" y="2856"/>
                    </a:lnTo>
                    <a:lnTo>
                      <a:pt x="13869" y="2878"/>
                    </a:lnTo>
                    <a:lnTo>
                      <a:pt x="13744" y="2907"/>
                    </a:lnTo>
                    <a:lnTo>
                      <a:pt x="13620" y="2944"/>
                    </a:lnTo>
                    <a:lnTo>
                      <a:pt x="13488" y="2995"/>
                    </a:lnTo>
                    <a:lnTo>
                      <a:pt x="13364" y="3039"/>
                    </a:lnTo>
                    <a:lnTo>
                      <a:pt x="13107" y="3156"/>
                    </a:lnTo>
                    <a:lnTo>
                      <a:pt x="12858" y="3288"/>
                    </a:lnTo>
                    <a:lnTo>
                      <a:pt x="12624" y="3427"/>
                    </a:lnTo>
                    <a:lnTo>
                      <a:pt x="12397" y="3559"/>
                    </a:lnTo>
                    <a:lnTo>
                      <a:pt x="12192" y="3698"/>
                    </a:lnTo>
                    <a:lnTo>
                      <a:pt x="12016" y="3815"/>
                    </a:lnTo>
                    <a:lnTo>
                      <a:pt x="11760" y="4006"/>
                    </a:lnTo>
                    <a:lnTo>
                      <a:pt x="11665" y="4079"/>
                    </a:lnTo>
                    <a:lnTo>
                      <a:pt x="11665" y="4079"/>
                    </a:lnTo>
                    <a:lnTo>
                      <a:pt x="11687" y="3984"/>
                    </a:lnTo>
                    <a:lnTo>
                      <a:pt x="11738" y="3720"/>
                    </a:lnTo>
                    <a:lnTo>
                      <a:pt x="11760" y="3545"/>
                    </a:lnTo>
                    <a:lnTo>
                      <a:pt x="11789" y="3339"/>
                    </a:lnTo>
                    <a:lnTo>
                      <a:pt x="11811" y="3127"/>
                    </a:lnTo>
                    <a:lnTo>
                      <a:pt x="11826" y="2900"/>
                    </a:lnTo>
                    <a:lnTo>
                      <a:pt x="11826" y="2673"/>
                    </a:lnTo>
                    <a:lnTo>
                      <a:pt x="11819" y="2446"/>
                    </a:lnTo>
                    <a:lnTo>
                      <a:pt x="11811" y="2336"/>
                    </a:lnTo>
                    <a:lnTo>
                      <a:pt x="11797" y="2227"/>
                    </a:lnTo>
                    <a:lnTo>
                      <a:pt x="11782" y="2124"/>
                    </a:lnTo>
                    <a:lnTo>
                      <a:pt x="11760" y="2022"/>
                    </a:lnTo>
                    <a:lnTo>
                      <a:pt x="11731" y="1934"/>
                    </a:lnTo>
                    <a:lnTo>
                      <a:pt x="11694" y="1846"/>
                    </a:lnTo>
                    <a:lnTo>
                      <a:pt x="11658" y="1765"/>
                    </a:lnTo>
                    <a:lnTo>
                      <a:pt x="11614" y="1692"/>
                    </a:lnTo>
                    <a:lnTo>
                      <a:pt x="11562" y="1626"/>
                    </a:lnTo>
                    <a:lnTo>
                      <a:pt x="11504" y="1575"/>
                    </a:lnTo>
                    <a:lnTo>
                      <a:pt x="11438" y="1524"/>
                    </a:lnTo>
                    <a:lnTo>
                      <a:pt x="11365" y="1494"/>
                    </a:lnTo>
                    <a:lnTo>
                      <a:pt x="11328" y="1480"/>
                    </a:lnTo>
                    <a:lnTo>
                      <a:pt x="11292" y="1472"/>
                    </a:lnTo>
                    <a:lnTo>
                      <a:pt x="11255" y="1472"/>
                    </a:lnTo>
                    <a:lnTo>
                      <a:pt x="11211" y="1480"/>
                    </a:lnTo>
                    <a:lnTo>
                      <a:pt x="11174" y="1487"/>
                    </a:lnTo>
                    <a:lnTo>
                      <a:pt x="11138" y="1494"/>
                    </a:lnTo>
                    <a:lnTo>
                      <a:pt x="11065" y="1531"/>
                    </a:lnTo>
                    <a:lnTo>
                      <a:pt x="10999" y="1590"/>
                    </a:lnTo>
                    <a:lnTo>
                      <a:pt x="10925" y="1655"/>
                    </a:lnTo>
                    <a:lnTo>
                      <a:pt x="10860" y="1736"/>
                    </a:lnTo>
                    <a:lnTo>
                      <a:pt x="10794" y="1831"/>
                    </a:lnTo>
                    <a:lnTo>
                      <a:pt x="10728" y="1934"/>
                    </a:lnTo>
                    <a:lnTo>
                      <a:pt x="10662" y="2051"/>
                    </a:lnTo>
                    <a:lnTo>
                      <a:pt x="10603" y="2175"/>
                    </a:lnTo>
                    <a:lnTo>
                      <a:pt x="10545" y="2300"/>
                    </a:lnTo>
                    <a:lnTo>
                      <a:pt x="10428" y="2578"/>
                    </a:lnTo>
                    <a:lnTo>
                      <a:pt x="10325" y="2871"/>
                    </a:lnTo>
                    <a:lnTo>
                      <a:pt x="10230" y="3164"/>
                    </a:lnTo>
                    <a:lnTo>
                      <a:pt x="10149" y="3449"/>
                    </a:lnTo>
                    <a:lnTo>
                      <a:pt x="10076" y="3720"/>
                    </a:lnTo>
                    <a:lnTo>
                      <a:pt x="10010" y="3962"/>
                    </a:lnTo>
                    <a:lnTo>
                      <a:pt x="9930" y="4328"/>
                    </a:lnTo>
                    <a:lnTo>
                      <a:pt x="9900" y="4467"/>
                    </a:lnTo>
                    <a:lnTo>
                      <a:pt x="9505" y="4460"/>
                    </a:lnTo>
                    <a:lnTo>
                      <a:pt x="9132" y="4445"/>
                    </a:lnTo>
                    <a:lnTo>
                      <a:pt x="8773" y="4416"/>
                    </a:lnTo>
                    <a:lnTo>
                      <a:pt x="8443" y="4372"/>
                    </a:lnTo>
                    <a:lnTo>
                      <a:pt x="8136" y="4321"/>
                    </a:lnTo>
                    <a:lnTo>
                      <a:pt x="7843" y="4262"/>
                    </a:lnTo>
                    <a:lnTo>
                      <a:pt x="7572" y="4189"/>
                    </a:lnTo>
                    <a:lnTo>
                      <a:pt x="7316" y="4108"/>
                    </a:lnTo>
                    <a:lnTo>
                      <a:pt x="7081" y="4020"/>
                    </a:lnTo>
                    <a:lnTo>
                      <a:pt x="6862" y="3925"/>
                    </a:lnTo>
                    <a:lnTo>
                      <a:pt x="6657" y="3823"/>
                    </a:lnTo>
                    <a:lnTo>
                      <a:pt x="6474" y="3713"/>
                    </a:lnTo>
                    <a:lnTo>
                      <a:pt x="6298" y="3603"/>
                    </a:lnTo>
                    <a:lnTo>
                      <a:pt x="6137" y="3479"/>
                    </a:lnTo>
                    <a:lnTo>
                      <a:pt x="5990" y="3354"/>
                    </a:lnTo>
                    <a:lnTo>
                      <a:pt x="5859" y="3222"/>
                    </a:lnTo>
                    <a:lnTo>
                      <a:pt x="5734" y="3091"/>
                    </a:lnTo>
                    <a:lnTo>
                      <a:pt x="5617" y="2951"/>
                    </a:lnTo>
                    <a:lnTo>
                      <a:pt x="5514" y="2812"/>
                    </a:lnTo>
                    <a:lnTo>
                      <a:pt x="5419" y="2666"/>
                    </a:lnTo>
                    <a:lnTo>
                      <a:pt x="5331" y="2527"/>
                    </a:lnTo>
                    <a:lnTo>
                      <a:pt x="5258" y="2380"/>
                    </a:lnTo>
                    <a:lnTo>
                      <a:pt x="5185" y="2234"/>
                    </a:lnTo>
                    <a:lnTo>
                      <a:pt x="5119" y="2087"/>
                    </a:lnTo>
                    <a:lnTo>
                      <a:pt x="5002" y="1795"/>
                    </a:lnTo>
                    <a:lnTo>
                      <a:pt x="4899" y="1509"/>
                    </a:lnTo>
                    <a:lnTo>
                      <a:pt x="4724" y="974"/>
                    </a:lnTo>
                    <a:lnTo>
                      <a:pt x="4702" y="916"/>
                    </a:lnTo>
                    <a:lnTo>
                      <a:pt x="4665" y="850"/>
                    </a:lnTo>
                    <a:lnTo>
                      <a:pt x="4636" y="799"/>
                    </a:lnTo>
                    <a:lnTo>
                      <a:pt x="4592" y="740"/>
                    </a:lnTo>
                    <a:lnTo>
                      <a:pt x="4548" y="682"/>
                    </a:lnTo>
                    <a:lnTo>
                      <a:pt x="4504" y="630"/>
                    </a:lnTo>
                    <a:lnTo>
                      <a:pt x="4394" y="535"/>
                    </a:lnTo>
                    <a:lnTo>
                      <a:pt x="4270" y="440"/>
                    </a:lnTo>
                    <a:lnTo>
                      <a:pt x="4131" y="359"/>
                    </a:lnTo>
                    <a:lnTo>
                      <a:pt x="3984" y="286"/>
                    </a:lnTo>
                    <a:lnTo>
                      <a:pt x="3816" y="220"/>
                    </a:lnTo>
                    <a:lnTo>
                      <a:pt x="3647" y="162"/>
                    </a:lnTo>
                    <a:lnTo>
                      <a:pt x="3464" y="110"/>
                    </a:lnTo>
                    <a:lnTo>
                      <a:pt x="3281" y="74"/>
                    </a:lnTo>
                    <a:lnTo>
                      <a:pt x="3084" y="37"/>
                    </a:lnTo>
                    <a:lnTo>
                      <a:pt x="2886" y="15"/>
                    </a:lnTo>
                    <a:lnTo>
                      <a:pt x="2681" y="1"/>
                    </a:lnTo>
                    <a:close/>
                  </a:path>
                </a:pathLst>
              </a:custGeom>
              <a:solidFill>
                <a:srgbClr val="F287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1"/>
              <p:cNvSpPr/>
              <p:nvPr/>
            </p:nvSpPr>
            <p:spPr>
              <a:xfrm>
                <a:off x="3702425" y="790025"/>
                <a:ext cx="127625" cy="215650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8626" extrusionOk="0">
                    <a:moveTo>
                      <a:pt x="872" y="0"/>
                    </a:moveTo>
                    <a:lnTo>
                      <a:pt x="814" y="44"/>
                    </a:lnTo>
                    <a:lnTo>
                      <a:pt x="652" y="168"/>
                    </a:lnTo>
                    <a:lnTo>
                      <a:pt x="550" y="264"/>
                    </a:lnTo>
                    <a:lnTo>
                      <a:pt x="440" y="366"/>
                    </a:lnTo>
                    <a:lnTo>
                      <a:pt x="330" y="476"/>
                    </a:lnTo>
                    <a:lnTo>
                      <a:pt x="228" y="600"/>
                    </a:lnTo>
                    <a:lnTo>
                      <a:pt x="140" y="740"/>
                    </a:lnTo>
                    <a:lnTo>
                      <a:pt x="103" y="805"/>
                    </a:lnTo>
                    <a:lnTo>
                      <a:pt x="67" y="879"/>
                    </a:lnTo>
                    <a:lnTo>
                      <a:pt x="37" y="945"/>
                    </a:lnTo>
                    <a:lnTo>
                      <a:pt x="23" y="1018"/>
                    </a:lnTo>
                    <a:lnTo>
                      <a:pt x="8" y="1091"/>
                    </a:lnTo>
                    <a:lnTo>
                      <a:pt x="1" y="1164"/>
                    </a:lnTo>
                    <a:lnTo>
                      <a:pt x="8" y="1237"/>
                    </a:lnTo>
                    <a:lnTo>
                      <a:pt x="23" y="1311"/>
                    </a:lnTo>
                    <a:lnTo>
                      <a:pt x="45" y="1384"/>
                    </a:lnTo>
                    <a:lnTo>
                      <a:pt x="81" y="1450"/>
                    </a:lnTo>
                    <a:lnTo>
                      <a:pt x="133" y="1523"/>
                    </a:lnTo>
                    <a:lnTo>
                      <a:pt x="191" y="1589"/>
                    </a:lnTo>
                    <a:lnTo>
                      <a:pt x="272" y="1662"/>
                    </a:lnTo>
                    <a:lnTo>
                      <a:pt x="360" y="1728"/>
                    </a:lnTo>
                    <a:lnTo>
                      <a:pt x="718" y="1970"/>
                    </a:lnTo>
                    <a:lnTo>
                      <a:pt x="1033" y="2182"/>
                    </a:lnTo>
                    <a:lnTo>
                      <a:pt x="1502" y="2519"/>
                    </a:lnTo>
                    <a:lnTo>
                      <a:pt x="1780" y="2731"/>
                    </a:lnTo>
                    <a:lnTo>
                      <a:pt x="1868" y="2804"/>
                    </a:lnTo>
                    <a:lnTo>
                      <a:pt x="1817" y="2878"/>
                    </a:lnTo>
                    <a:lnTo>
                      <a:pt x="1685" y="3083"/>
                    </a:lnTo>
                    <a:lnTo>
                      <a:pt x="1597" y="3222"/>
                    </a:lnTo>
                    <a:lnTo>
                      <a:pt x="1509" y="3375"/>
                    </a:lnTo>
                    <a:lnTo>
                      <a:pt x="1414" y="3551"/>
                    </a:lnTo>
                    <a:lnTo>
                      <a:pt x="1326" y="3727"/>
                    </a:lnTo>
                    <a:lnTo>
                      <a:pt x="1246" y="3917"/>
                    </a:lnTo>
                    <a:lnTo>
                      <a:pt x="1180" y="4108"/>
                    </a:lnTo>
                    <a:lnTo>
                      <a:pt x="1150" y="4203"/>
                    </a:lnTo>
                    <a:lnTo>
                      <a:pt x="1128" y="4298"/>
                    </a:lnTo>
                    <a:lnTo>
                      <a:pt x="1114" y="4386"/>
                    </a:lnTo>
                    <a:lnTo>
                      <a:pt x="1106" y="4474"/>
                    </a:lnTo>
                    <a:lnTo>
                      <a:pt x="1099" y="4562"/>
                    </a:lnTo>
                    <a:lnTo>
                      <a:pt x="1099" y="4650"/>
                    </a:lnTo>
                    <a:lnTo>
                      <a:pt x="1114" y="4723"/>
                    </a:lnTo>
                    <a:lnTo>
                      <a:pt x="1136" y="4803"/>
                    </a:lnTo>
                    <a:lnTo>
                      <a:pt x="1158" y="4869"/>
                    </a:lnTo>
                    <a:lnTo>
                      <a:pt x="1202" y="4935"/>
                    </a:lnTo>
                    <a:lnTo>
                      <a:pt x="1246" y="4994"/>
                    </a:lnTo>
                    <a:lnTo>
                      <a:pt x="1304" y="5045"/>
                    </a:lnTo>
                    <a:lnTo>
                      <a:pt x="1370" y="5089"/>
                    </a:lnTo>
                    <a:lnTo>
                      <a:pt x="1443" y="5118"/>
                    </a:lnTo>
                    <a:lnTo>
                      <a:pt x="1509" y="5140"/>
                    </a:lnTo>
                    <a:lnTo>
                      <a:pt x="1582" y="5155"/>
                    </a:lnTo>
                    <a:lnTo>
                      <a:pt x="1656" y="5155"/>
                    </a:lnTo>
                    <a:lnTo>
                      <a:pt x="1729" y="5147"/>
                    </a:lnTo>
                    <a:lnTo>
                      <a:pt x="1802" y="5133"/>
                    </a:lnTo>
                    <a:lnTo>
                      <a:pt x="1875" y="5111"/>
                    </a:lnTo>
                    <a:lnTo>
                      <a:pt x="1948" y="5082"/>
                    </a:lnTo>
                    <a:lnTo>
                      <a:pt x="2022" y="5045"/>
                    </a:lnTo>
                    <a:lnTo>
                      <a:pt x="2095" y="5001"/>
                    </a:lnTo>
                    <a:lnTo>
                      <a:pt x="2168" y="4957"/>
                    </a:lnTo>
                    <a:lnTo>
                      <a:pt x="2315" y="4855"/>
                    </a:lnTo>
                    <a:lnTo>
                      <a:pt x="2446" y="4745"/>
                    </a:lnTo>
                    <a:lnTo>
                      <a:pt x="2578" y="4628"/>
                    </a:lnTo>
                    <a:lnTo>
                      <a:pt x="2695" y="4503"/>
                    </a:lnTo>
                    <a:lnTo>
                      <a:pt x="2805" y="4386"/>
                    </a:lnTo>
                    <a:lnTo>
                      <a:pt x="2893" y="4283"/>
                    </a:lnTo>
                    <a:lnTo>
                      <a:pt x="3025" y="4115"/>
                    </a:lnTo>
                    <a:lnTo>
                      <a:pt x="3076" y="4056"/>
                    </a:lnTo>
                    <a:lnTo>
                      <a:pt x="3003" y="4159"/>
                    </a:lnTo>
                    <a:lnTo>
                      <a:pt x="2827" y="4444"/>
                    </a:lnTo>
                    <a:lnTo>
                      <a:pt x="2717" y="4642"/>
                    </a:lnTo>
                    <a:lnTo>
                      <a:pt x="2600" y="4862"/>
                    </a:lnTo>
                    <a:lnTo>
                      <a:pt x="2483" y="5103"/>
                    </a:lnTo>
                    <a:lnTo>
                      <a:pt x="2373" y="5352"/>
                    </a:lnTo>
                    <a:lnTo>
                      <a:pt x="2278" y="5609"/>
                    </a:lnTo>
                    <a:lnTo>
                      <a:pt x="2234" y="5741"/>
                    </a:lnTo>
                    <a:lnTo>
                      <a:pt x="2197" y="5872"/>
                    </a:lnTo>
                    <a:lnTo>
                      <a:pt x="2168" y="5997"/>
                    </a:lnTo>
                    <a:lnTo>
                      <a:pt x="2146" y="6121"/>
                    </a:lnTo>
                    <a:lnTo>
                      <a:pt x="2132" y="6246"/>
                    </a:lnTo>
                    <a:lnTo>
                      <a:pt x="2132" y="6363"/>
                    </a:lnTo>
                    <a:lnTo>
                      <a:pt x="2132" y="6480"/>
                    </a:lnTo>
                    <a:lnTo>
                      <a:pt x="2153" y="6583"/>
                    </a:lnTo>
                    <a:lnTo>
                      <a:pt x="2175" y="6685"/>
                    </a:lnTo>
                    <a:lnTo>
                      <a:pt x="2219" y="6780"/>
                    </a:lnTo>
                    <a:lnTo>
                      <a:pt x="2271" y="6868"/>
                    </a:lnTo>
                    <a:lnTo>
                      <a:pt x="2337" y="6949"/>
                    </a:lnTo>
                    <a:lnTo>
                      <a:pt x="2417" y="7015"/>
                    </a:lnTo>
                    <a:lnTo>
                      <a:pt x="2461" y="7044"/>
                    </a:lnTo>
                    <a:lnTo>
                      <a:pt x="2512" y="7073"/>
                    </a:lnTo>
                    <a:lnTo>
                      <a:pt x="2615" y="7117"/>
                    </a:lnTo>
                    <a:lnTo>
                      <a:pt x="2717" y="7154"/>
                    </a:lnTo>
                    <a:lnTo>
                      <a:pt x="2812" y="7176"/>
                    </a:lnTo>
                    <a:lnTo>
                      <a:pt x="2908" y="7183"/>
                    </a:lnTo>
                    <a:lnTo>
                      <a:pt x="2996" y="7183"/>
                    </a:lnTo>
                    <a:lnTo>
                      <a:pt x="3076" y="7176"/>
                    </a:lnTo>
                    <a:lnTo>
                      <a:pt x="3157" y="7154"/>
                    </a:lnTo>
                    <a:lnTo>
                      <a:pt x="3237" y="7124"/>
                    </a:lnTo>
                    <a:lnTo>
                      <a:pt x="3310" y="7095"/>
                    </a:lnTo>
                    <a:lnTo>
                      <a:pt x="3384" y="7051"/>
                    </a:lnTo>
                    <a:lnTo>
                      <a:pt x="3449" y="7007"/>
                    </a:lnTo>
                    <a:lnTo>
                      <a:pt x="3515" y="6949"/>
                    </a:lnTo>
                    <a:lnTo>
                      <a:pt x="3574" y="6890"/>
                    </a:lnTo>
                    <a:lnTo>
                      <a:pt x="3633" y="6831"/>
                    </a:lnTo>
                    <a:lnTo>
                      <a:pt x="3735" y="6700"/>
                    </a:lnTo>
                    <a:lnTo>
                      <a:pt x="3823" y="6561"/>
                    </a:lnTo>
                    <a:lnTo>
                      <a:pt x="3903" y="6421"/>
                    </a:lnTo>
                    <a:lnTo>
                      <a:pt x="3969" y="6290"/>
                    </a:lnTo>
                    <a:lnTo>
                      <a:pt x="4021" y="6173"/>
                    </a:lnTo>
                    <a:lnTo>
                      <a:pt x="4087" y="5982"/>
                    </a:lnTo>
                    <a:lnTo>
                      <a:pt x="4108" y="5909"/>
                    </a:lnTo>
                    <a:lnTo>
                      <a:pt x="4108" y="8625"/>
                    </a:lnTo>
                    <a:lnTo>
                      <a:pt x="4152" y="8603"/>
                    </a:lnTo>
                    <a:lnTo>
                      <a:pt x="4204" y="8574"/>
                    </a:lnTo>
                    <a:lnTo>
                      <a:pt x="4262" y="8530"/>
                    </a:lnTo>
                    <a:lnTo>
                      <a:pt x="4343" y="8479"/>
                    </a:lnTo>
                    <a:lnTo>
                      <a:pt x="4423" y="8406"/>
                    </a:lnTo>
                    <a:lnTo>
                      <a:pt x="4511" y="8311"/>
                    </a:lnTo>
                    <a:lnTo>
                      <a:pt x="4606" y="8208"/>
                    </a:lnTo>
                    <a:lnTo>
                      <a:pt x="4702" y="8076"/>
                    </a:lnTo>
                    <a:lnTo>
                      <a:pt x="4789" y="7930"/>
                    </a:lnTo>
                    <a:lnTo>
                      <a:pt x="4870" y="7761"/>
                    </a:lnTo>
                    <a:lnTo>
                      <a:pt x="4914" y="7666"/>
                    </a:lnTo>
                    <a:lnTo>
                      <a:pt x="4951" y="7571"/>
                    </a:lnTo>
                    <a:lnTo>
                      <a:pt x="4980" y="7469"/>
                    </a:lnTo>
                    <a:lnTo>
                      <a:pt x="5009" y="7359"/>
                    </a:lnTo>
                    <a:lnTo>
                      <a:pt x="5038" y="7242"/>
                    </a:lnTo>
                    <a:lnTo>
                      <a:pt x="5060" y="7117"/>
                    </a:lnTo>
                    <a:lnTo>
                      <a:pt x="5075" y="6985"/>
                    </a:lnTo>
                    <a:lnTo>
                      <a:pt x="5090" y="6846"/>
                    </a:lnTo>
                    <a:lnTo>
                      <a:pt x="5097" y="6707"/>
                    </a:lnTo>
                    <a:lnTo>
                      <a:pt x="5104" y="6553"/>
                    </a:lnTo>
                    <a:lnTo>
                      <a:pt x="5097" y="6224"/>
                    </a:lnTo>
                    <a:lnTo>
                      <a:pt x="5075" y="5843"/>
                    </a:lnTo>
                    <a:lnTo>
                      <a:pt x="5060" y="5645"/>
                    </a:lnTo>
                    <a:lnTo>
                      <a:pt x="5038" y="5433"/>
                    </a:lnTo>
                    <a:lnTo>
                      <a:pt x="5016" y="5213"/>
                    </a:lnTo>
                    <a:lnTo>
                      <a:pt x="4980" y="4986"/>
                    </a:lnTo>
                    <a:lnTo>
                      <a:pt x="4943" y="4752"/>
                    </a:lnTo>
                    <a:lnTo>
                      <a:pt x="4892" y="4518"/>
                    </a:lnTo>
                    <a:lnTo>
                      <a:pt x="4841" y="4276"/>
                    </a:lnTo>
                    <a:lnTo>
                      <a:pt x="4775" y="4034"/>
                    </a:lnTo>
                    <a:lnTo>
                      <a:pt x="4702" y="3786"/>
                    </a:lnTo>
                    <a:lnTo>
                      <a:pt x="4621" y="3544"/>
                    </a:lnTo>
                    <a:lnTo>
                      <a:pt x="4533" y="3295"/>
                    </a:lnTo>
                    <a:lnTo>
                      <a:pt x="4431" y="3053"/>
                    </a:lnTo>
                    <a:lnTo>
                      <a:pt x="4313" y="2804"/>
                    </a:lnTo>
                    <a:lnTo>
                      <a:pt x="4189" y="2563"/>
                    </a:lnTo>
                    <a:lnTo>
                      <a:pt x="4050" y="2328"/>
                    </a:lnTo>
                    <a:lnTo>
                      <a:pt x="3903" y="2094"/>
                    </a:lnTo>
                    <a:lnTo>
                      <a:pt x="3735" y="1867"/>
                    </a:lnTo>
                    <a:lnTo>
                      <a:pt x="3559" y="1647"/>
                    </a:lnTo>
                    <a:lnTo>
                      <a:pt x="3362" y="1435"/>
                    </a:lnTo>
                    <a:lnTo>
                      <a:pt x="3157" y="1230"/>
                    </a:lnTo>
                    <a:lnTo>
                      <a:pt x="3047" y="1128"/>
                    </a:lnTo>
                    <a:lnTo>
                      <a:pt x="2930" y="1032"/>
                    </a:lnTo>
                    <a:lnTo>
                      <a:pt x="2812" y="937"/>
                    </a:lnTo>
                    <a:lnTo>
                      <a:pt x="2688" y="849"/>
                    </a:lnTo>
                    <a:lnTo>
                      <a:pt x="2564" y="762"/>
                    </a:lnTo>
                    <a:lnTo>
                      <a:pt x="2432" y="674"/>
                    </a:lnTo>
                    <a:lnTo>
                      <a:pt x="2300" y="593"/>
                    </a:lnTo>
                    <a:lnTo>
                      <a:pt x="2161" y="513"/>
                    </a:lnTo>
                    <a:lnTo>
                      <a:pt x="2014" y="432"/>
                    </a:lnTo>
                    <a:lnTo>
                      <a:pt x="1868" y="359"/>
                    </a:lnTo>
                    <a:lnTo>
                      <a:pt x="1714" y="293"/>
                    </a:lnTo>
                    <a:lnTo>
                      <a:pt x="1553" y="227"/>
                    </a:lnTo>
                    <a:lnTo>
                      <a:pt x="1392" y="161"/>
                    </a:lnTo>
                    <a:lnTo>
                      <a:pt x="1224" y="103"/>
                    </a:lnTo>
                    <a:lnTo>
                      <a:pt x="1055" y="51"/>
                    </a:lnTo>
                    <a:lnTo>
                      <a:pt x="872" y="0"/>
                    </a:lnTo>
                    <a:close/>
                  </a:path>
                </a:pathLst>
              </a:custGeom>
              <a:solidFill>
                <a:srgbClr val="F287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1"/>
              <p:cNvSpPr/>
              <p:nvPr/>
            </p:nvSpPr>
            <p:spPr>
              <a:xfrm>
                <a:off x="3061925" y="878050"/>
                <a:ext cx="147950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10538" extrusionOk="0">
                    <a:moveTo>
                      <a:pt x="3537" y="1"/>
                    </a:moveTo>
                    <a:lnTo>
                      <a:pt x="3457" y="8"/>
                    </a:lnTo>
                    <a:lnTo>
                      <a:pt x="3376" y="23"/>
                    </a:lnTo>
                    <a:lnTo>
                      <a:pt x="3289" y="45"/>
                    </a:lnTo>
                    <a:lnTo>
                      <a:pt x="3201" y="67"/>
                    </a:lnTo>
                    <a:lnTo>
                      <a:pt x="3120" y="103"/>
                    </a:lnTo>
                    <a:lnTo>
                      <a:pt x="2937" y="177"/>
                    </a:lnTo>
                    <a:lnTo>
                      <a:pt x="2761" y="272"/>
                    </a:lnTo>
                    <a:lnTo>
                      <a:pt x="2571" y="382"/>
                    </a:lnTo>
                    <a:lnTo>
                      <a:pt x="2381" y="513"/>
                    </a:lnTo>
                    <a:lnTo>
                      <a:pt x="2190" y="660"/>
                    </a:lnTo>
                    <a:lnTo>
                      <a:pt x="2000" y="821"/>
                    </a:lnTo>
                    <a:lnTo>
                      <a:pt x="1809" y="997"/>
                    </a:lnTo>
                    <a:lnTo>
                      <a:pt x="1626" y="1194"/>
                    </a:lnTo>
                    <a:lnTo>
                      <a:pt x="1443" y="1407"/>
                    </a:lnTo>
                    <a:lnTo>
                      <a:pt x="1268" y="1634"/>
                    </a:lnTo>
                    <a:lnTo>
                      <a:pt x="1092" y="1875"/>
                    </a:lnTo>
                    <a:lnTo>
                      <a:pt x="931" y="2132"/>
                    </a:lnTo>
                    <a:lnTo>
                      <a:pt x="777" y="2410"/>
                    </a:lnTo>
                    <a:lnTo>
                      <a:pt x="631" y="2703"/>
                    </a:lnTo>
                    <a:lnTo>
                      <a:pt x="565" y="2849"/>
                    </a:lnTo>
                    <a:lnTo>
                      <a:pt x="499" y="3010"/>
                    </a:lnTo>
                    <a:lnTo>
                      <a:pt x="433" y="3164"/>
                    </a:lnTo>
                    <a:lnTo>
                      <a:pt x="374" y="3332"/>
                    </a:lnTo>
                    <a:lnTo>
                      <a:pt x="323" y="3501"/>
                    </a:lnTo>
                    <a:lnTo>
                      <a:pt x="272" y="3669"/>
                    </a:lnTo>
                    <a:lnTo>
                      <a:pt x="228" y="3845"/>
                    </a:lnTo>
                    <a:lnTo>
                      <a:pt x="184" y="4021"/>
                    </a:lnTo>
                    <a:lnTo>
                      <a:pt x="140" y="4204"/>
                    </a:lnTo>
                    <a:lnTo>
                      <a:pt x="111" y="4394"/>
                    </a:lnTo>
                    <a:lnTo>
                      <a:pt x="74" y="4585"/>
                    </a:lnTo>
                    <a:lnTo>
                      <a:pt x="52" y="4775"/>
                    </a:lnTo>
                    <a:lnTo>
                      <a:pt x="30" y="4973"/>
                    </a:lnTo>
                    <a:lnTo>
                      <a:pt x="16" y="5178"/>
                    </a:lnTo>
                    <a:lnTo>
                      <a:pt x="8" y="5383"/>
                    </a:lnTo>
                    <a:lnTo>
                      <a:pt x="1" y="5588"/>
                    </a:lnTo>
                    <a:lnTo>
                      <a:pt x="1" y="5800"/>
                    </a:lnTo>
                    <a:lnTo>
                      <a:pt x="8" y="6020"/>
                    </a:lnTo>
                    <a:lnTo>
                      <a:pt x="16" y="6239"/>
                    </a:lnTo>
                    <a:lnTo>
                      <a:pt x="38" y="6466"/>
                    </a:lnTo>
                    <a:lnTo>
                      <a:pt x="60" y="6693"/>
                    </a:lnTo>
                    <a:lnTo>
                      <a:pt x="89" y="6920"/>
                    </a:lnTo>
                    <a:lnTo>
                      <a:pt x="125" y="7155"/>
                    </a:lnTo>
                    <a:lnTo>
                      <a:pt x="169" y="7396"/>
                    </a:lnTo>
                    <a:lnTo>
                      <a:pt x="221" y="7638"/>
                    </a:lnTo>
                    <a:lnTo>
                      <a:pt x="279" y="7887"/>
                    </a:lnTo>
                    <a:lnTo>
                      <a:pt x="338" y="8136"/>
                    </a:lnTo>
                    <a:lnTo>
                      <a:pt x="411" y="8385"/>
                    </a:lnTo>
                    <a:lnTo>
                      <a:pt x="492" y="8641"/>
                    </a:lnTo>
                    <a:lnTo>
                      <a:pt x="579" y="8905"/>
                    </a:lnTo>
                    <a:lnTo>
                      <a:pt x="667" y="9168"/>
                    </a:lnTo>
                    <a:lnTo>
                      <a:pt x="770" y="9432"/>
                    </a:lnTo>
                    <a:lnTo>
                      <a:pt x="880" y="9703"/>
                    </a:lnTo>
                    <a:lnTo>
                      <a:pt x="1004" y="9981"/>
                    </a:lnTo>
                    <a:lnTo>
                      <a:pt x="1129" y="10259"/>
                    </a:lnTo>
                    <a:lnTo>
                      <a:pt x="1260" y="10537"/>
                    </a:lnTo>
                    <a:lnTo>
                      <a:pt x="1341" y="10398"/>
                    </a:lnTo>
                    <a:lnTo>
                      <a:pt x="1443" y="10237"/>
                    </a:lnTo>
                    <a:lnTo>
                      <a:pt x="1583" y="10032"/>
                    </a:lnTo>
                    <a:lnTo>
                      <a:pt x="1758" y="9776"/>
                    </a:lnTo>
                    <a:lnTo>
                      <a:pt x="1971" y="9498"/>
                    </a:lnTo>
                    <a:lnTo>
                      <a:pt x="2220" y="9190"/>
                    </a:lnTo>
                    <a:lnTo>
                      <a:pt x="2351" y="9029"/>
                    </a:lnTo>
                    <a:lnTo>
                      <a:pt x="2498" y="8868"/>
                    </a:lnTo>
                    <a:lnTo>
                      <a:pt x="2652" y="8707"/>
                    </a:lnTo>
                    <a:lnTo>
                      <a:pt x="2813" y="8538"/>
                    </a:lnTo>
                    <a:lnTo>
                      <a:pt x="2981" y="8377"/>
                    </a:lnTo>
                    <a:lnTo>
                      <a:pt x="3164" y="8216"/>
                    </a:lnTo>
                    <a:lnTo>
                      <a:pt x="3347" y="8055"/>
                    </a:lnTo>
                    <a:lnTo>
                      <a:pt x="3537" y="7901"/>
                    </a:lnTo>
                    <a:lnTo>
                      <a:pt x="3743" y="7755"/>
                    </a:lnTo>
                    <a:lnTo>
                      <a:pt x="3948" y="7609"/>
                    </a:lnTo>
                    <a:lnTo>
                      <a:pt x="4160" y="7477"/>
                    </a:lnTo>
                    <a:lnTo>
                      <a:pt x="4387" y="7345"/>
                    </a:lnTo>
                    <a:lnTo>
                      <a:pt x="4614" y="7228"/>
                    </a:lnTo>
                    <a:lnTo>
                      <a:pt x="4848" y="7125"/>
                    </a:lnTo>
                    <a:lnTo>
                      <a:pt x="5090" y="7023"/>
                    </a:lnTo>
                    <a:lnTo>
                      <a:pt x="5339" y="6942"/>
                    </a:lnTo>
                    <a:lnTo>
                      <a:pt x="5595" y="6869"/>
                    </a:lnTo>
                    <a:lnTo>
                      <a:pt x="5859" y="6818"/>
                    </a:lnTo>
                    <a:lnTo>
                      <a:pt x="5844" y="6788"/>
                    </a:lnTo>
                    <a:lnTo>
                      <a:pt x="5807" y="6693"/>
                    </a:lnTo>
                    <a:lnTo>
                      <a:pt x="5785" y="6613"/>
                    </a:lnTo>
                    <a:lnTo>
                      <a:pt x="5763" y="6525"/>
                    </a:lnTo>
                    <a:lnTo>
                      <a:pt x="5741" y="6415"/>
                    </a:lnTo>
                    <a:lnTo>
                      <a:pt x="5719" y="6283"/>
                    </a:lnTo>
                    <a:lnTo>
                      <a:pt x="5705" y="6137"/>
                    </a:lnTo>
                    <a:lnTo>
                      <a:pt x="5698" y="5968"/>
                    </a:lnTo>
                    <a:lnTo>
                      <a:pt x="5698" y="5785"/>
                    </a:lnTo>
                    <a:lnTo>
                      <a:pt x="5705" y="5573"/>
                    </a:lnTo>
                    <a:lnTo>
                      <a:pt x="5719" y="5339"/>
                    </a:lnTo>
                    <a:lnTo>
                      <a:pt x="5749" y="5090"/>
                    </a:lnTo>
                    <a:lnTo>
                      <a:pt x="5793" y="4812"/>
                    </a:lnTo>
                    <a:lnTo>
                      <a:pt x="5859" y="4519"/>
                    </a:lnTo>
                    <a:lnTo>
                      <a:pt x="5888" y="4358"/>
                    </a:lnTo>
                    <a:lnTo>
                      <a:pt x="5910" y="4182"/>
                    </a:lnTo>
                    <a:lnTo>
                      <a:pt x="5917" y="4006"/>
                    </a:lnTo>
                    <a:lnTo>
                      <a:pt x="5917" y="3823"/>
                    </a:lnTo>
                    <a:lnTo>
                      <a:pt x="5910" y="3625"/>
                    </a:lnTo>
                    <a:lnTo>
                      <a:pt x="5895" y="3428"/>
                    </a:lnTo>
                    <a:lnTo>
                      <a:pt x="5873" y="3230"/>
                    </a:lnTo>
                    <a:lnTo>
                      <a:pt x="5844" y="3025"/>
                    </a:lnTo>
                    <a:lnTo>
                      <a:pt x="5807" y="2820"/>
                    </a:lnTo>
                    <a:lnTo>
                      <a:pt x="5756" y="2608"/>
                    </a:lnTo>
                    <a:lnTo>
                      <a:pt x="5705" y="2403"/>
                    </a:lnTo>
                    <a:lnTo>
                      <a:pt x="5639" y="2198"/>
                    </a:lnTo>
                    <a:lnTo>
                      <a:pt x="5573" y="1993"/>
                    </a:lnTo>
                    <a:lnTo>
                      <a:pt x="5492" y="1795"/>
                    </a:lnTo>
                    <a:lnTo>
                      <a:pt x="5412" y="1604"/>
                    </a:lnTo>
                    <a:lnTo>
                      <a:pt x="5317" y="1414"/>
                    </a:lnTo>
                    <a:lnTo>
                      <a:pt x="5222" y="1231"/>
                    </a:lnTo>
                    <a:lnTo>
                      <a:pt x="5119" y="1055"/>
                    </a:lnTo>
                    <a:lnTo>
                      <a:pt x="5009" y="894"/>
                    </a:lnTo>
                    <a:lnTo>
                      <a:pt x="4892" y="740"/>
                    </a:lnTo>
                    <a:lnTo>
                      <a:pt x="4775" y="594"/>
                    </a:lnTo>
                    <a:lnTo>
                      <a:pt x="4650" y="470"/>
                    </a:lnTo>
                    <a:lnTo>
                      <a:pt x="4519" y="352"/>
                    </a:lnTo>
                    <a:lnTo>
                      <a:pt x="4380" y="250"/>
                    </a:lnTo>
                    <a:lnTo>
                      <a:pt x="4240" y="162"/>
                    </a:lnTo>
                    <a:lnTo>
                      <a:pt x="4167" y="125"/>
                    </a:lnTo>
                    <a:lnTo>
                      <a:pt x="4087" y="96"/>
                    </a:lnTo>
                    <a:lnTo>
                      <a:pt x="4013" y="67"/>
                    </a:lnTo>
                    <a:lnTo>
                      <a:pt x="3940" y="45"/>
                    </a:lnTo>
                    <a:lnTo>
                      <a:pt x="3860" y="23"/>
                    </a:lnTo>
                    <a:lnTo>
                      <a:pt x="3779" y="16"/>
                    </a:lnTo>
                    <a:lnTo>
                      <a:pt x="37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1"/>
              <p:cNvSpPr/>
              <p:nvPr/>
            </p:nvSpPr>
            <p:spPr>
              <a:xfrm>
                <a:off x="3091400" y="1337325"/>
                <a:ext cx="250075" cy="445950"/>
              </a:xfrm>
              <a:custGeom>
                <a:avLst/>
                <a:gdLst/>
                <a:ahLst/>
                <a:cxnLst/>
                <a:rect l="l" t="t" r="r" b="b"/>
                <a:pathLst>
                  <a:path w="10003" h="17838" extrusionOk="0">
                    <a:moveTo>
                      <a:pt x="3984" y="1"/>
                    </a:moveTo>
                    <a:lnTo>
                      <a:pt x="3867" y="8"/>
                    </a:lnTo>
                    <a:lnTo>
                      <a:pt x="3742" y="23"/>
                    </a:lnTo>
                    <a:lnTo>
                      <a:pt x="3611" y="38"/>
                    </a:lnTo>
                    <a:lnTo>
                      <a:pt x="3457" y="67"/>
                    </a:lnTo>
                    <a:lnTo>
                      <a:pt x="3296" y="103"/>
                    </a:lnTo>
                    <a:lnTo>
                      <a:pt x="3120" y="155"/>
                    </a:lnTo>
                    <a:lnTo>
                      <a:pt x="2930" y="206"/>
                    </a:lnTo>
                    <a:lnTo>
                      <a:pt x="2717" y="272"/>
                    </a:lnTo>
                    <a:lnTo>
                      <a:pt x="2490" y="352"/>
                    </a:lnTo>
                    <a:lnTo>
                      <a:pt x="1978" y="535"/>
                    </a:lnTo>
                    <a:lnTo>
                      <a:pt x="1883" y="631"/>
                    </a:lnTo>
                    <a:lnTo>
                      <a:pt x="1765" y="755"/>
                    </a:lnTo>
                    <a:lnTo>
                      <a:pt x="1626" y="916"/>
                    </a:lnTo>
                    <a:lnTo>
                      <a:pt x="1451" y="1129"/>
                    </a:lnTo>
                    <a:lnTo>
                      <a:pt x="1268" y="1378"/>
                    </a:lnTo>
                    <a:lnTo>
                      <a:pt x="1165" y="1517"/>
                    </a:lnTo>
                    <a:lnTo>
                      <a:pt x="1070" y="1670"/>
                    </a:lnTo>
                    <a:lnTo>
                      <a:pt x="967" y="1831"/>
                    </a:lnTo>
                    <a:lnTo>
                      <a:pt x="865" y="2000"/>
                    </a:lnTo>
                    <a:lnTo>
                      <a:pt x="762" y="2183"/>
                    </a:lnTo>
                    <a:lnTo>
                      <a:pt x="667" y="2373"/>
                    </a:lnTo>
                    <a:lnTo>
                      <a:pt x="572" y="2571"/>
                    </a:lnTo>
                    <a:lnTo>
                      <a:pt x="484" y="2783"/>
                    </a:lnTo>
                    <a:lnTo>
                      <a:pt x="396" y="2996"/>
                    </a:lnTo>
                    <a:lnTo>
                      <a:pt x="316" y="3223"/>
                    </a:lnTo>
                    <a:lnTo>
                      <a:pt x="242" y="3457"/>
                    </a:lnTo>
                    <a:lnTo>
                      <a:pt x="177" y="3706"/>
                    </a:lnTo>
                    <a:lnTo>
                      <a:pt x="125" y="3955"/>
                    </a:lnTo>
                    <a:lnTo>
                      <a:pt x="74" y="4211"/>
                    </a:lnTo>
                    <a:lnTo>
                      <a:pt x="37" y="4482"/>
                    </a:lnTo>
                    <a:lnTo>
                      <a:pt x="15" y="4753"/>
                    </a:lnTo>
                    <a:lnTo>
                      <a:pt x="1" y="5039"/>
                    </a:lnTo>
                    <a:lnTo>
                      <a:pt x="1" y="5324"/>
                    </a:lnTo>
                    <a:lnTo>
                      <a:pt x="8" y="5624"/>
                    </a:lnTo>
                    <a:lnTo>
                      <a:pt x="37" y="5932"/>
                    </a:lnTo>
                    <a:lnTo>
                      <a:pt x="89" y="6247"/>
                    </a:lnTo>
                    <a:lnTo>
                      <a:pt x="155" y="6576"/>
                    </a:lnTo>
                    <a:lnTo>
                      <a:pt x="235" y="6920"/>
                    </a:lnTo>
                    <a:lnTo>
                      <a:pt x="338" y="7279"/>
                    </a:lnTo>
                    <a:lnTo>
                      <a:pt x="455" y="7653"/>
                    </a:lnTo>
                    <a:lnTo>
                      <a:pt x="579" y="8033"/>
                    </a:lnTo>
                    <a:lnTo>
                      <a:pt x="726" y="8421"/>
                    </a:lnTo>
                    <a:lnTo>
                      <a:pt x="879" y="8817"/>
                    </a:lnTo>
                    <a:lnTo>
                      <a:pt x="1048" y="9219"/>
                    </a:lnTo>
                    <a:lnTo>
                      <a:pt x="1216" y="9629"/>
                    </a:lnTo>
                    <a:lnTo>
                      <a:pt x="1399" y="10040"/>
                    </a:lnTo>
                    <a:lnTo>
                      <a:pt x="1590" y="10450"/>
                    </a:lnTo>
                    <a:lnTo>
                      <a:pt x="1787" y="10860"/>
                    </a:lnTo>
                    <a:lnTo>
                      <a:pt x="1985" y="11262"/>
                    </a:lnTo>
                    <a:lnTo>
                      <a:pt x="2388" y="12068"/>
                    </a:lnTo>
                    <a:lnTo>
                      <a:pt x="2798" y="12851"/>
                    </a:lnTo>
                    <a:lnTo>
                      <a:pt x="3201" y="13591"/>
                    </a:lnTo>
                    <a:lnTo>
                      <a:pt x="3581" y="14286"/>
                    </a:lnTo>
                    <a:lnTo>
                      <a:pt x="3933" y="14923"/>
                    </a:lnTo>
                    <a:lnTo>
                      <a:pt x="4519" y="15963"/>
                    </a:lnTo>
                    <a:lnTo>
                      <a:pt x="4731" y="16351"/>
                    </a:lnTo>
                    <a:lnTo>
                      <a:pt x="4870" y="16622"/>
                    </a:lnTo>
                    <a:lnTo>
                      <a:pt x="4965" y="16834"/>
                    </a:lnTo>
                    <a:lnTo>
                      <a:pt x="5046" y="17010"/>
                    </a:lnTo>
                    <a:lnTo>
                      <a:pt x="5112" y="17171"/>
                    </a:lnTo>
                    <a:lnTo>
                      <a:pt x="5163" y="17310"/>
                    </a:lnTo>
                    <a:lnTo>
                      <a:pt x="5199" y="17420"/>
                    </a:lnTo>
                    <a:lnTo>
                      <a:pt x="5229" y="17523"/>
                    </a:lnTo>
                    <a:lnTo>
                      <a:pt x="5243" y="17603"/>
                    </a:lnTo>
                    <a:lnTo>
                      <a:pt x="5251" y="17669"/>
                    </a:lnTo>
                    <a:lnTo>
                      <a:pt x="5258" y="17720"/>
                    </a:lnTo>
                    <a:lnTo>
                      <a:pt x="5258" y="17764"/>
                    </a:lnTo>
                    <a:lnTo>
                      <a:pt x="5251" y="17794"/>
                    </a:lnTo>
                    <a:lnTo>
                      <a:pt x="5243" y="17816"/>
                    </a:lnTo>
                    <a:lnTo>
                      <a:pt x="5224" y="17835"/>
                    </a:lnTo>
                    <a:lnTo>
                      <a:pt x="5224" y="17835"/>
                    </a:lnTo>
                    <a:lnTo>
                      <a:pt x="5771" y="17691"/>
                    </a:lnTo>
                    <a:lnTo>
                      <a:pt x="6356" y="17552"/>
                    </a:lnTo>
                    <a:lnTo>
                      <a:pt x="7045" y="17391"/>
                    </a:lnTo>
                    <a:lnTo>
                      <a:pt x="7403" y="17310"/>
                    </a:lnTo>
                    <a:lnTo>
                      <a:pt x="7762" y="17237"/>
                    </a:lnTo>
                    <a:lnTo>
                      <a:pt x="8106" y="17179"/>
                    </a:lnTo>
                    <a:lnTo>
                      <a:pt x="8436" y="17127"/>
                    </a:lnTo>
                    <a:lnTo>
                      <a:pt x="8736" y="17091"/>
                    </a:lnTo>
                    <a:lnTo>
                      <a:pt x="8992" y="17069"/>
                    </a:lnTo>
                    <a:lnTo>
                      <a:pt x="9102" y="17069"/>
                    </a:lnTo>
                    <a:lnTo>
                      <a:pt x="9205" y="17076"/>
                    </a:lnTo>
                    <a:lnTo>
                      <a:pt x="9285" y="17083"/>
                    </a:lnTo>
                    <a:lnTo>
                      <a:pt x="9358" y="17098"/>
                    </a:lnTo>
                    <a:lnTo>
                      <a:pt x="10003" y="17318"/>
                    </a:lnTo>
                    <a:lnTo>
                      <a:pt x="9864" y="16190"/>
                    </a:lnTo>
                    <a:lnTo>
                      <a:pt x="9724" y="14989"/>
                    </a:lnTo>
                    <a:lnTo>
                      <a:pt x="9563" y="13561"/>
                    </a:lnTo>
                    <a:lnTo>
                      <a:pt x="9395" y="12046"/>
                    </a:lnTo>
                    <a:lnTo>
                      <a:pt x="9241" y="10581"/>
                    </a:lnTo>
                    <a:lnTo>
                      <a:pt x="9183" y="9915"/>
                    </a:lnTo>
                    <a:lnTo>
                      <a:pt x="9131" y="9315"/>
                    </a:lnTo>
                    <a:lnTo>
                      <a:pt x="9095" y="8802"/>
                    </a:lnTo>
                    <a:lnTo>
                      <a:pt x="9073" y="8385"/>
                    </a:lnTo>
                    <a:lnTo>
                      <a:pt x="9065" y="8202"/>
                    </a:lnTo>
                    <a:lnTo>
                      <a:pt x="9044" y="7997"/>
                    </a:lnTo>
                    <a:lnTo>
                      <a:pt x="9022" y="7770"/>
                    </a:lnTo>
                    <a:lnTo>
                      <a:pt x="8985" y="7535"/>
                    </a:lnTo>
                    <a:lnTo>
                      <a:pt x="8948" y="7286"/>
                    </a:lnTo>
                    <a:lnTo>
                      <a:pt x="8904" y="7023"/>
                    </a:lnTo>
                    <a:lnTo>
                      <a:pt x="8853" y="6745"/>
                    </a:lnTo>
                    <a:lnTo>
                      <a:pt x="8787" y="6466"/>
                    </a:lnTo>
                    <a:lnTo>
                      <a:pt x="8721" y="6173"/>
                    </a:lnTo>
                    <a:lnTo>
                      <a:pt x="8655" y="5881"/>
                    </a:lnTo>
                    <a:lnTo>
                      <a:pt x="8575" y="5580"/>
                    </a:lnTo>
                    <a:lnTo>
                      <a:pt x="8494" y="5273"/>
                    </a:lnTo>
                    <a:lnTo>
                      <a:pt x="8399" y="4965"/>
                    </a:lnTo>
                    <a:lnTo>
                      <a:pt x="8311" y="4658"/>
                    </a:lnTo>
                    <a:lnTo>
                      <a:pt x="8209" y="4358"/>
                    </a:lnTo>
                    <a:lnTo>
                      <a:pt x="8106" y="4050"/>
                    </a:lnTo>
                    <a:lnTo>
                      <a:pt x="7996" y="3757"/>
                    </a:lnTo>
                    <a:lnTo>
                      <a:pt x="7879" y="3464"/>
                    </a:lnTo>
                    <a:lnTo>
                      <a:pt x="7762" y="3179"/>
                    </a:lnTo>
                    <a:lnTo>
                      <a:pt x="7645" y="2901"/>
                    </a:lnTo>
                    <a:lnTo>
                      <a:pt x="7521" y="2637"/>
                    </a:lnTo>
                    <a:lnTo>
                      <a:pt x="7389" y="2381"/>
                    </a:lnTo>
                    <a:lnTo>
                      <a:pt x="7257" y="2139"/>
                    </a:lnTo>
                    <a:lnTo>
                      <a:pt x="7125" y="1912"/>
                    </a:lnTo>
                    <a:lnTo>
                      <a:pt x="6986" y="1700"/>
                    </a:lnTo>
                    <a:lnTo>
                      <a:pt x="6840" y="1509"/>
                    </a:lnTo>
                    <a:lnTo>
                      <a:pt x="6700" y="1334"/>
                    </a:lnTo>
                    <a:lnTo>
                      <a:pt x="6554" y="1180"/>
                    </a:lnTo>
                    <a:lnTo>
                      <a:pt x="6481" y="1114"/>
                    </a:lnTo>
                    <a:lnTo>
                      <a:pt x="6408" y="1048"/>
                    </a:lnTo>
                    <a:lnTo>
                      <a:pt x="6327" y="989"/>
                    </a:lnTo>
                    <a:lnTo>
                      <a:pt x="6254" y="938"/>
                    </a:lnTo>
                    <a:lnTo>
                      <a:pt x="6181" y="894"/>
                    </a:lnTo>
                    <a:lnTo>
                      <a:pt x="6100" y="858"/>
                    </a:lnTo>
                    <a:lnTo>
                      <a:pt x="6027" y="828"/>
                    </a:lnTo>
                    <a:lnTo>
                      <a:pt x="5946" y="799"/>
                    </a:lnTo>
                    <a:lnTo>
                      <a:pt x="5800" y="755"/>
                    </a:lnTo>
                    <a:lnTo>
                      <a:pt x="5668" y="711"/>
                    </a:lnTo>
                    <a:lnTo>
                      <a:pt x="5544" y="660"/>
                    </a:lnTo>
                    <a:lnTo>
                      <a:pt x="5426" y="609"/>
                    </a:lnTo>
                    <a:lnTo>
                      <a:pt x="5221" y="514"/>
                    </a:lnTo>
                    <a:lnTo>
                      <a:pt x="5046" y="411"/>
                    </a:lnTo>
                    <a:lnTo>
                      <a:pt x="4745" y="221"/>
                    </a:lnTo>
                    <a:lnTo>
                      <a:pt x="4599" y="140"/>
                    </a:lnTo>
                    <a:lnTo>
                      <a:pt x="4526" y="103"/>
                    </a:lnTo>
                    <a:lnTo>
                      <a:pt x="4445" y="74"/>
                    </a:lnTo>
                    <a:lnTo>
                      <a:pt x="4365" y="52"/>
                    </a:lnTo>
                    <a:lnTo>
                      <a:pt x="4284" y="30"/>
                    </a:lnTo>
                    <a:lnTo>
                      <a:pt x="4189" y="16"/>
                    </a:lnTo>
                    <a:lnTo>
                      <a:pt x="4094" y="8"/>
                    </a:lnTo>
                    <a:lnTo>
                      <a:pt x="3984" y="1"/>
                    </a:lnTo>
                    <a:close/>
                    <a:moveTo>
                      <a:pt x="5224" y="17835"/>
                    </a:moveTo>
                    <a:lnTo>
                      <a:pt x="5214" y="17838"/>
                    </a:lnTo>
                    <a:lnTo>
                      <a:pt x="5221" y="17838"/>
                    </a:lnTo>
                    <a:lnTo>
                      <a:pt x="5224" y="17835"/>
                    </a:lnTo>
                    <a:close/>
                  </a:path>
                </a:pathLst>
              </a:custGeom>
              <a:solidFill>
                <a:srgbClr val="F287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1"/>
              <p:cNvSpPr/>
              <p:nvPr/>
            </p:nvSpPr>
            <p:spPr>
              <a:xfrm>
                <a:off x="3204350" y="1736950"/>
                <a:ext cx="113875" cy="142800"/>
              </a:xfrm>
              <a:custGeom>
                <a:avLst/>
                <a:gdLst/>
                <a:ahLst/>
                <a:cxnLst/>
                <a:rect l="l" t="t" r="r" b="b"/>
                <a:pathLst>
                  <a:path w="4555" h="5712" extrusionOk="0">
                    <a:moveTo>
                      <a:pt x="2768" y="0"/>
                    </a:moveTo>
                    <a:lnTo>
                      <a:pt x="2607" y="7"/>
                    </a:lnTo>
                    <a:lnTo>
                      <a:pt x="2431" y="29"/>
                    </a:lnTo>
                    <a:lnTo>
                      <a:pt x="2256" y="59"/>
                    </a:lnTo>
                    <a:lnTo>
                      <a:pt x="2073" y="110"/>
                    </a:lnTo>
                    <a:lnTo>
                      <a:pt x="1882" y="176"/>
                    </a:lnTo>
                    <a:lnTo>
                      <a:pt x="1677" y="249"/>
                    </a:lnTo>
                    <a:lnTo>
                      <a:pt x="1472" y="344"/>
                    </a:lnTo>
                    <a:lnTo>
                      <a:pt x="1260" y="454"/>
                    </a:lnTo>
                    <a:lnTo>
                      <a:pt x="1165" y="644"/>
                    </a:lnTo>
                    <a:lnTo>
                      <a:pt x="1062" y="864"/>
                    </a:lnTo>
                    <a:lnTo>
                      <a:pt x="938" y="1142"/>
                    </a:lnTo>
                    <a:lnTo>
                      <a:pt x="791" y="1486"/>
                    </a:lnTo>
                    <a:lnTo>
                      <a:pt x="638" y="1867"/>
                    </a:lnTo>
                    <a:lnTo>
                      <a:pt x="484" y="2277"/>
                    </a:lnTo>
                    <a:lnTo>
                      <a:pt x="337" y="2709"/>
                    </a:lnTo>
                    <a:lnTo>
                      <a:pt x="271" y="2929"/>
                    </a:lnTo>
                    <a:lnTo>
                      <a:pt x="206" y="3149"/>
                    </a:lnTo>
                    <a:lnTo>
                      <a:pt x="154" y="3361"/>
                    </a:lnTo>
                    <a:lnTo>
                      <a:pt x="103" y="3581"/>
                    </a:lnTo>
                    <a:lnTo>
                      <a:pt x="59" y="3786"/>
                    </a:lnTo>
                    <a:lnTo>
                      <a:pt x="30" y="3991"/>
                    </a:lnTo>
                    <a:lnTo>
                      <a:pt x="8" y="4188"/>
                    </a:lnTo>
                    <a:lnTo>
                      <a:pt x="1" y="4379"/>
                    </a:lnTo>
                    <a:lnTo>
                      <a:pt x="8" y="4554"/>
                    </a:lnTo>
                    <a:lnTo>
                      <a:pt x="22" y="4723"/>
                    </a:lnTo>
                    <a:lnTo>
                      <a:pt x="37" y="4803"/>
                    </a:lnTo>
                    <a:lnTo>
                      <a:pt x="59" y="4877"/>
                    </a:lnTo>
                    <a:lnTo>
                      <a:pt x="81" y="4942"/>
                    </a:lnTo>
                    <a:lnTo>
                      <a:pt x="110" y="5016"/>
                    </a:lnTo>
                    <a:lnTo>
                      <a:pt x="140" y="5074"/>
                    </a:lnTo>
                    <a:lnTo>
                      <a:pt x="169" y="5133"/>
                    </a:lnTo>
                    <a:lnTo>
                      <a:pt x="213" y="5191"/>
                    </a:lnTo>
                    <a:lnTo>
                      <a:pt x="257" y="5235"/>
                    </a:lnTo>
                    <a:lnTo>
                      <a:pt x="308" y="5279"/>
                    </a:lnTo>
                    <a:lnTo>
                      <a:pt x="359" y="5323"/>
                    </a:lnTo>
                    <a:lnTo>
                      <a:pt x="418" y="5360"/>
                    </a:lnTo>
                    <a:lnTo>
                      <a:pt x="484" y="5382"/>
                    </a:lnTo>
                    <a:lnTo>
                      <a:pt x="747" y="5484"/>
                    </a:lnTo>
                    <a:lnTo>
                      <a:pt x="996" y="5565"/>
                    </a:lnTo>
                    <a:lnTo>
                      <a:pt x="1245" y="5623"/>
                    </a:lnTo>
                    <a:lnTo>
                      <a:pt x="1487" y="5675"/>
                    </a:lnTo>
                    <a:lnTo>
                      <a:pt x="1714" y="5704"/>
                    </a:lnTo>
                    <a:lnTo>
                      <a:pt x="1934" y="5711"/>
                    </a:lnTo>
                    <a:lnTo>
                      <a:pt x="2043" y="5711"/>
                    </a:lnTo>
                    <a:lnTo>
                      <a:pt x="2146" y="5704"/>
                    </a:lnTo>
                    <a:lnTo>
                      <a:pt x="2248" y="5697"/>
                    </a:lnTo>
                    <a:lnTo>
                      <a:pt x="2351" y="5682"/>
                    </a:lnTo>
                    <a:lnTo>
                      <a:pt x="2446" y="5660"/>
                    </a:lnTo>
                    <a:lnTo>
                      <a:pt x="2541" y="5638"/>
                    </a:lnTo>
                    <a:lnTo>
                      <a:pt x="2636" y="5609"/>
                    </a:lnTo>
                    <a:lnTo>
                      <a:pt x="2724" y="5572"/>
                    </a:lnTo>
                    <a:lnTo>
                      <a:pt x="2812" y="5535"/>
                    </a:lnTo>
                    <a:lnTo>
                      <a:pt x="2900" y="5492"/>
                    </a:lnTo>
                    <a:lnTo>
                      <a:pt x="2988" y="5448"/>
                    </a:lnTo>
                    <a:lnTo>
                      <a:pt x="3068" y="5389"/>
                    </a:lnTo>
                    <a:lnTo>
                      <a:pt x="3149" y="5330"/>
                    </a:lnTo>
                    <a:lnTo>
                      <a:pt x="3222" y="5272"/>
                    </a:lnTo>
                    <a:lnTo>
                      <a:pt x="3295" y="5199"/>
                    </a:lnTo>
                    <a:lnTo>
                      <a:pt x="3369" y="5125"/>
                    </a:lnTo>
                    <a:lnTo>
                      <a:pt x="3435" y="5052"/>
                    </a:lnTo>
                    <a:lnTo>
                      <a:pt x="3508" y="4964"/>
                    </a:lnTo>
                    <a:lnTo>
                      <a:pt x="3566" y="4877"/>
                    </a:lnTo>
                    <a:lnTo>
                      <a:pt x="3632" y="4781"/>
                    </a:lnTo>
                    <a:lnTo>
                      <a:pt x="3749" y="4591"/>
                    </a:lnTo>
                    <a:lnTo>
                      <a:pt x="3852" y="4401"/>
                    </a:lnTo>
                    <a:lnTo>
                      <a:pt x="3954" y="4210"/>
                    </a:lnTo>
                    <a:lnTo>
                      <a:pt x="4042" y="4027"/>
                    </a:lnTo>
                    <a:lnTo>
                      <a:pt x="4115" y="3844"/>
                    </a:lnTo>
                    <a:lnTo>
                      <a:pt x="4189" y="3661"/>
                    </a:lnTo>
                    <a:lnTo>
                      <a:pt x="4255" y="3485"/>
                    </a:lnTo>
                    <a:lnTo>
                      <a:pt x="4313" y="3302"/>
                    </a:lnTo>
                    <a:lnTo>
                      <a:pt x="4357" y="3127"/>
                    </a:lnTo>
                    <a:lnTo>
                      <a:pt x="4401" y="2951"/>
                    </a:lnTo>
                    <a:lnTo>
                      <a:pt x="4438" y="2768"/>
                    </a:lnTo>
                    <a:lnTo>
                      <a:pt x="4474" y="2585"/>
                    </a:lnTo>
                    <a:lnTo>
                      <a:pt x="4496" y="2409"/>
                    </a:lnTo>
                    <a:lnTo>
                      <a:pt x="4526" y="2226"/>
                    </a:lnTo>
                    <a:lnTo>
                      <a:pt x="4555" y="1853"/>
                    </a:lnTo>
                    <a:lnTo>
                      <a:pt x="4555" y="1757"/>
                    </a:lnTo>
                    <a:lnTo>
                      <a:pt x="4555" y="1662"/>
                    </a:lnTo>
                    <a:lnTo>
                      <a:pt x="4547" y="1560"/>
                    </a:lnTo>
                    <a:lnTo>
                      <a:pt x="4526" y="1457"/>
                    </a:lnTo>
                    <a:lnTo>
                      <a:pt x="4504" y="1355"/>
                    </a:lnTo>
                    <a:lnTo>
                      <a:pt x="4474" y="1245"/>
                    </a:lnTo>
                    <a:lnTo>
                      <a:pt x="4438" y="1142"/>
                    </a:lnTo>
                    <a:lnTo>
                      <a:pt x="4394" y="1040"/>
                    </a:lnTo>
                    <a:lnTo>
                      <a:pt x="4350" y="937"/>
                    </a:lnTo>
                    <a:lnTo>
                      <a:pt x="4291" y="835"/>
                    </a:lnTo>
                    <a:lnTo>
                      <a:pt x="4225" y="732"/>
                    </a:lnTo>
                    <a:lnTo>
                      <a:pt x="4159" y="637"/>
                    </a:lnTo>
                    <a:lnTo>
                      <a:pt x="4079" y="549"/>
                    </a:lnTo>
                    <a:lnTo>
                      <a:pt x="3998" y="461"/>
                    </a:lnTo>
                    <a:lnTo>
                      <a:pt x="3903" y="381"/>
                    </a:lnTo>
                    <a:lnTo>
                      <a:pt x="3808" y="308"/>
                    </a:lnTo>
                    <a:lnTo>
                      <a:pt x="3698" y="234"/>
                    </a:lnTo>
                    <a:lnTo>
                      <a:pt x="3588" y="176"/>
                    </a:lnTo>
                    <a:lnTo>
                      <a:pt x="3471" y="124"/>
                    </a:lnTo>
                    <a:lnTo>
                      <a:pt x="3347" y="81"/>
                    </a:lnTo>
                    <a:lnTo>
                      <a:pt x="3208" y="44"/>
                    </a:lnTo>
                    <a:lnTo>
                      <a:pt x="3068" y="15"/>
                    </a:lnTo>
                    <a:lnTo>
                      <a:pt x="2922" y="0"/>
                    </a:lnTo>
                    <a:close/>
                  </a:path>
                </a:pathLst>
              </a:custGeom>
              <a:solidFill>
                <a:srgbClr val="F287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1"/>
              <p:cNvSpPr/>
              <p:nvPr/>
            </p:nvSpPr>
            <p:spPr>
              <a:xfrm>
                <a:off x="3185325" y="1764225"/>
                <a:ext cx="157075" cy="159450"/>
              </a:xfrm>
              <a:custGeom>
                <a:avLst/>
                <a:gdLst/>
                <a:ahLst/>
                <a:cxnLst/>
                <a:rect l="l" t="t" r="r" b="b"/>
                <a:pathLst>
                  <a:path w="6283" h="6378" extrusionOk="0">
                    <a:moveTo>
                      <a:pt x="5177" y="0"/>
                    </a:moveTo>
                    <a:lnTo>
                      <a:pt x="4650" y="2438"/>
                    </a:lnTo>
                    <a:lnTo>
                      <a:pt x="4628" y="2424"/>
                    </a:lnTo>
                    <a:lnTo>
                      <a:pt x="4562" y="2380"/>
                    </a:lnTo>
                    <a:lnTo>
                      <a:pt x="4444" y="2314"/>
                    </a:lnTo>
                    <a:lnTo>
                      <a:pt x="4276" y="2241"/>
                    </a:lnTo>
                    <a:lnTo>
                      <a:pt x="4174" y="2197"/>
                    </a:lnTo>
                    <a:lnTo>
                      <a:pt x="4049" y="2160"/>
                    </a:lnTo>
                    <a:lnTo>
                      <a:pt x="3917" y="2123"/>
                    </a:lnTo>
                    <a:lnTo>
                      <a:pt x="3778" y="2079"/>
                    </a:lnTo>
                    <a:lnTo>
                      <a:pt x="3617" y="2050"/>
                    </a:lnTo>
                    <a:lnTo>
                      <a:pt x="3441" y="2014"/>
                    </a:lnTo>
                    <a:lnTo>
                      <a:pt x="3251" y="1984"/>
                    </a:lnTo>
                    <a:lnTo>
                      <a:pt x="3039" y="1962"/>
                    </a:lnTo>
                    <a:lnTo>
                      <a:pt x="2973" y="1940"/>
                    </a:lnTo>
                    <a:lnTo>
                      <a:pt x="2885" y="1918"/>
                    </a:lnTo>
                    <a:lnTo>
                      <a:pt x="2768" y="1889"/>
                    </a:lnTo>
                    <a:lnTo>
                      <a:pt x="2629" y="1867"/>
                    </a:lnTo>
                    <a:lnTo>
                      <a:pt x="2468" y="1845"/>
                    </a:lnTo>
                    <a:lnTo>
                      <a:pt x="2292" y="1838"/>
                    </a:lnTo>
                    <a:lnTo>
                      <a:pt x="2094" y="1838"/>
                    </a:lnTo>
                    <a:lnTo>
                      <a:pt x="1992" y="1852"/>
                    </a:lnTo>
                    <a:lnTo>
                      <a:pt x="1882" y="1867"/>
                    </a:lnTo>
                    <a:lnTo>
                      <a:pt x="1779" y="1889"/>
                    </a:lnTo>
                    <a:lnTo>
                      <a:pt x="1669" y="1911"/>
                    </a:lnTo>
                    <a:lnTo>
                      <a:pt x="1552" y="1948"/>
                    </a:lnTo>
                    <a:lnTo>
                      <a:pt x="1442" y="1984"/>
                    </a:lnTo>
                    <a:lnTo>
                      <a:pt x="1333" y="2036"/>
                    </a:lnTo>
                    <a:lnTo>
                      <a:pt x="1215" y="2094"/>
                    </a:lnTo>
                    <a:lnTo>
                      <a:pt x="1098" y="2160"/>
                    </a:lnTo>
                    <a:lnTo>
                      <a:pt x="988" y="2233"/>
                    </a:lnTo>
                    <a:lnTo>
                      <a:pt x="871" y="2321"/>
                    </a:lnTo>
                    <a:lnTo>
                      <a:pt x="762" y="2416"/>
                    </a:lnTo>
                    <a:lnTo>
                      <a:pt x="652" y="2519"/>
                    </a:lnTo>
                    <a:lnTo>
                      <a:pt x="549" y="2643"/>
                    </a:lnTo>
                    <a:lnTo>
                      <a:pt x="439" y="2768"/>
                    </a:lnTo>
                    <a:lnTo>
                      <a:pt x="337" y="2914"/>
                    </a:lnTo>
                    <a:lnTo>
                      <a:pt x="242" y="3068"/>
                    </a:lnTo>
                    <a:lnTo>
                      <a:pt x="168" y="3222"/>
                    </a:lnTo>
                    <a:lnTo>
                      <a:pt x="103" y="3375"/>
                    </a:lnTo>
                    <a:lnTo>
                      <a:pt x="59" y="3537"/>
                    </a:lnTo>
                    <a:lnTo>
                      <a:pt x="22" y="3698"/>
                    </a:lnTo>
                    <a:lnTo>
                      <a:pt x="7" y="3859"/>
                    </a:lnTo>
                    <a:lnTo>
                      <a:pt x="0" y="4020"/>
                    </a:lnTo>
                    <a:lnTo>
                      <a:pt x="7" y="4181"/>
                    </a:lnTo>
                    <a:lnTo>
                      <a:pt x="29" y="4342"/>
                    </a:lnTo>
                    <a:lnTo>
                      <a:pt x="59" y="4496"/>
                    </a:lnTo>
                    <a:lnTo>
                      <a:pt x="103" y="4657"/>
                    </a:lnTo>
                    <a:lnTo>
                      <a:pt x="161" y="4811"/>
                    </a:lnTo>
                    <a:lnTo>
                      <a:pt x="227" y="4957"/>
                    </a:lnTo>
                    <a:lnTo>
                      <a:pt x="300" y="5103"/>
                    </a:lnTo>
                    <a:lnTo>
                      <a:pt x="388" y="5243"/>
                    </a:lnTo>
                    <a:lnTo>
                      <a:pt x="491" y="5382"/>
                    </a:lnTo>
                    <a:lnTo>
                      <a:pt x="593" y="5506"/>
                    </a:lnTo>
                    <a:lnTo>
                      <a:pt x="710" y="5631"/>
                    </a:lnTo>
                    <a:lnTo>
                      <a:pt x="835" y="5748"/>
                    </a:lnTo>
                    <a:lnTo>
                      <a:pt x="967" y="5850"/>
                    </a:lnTo>
                    <a:lnTo>
                      <a:pt x="1106" y="5953"/>
                    </a:lnTo>
                    <a:lnTo>
                      <a:pt x="1252" y="6041"/>
                    </a:lnTo>
                    <a:lnTo>
                      <a:pt x="1406" y="6121"/>
                    </a:lnTo>
                    <a:lnTo>
                      <a:pt x="1567" y="6194"/>
                    </a:lnTo>
                    <a:lnTo>
                      <a:pt x="1735" y="6253"/>
                    </a:lnTo>
                    <a:lnTo>
                      <a:pt x="1911" y="6304"/>
                    </a:lnTo>
                    <a:lnTo>
                      <a:pt x="2087" y="6341"/>
                    </a:lnTo>
                    <a:lnTo>
                      <a:pt x="2270" y="6363"/>
                    </a:lnTo>
                    <a:lnTo>
                      <a:pt x="2460" y="6378"/>
                    </a:lnTo>
                    <a:lnTo>
                      <a:pt x="2651" y="6370"/>
                    </a:lnTo>
                    <a:lnTo>
                      <a:pt x="2841" y="6356"/>
                    </a:lnTo>
                    <a:lnTo>
                      <a:pt x="3039" y="6319"/>
                    </a:lnTo>
                    <a:lnTo>
                      <a:pt x="3236" y="6275"/>
                    </a:lnTo>
                    <a:lnTo>
                      <a:pt x="3427" y="6231"/>
                    </a:lnTo>
                    <a:lnTo>
                      <a:pt x="3610" y="6173"/>
                    </a:lnTo>
                    <a:lnTo>
                      <a:pt x="3786" y="6114"/>
                    </a:lnTo>
                    <a:lnTo>
                      <a:pt x="3954" y="6048"/>
                    </a:lnTo>
                    <a:lnTo>
                      <a:pt x="4122" y="5975"/>
                    </a:lnTo>
                    <a:lnTo>
                      <a:pt x="4276" y="5902"/>
                    </a:lnTo>
                    <a:lnTo>
                      <a:pt x="4430" y="5821"/>
                    </a:lnTo>
                    <a:lnTo>
                      <a:pt x="4569" y="5733"/>
                    </a:lnTo>
                    <a:lnTo>
                      <a:pt x="4708" y="5645"/>
                    </a:lnTo>
                    <a:lnTo>
                      <a:pt x="4840" y="5557"/>
                    </a:lnTo>
                    <a:lnTo>
                      <a:pt x="4964" y="5462"/>
                    </a:lnTo>
                    <a:lnTo>
                      <a:pt x="5089" y="5367"/>
                    </a:lnTo>
                    <a:lnTo>
                      <a:pt x="5199" y="5265"/>
                    </a:lnTo>
                    <a:lnTo>
                      <a:pt x="5308" y="5162"/>
                    </a:lnTo>
                    <a:lnTo>
                      <a:pt x="5411" y="5060"/>
                    </a:lnTo>
                    <a:lnTo>
                      <a:pt x="5506" y="4957"/>
                    </a:lnTo>
                    <a:lnTo>
                      <a:pt x="5594" y="4847"/>
                    </a:lnTo>
                    <a:lnTo>
                      <a:pt x="5675" y="4737"/>
                    </a:lnTo>
                    <a:lnTo>
                      <a:pt x="5755" y="4628"/>
                    </a:lnTo>
                    <a:lnTo>
                      <a:pt x="5828" y="4518"/>
                    </a:lnTo>
                    <a:lnTo>
                      <a:pt x="5894" y="4408"/>
                    </a:lnTo>
                    <a:lnTo>
                      <a:pt x="5953" y="4298"/>
                    </a:lnTo>
                    <a:lnTo>
                      <a:pt x="6011" y="4188"/>
                    </a:lnTo>
                    <a:lnTo>
                      <a:pt x="6055" y="4078"/>
                    </a:lnTo>
                    <a:lnTo>
                      <a:pt x="6099" y="3969"/>
                    </a:lnTo>
                    <a:lnTo>
                      <a:pt x="6136" y="3859"/>
                    </a:lnTo>
                    <a:lnTo>
                      <a:pt x="6173" y="3756"/>
                    </a:lnTo>
                    <a:lnTo>
                      <a:pt x="6202" y="3646"/>
                    </a:lnTo>
                    <a:lnTo>
                      <a:pt x="6224" y="3544"/>
                    </a:lnTo>
                    <a:lnTo>
                      <a:pt x="6238" y="3441"/>
                    </a:lnTo>
                    <a:lnTo>
                      <a:pt x="6246" y="3346"/>
                    </a:lnTo>
                    <a:lnTo>
                      <a:pt x="6260" y="3141"/>
                    </a:lnTo>
                    <a:lnTo>
                      <a:pt x="6275" y="2914"/>
                    </a:lnTo>
                    <a:lnTo>
                      <a:pt x="6282" y="2424"/>
                    </a:lnTo>
                    <a:lnTo>
                      <a:pt x="6282" y="1911"/>
                    </a:lnTo>
                    <a:lnTo>
                      <a:pt x="6282" y="1406"/>
                    </a:lnTo>
                    <a:lnTo>
                      <a:pt x="6260" y="578"/>
                    </a:lnTo>
                    <a:lnTo>
                      <a:pt x="6246" y="242"/>
                    </a:lnTo>
                    <a:lnTo>
                      <a:pt x="51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1"/>
              <p:cNvSpPr/>
              <p:nvPr/>
            </p:nvSpPr>
            <p:spPr>
              <a:xfrm>
                <a:off x="3640375" y="1381625"/>
                <a:ext cx="205775" cy="320000"/>
              </a:xfrm>
              <a:custGeom>
                <a:avLst/>
                <a:gdLst/>
                <a:ahLst/>
                <a:cxnLst/>
                <a:rect l="l" t="t" r="r" b="b"/>
                <a:pathLst>
                  <a:path w="8231" h="12800" extrusionOk="0">
                    <a:moveTo>
                      <a:pt x="4738" y="1"/>
                    </a:moveTo>
                    <a:lnTo>
                      <a:pt x="4496" y="8"/>
                    </a:lnTo>
                    <a:lnTo>
                      <a:pt x="4255" y="23"/>
                    </a:lnTo>
                    <a:lnTo>
                      <a:pt x="4020" y="59"/>
                    </a:lnTo>
                    <a:lnTo>
                      <a:pt x="3793" y="103"/>
                    </a:lnTo>
                    <a:lnTo>
                      <a:pt x="3559" y="162"/>
                    </a:lnTo>
                    <a:lnTo>
                      <a:pt x="3332" y="235"/>
                    </a:lnTo>
                    <a:lnTo>
                      <a:pt x="3112" y="323"/>
                    </a:lnTo>
                    <a:lnTo>
                      <a:pt x="2893" y="418"/>
                    </a:lnTo>
                    <a:lnTo>
                      <a:pt x="2680" y="528"/>
                    </a:lnTo>
                    <a:lnTo>
                      <a:pt x="2475" y="653"/>
                    </a:lnTo>
                    <a:lnTo>
                      <a:pt x="2270" y="784"/>
                    </a:lnTo>
                    <a:lnTo>
                      <a:pt x="2080" y="923"/>
                    </a:lnTo>
                    <a:lnTo>
                      <a:pt x="1890" y="1070"/>
                    </a:lnTo>
                    <a:lnTo>
                      <a:pt x="1707" y="1231"/>
                    </a:lnTo>
                    <a:lnTo>
                      <a:pt x="1531" y="1399"/>
                    </a:lnTo>
                    <a:lnTo>
                      <a:pt x="1363" y="1568"/>
                    </a:lnTo>
                    <a:lnTo>
                      <a:pt x="1201" y="1751"/>
                    </a:lnTo>
                    <a:lnTo>
                      <a:pt x="1048" y="1941"/>
                    </a:lnTo>
                    <a:lnTo>
                      <a:pt x="909" y="2139"/>
                    </a:lnTo>
                    <a:lnTo>
                      <a:pt x="769" y="2337"/>
                    </a:lnTo>
                    <a:lnTo>
                      <a:pt x="645" y="2542"/>
                    </a:lnTo>
                    <a:lnTo>
                      <a:pt x="535" y="2754"/>
                    </a:lnTo>
                    <a:lnTo>
                      <a:pt x="425" y="2966"/>
                    </a:lnTo>
                    <a:lnTo>
                      <a:pt x="337" y="3186"/>
                    </a:lnTo>
                    <a:lnTo>
                      <a:pt x="250" y="3406"/>
                    </a:lnTo>
                    <a:lnTo>
                      <a:pt x="184" y="3625"/>
                    </a:lnTo>
                    <a:lnTo>
                      <a:pt x="125" y="3852"/>
                    </a:lnTo>
                    <a:lnTo>
                      <a:pt x="74" y="4094"/>
                    </a:lnTo>
                    <a:lnTo>
                      <a:pt x="45" y="4343"/>
                    </a:lnTo>
                    <a:lnTo>
                      <a:pt x="15" y="4621"/>
                    </a:lnTo>
                    <a:lnTo>
                      <a:pt x="8" y="4907"/>
                    </a:lnTo>
                    <a:lnTo>
                      <a:pt x="1" y="5207"/>
                    </a:lnTo>
                    <a:lnTo>
                      <a:pt x="8" y="5522"/>
                    </a:lnTo>
                    <a:lnTo>
                      <a:pt x="23" y="5851"/>
                    </a:lnTo>
                    <a:lnTo>
                      <a:pt x="45" y="6181"/>
                    </a:lnTo>
                    <a:lnTo>
                      <a:pt x="81" y="6518"/>
                    </a:lnTo>
                    <a:lnTo>
                      <a:pt x="110" y="6869"/>
                    </a:lnTo>
                    <a:lnTo>
                      <a:pt x="154" y="7213"/>
                    </a:lnTo>
                    <a:lnTo>
                      <a:pt x="206" y="7565"/>
                    </a:lnTo>
                    <a:lnTo>
                      <a:pt x="308" y="8260"/>
                    </a:lnTo>
                    <a:lnTo>
                      <a:pt x="433" y="8941"/>
                    </a:lnTo>
                    <a:lnTo>
                      <a:pt x="557" y="9600"/>
                    </a:lnTo>
                    <a:lnTo>
                      <a:pt x="682" y="10215"/>
                    </a:lnTo>
                    <a:lnTo>
                      <a:pt x="806" y="10772"/>
                    </a:lnTo>
                    <a:lnTo>
                      <a:pt x="916" y="11255"/>
                    </a:lnTo>
                    <a:lnTo>
                      <a:pt x="1092" y="11965"/>
                    </a:lnTo>
                    <a:lnTo>
                      <a:pt x="1158" y="12221"/>
                    </a:lnTo>
                    <a:lnTo>
                      <a:pt x="1363" y="12331"/>
                    </a:lnTo>
                    <a:lnTo>
                      <a:pt x="1560" y="12426"/>
                    </a:lnTo>
                    <a:lnTo>
                      <a:pt x="1758" y="12507"/>
                    </a:lnTo>
                    <a:lnTo>
                      <a:pt x="1963" y="12580"/>
                    </a:lnTo>
                    <a:lnTo>
                      <a:pt x="2161" y="12639"/>
                    </a:lnTo>
                    <a:lnTo>
                      <a:pt x="2351" y="12690"/>
                    </a:lnTo>
                    <a:lnTo>
                      <a:pt x="2549" y="12734"/>
                    </a:lnTo>
                    <a:lnTo>
                      <a:pt x="2732" y="12763"/>
                    </a:lnTo>
                    <a:lnTo>
                      <a:pt x="2922" y="12785"/>
                    </a:lnTo>
                    <a:lnTo>
                      <a:pt x="3105" y="12793"/>
                    </a:lnTo>
                    <a:lnTo>
                      <a:pt x="3281" y="12800"/>
                    </a:lnTo>
                    <a:lnTo>
                      <a:pt x="3457" y="12793"/>
                    </a:lnTo>
                    <a:lnTo>
                      <a:pt x="3625" y="12778"/>
                    </a:lnTo>
                    <a:lnTo>
                      <a:pt x="3793" y="12756"/>
                    </a:lnTo>
                    <a:lnTo>
                      <a:pt x="3947" y="12727"/>
                    </a:lnTo>
                    <a:lnTo>
                      <a:pt x="4101" y="12690"/>
                    </a:lnTo>
                    <a:lnTo>
                      <a:pt x="4247" y="12646"/>
                    </a:lnTo>
                    <a:lnTo>
                      <a:pt x="4387" y="12602"/>
                    </a:lnTo>
                    <a:lnTo>
                      <a:pt x="4518" y="12544"/>
                    </a:lnTo>
                    <a:lnTo>
                      <a:pt x="4643" y="12485"/>
                    </a:lnTo>
                    <a:lnTo>
                      <a:pt x="4760" y="12419"/>
                    </a:lnTo>
                    <a:lnTo>
                      <a:pt x="4870" y="12346"/>
                    </a:lnTo>
                    <a:lnTo>
                      <a:pt x="4972" y="12273"/>
                    </a:lnTo>
                    <a:lnTo>
                      <a:pt x="5067" y="12192"/>
                    </a:lnTo>
                    <a:lnTo>
                      <a:pt x="5148" y="12112"/>
                    </a:lnTo>
                    <a:lnTo>
                      <a:pt x="5221" y="12024"/>
                    </a:lnTo>
                    <a:lnTo>
                      <a:pt x="5280" y="11929"/>
                    </a:lnTo>
                    <a:lnTo>
                      <a:pt x="5331" y="11841"/>
                    </a:lnTo>
                    <a:lnTo>
                      <a:pt x="5375" y="11745"/>
                    </a:lnTo>
                    <a:lnTo>
                      <a:pt x="5404" y="11643"/>
                    </a:lnTo>
                    <a:lnTo>
                      <a:pt x="5419" y="11548"/>
                    </a:lnTo>
                    <a:lnTo>
                      <a:pt x="5426" y="11445"/>
                    </a:lnTo>
                    <a:lnTo>
                      <a:pt x="5434" y="11343"/>
                    </a:lnTo>
                    <a:lnTo>
                      <a:pt x="5448" y="11226"/>
                    </a:lnTo>
                    <a:lnTo>
                      <a:pt x="5463" y="11101"/>
                    </a:lnTo>
                    <a:lnTo>
                      <a:pt x="5492" y="10962"/>
                    </a:lnTo>
                    <a:lnTo>
                      <a:pt x="5529" y="10823"/>
                    </a:lnTo>
                    <a:lnTo>
                      <a:pt x="5573" y="10669"/>
                    </a:lnTo>
                    <a:lnTo>
                      <a:pt x="5675" y="10354"/>
                    </a:lnTo>
                    <a:lnTo>
                      <a:pt x="5800" y="10003"/>
                    </a:lnTo>
                    <a:lnTo>
                      <a:pt x="5946" y="9644"/>
                    </a:lnTo>
                    <a:lnTo>
                      <a:pt x="6107" y="9263"/>
                    </a:lnTo>
                    <a:lnTo>
                      <a:pt x="6283" y="8868"/>
                    </a:lnTo>
                    <a:lnTo>
                      <a:pt x="6466" y="8473"/>
                    </a:lnTo>
                    <a:lnTo>
                      <a:pt x="6656" y="8070"/>
                    </a:lnTo>
                    <a:lnTo>
                      <a:pt x="7044" y="7272"/>
                    </a:lnTo>
                    <a:lnTo>
                      <a:pt x="7425" y="6518"/>
                    </a:lnTo>
                    <a:lnTo>
                      <a:pt x="7755" y="5837"/>
                    </a:lnTo>
                    <a:lnTo>
                      <a:pt x="7828" y="5675"/>
                    </a:lnTo>
                    <a:lnTo>
                      <a:pt x="7901" y="5507"/>
                    </a:lnTo>
                    <a:lnTo>
                      <a:pt x="7967" y="5331"/>
                    </a:lnTo>
                    <a:lnTo>
                      <a:pt x="8018" y="5148"/>
                    </a:lnTo>
                    <a:lnTo>
                      <a:pt x="8070" y="4965"/>
                    </a:lnTo>
                    <a:lnTo>
                      <a:pt x="8113" y="4775"/>
                    </a:lnTo>
                    <a:lnTo>
                      <a:pt x="8150" y="4577"/>
                    </a:lnTo>
                    <a:lnTo>
                      <a:pt x="8187" y="4379"/>
                    </a:lnTo>
                    <a:lnTo>
                      <a:pt x="8209" y="4182"/>
                    </a:lnTo>
                    <a:lnTo>
                      <a:pt x="8223" y="3977"/>
                    </a:lnTo>
                    <a:lnTo>
                      <a:pt x="8231" y="3779"/>
                    </a:lnTo>
                    <a:lnTo>
                      <a:pt x="8223" y="3574"/>
                    </a:lnTo>
                    <a:lnTo>
                      <a:pt x="8216" y="3369"/>
                    </a:lnTo>
                    <a:lnTo>
                      <a:pt x="8194" y="3164"/>
                    </a:lnTo>
                    <a:lnTo>
                      <a:pt x="8165" y="2959"/>
                    </a:lnTo>
                    <a:lnTo>
                      <a:pt x="8128" y="2754"/>
                    </a:lnTo>
                    <a:lnTo>
                      <a:pt x="8084" y="2556"/>
                    </a:lnTo>
                    <a:lnTo>
                      <a:pt x="8018" y="2359"/>
                    </a:lnTo>
                    <a:lnTo>
                      <a:pt x="7952" y="2168"/>
                    </a:lnTo>
                    <a:lnTo>
                      <a:pt x="7872" y="1978"/>
                    </a:lnTo>
                    <a:lnTo>
                      <a:pt x="7784" y="1795"/>
                    </a:lnTo>
                    <a:lnTo>
                      <a:pt x="7674" y="1612"/>
                    </a:lnTo>
                    <a:lnTo>
                      <a:pt x="7564" y="1436"/>
                    </a:lnTo>
                    <a:lnTo>
                      <a:pt x="7433" y="1268"/>
                    </a:lnTo>
                    <a:lnTo>
                      <a:pt x="7293" y="1107"/>
                    </a:lnTo>
                    <a:lnTo>
                      <a:pt x="7147" y="953"/>
                    </a:lnTo>
                    <a:lnTo>
                      <a:pt x="6979" y="814"/>
                    </a:lnTo>
                    <a:lnTo>
                      <a:pt x="6803" y="675"/>
                    </a:lnTo>
                    <a:lnTo>
                      <a:pt x="6605" y="550"/>
                    </a:lnTo>
                    <a:lnTo>
                      <a:pt x="6400" y="433"/>
                    </a:lnTo>
                    <a:lnTo>
                      <a:pt x="6180" y="323"/>
                    </a:lnTo>
                    <a:lnTo>
                      <a:pt x="5946" y="228"/>
                    </a:lnTo>
                    <a:lnTo>
                      <a:pt x="5705" y="155"/>
                    </a:lnTo>
                    <a:lnTo>
                      <a:pt x="5463" y="89"/>
                    </a:lnTo>
                    <a:lnTo>
                      <a:pt x="5214" y="45"/>
                    </a:lnTo>
                    <a:lnTo>
                      <a:pt x="4972" y="16"/>
                    </a:lnTo>
                    <a:lnTo>
                      <a:pt x="4738" y="1"/>
                    </a:lnTo>
                    <a:close/>
                  </a:path>
                </a:pathLst>
              </a:custGeom>
              <a:solidFill>
                <a:srgbClr val="F287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1"/>
              <p:cNvSpPr/>
              <p:nvPr/>
            </p:nvSpPr>
            <p:spPr>
              <a:xfrm>
                <a:off x="3667475" y="1645050"/>
                <a:ext cx="122675" cy="132925"/>
              </a:xfrm>
              <a:custGeom>
                <a:avLst/>
                <a:gdLst/>
                <a:ahLst/>
                <a:cxnLst/>
                <a:rect l="l" t="t" r="r" b="b"/>
                <a:pathLst>
                  <a:path w="4907" h="5317" extrusionOk="0">
                    <a:moveTo>
                      <a:pt x="2160" y="0"/>
                    </a:moveTo>
                    <a:lnTo>
                      <a:pt x="2036" y="8"/>
                    </a:lnTo>
                    <a:lnTo>
                      <a:pt x="1911" y="15"/>
                    </a:lnTo>
                    <a:lnTo>
                      <a:pt x="1787" y="30"/>
                    </a:lnTo>
                    <a:lnTo>
                      <a:pt x="1662" y="52"/>
                    </a:lnTo>
                    <a:lnTo>
                      <a:pt x="1538" y="81"/>
                    </a:lnTo>
                    <a:lnTo>
                      <a:pt x="1421" y="118"/>
                    </a:lnTo>
                    <a:lnTo>
                      <a:pt x="1296" y="169"/>
                    </a:lnTo>
                    <a:lnTo>
                      <a:pt x="1179" y="220"/>
                    </a:lnTo>
                    <a:lnTo>
                      <a:pt x="1069" y="279"/>
                    </a:lnTo>
                    <a:lnTo>
                      <a:pt x="959" y="344"/>
                    </a:lnTo>
                    <a:lnTo>
                      <a:pt x="857" y="418"/>
                    </a:lnTo>
                    <a:lnTo>
                      <a:pt x="754" y="506"/>
                    </a:lnTo>
                    <a:lnTo>
                      <a:pt x="659" y="593"/>
                    </a:lnTo>
                    <a:lnTo>
                      <a:pt x="571" y="689"/>
                    </a:lnTo>
                    <a:lnTo>
                      <a:pt x="491" y="798"/>
                    </a:lnTo>
                    <a:lnTo>
                      <a:pt x="418" y="908"/>
                    </a:lnTo>
                    <a:lnTo>
                      <a:pt x="388" y="989"/>
                    </a:lnTo>
                    <a:lnTo>
                      <a:pt x="315" y="1216"/>
                    </a:lnTo>
                    <a:lnTo>
                      <a:pt x="213" y="1545"/>
                    </a:lnTo>
                    <a:lnTo>
                      <a:pt x="161" y="1743"/>
                    </a:lnTo>
                    <a:lnTo>
                      <a:pt x="110" y="1955"/>
                    </a:lnTo>
                    <a:lnTo>
                      <a:pt x="66" y="2175"/>
                    </a:lnTo>
                    <a:lnTo>
                      <a:pt x="37" y="2402"/>
                    </a:lnTo>
                    <a:lnTo>
                      <a:pt x="8" y="2636"/>
                    </a:lnTo>
                    <a:lnTo>
                      <a:pt x="0" y="2863"/>
                    </a:lnTo>
                    <a:lnTo>
                      <a:pt x="0" y="2973"/>
                    </a:lnTo>
                    <a:lnTo>
                      <a:pt x="8" y="3083"/>
                    </a:lnTo>
                    <a:lnTo>
                      <a:pt x="22" y="3193"/>
                    </a:lnTo>
                    <a:lnTo>
                      <a:pt x="37" y="3295"/>
                    </a:lnTo>
                    <a:lnTo>
                      <a:pt x="59" y="3398"/>
                    </a:lnTo>
                    <a:lnTo>
                      <a:pt x="88" y="3493"/>
                    </a:lnTo>
                    <a:lnTo>
                      <a:pt x="117" y="3588"/>
                    </a:lnTo>
                    <a:lnTo>
                      <a:pt x="161" y="3676"/>
                    </a:lnTo>
                    <a:lnTo>
                      <a:pt x="205" y="3757"/>
                    </a:lnTo>
                    <a:lnTo>
                      <a:pt x="264" y="3830"/>
                    </a:lnTo>
                    <a:lnTo>
                      <a:pt x="322" y="3903"/>
                    </a:lnTo>
                    <a:lnTo>
                      <a:pt x="388" y="3969"/>
                    </a:lnTo>
                    <a:lnTo>
                      <a:pt x="462" y="4035"/>
                    </a:lnTo>
                    <a:lnTo>
                      <a:pt x="535" y="4086"/>
                    </a:lnTo>
                    <a:lnTo>
                      <a:pt x="615" y="4145"/>
                    </a:lnTo>
                    <a:lnTo>
                      <a:pt x="703" y="4189"/>
                    </a:lnTo>
                    <a:lnTo>
                      <a:pt x="791" y="4232"/>
                    </a:lnTo>
                    <a:lnTo>
                      <a:pt x="879" y="4276"/>
                    </a:lnTo>
                    <a:lnTo>
                      <a:pt x="1069" y="4350"/>
                    </a:lnTo>
                    <a:lnTo>
                      <a:pt x="1267" y="4416"/>
                    </a:lnTo>
                    <a:lnTo>
                      <a:pt x="1465" y="4467"/>
                    </a:lnTo>
                    <a:lnTo>
                      <a:pt x="1662" y="4511"/>
                    </a:lnTo>
                    <a:lnTo>
                      <a:pt x="1853" y="4547"/>
                    </a:lnTo>
                    <a:lnTo>
                      <a:pt x="2212" y="4621"/>
                    </a:lnTo>
                    <a:lnTo>
                      <a:pt x="2365" y="4650"/>
                    </a:lnTo>
                    <a:lnTo>
                      <a:pt x="2504" y="4686"/>
                    </a:lnTo>
                    <a:lnTo>
                      <a:pt x="2614" y="4723"/>
                    </a:lnTo>
                    <a:lnTo>
                      <a:pt x="2666" y="4745"/>
                    </a:lnTo>
                    <a:lnTo>
                      <a:pt x="2702" y="4767"/>
                    </a:lnTo>
                    <a:lnTo>
                      <a:pt x="2790" y="4811"/>
                    </a:lnTo>
                    <a:lnTo>
                      <a:pt x="2907" y="4870"/>
                    </a:lnTo>
                    <a:lnTo>
                      <a:pt x="3046" y="4935"/>
                    </a:lnTo>
                    <a:lnTo>
                      <a:pt x="3200" y="4994"/>
                    </a:lnTo>
                    <a:lnTo>
                      <a:pt x="3368" y="5060"/>
                    </a:lnTo>
                    <a:lnTo>
                      <a:pt x="3551" y="5126"/>
                    </a:lnTo>
                    <a:lnTo>
                      <a:pt x="3735" y="5177"/>
                    </a:lnTo>
                    <a:lnTo>
                      <a:pt x="3918" y="5228"/>
                    </a:lnTo>
                    <a:lnTo>
                      <a:pt x="4101" y="5272"/>
                    </a:lnTo>
                    <a:lnTo>
                      <a:pt x="4276" y="5302"/>
                    </a:lnTo>
                    <a:lnTo>
                      <a:pt x="4437" y="5316"/>
                    </a:lnTo>
                    <a:lnTo>
                      <a:pt x="4511" y="5316"/>
                    </a:lnTo>
                    <a:lnTo>
                      <a:pt x="4577" y="5309"/>
                    </a:lnTo>
                    <a:lnTo>
                      <a:pt x="4642" y="5302"/>
                    </a:lnTo>
                    <a:lnTo>
                      <a:pt x="4701" y="5294"/>
                    </a:lnTo>
                    <a:lnTo>
                      <a:pt x="4752" y="5272"/>
                    </a:lnTo>
                    <a:lnTo>
                      <a:pt x="4804" y="5250"/>
                    </a:lnTo>
                    <a:lnTo>
                      <a:pt x="4840" y="5221"/>
                    </a:lnTo>
                    <a:lnTo>
                      <a:pt x="4869" y="5184"/>
                    </a:lnTo>
                    <a:lnTo>
                      <a:pt x="4891" y="5140"/>
                    </a:lnTo>
                    <a:lnTo>
                      <a:pt x="4906" y="5097"/>
                    </a:lnTo>
                    <a:lnTo>
                      <a:pt x="4906" y="5038"/>
                    </a:lnTo>
                    <a:lnTo>
                      <a:pt x="4906" y="4965"/>
                    </a:lnTo>
                    <a:lnTo>
                      <a:pt x="4891" y="4891"/>
                    </a:lnTo>
                    <a:lnTo>
                      <a:pt x="4877" y="4804"/>
                    </a:lnTo>
                    <a:lnTo>
                      <a:pt x="4818" y="4599"/>
                    </a:lnTo>
                    <a:lnTo>
                      <a:pt x="4745" y="4364"/>
                    </a:lnTo>
                    <a:lnTo>
                      <a:pt x="4650" y="4108"/>
                    </a:lnTo>
                    <a:lnTo>
                      <a:pt x="4540" y="3830"/>
                    </a:lnTo>
                    <a:lnTo>
                      <a:pt x="4291" y="3229"/>
                    </a:lnTo>
                    <a:lnTo>
                      <a:pt x="4027" y="2600"/>
                    </a:lnTo>
                    <a:lnTo>
                      <a:pt x="3903" y="2285"/>
                    </a:lnTo>
                    <a:lnTo>
                      <a:pt x="3786" y="1977"/>
                    </a:lnTo>
                    <a:lnTo>
                      <a:pt x="3683" y="1677"/>
                    </a:lnTo>
                    <a:lnTo>
                      <a:pt x="3595" y="1399"/>
                    </a:lnTo>
                    <a:lnTo>
                      <a:pt x="3530" y="1143"/>
                    </a:lnTo>
                    <a:lnTo>
                      <a:pt x="3500" y="1025"/>
                    </a:lnTo>
                    <a:lnTo>
                      <a:pt x="3478" y="908"/>
                    </a:lnTo>
                    <a:lnTo>
                      <a:pt x="3456" y="806"/>
                    </a:lnTo>
                    <a:lnTo>
                      <a:pt x="3427" y="703"/>
                    </a:lnTo>
                    <a:lnTo>
                      <a:pt x="3383" y="608"/>
                    </a:lnTo>
                    <a:lnTo>
                      <a:pt x="3332" y="520"/>
                    </a:lnTo>
                    <a:lnTo>
                      <a:pt x="3266" y="440"/>
                    </a:lnTo>
                    <a:lnTo>
                      <a:pt x="3200" y="366"/>
                    </a:lnTo>
                    <a:lnTo>
                      <a:pt x="3119" y="301"/>
                    </a:lnTo>
                    <a:lnTo>
                      <a:pt x="3032" y="242"/>
                    </a:lnTo>
                    <a:lnTo>
                      <a:pt x="2944" y="191"/>
                    </a:lnTo>
                    <a:lnTo>
                      <a:pt x="2841" y="139"/>
                    </a:lnTo>
                    <a:lnTo>
                      <a:pt x="2739" y="103"/>
                    </a:lnTo>
                    <a:lnTo>
                      <a:pt x="2629" y="66"/>
                    </a:lnTo>
                    <a:lnTo>
                      <a:pt x="2519" y="44"/>
                    </a:lnTo>
                    <a:lnTo>
                      <a:pt x="2402" y="22"/>
                    </a:lnTo>
                    <a:lnTo>
                      <a:pt x="2285" y="8"/>
                    </a:lnTo>
                    <a:lnTo>
                      <a:pt x="2160" y="0"/>
                    </a:lnTo>
                    <a:close/>
                  </a:path>
                </a:pathLst>
              </a:custGeom>
              <a:solidFill>
                <a:srgbClr val="F287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1"/>
              <p:cNvSpPr/>
              <p:nvPr/>
            </p:nvSpPr>
            <p:spPr>
              <a:xfrm>
                <a:off x="3659600" y="1701600"/>
                <a:ext cx="175750" cy="110225"/>
              </a:xfrm>
              <a:custGeom>
                <a:avLst/>
                <a:gdLst/>
                <a:ahLst/>
                <a:cxnLst/>
                <a:rect l="l" t="t" r="r" b="b"/>
                <a:pathLst>
                  <a:path w="7030" h="4409" extrusionOk="0">
                    <a:moveTo>
                      <a:pt x="132" y="1"/>
                    </a:moveTo>
                    <a:lnTo>
                      <a:pt x="118" y="59"/>
                    </a:lnTo>
                    <a:lnTo>
                      <a:pt x="81" y="235"/>
                    </a:lnTo>
                    <a:lnTo>
                      <a:pt x="59" y="367"/>
                    </a:lnTo>
                    <a:lnTo>
                      <a:pt x="37" y="521"/>
                    </a:lnTo>
                    <a:lnTo>
                      <a:pt x="22" y="696"/>
                    </a:lnTo>
                    <a:lnTo>
                      <a:pt x="8" y="887"/>
                    </a:lnTo>
                    <a:lnTo>
                      <a:pt x="0" y="1106"/>
                    </a:lnTo>
                    <a:lnTo>
                      <a:pt x="8" y="1341"/>
                    </a:lnTo>
                    <a:lnTo>
                      <a:pt x="15" y="1590"/>
                    </a:lnTo>
                    <a:lnTo>
                      <a:pt x="44" y="1853"/>
                    </a:lnTo>
                    <a:lnTo>
                      <a:pt x="88" y="2132"/>
                    </a:lnTo>
                    <a:lnTo>
                      <a:pt x="140" y="2417"/>
                    </a:lnTo>
                    <a:lnTo>
                      <a:pt x="220" y="2717"/>
                    </a:lnTo>
                    <a:lnTo>
                      <a:pt x="264" y="2871"/>
                    </a:lnTo>
                    <a:lnTo>
                      <a:pt x="315" y="3032"/>
                    </a:lnTo>
                    <a:lnTo>
                      <a:pt x="374" y="3179"/>
                    </a:lnTo>
                    <a:lnTo>
                      <a:pt x="454" y="3318"/>
                    </a:lnTo>
                    <a:lnTo>
                      <a:pt x="542" y="3450"/>
                    </a:lnTo>
                    <a:lnTo>
                      <a:pt x="637" y="3567"/>
                    </a:lnTo>
                    <a:lnTo>
                      <a:pt x="755" y="3677"/>
                    </a:lnTo>
                    <a:lnTo>
                      <a:pt x="879" y="3779"/>
                    </a:lnTo>
                    <a:lnTo>
                      <a:pt x="1011" y="3867"/>
                    </a:lnTo>
                    <a:lnTo>
                      <a:pt x="1157" y="3955"/>
                    </a:lnTo>
                    <a:lnTo>
                      <a:pt x="1311" y="4028"/>
                    </a:lnTo>
                    <a:lnTo>
                      <a:pt x="1479" y="4094"/>
                    </a:lnTo>
                    <a:lnTo>
                      <a:pt x="1648" y="4152"/>
                    </a:lnTo>
                    <a:lnTo>
                      <a:pt x="1824" y="4204"/>
                    </a:lnTo>
                    <a:lnTo>
                      <a:pt x="2014" y="4248"/>
                    </a:lnTo>
                    <a:lnTo>
                      <a:pt x="2204" y="4292"/>
                    </a:lnTo>
                    <a:lnTo>
                      <a:pt x="2402" y="4321"/>
                    </a:lnTo>
                    <a:lnTo>
                      <a:pt x="2600" y="4350"/>
                    </a:lnTo>
                    <a:lnTo>
                      <a:pt x="2805" y="4372"/>
                    </a:lnTo>
                    <a:lnTo>
                      <a:pt x="3010" y="4387"/>
                    </a:lnTo>
                    <a:lnTo>
                      <a:pt x="3222" y="4394"/>
                    </a:lnTo>
                    <a:lnTo>
                      <a:pt x="3434" y="4401"/>
                    </a:lnTo>
                    <a:lnTo>
                      <a:pt x="3866" y="4409"/>
                    </a:lnTo>
                    <a:lnTo>
                      <a:pt x="4298" y="4394"/>
                    </a:lnTo>
                    <a:lnTo>
                      <a:pt x="4723" y="4372"/>
                    </a:lnTo>
                    <a:lnTo>
                      <a:pt x="5133" y="4343"/>
                    </a:lnTo>
                    <a:lnTo>
                      <a:pt x="5536" y="4306"/>
                    </a:lnTo>
                    <a:lnTo>
                      <a:pt x="5909" y="4270"/>
                    </a:lnTo>
                    <a:lnTo>
                      <a:pt x="6085" y="4248"/>
                    </a:lnTo>
                    <a:lnTo>
                      <a:pt x="6239" y="4211"/>
                    </a:lnTo>
                    <a:lnTo>
                      <a:pt x="6378" y="4167"/>
                    </a:lnTo>
                    <a:lnTo>
                      <a:pt x="6502" y="4116"/>
                    </a:lnTo>
                    <a:lnTo>
                      <a:pt x="6605" y="4057"/>
                    </a:lnTo>
                    <a:lnTo>
                      <a:pt x="6700" y="3999"/>
                    </a:lnTo>
                    <a:lnTo>
                      <a:pt x="6781" y="3925"/>
                    </a:lnTo>
                    <a:lnTo>
                      <a:pt x="6847" y="3845"/>
                    </a:lnTo>
                    <a:lnTo>
                      <a:pt x="6905" y="3764"/>
                    </a:lnTo>
                    <a:lnTo>
                      <a:pt x="6949" y="3677"/>
                    </a:lnTo>
                    <a:lnTo>
                      <a:pt x="6986" y="3589"/>
                    </a:lnTo>
                    <a:lnTo>
                      <a:pt x="7008" y="3493"/>
                    </a:lnTo>
                    <a:lnTo>
                      <a:pt x="7022" y="3398"/>
                    </a:lnTo>
                    <a:lnTo>
                      <a:pt x="7030" y="3303"/>
                    </a:lnTo>
                    <a:lnTo>
                      <a:pt x="7030" y="3208"/>
                    </a:lnTo>
                    <a:lnTo>
                      <a:pt x="7022" y="3105"/>
                    </a:lnTo>
                    <a:lnTo>
                      <a:pt x="7015" y="3010"/>
                    </a:lnTo>
                    <a:lnTo>
                      <a:pt x="7000" y="2915"/>
                    </a:lnTo>
                    <a:lnTo>
                      <a:pt x="6949" y="2732"/>
                    </a:lnTo>
                    <a:lnTo>
                      <a:pt x="6898" y="2564"/>
                    </a:lnTo>
                    <a:lnTo>
                      <a:pt x="6839" y="2410"/>
                    </a:lnTo>
                    <a:lnTo>
                      <a:pt x="6781" y="2278"/>
                    </a:lnTo>
                    <a:lnTo>
                      <a:pt x="6729" y="2183"/>
                    </a:lnTo>
                    <a:lnTo>
                      <a:pt x="6685" y="2095"/>
                    </a:lnTo>
                    <a:lnTo>
                      <a:pt x="6649" y="2029"/>
                    </a:lnTo>
                    <a:lnTo>
                      <a:pt x="6598" y="1941"/>
                    </a:lnTo>
                    <a:lnTo>
                      <a:pt x="6532" y="1839"/>
                    </a:lnTo>
                    <a:lnTo>
                      <a:pt x="6444" y="1714"/>
                    </a:lnTo>
                    <a:lnTo>
                      <a:pt x="6327" y="1582"/>
                    </a:lnTo>
                    <a:lnTo>
                      <a:pt x="6188" y="1436"/>
                    </a:lnTo>
                    <a:lnTo>
                      <a:pt x="6114" y="1370"/>
                    </a:lnTo>
                    <a:lnTo>
                      <a:pt x="6026" y="1297"/>
                    </a:lnTo>
                    <a:lnTo>
                      <a:pt x="5939" y="1224"/>
                    </a:lnTo>
                    <a:lnTo>
                      <a:pt x="5843" y="1150"/>
                    </a:lnTo>
                    <a:lnTo>
                      <a:pt x="5741" y="1085"/>
                    </a:lnTo>
                    <a:lnTo>
                      <a:pt x="5631" y="1019"/>
                    </a:lnTo>
                    <a:lnTo>
                      <a:pt x="5514" y="960"/>
                    </a:lnTo>
                    <a:lnTo>
                      <a:pt x="5389" y="901"/>
                    </a:lnTo>
                    <a:lnTo>
                      <a:pt x="5258" y="850"/>
                    </a:lnTo>
                    <a:lnTo>
                      <a:pt x="5119" y="806"/>
                    </a:lnTo>
                    <a:lnTo>
                      <a:pt x="4979" y="762"/>
                    </a:lnTo>
                    <a:lnTo>
                      <a:pt x="4826" y="733"/>
                    </a:lnTo>
                    <a:lnTo>
                      <a:pt x="4665" y="704"/>
                    </a:lnTo>
                    <a:lnTo>
                      <a:pt x="4496" y="689"/>
                    </a:lnTo>
                    <a:lnTo>
                      <a:pt x="4320" y="682"/>
                    </a:lnTo>
                    <a:lnTo>
                      <a:pt x="4145" y="682"/>
                    </a:lnTo>
                    <a:lnTo>
                      <a:pt x="3954" y="696"/>
                    </a:lnTo>
                    <a:lnTo>
                      <a:pt x="3757" y="718"/>
                    </a:lnTo>
                    <a:lnTo>
                      <a:pt x="3544" y="755"/>
                    </a:lnTo>
                    <a:lnTo>
                      <a:pt x="3347" y="799"/>
                    </a:lnTo>
                    <a:lnTo>
                      <a:pt x="3171" y="858"/>
                    </a:lnTo>
                    <a:lnTo>
                      <a:pt x="3010" y="931"/>
                    </a:lnTo>
                    <a:lnTo>
                      <a:pt x="2863" y="1004"/>
                    </a:lnTo>
                    <a:lnTo>
                      <a:pt x="2732" y="1085"/>
                    </a:lnTo>
                    <a:lnTo>
                      <a:pt x="2614" y="1172"/>
                    </a:lnTo>
                    <a:lnTo>
                      <a:pt x="2512" y="1268"/>
                    </a:lnTo>
                    <a:lnTo>
                      <a:pt x="2417" y="1370"/>
                    </a:lnTo>
                    <a:lnTo>
                      <a:pt x="2343" y="1473"/>
                    </a:lnTo>
                    <a:lnTo>
                      <a:pt x="2270" y="1582"/>
                    </a:lnTo>
                    <a:lnTo>
                      <a:pt x="2212" y="1692"/>
                    </a:lnTo>
                    <a:lnTo>
                      <a:pt x="2168" y="1802"/>
                    </a:lnTo>
                    <a:lnTo>
                      <a:pt x="2124" y="1912"/>
                    </a:lnTo>
                    <a:lnTo>
                      <a:pt x="2095" y="2022"/>
                    </a:lnTo>
                    <a:lnTo>
                      <a:pt x="2065" y="2132"/>
                    </a:lnTo>
                    <a:lnTo>
                      <a:pt x="1911" y="2110"/>
                    </a:lnTo>
                    <a:lnTo>
                      <a:pt x="1758" y="2080"/>
                    </a:lnTo>
                    <a:lnTo>
                      <a:pt x="1619" y="2036"/>
                    </a:lnTo>
                    <a:lnTo>
                      <a:pt x="1487" y="1985"/>
                    </a:lnTo>
                    <a:lnTo>
                      <a:pt x="1362" y="1934"/>
                    </a:lnTo>
                    <a:lnTo>
                      <a:pt x="1245" y="1868"/>
                    </a:lnTo>
                    <a:lnTo>
                      <a:pt x="1135" y="1795"/>
                    </a:lnTo>
                    <a:lnTo>
                      <a:pt x="1033" y="1722"/>
                    </a:lnTo>
                    <a:lnTo>
                      <a:pt x="938" y="1641"/>
                    </a:lnTo>
                    <a:lnTo>
                      <a:pt x="850" y="1553"/>
                    </a:lnTo>
                    <a:lnTo>
                      <a:pt x="769" y="1465"/>
                    </a:lnTo>
                    <a:lnTo>
                      <a:pt x="696" y="1377"/>
                    </a:lnTo>
                    <a:lnTo>
                      <a:pt x="623" y="1282"/>
                    </a:lnTo>
                    <a:lnTo>
                      <a:pt x="564" y="1187"/>
                    </a:lnTo>
                    <a:lnTo>
                      <a:pt x="506" y="1092"/>
                    </a:lnTo>
                    <a:lnTo>
                      <a:pt x="447" y="997"/>
                    </a:lnTo>
                    <a:lnTo>
                      <a:pt x="359" y="806"/>
                    </a:lnTo>
                    <a:lnTo>
                      <a:pt x="286" y="623"/>
                    </a:lnTo>
                    <a:lnTo>
                      <a:pt x="235" y="455"/>
                    </a:lnTo>
                    <a:lnTo>
                      <a:pt x="191" y="308"/>
                    </a:lnTo>
                    <a:lnTo>
                      <a:pt x="162" y="177"/>
                    </a:lnTo>
                    <a:lnTo>
                      <a:pt x="140" y="81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1"/>
              <p:cNvSpPr/>
              <p:nvPr/>
            </p:nvSpPr>
            <p:spPr>
              <a:xfrm>
                <a:off x="4340000" y="1996700"/>
                <a:ext cx="86250" cy="270575"/>
              </a:xfrm>
              <a:custGeom>
                <a:avLst/>
                <a:gdLst/>
                <a:ahLst/>
                <a:cxnLst/>
                <a:rect l="l" t="t" r="r" b="b"/>
                <a:pathLst>
                  <a:path w="3450" h="10823" extrusionOk="0">
                    <a:moveTo>
                      <a:pt x="476" y="0"/>
                    </a:moveTo>
                    <a:lnTo>
                      <a:pt x="1729" y="3317"/>
                    </a:lnTo>
                    <a:lnTo>
                      <a:pt x="1670" y="3383"/>
                    </a:lnTo>
                    <a:lnTo>
                      <a:pt x="1516" y="3559"/>
                    </a:lnTo>
                    <a:lnTo>
                      <a:pt x="1304" y="3837"/>
                    </a:lnTo>
                    <a:lnTo>
                      <a:pt x="1172" y="4005"/>
                    </a:lnTo>
                    <a:lnTo>
                      <a:pt x="1040" y="4196"/>
                    </a:lnTo>
                    <a:lnTo>
                      <a:pt x="908" y="4401"/>
                    </a:lnTo>
                    <a:lnTo>
                      <a:pt x="769" y="4620"/>
                    </a:lnTo>
                    <a:lnTo>
                      <a:pt x="638" y="4855"/>
                    </a:lnTo>
                    <a:lnTo>
                      <a:pt x="506" y="5103"/>
                    </a:lnTo>
                    <a:lnTo>
                      <a:pt x="389" y="5360"/>
                    </a:lnTo>
                    <a:lnTo>
                      <a:pt x="286" y="5623"/>
                    </a:lnTo>
                    <a:lnTo>
                      <a:pt x="242" y="5755"/>
                    </a:lnTo>
                    <a:lnTo>
                      <a:pt x="198" y="5894"/>
                    </a:lnTo>
                    <a:lnTo>
                      <a:pt x="162" y="6033"/>
                    </a:lnTo>
                    <a:lnTo>
                      <a:pt x="132" y="6165"/>
                    </a:lnTo>
                    <a:lnTo>
                      <a:pt x="103" y="6312"/>
                    </a:lnTo>
                    <a:lnTo>
                      <a:pt x="81" y="6458"/>
                    </a:lnTo>
                    <a:lnTo>
                      <a:pt x="44" y="6788"/>
                    </a:lnTo>
                    <a:lnTo>
                      <a:pt x="22" y="7139"/>
                    </a:lnTo>
                    <a:lnTo>
                      <a:pt x="1" y="7512"/>
                    </a:lnTo>
                    <a:lnTo>
                      <a:pt x="1" y="7901"/>
                    </a:lnTo>
                    <a:lnTo>
                      <a:pt x="1" y="8289"/>
                    </a:lnTo>
                    <a:lnTo>
                      <a:pt x="8" y="8669"/>
                    </a:lnTo>
                    <a:lnTo>
                      <a:pt x="15" y="9043"/>
                    </a:lnTo>
                    <a:lnTo>
                      <a:pt x="52" y="9738"/>
                    </a:lnTo>
                    <a:lnTo>
                      <a:pt x="88" y="10302"/>
                    </a:lnTo>
                    <a:lnTo>
                      <a:pt x="132" y="10822"/>
                    </a:lnTo>
                    <a:lnTo>
                      <a:pt x="389" y="9980"/>
                    </a:lnTo>
                    <a:lnTo>
                      <a:pt x="813" y="8567"/>
                    </a:lnTo>
                    <a:lnTo>
                      <a:pt x="1941" y="4913"/>
                    </a:lnTo>
                    <a:lnTo>
                      <a:pt x="3449" y="0"/>
                    </a:lnTo>
                    <a:close/>
                  </a:path>
                </a:pathLst>
              </a:custGeom>
              <a:solidFill>
                <a:srgbClr val="FFE5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1"/>
              <p:cNvSpPr/>
              <p:nvPr/>
            </p:nvSpPr>
            <p:spPr>
              <a:xfrm>
                <a:off x="4343300" y="1996700"/>
                <a:ext cx="304075" cy="270575"/>
              </a:xfrm>
              <a:custGeom>
                <a:avLst/>
                <a:gdLst/>
                <a:ahLst/>
                <a:cxnLst/>
                <a:rect l="l" t="t" r="r" b="b"/>
                <a:pathLst>
                  <a:path w="12163" h="10823" extrusionOk="0">
                    <a:moveTo>
                      <a:pt x="9621" y="0"/>
                    </a:moveTo>
                    <a:lnTo>
                      <a:pt x="9621" y="1552"/>
                    </a:lnTo>
                    <a:lnTo>
                      <a:pt x="7593" y="2241"/>
                    </a:lnTo>
                    <a:lnTo>
                      <a:pt x="7491" y="2306"/>
                    </a:lnTo>
                    <a:lnTo>
                      <a:pt x="7381" y="2387"/>
                    </a:lnTo>
                    <a:lnTo>
                      <a:pt x="7147" y="2555"/>
                    </a:lnTo>
                    <a:lnTo>
                      <a:pt x="6905" y="2760"/>
                    </a:lnTo>
                    <a:lnTo>
                      <a:pt x="6649" y="2995"/>
                    </a:lnTo>
                    <a:lnTo>
                      <a:pt x="6370" y="3251"/>
                    </a:lnTo>
                    <a:lnTo>
                      <a:pt x="6092" y="3529"/>
                    </a:lnTo>
                    <a:lnTo>
                      <a:pt x="5799" y="3829"/>
                    </a:lnTo>
                    <a:lnTo>
                      <a:pt x="5492" y="4144"/>
                    </a:lnTo>
                    <a:lnTo>
                      <a:pt x="5184" y="4481"/>
                    </a:lnTo>
                    <a:lnTo>
                      <a:pt x="4877" y="4825"/>
                    </a:lnTo>
                    <a:lnTo>
                      <a:pt x="4240" y="5543"/>
                    </a:lnTo>
                    <a:lnTo>
                      <a:pt x="3610" y="6290"/>
                    </a:lnTo>
                    <a:lnTo>
                      <a:pt x="2988" y="7037"/>
                    </a:lnTo>
                    <a:lnTo>
                      <a:pt x="2387" y="7769"/>
                    </a:lnTo>
                    <a:lnTo>
                      <a:pt x="1831" y="8464"/>
                    </a:lnTo>
                    <a:lnTo>
                      <a:pt x="1326" y="9101"/>
                    </a:lnTo>
                    <a:lnTo>
                      <a:pt x="879" y="9672"/>
                    </a:lnTo>
                    <a:lnTo>
                      <a:pt x="235" y="10514"/>
                    </a:lnTo>
                    <a:lnTo>
                      <a:pt x="0" y="10822"/>
                    </a:lnTo>
                    <a:lnTo>
                      <a:pt x="850" y="10170"/>
                    </a:lnTo>
                    <a:lnTo>
                      <a:pt x="2893" y="8574"/>
                    </a:lnTo>
                    <a:lnTo>
                      <a:pt x="4123" y="7608"/>
                    </a:lnTo>
                    <a:lnTo>
                      <a:pt x="5367" y="6619"/>
                    </a:lnTo>
                    <a:lnTo>
                      <a:pt x="6524" y="5689"/>
                    </a:lnTo>
                    <a:lnTo>
                      <a:pt x="7044" y="5257"/>
                    </a:lnTo>
                    <a:lnTo>
                      <a:pt x="7505" y="4877"/>
                    </a:lnTo>
                    <a:lnTo>
                      <a:pt x="8362" y="4137"/>
                    </a:lnTo>
                    <a:lnTo>
                      <a:pt x="9197" y="3412"/>
                    </a:lnTo>
                    <a:lnTo>
                      <a:pt x="9980" y="2724"/>
                    </a:lnTo>
                    <a:lnTo>
                      <a:pt x="10690" y="2094"/>
                    </a:lnTo>
                    <a:lnTo>
                      <a:pt x="11760" y="1142"/>
                    </a:lnTo>
                    <a:lnTo>
                      <a:pt x="12162" y="776"/>
                    </a:lnTo>
                    <a:lnTo>
                      <a:pt x="12060" y="696"/>
                    </a:lnTo>
                    <a:lnTo>
                      <a:pt x="11950" y="622"/>
                    </a:lnTo>
                    <a:lnTo>
                      <a:pt x="11840" y="556"/>
                    </a:lnTo>
                    <a:lnTo>
                      <a:pt x="11730" y="491"/>
                    </a:lnTo>
                    <a:lnTo>
                      <a:pt x="11511" y="381"/>
                    </a:lnTo>
                    <a:lnTo>
                      <a:pt x="11291" y="293"/>
                    </a:lnTo>
                    <a:lnTo>
                      <a:pt x="11079" y="212"/>
                    </a:lnTo>
                    <a:lnTo>
                      <a:pt x="10866" y="154"/>
                    </a:lnTo>
                    <a:lnTo>
                      <a:pt x="10661" y="103"/>
                    </a:lnTo>
                    <a:lnTo>
                      <a:pt x="10471" y="66"/>
                    </a:lnTo>
                    <a:lnTo>
                      <a:pt x="10295" y="37"/>
                    </a:lnTo>
                    <a:lnTo>
                      <a:pt x="10127" y="15"/>
                    </a:lnTo>
                    <a:lnTo>
                      <a:pt x="9980" y="7"/>
                    </a:lnTo>
                    <a:lnTo>
                      <a:pt x="9863" y="0"/>
                    </a:lnTo>
                    <a:close/>
                  </a:path>
                </a:pathLst>
              </a:custGeom>
              <a:solidFill>
                <a:srgbClr val="FFE5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1"/>
              <p:cNvSpPr/>
              <p:nvPr/>
            </p:nvSpPr>
            <p:spPr>
              <a:xfrm>
                <a:off x="4343300" y="1783250"/>
                <a:ext cx="282475" cy="484025"/>
              </a:xfrm>
              <a:custGeom>
                <a:avLst/>
                <a:gdLst/>
                <a:ahLst/>
                <a:cxnLst/>
                <a:rect l="l" t="t" r="r" b="b"/>
                <a:pathLst>
                  <a:path w="11299" h="19361" extrusionOk="0">
                    <a:moveTo>
                      <a:pt x="9153" y="1"/>
                    </a:moveTo>
                    <a:lnTo>
                      <a:pt x="8384" y="15"/>
                    </a:lnTo>
                    <a:lnTo>
                      <a:pt x="7981" y="22"/>
                    </a:lnTo>
                    <a:lnTo>
                      <a:pt x="7571" y="44"/>
                    </a:lnTo>
                    <a:lnTo>
                      <a:pt x="7154" y="59"/>
                    </a:lnTo>
                    <a:lnTo>
                      <a:pt x="6744" y="88"/>
                    </a:lnTo>
                    <a:lnTo>
                      <a:pt x="6334" y="118"/>
                    </a:lnTo>
                    <a:lnTo>
                      <a:pt x="5931" y="162"/>
                    </a:lnTo>
                    <a:lnTo>
                      <a:pt x="5543" y="206"/>
                    </a:lnTo>
                    <a:lnTo>
                      <a:pt x="5170" y="264"/>
                    </a:lnTo>
                    <a:lnTo>
                      <a:pt x="4811" y="323"/>
                    </a:lnTo>
                    <a:lnTo>
                      <a:pt x="4481" y="396"/>
                    </a:lnTo>
                    <a:lnTo>
                      <a:pt x="4174" y="476"/>
                    </a:lnTo>
                    <a:lnTo>
                      <a:pt x="4027" y="520"/>
                    </a:lnTo>
                    <a:lnTo>
                      <a:pt x="3896" y="564"/>
                    </a:lnTo>
                    <a:lnTo>
                      <a:pt x="3771" y="616"/>
                    </a:lnTo>
                    <a:lnTo>
                      <a:pt x="3647" y="667"/>
                    </a:lnTo>
                    <a:lnTo>
                      <a:pt x="3544" y="725"/>
                    </a:lnTo>
                    <a:lnTo>
                      <a:pt x="3442" y="784"/>
                    </a:lnTo>
                    <a:lnTo>
                      <a:pt x="3354" y="843"/>
                    </a:lnTo>
                    <a:lnTo>
                      <a:pt x="3281" y="908"/>
                    </a:lnTo>
                    <a:lnTo>
                      <a:pt x="3207" y="974"/>
                    </a:lnTo>
                    <a:lnTo>
                      <a:pt x="3156" y="1040"/>
                    </a:lnTo>
                    <a:lnTo>
                      <a:pt x="3112" y="1113"/>
                    </a:lnTo>
                    <a:lnTo>
                      <a:pt x="3083" y="1194"/>
                    </a:lnTo>
                    <a:lnTo>
                      <a:pt x="3068" y="1275"/>
                    </a:lnTo>
                    <a:lnTo>
                      <a:pt x="3061" y="1355"/>
                    </a:lnTo>
                    <a:lnTo>
                      <a:pt x="3076" y="1443"/>
                    </a:lnTo>
                    <a:lnTo>
                      <a:pt x="3098" y="1531"/>
                    </a:lnTo>
                    <a:lnTo>
                      <a:pt x="3134" y="1626"/>
                    </a:lnTo>
                    <a:lnTo>
                      <a:pt x="3193" y="1721"/>
                    </a:lnTo>
                    <a:lnTo>
                      <a:pt x="3200" y="2051"/>
                    </a:lnTo>
                    <a:lnTo>
                      <a:pt x="3222" y="2937"/>
                    </a:lnTo>
                    <a:lnTo>
                      <a:pt x="3237" y="4211"/>
                    </a:lnTo>
                    <a:lnTo>
                      <a:pt x="3237" y="4936"/>
                    </a:lnTo>
                    <a:lnTo>
                      <a:pt x="3237" y="5704"/>
                    </a:lnTo>
                    <a:lnTo>
                      <a:pt x="3222" y="6488"/>
                    </a:lnTo>
                    <a:lnTo>
                      <a:pt x="3200" y="7264"/>
                    </a:lnTo>
                    <a:lnTo>
                      <a:pt x="3163" y="8018"/>
                    </a:lnTo>
                    <a:lnTo>
                      <a:pt x="3141" y="8384"/>
                    </a:lnTo>
                    <a:lnTo>
                      <a:pt x="3119" y="8728"/>
                    </a:lnTo>
                    <a:lnTo>
                      <a:pt x="3090" y="9058"/>
                    </a:lnTo>
                    <a:lnTo>
                      <a:pt x="3054" y="9365"/>
                    </a:lnTo>
                    <a:lnTo>
                      <a:pt x="3017" y="9658"/>
                    </a:lnTo>
                    <a:lnTo>
                      <a:pt x="2973" y="9922"/>
                    </a:lnTo>
                    <a:lnTo>
                      <a:pt x="2929" y="10164"/>
                    </a:lnTo>
                    <a:lnTo>
                      <a:pt x="2878" y="10376"/>
                    </a:lnTo>
                    <a:lnTo>
                      <a:pt x="2819" y="10552"/>
                    </a:lnTo>
                    <a:lnTo>
                      <a:pt x="2790" y="10625"/>
                    </a:lnTo>
                    <a:lnTo>
                      <a:pt x="2761" y="10691"/>
                    </a:lnTo>
                    <a:lnTo>
                      <a:pt x="2072" y="12031"/>
                    </a:lnTo>
                    <a:lnTo>
                      <a:pt x="0" y="19360"/>
                    </a:lnTo>
                    <a:lnTo>
                      <a:pt x="257" y="19060"/>
                    </a:lnTo>
                    <a:lnTo>
                      <a:pt x="974" y="18247"/>
                    </a:lnTo>
                    <a:lnTo>
                      <a:pt x="1472" y="17691"/>
                    </a:lnTo>
                    <a:lnTo>
                      <a:pt x="2058" y="17054"/>
                    </a:lnTo>
                    <a:lnTo>
                      <a:pt x="2702" y="16358"/>
                    </a:lnTo>
                    <a:lnTo>
                      <a:pt x="3405" y="15618"/>
                    </a:lnTo>
                    <a:lnTo>
                      <a:pt x="4152" y="14850"/>
                    </a:lnTo>
                    <a:lnTo>
                      <a:pt x="4928" y="14066"/>
                    </a:lnTo>
                    <a:lnTo>
                      <a:pt x="5323" y="13678"/>
                    </a:lnTo>
                    <a:lnTo>
                      <a:pt x="5726" y="13290"/>
                    </a:lnTo>
                    <a:lnTo>
                      <a:pt x="6129" y="12909"/>
                    </a:lnTo>
                    <a:lnTo>
                      <a:pt x="6532" y="12543"/>
                    </a:lnTo>
                    <a:lnTo>
                      <a:pt x="6934" y="12177"/>
                    </a:lnTo>
                    <a:lnTo>
                      <a:pt x="7337" y="11826"/>
                    </a:lnTo>
                    <a:lnTo>
                      <a:pt x="7740" y="11489"/>
                    </a:lnTo>
                    <a:lnTo>
                      <a:pt x="8128" y="11167"/>
                    </a:lnTo>
                    <a:lnTo>
                      <a:pt x="8516" y="10866"/>
                    </a:lnTo>
                    <a:lnTo>
                      <a:pt x="8897" y="10588"/>
                    </a:lnTo>
                    <a:lnTo>
                      <a:pt x="9263" y="10325"/>
                    </a:lnTo>
                    <a:lnTo>
                      <a:pt x="9621" y="10090"/>
                    </a:lnTo>
                    <a:lnTo>
                      <a:pt x="9607" y="9944"/>
                    </a:lnTo>
                    <a:lnTo>
                      <a:pt x="9570" y="9534"/>
                    </a:lnTo>
                    <a:lnTo>
                      <a:pt x="9548" y="9248"/>
                    </a:lnTo>
                    <a:lnTo>
                      <a:pt x="9534" y="8904"/>
                    </a:lnTo>
                    <a:lnTo>
                      <a:pt x="9526" y="8516"/>
                    </a:lnTo>
                    <a:lnTo>
                      <a:pt x="9526" y="8084"/>
                    </a:lnTo>
                    <a:lnTo>
                      <a:pt x="9541" y="7615"/>
                    </a:lnTo>
                    <a:lnTo>
                      <a:pt x="9570" y="7118"/>
                    </a:lnTo>
                    <a:lnTo>
                      <a:pt x="9614" y="6583"/>
                    </a:lnTo>
                    <a:lnTo>
                      <a:pt x="9643" y="6312"/>
                    </a:lnTo>
                    <a:lnTo>
                      <a:pt x="9673" y="6034"/>
                    </a:lnTo>
                    <a:lnTo>
                      <a:pt x="9717" y="5756"/>
                    </a:lnTo>
                    <a:lnTo>
                      <a:pt x="9761" y="5470"/>
                    </a:lnTo>
                    <a:lnTo>
                      <a:pt x="9812" y="5177"/>
                    </a:lnTo>
                    <a:lnTo>
                      <a:pt x="9870" y="4884"/>
                    </a:lnTo>
                    <a:lnTo>
                      <a:pt x="9936" y="4591"/>
                    </a:lnTo>
                    <a:lnTo>
                      <a:pt x="10010" y="4299"/>
                    </a:lnTo>
                    <a:lnTo>
                      <a:pt x="10090" y="3998"/>
                    </a:lnTo>
                    <a:lnTo>
                      <a:pt x="10178" y="3705"/>
                    </a:lnTo>
                    <a:lnTo>
                      <a:pt x="10771" y="1794"/>
                    </a:lnTo>
                    <a:lnTo>
                      <a:pt x="11108" y="681"/>
                    </a:lnTo>
                    <a:lnTo>
                      <a:pt x="11262" y="169"/>
                    </a:lnTo>
                    <a:lnTo>
                      <a:pt x="11298" y="37"/>
                    </a:lnTo>
                    <a:lnTo>
                      <a:pt x="10896" y="22"/>
                    </a:lnTo>
                    <a:lnTo>
                      <a:pt x="10434" y="15"/>
                    </a:lnTo>
                    <a:lnTo>
                      <a:pt x="9848" y="8"/>
                    </a:lnTo>
                    <a:lnTo>
                      <a:pt x="9153" y="1"/>
                    </a:lnTo>
                    <a:close/>
                  </a:path>
                </a:pathLst>
              </a:custGeom>
              <a:solidFill>
                <a:srgbClr val="D66A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1"/>
              <p:cNvSpPr/>
              <p:nvPr/>
            </p:nvSpPr>
            <p:spPr>
              <a:xfrm>
                <a:off x="4261100" y="1382000"/>
                <a:ext cx="480175" cy="483825"/>
              </a:xfrm>
              <a:custGeom>
                <a:avLst/>
                <a:gdLst/>
                <a:ahLst/>
                <a:cxnLst/>
                <a:rect l="l" t="t" r="r" b="b"/>
                <a:pathLst>
                  <a:path w="19207" h="19353" extrusionOk="0">
                    <a:moveTo>
                      <a:pt x="1604" y="1"/>
                    </a:moveTo>
                    <a:lnTo>
                      <a:pt x="1575" y="52"/>
                    </a:lnTo>
                    <a:lnTo>
                      <a:pt x="1487" y="206"/>
                    </a:lnTo>
                    <a:lnTo>
                      <a:pt x="1428" y="323"/>
                    </a:lnTo>
                    <a:lnTo>
                      <a:pt x="1363" y="462"/>
                    </a:lnTo>
                    <a:lnTo>
                      <a:pt x="1297" y="623"/>
                    </a:lnTo>
                    <a:lnTo>
                      <a:pt x="1231" y="806"/>
                    </a:lnTo>
                    <a:lnTo>
                      <a:pt x="1158" y="1018"/>
                    </a:lnTo>
                    <a:lnTo>
                      <a:pt x="1099" y="1253"/>
                    </a:lnTo>
                    <a:lnTo>
                      <a:pt x="1040" y="1509"/>
                    </a:lnTo>
                    <a:lnTo>
                      <a:pt x="989" y="1787"/>
                    </a:lnTo>
                    <a:lnTo>
                      <a:pt x="945" y="2080"/>
                    </a:lnTo>
                    <a:lnTo>
                      <a:pt x="923" y="2402"/>
                    </a:lnTo>
                    <a:lnTo>
                      <a:pt x="909" y="2571"/>
                    </a:lnTo>
                    <a:lnTo>
                      <a:pt x="909" y="2746"/>
                    </a:lnTo>
                    <a:lnTo>
                      <a:pt x="909" y="2922"/>
                    </a:lnTo>
                    <a:lnTo>
                      <a:pt x="916" y="3105"/>
                    </a:lnTo>
                    <a:lnTo>
                      <a:pt x="938" y="3464"/>
                    </a:lnTo>
                    <a:lnTo>
                      <a:pt x="960" y="3801"/>
                    </a:lnTo>
                    <a:lnTo>
                      <a:pt x="1018" y="4408"/>
                    </a:lnTo>
                    <a:lnTo>
                      <a:pt x="1040" y="4694"/>
                    </a:lnTo>
                    <a:lnTo>
                      <a:pt x="1062" y="4965"/>
                    </a:lnTo>
                    <a:lnTo>
                      <a:pt x="1077" y="5243"/>
                    </a:lnTo>
                    <a:lnTo>
                      <a:pt x="1077" y="5514"/>
                    </a:lnTo>
                    <a:lnTo>
                      <a:pt x="1062" y="5800"/>
                    </a:lnTo>
                    <a:lnTo>
                      <a:pt x="1040" y="6085"/>
                    </a:lnTo>
                    <a:lnTo>
                      <a:pt x="996" y="6393"/>
                    </a:lnTo>
                    <a:lnTo>
                      <a:pt x="960" y="6554"/>
                    </a:lnTo>
                    <a:lnTo>
                      <a:pt x="931" y="6715"/>
                    </a:lnTo>
                    <a:lnTo>
                      <a:pt x="887" y="6883"/>
                    </a:lnTo>
                    <a:lnTo>
                      <a:pt x="835" y="7059"/>
                    </a:lnTo>
                    <a:lnTo>
                      <a:pt x="784" y="7242"/>
                    </a:lnTo>
                    <a:lnTo>
                      <a:pt x="718" y="7432"/>
                    </a:lnTo>
                    <a:lnTo>
                      <a:pt x="572" y="7842"/>
                    </a:lnTo>
                    <a:lnTo>
                      <a:pt x="396" y="8282"/>
                    </a:lnTo>
                    <a:lnTo>
                      <a:pt x="352" y="8399"/>
                    </a:lnTo>
                    <a:lnTo>
                      <a:pt x="308" y="8523"/>
                    </a:lnTo>
                    <a:lnTo>
                      <a:pt x="228" y="8787"/>
                    </a:lnTo>
                    <a:lnTo>
                      <a:pt x="162" y="9065"/>
                    </a:lnTo>
                    <a:lnTo>
                      <a:pt x="103" y="9365"/>
                    </a:lnTo>
                    <a:lnTo>
                      <a:pt x="67" y="9680"/>
                    </a:lnTo>
                    <a:lnTo>
                      <a:pt x="30" y="10010"/>
                    </a:lnTo>
                    <a:lnTo>
                      <a:pt x="8" y="10354"/>
                    </a:lnTo>
                    <a:lnTo>
                      <a:pt x="1" y="10705"/>
                    </a:lnTo>
                    <a:lnTo>
                      <a:pt x="1" y="11072"/>
                    </a:lnTo>
                    <a:lnTo>
                      <a:pt x="15" y="11445"/>
                    </a:lnTo>
                    <a:lnTo>
                      <a:pt x="37" y="11818"/>
                    </a:lnTo>
                    <a:lnTo>
                      <a:pt x="67" y="12199"/>
                    </a:lnTo>
                    <a:lnTo>
                      <a:pt x="111" y="12587"/>
                    </a:lnTo>
                    <a:lnTo>
                      <a:pt x="169" y="12975"/>
                    </a:lnTo>
                    <a:lnTo>
                      <a:pt x="228" y="13356"/>
                    </a:lnTo>
                    <a:lnTo>
                      <a:pt x="301" y="13744"/>
                    </a:lnTo>
                    <a:lnTo>
                      <a:pt x="381" y="14125"/>
                    </a:lnTo>
                    <a:lnTo>
                      <a:pt x="469" y="14498"/>
                    </a:lnTo>
                    <a:lnTo>
                      <a:pt x="572" y="14872"/>
                    </a:lnTo>
                    <a:lnTo>
                      <a:pt x="682" y="15230"/>
                    </a:lnTo>
                    <a:lnTo>
                      <a:pt x="799" y="15582"/>
                    </a:lnTo>
                    <a:lnTo>
                      <a:pt x="923" y="15926"/>
                    </a:lnTo>
                    <a:lnTo>
                      <a:pt x="1055" y="16248"/>
                    </a:lnTo>
                    <a:lnTo>
                      <a:pt x="1202" y="16563"/>
                    </a:lnTo>
                    <a:lnTo>
                      <a:pt x="1348" y="16856"/>
                    </a:lnTo>
                    <a:lnTo>
                      <a:pt x="1502" y="17134"/>
                    </a:lnTo>
                    <a:lnTo>
                      <a:pt x="1670" y="17390"/>
                    </a:lnTo>
                    <a:lnTo>
                      <a:pt x="1751" y="17515"/>
                    </a:lnTo>
                    <a:lnTo>
                      <a:pt x="1839" y="17632"/>
                    </a:lnTo>
                    <a:lnTo>
                      <a:pt x="1926" y="17742"/>
                    </a:lnTo>
                    <a:lnTo>
                      <a:pt x="2022" y="17844"/>
                    </a:lnTo>
                    <a:lnTo>
                      <a:pt x="2109" y="17940"/>
                    </a:lnTo>
                    <a:lnTo>
                      <a:pt x="2205" y="18035"/>
                    </a:lnTo>
                    <a:lnTo>
                      <a:pt x="2300" y="18115"/>
                    </a:lnTo>
                    <a:lnTo>
                      <a:pt x="2395" y="18196"/>
                    </a:lnTo>
                    <a:lnTo>
                      <a:pt x="2498" y="18269"/>
                    </a:lnTo>
                    <a:lnTo>
                      <a:pt x="2600" y="18335"/>
                    </a:lnTo>
                    <a:lnTo>
                      <a:pt x="2798" y="18452"/>
                    </a:lnTo>
                    <a:lnTo>
                      <a:pt x="3003" y="18562"/>
                    </a:lnTo>
                    <a:lnTo>
                      <a:pt x="3208" y="18664"/>
                    </a:lnTo>
                    <a:lnTo>
                      <a:pt x="3405" y="18760"/>
                    </a:lnTo>
                    <a:lnTo>
                      <a:pt x="3610" y="18855"/>
                    </a:lnTo>
                    <a:lnTo>
                      <a:pt x="3823" y="18935"/>
                    </a:lnTo>
                    <a:lnTo>
                      <a:pt x="4028" y="19009"/>
                    </a:lnTo>
                    <a:lnTo>
                      <a:pt x="4240" y="19082"/>
                    </a:lnTo>
                    <a:lnTo>
                      <a:pt x="4453" y="19140"/>
                    </a:lnTo>
                    <a:lnTo>
                      <a:pt x="4672" y="19192"/>
                    </a:lnTo>
                    <a:lnTo>
                      <a:pt x="4892" y="19236"/>
                    </a:lnTo>
                    <a:lnTo>
                      <a:pt x="5119" y="19280"/>
                    </a:lnTo>
                    <a:lnTo>
                      <a:pt x="5346" y="19309"/>
                    </a:lnTo>
                    <a:lnTo>
                      <a:pt x="5580" y="19331"/>
                    </a:lnTo>
                    <a:lnTo>
                      <a:pt x="5822" y="19345"/>
                    </a:lnTo>
                    <a:lnTo>
                      <a:pt x="6071" y="19353"/>
                    </a:lnTo>
                    <a:lnTo>
                      <a:pt x="6320" y="19353"/>
                    </a:lnTo>
                    <a:lnTo>
                      <a:pt x="6576" y="19338"/>
                    </a:lnTo>
                    <a:lnTo>
                      <a:pt x="6847" y="19323"/>
                    </a:lnTo>
                    <a:lnTo>
                      <a:pt x="7118" y="19301"/>
                    </a:lnTo>
                    <a:lnTo>
                      <a:pt x="7396" y="19265"/>
                    </a:lnTo>
                    <a:lnTo>
                      <a:pt x="7682" y="19221"/>
                    </a:lnTo>
                    <a:lnTo>
                      <a:pt x="7982" y="19177"/>
                    </a:lnTo>
                    <a:lnTo>
                      <a:pt x="8289" y="19118"/>
                    </a:lnTo>
                    <a:lnTo>
                      <a:pt x="8604" y="19045"/>
                    </a:lnTo>
                    <a:lnTo>
                      <a:pt x="8926" y="18972"/>
                    </a:lnTo>
                    <a:lnTo>
                      <a:pt x="9263" y="18884"/>
                    </a:lnTo>
                    <a:lnTo>
                      <a:pt x="9607" y="18796"/>
                    </a:lnTo>
                    <a:lnTo>
                      <a:pt x="9959" y="18694"/>
                    </a:lnTo>
                    <a:lnTo>
                      <a:pt x="10325" y="18584"/>
                    </a:lnTo>
                    <a:lnTo>
                      <a:pt x="10706" y="18459"/>
                    </a:lnTo>
                    <a:lnTo>
                      <a:pt x="11094" y="18335"/>
                    </a:lnTo>
                    <a:lnTo>
                      <a:pt x="11482" y="18196"/>
                    </a:lnTo>
                    <a:lnTo>
                      <a:pt x="11855" y="18049"/>
                    </a:lnTo>
                    <a:lnTo>
                      <a:pt x="12214" y="17896"/>
                    </a:lnTo>
                    <a:lnTo>
                      <a:pt x="12558" y="17735"/>
                    </a:lnTo>
                    <a:lnTo>
                      <a:pt x="12888" y="17573"/>
                    </a:lnTo>
                    <a:lnTo>
                      <a:pt x="13202" y="17405"/>
                    </a:lnTo>
                    <a:lnTo>
                      <a:pt x="13503" y="17229"/>
                    </a:lnTo>
                    <a:lnTo>
                      <a:pt x="13788" y="17054"/>
                    </a:lnTo>
                    <a:lnTo>
                      <a:pt x="14059" y="16871"/>
                    </a:lnTo>
                    <a:lnTo>
                      <a:pt x="14315" y="16695"/>
                    </a:lnTo>
                    <a:lnTo>
                      <a:pt x="14564" y="16512"/>
                    </a:lnTo>
                    <a:lnTo>
                      <a:pt x="14791" y="16329"/>
                    </a:lnTo>
                    <a:lnTo>
                      <a:pt x="15011" y="16146"/>
                    </a:lnTo>
                    <a:lnTo>
                      <a:pt x="15216" y="15970"/>
                    </a:lnTo>
                    <a:lnTo>
                      <a:pt x="15414" y="15794"/>
                    </a:lnTo>
                    <a:lnTo>
                      <a:pt x="15589" y="15619"/>
                    </a:lnTo>
                    <a:lnTo>
                      <a:pt x="15758" y="15450"/>
                    </a:lnTo>
                    <a:lnTo>
                      <a:pt x="15912" y="15289"/>
                    </a:lnTo>
                    <a:lnTo>
                      <a:pt x="16058" y="15128"/>
                    </a:lnTo>
                    <a:lnTo>
                      <a:pt x="16190" y="14981"/>
                    </a:lnTo>
                    <a:lnTo>
                      <a:pt x="16417" y="14703"/>
                    </a:lnTo>
                    <a:lnTo>
                      <a:pt x="16600" y="14454"/>
                    </a:lnTo>
                    <a:lnTo>
                      <a:pt x="16739" y="14257"/>
                    </a:lnTo>
                    <a:lnTo>
                      <a:pt x="16841" y="14103"/>
                    </a:lnTo>
                    <a:lnTo>
                      <a:pt x="16915" y="13978"/>
                    </a:lnTo>
                    <a:lnTo>
                      <a:pt x="19206" y="9278"/>
                    </a:lnTo>
                    <a:lnTo>
                      <a:pt x="19089" y="9168"/>
                    </a:lnTo>
                    <a:lnTo>
                      <a:pt x="18745" y="8875"/>
                    </a:lnTo>
                    <a:lnTo>
                      <a:pt x="18203" y="8421"/>
                    </a:lnTo>
                    <a:lnTo>
                      <a:pt x="17478" y="7828"/>
                    </a:lnTo>
                    <a:lnTo>
                      <a:pt x="17054" y="7491"/>
                    </a:lnTo>
                    <a:lnTo>
                      <a:pt x="16592" y="7132"/>
                    </a:lnTo>
                    <a:lnTo>
                      <a:pt x="16087" y="6751"/>
                    </a:lnTo>
                    <a:lnTo>
                      <a:pt x="15560" y="6349"/>
                    </a:lnTo>
                    <a:lnTo>
                      <a:pt x="14996" y="5939"/>
                    </a:lnTo>
                    <a:lnTo>
                      <a:pt x="14403" y="5514"/>
                    </a:lnTo>
                    <a:lnTo>
                      <a:pt x="13781" y="5089"/>
                    </a:lnTo>
                    <a:lnTo>
                      <a:pt x="13136" y="4650"/>
                    </a:lnTo>
                    <a:lnTo>
                      <a:pt x="12470" y="4218"/>
                    </a:lnTo>
                    <a:lnTo>
                      <a:pt x="11789" y="3793"/>
                    </a:lnTo>
                    <a:lnTo>
                      <a:pt x="11094" y="3369"/>
                    </a:lnTo>
                    <a:lnTo>
                      <a:pt x="10376" y="2951"/>
                    </a:lnTo>
                    <a:lnTo>
                      <a:pt x="10017" y="2754"/>
                    </a:lnTo>
                    <a:lnTo>
                      <a:pt x="9651" y="2556"/>
                    </a:lnTo>
                    <a:lnTo>
                      <a:pt x="9285" y="2358"/>
                    </a:lnTo>
                    <a:lnTo>
                      <a:pt x="8919" y="2168"/>
                    </a:lnTo>
                    <a:lnTo>
                      <a:pt x="8546" y="1985"/>
                    </a:lnTo>
                    <a:lnTo>
                      <a:pt x="8172" y="1809"/>
                    </a:lnTo>
                    <a:lnTo>
                      <a:pt x="7806" y="1633"/>
                    </a:lnTo>
                    <a:lnTo>
                      <a:pt x="7433" y="1465"/>
                    </a:lnTo>
                    <a:lnTo>
                      <a:pt x="7059" y="1311"/>
                    </a:lnTo>
                    <a:lnTo>
                      <a:pt x="6686" y="1157"/>
                    </a:lnTo>
                    <a:lnTo>
                      <a:pt x="6312" y="1011"/>
                    </a:lnTo>
                    <a:lnTo>
                      <a:pt x="5939" y="872"/>
                    </a:lnTo>
                    <a:lnTo>
                      <a:pt x="5565" y="740"/>
                    </a:lnTo>
                    <a:lnTo>
                      <a:pt x="5192" y="623"/>
                    </a:lnTo>
                    <a:lnTo>
                      <a:pt x="4826" y="513"/>
                    </a:lnTo>
                    <a:lnTo>
                      <a:pt x="4453" y="411"/>
                    </a:lnTo>
                    <a:lnTo>
                      <a:pt x="4086" y="323"/>
                    </a:lnTo>
                    <a:lnTo>
                      <a:pt x="3720" y="242"/>
                    </a:lnTo>
                    <a:lnTo>
                      <a:pt x="3362" y="169"/>
                    </a:lnTo>
                    <a:lnTo>
                      <a:pt x="3003" y="110"/>
                    </a:lnTo>
                    <a:lnTo>
                      <a:pt x="2651" y="66"/>
                    </a:lnTo>
                    <a:lnTo>
                      <a:pt x="2300" y="30"/>
                    </a:lnTo>
                    <a:lnTo>
                      <a:pt x="1948" y="8"/>
                    </a:lnTo>
                    <a:lnTo>
                      <a:pt x="1604" y="1"/>
                    </a:lnTo>
                    <a:close/>
                  </a:path>
                </a:pathLst>
              </a:custGeom>
              <a:solidFill>
                <a:srgbClr val="E57A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1"/>
              <p:cNvSpPr/>
              <p:nvPr/>
            </p:nvSpPr>
            <p:spPr>
              <a:xfrm>
                <a:off x="4261100" y="1382000"/>
                <a:ext cx="480175" cy="483825"/>
              </a:xfrm>
              <a:custGeom>
                <a:avLst/>
                <a:gdLst/>
                <a:ahLst/>
                <a:cxnLst/>
                <a:rect l="l" t="t" r="r" b="b"/>
                <a:pathLst>
                  <a:path w="19207" h="19353" fill="none" extrusionOk="0">
                    <a:moveTo>
                      <a:pt x="1604" y="1"/>
                    </a:moveTo>
                    <a:lnTo>
                      <a:pt x="1604" y="1"/>
                    </a:lnTo>
                    <a:lnTo>
                      <a:pt x="1575" y="52"/>
                    </a:lnTo>
                    <a:lnTo>
                      <a:pt x="1487" y="206"/>
                    </a:lnTo>
                    <a:lnTo>
                      <a:pt x="1428" y="323"/>
                    </a:lnTo>
                    <a:lnTo>
                      <a:pt x="1363" y="462"/>
                    </a:lnTo>
                    <a:lnTo>
                      <a:pt x="1297" y="623"/>
                    </a:lnTo>
                    <a:lnTo>
                      <a:pt x="1231" y="806"/>
                    </a:lnTo>
                    <a:lnTo>
                      <a:pt x="1158" y="1018"/>
                    </a:lnTo>
                    <a:lnTo>
                      <a:pt x="1099" y="1253"/>
                    </a:lnTo>
                    <a:lnTo>
                      <a:pt x="1040" y="1509"/>
                    </a:lnTo>
                    <a:lnTo>
                      <a:pt x="989" y="1787"/>
                    </a:lnTo>
                    <a:lnTo>
                      <a:pt x="945" y="2080"/>
                    </a:lnTo>
                    <a:lnTo>
                      <a:pt x="923" y="2402"/>
                    </a:lnTo>
                    <a:lnTo>
                      <a:pt x="909" y="2571"/>
                    </a:lnTo>
                    <a:lnTo>
                      <a:pt x="909" y="2746"/>
                    </a:lnTo>
                    <a:lnTo>
                      <a:pt x="909" y="2922"/>
                    </a:lnTo>
                    <a:lnTo>
                      <a:pt x="916" y="3105"/>
                    </a:lnTo>
                    <a:lnTo>
                      <a:pt x="916" y="3105"/>
                    </a:lnTo>
                    <a:lnTo>
                      <a:pt x="938" y="3464"/>
                    </a:lnTo>
                    <a:lnTo>
                      <a:pt x="960" y="3801"/>
                    </a:lnTo>
                    <a:lnTo>
                      <a:pt x="1018" y="4408"/>
                    </a:lnTo>
                    <a:lnTo>
                      <a:pt x="1040" y="4694"/>
                    </a:lnTo>
                    <a:lnTo>
                      <a:pt x="1062" y="4965"/>
                    </a:lnTo>
                    <a:lnTo>
                      <a:pt x="1077" y="5243"/>
                    </a:lnTo>
                    <a:lnTo>
                      <a:pt x="1077" y="5514"/>
                    </a:lnTo>
                    <a:lnTo>
                      <a:pt x="1062" y="5800"/>
                    </a:lnTo>
                    <a:lnTo>
                      <a:pt x="1040" y="6085"/>
                    </a:lnTo>
                    <a:lnTo>
                      <a:pt x="996" y="6393"/>
                    </a:lnTo>
                    <a:lnTo>
                      <a:pt x="960" y="6554"/>
                    </a:lnTo>
                    <a:lnTo>
                      <a:pt x="931" y="6715"/>
                    </a:lnTo>
                    <a:lnTo>
                      <a:pt x="887" y="6883"/>
                    </a:lnTo>
                    <a:lnTo>
                      <a:pt x="835" y="7059"/>
                    </a:lnTo>
                    <a:lnTo>
                      <a:pt x="784" y="7242"/>
                    </a:lnTo>
                    <a:lnTo>
                      <a:pt x="718" y="7432"/>
                    </a:lnTo>
                    <a:lnTo>
                      <a:pt x="572" y="7842"/>
                    </a:lnTo>
                    <a:lnTo>
                      <a:pt x="396" y="8282"/>
                    </a:lnTo>
                    <a:lnTo>
                      <a:pt x="396" y="8282"/>
                    </a:lnTo>
                    <a:lnTo>
                      <a:pt x="352" y="8399"/>
                    </a:lnTo>
                    <a:lnTo>
                      <a:pt x="308" y="8523"/>
                    </a:lnTo>
                    <a:lnTo>
                      <a:pt x="228" y="8787"/>
                    </a:lnTo>
                    <a:lnTo>
                      <a:pt x="162" y="9065"/>
                    </a:lnTo>
                    <a:lnTo>
                      <a:pt x="103" y="9365"/>
                    </a:lnTo>
                    <a:lnTo>
                      <a:pt x="67" y="9680"/>
                    </a:lnTo>
                    <a:lnTo>
                      <a:pt x="30" y="10010"/>
                    </a:lnTo>
                    <a:lnTo>
                      <a:pt x="8" y="10354"/>
                    </a:lnTo>
                    <a:lnTo>
                      <a:pt x="1" y="10705"/>
                    </a:lnTo>
                    <a:lnTo>
                      <a:pt x="1" y="11072"/>
                    </a:lnTo>
                    <a:lnTo>
                      <a:pt x="15" y="11445"/>
                    </a:lnTo>
                    <a:lnTo>
                      <a:pt x="37" y="11818"/>
                    </a:lnTo>
                    <a:lnTo>
                      <a:pt x="67" y="12199"/>
                    </a:lnTo>
                    <a:lnTo>
                      <a:pt x="111" y="12587"/>
                    </a:lnTo>
                    <a:lnTo>
                      <a:pt x="169" y="12975"/>
                    </a:lnTo>
                    <a:lnTo>
                      <a:pt x="228" y="13356"/>
                    </a:lnTo>
                    <a:lnTo>
                      <a:pt x="301" y="13744"/>
                    </a:lnTo>
                    <a:lnTo>
                      <a:pt x="381" y="14125"/>
                    </a:lnTo>
                    <a:lnTo>
                      <a:pt x="469" y="14498"/>
                    </a:lnTo>
                    <a:lnTo>
                      <a:pt x="572" y="14872"/>
                    </a:lnTo>
                    <a:lnTo>
                      <a:pt x="682" y="15230"/>
                    </a:lnTo>
                    <a:lnTo>
                      <a:pt x="799" y="15582"/>
                    </a:lnTo>
                    <a:lnTo>
                      <a:pt x="923" y="15926"/>
                    </a:lnTo>
                    <a:lnTo>
                      <a:pt x="1055" y="16248"/>
                    </a:lnTo>
                    <a:lnTo>
                      <a:pt x="1202" y="16563"/>
                    </a:lnTo>
                    <a:lnTo>
                      <a:pt x="1348" y="16856"/>
                    </a:lnTo>
                    <a:lnTo>
                      <a:pt x="1502" y="17134"/>
                    </a:lnTo>
                    <a:lnTo>
                      <a:pt x="1670" y="17390"/>
                    </a:lnTo>
                    <a:lnTo>
                      <a:pt x="1751" y="17515"/>
                    </a:lnTo>
                    <a:lnTo>
                      <a:pt x="1839" y="17632"/>
                    </a:lnTo>
                    <a:lnTo>
                      <a:pt x="1926" y="17742"/>
                    </a:lnTo>
                    <a:lnTo>
                      <a:pt x="2022" y="17844"/>
                    </a:lnTo>
                    <a:lnTo>
                      <a:pt x="2109" y="17940"/>
                    </a:lnTo>
                    <a:lnTo>
                      <a:pt x="2205" y="18035"/>
                    </a:lnTo>
                    <a:lnTo>
                      <a:pt x="2300" y="18115"/>
                    </a:lnTo>
                    <a:lnTo>
                      <a:pt x="2395" y="18196"/>
                    </a:lnTo>
                    <a:lnTo>
                      <a:pt x="2498" y="18269"/>
                    </a:lnTo>
                    <a:lnTo>
                      <a:pt x="2600" y="18335"/>
                    </a:lnTo>
                    <a:lnTo>
                      <a:pt x="2600" y="18335"/>
                    </a:lnTo>
                    <a:lnTo>
                      <a:pt x="2798" y="18452"/>
                    </a:lnTo>
                    <a:lnTo>
                      <a:pt x="3003" y="18562"/>
                    </a:lnTo>
                    <a:lnTo>
                      <a:pt x="3208" y="18664"/>
                    </a:lnTo>
                    <a:lnTo>
                      <a:pt x="3405" y="18760"/>
                    </a:lnTo>
                    <a:lnTo>
                      <a:pt x="3610" y="18855"/>
                    </a:lnTo>
                    <a:lnTo>
                      <a:pt x="3823" y="18935"/>
                    </a:lnTo>
                    <a:lnTo>
                      <a:pt x="4028" y="19009"/>
                    </a:lnTo>
                    <a:lnTo>
                      <a:pt x="4240" y="19082"/>
                    </a:lnTo>
                    <a:lnTo>
                      <a:pt x="4453" y="19140"/>
                    </a:lnTo>
                    <a:lnTo>
                      <a:pt x="4672" y="19192"/>
                    </a:lnTo>
                    <a:lnTo>
                      <a:pt x="4892" y="19236"/>
                    </a:lnTo>
                    <a:lnTo>
                      <a:pt x="5119" y="19280"/>
                    </a:lnTo>
                    <a:lnTo>
                      <a:pt x="5346" y="19309"/>
                    </a:lnTo>
                    <a:lnTo>
                      <a:pt x="5580" y="19331"/>
                    </a:lnTo>
                    <a:lnTo>
                      <a:pt x="5822" y="19345"/>
                    </a:lnTo>
                    <a:lnTo>
                      <a:pt x="6071" y="19353"/>
                    </a:lnTo>
                    <a:lnTo>
                      <a:pt x="6320" y="19353"/>
                    </a:lnTo>
                    <a:lnTo>
                      <a:pt x="6576" y="19338"/>
                    </a:lnTo>
                    <a:lnTo>
                      <a:pt x="6847" y="19323"/>
                    </a:lnTo>
                    <a:lnTo>
                      <a:pt x="7118" y="19301"/>
                    </a:lnTo>
                    <a:lnTo>
                      <a:pt x="7396" y="19265"/>
                    </a:lnTo>
                    <a:lnTo>
                      <a:pt x="7682" y="19221"/>
                    </a:lnTo>
                    <a:lnTo>
                      <a:pt x="7982" y="19177"/>
                    </a:lnTo>
                    <a:lnTo>
                      <a:pt x="8289" y="19118"/>
                    </a:lnTo>
                    <a:lnTo>
                      <a:pt x="8604" y="19045"/>
                    </a:lnTo>
                    <a:lnTo>
                      <a:pt x="8926" y="18972"/>
                    </a:lnTo>
                    <a:lnTo>
                      <a:pt x="9263" y="18884"/>
                    </a:lnTo>
                    <a:lnTo>
                      <a:pt x="9607" y="18796"/>
                    </a:lnTo>
                    <a:lnTo>
                      <a:pt x="9959" y="18694"/>
                    </a:lnTo>
                    <a:lnTo>
                      <a:pt x="10325" y="18584"/>
                    </a:lnTo>
                    <a:lnTo>
                      <a:pt x="10706" y="18459"/>
                    </a:lnTo>
                    <a:lnTo>
                      <a:pt x="11094" y="18335"/>
                    </a:lnTo>
                    <a:lnTo>
                      <a:pt x="11094" y="18335"/>
                    </a:lnTo>
                    <a:lnTo>
                      <a:pt x="11482" y="18196"/>
                    </a:lnTo>
                    <a:lnTo>
                      <a:pt x="11855" y="18049"/>
                    </a:lnTo>
                    <a:lnTo>
                      <a:pt x="12214" y="17896"/>
                    </a:lnTo>
                    <a:lnTo>
                      <a:pt x="12558" y="17735"/>
                    </a:lnTo>
                    <a:lnTo>
                      <a:pt x="12888" y="17573"/>
                    </a:lnTo>
                    <a:lnTo>
                      <a:pt x="13202" y="17405"/>
                    </a:lnTo>
                    <a:lnTo>
                      <a:pt x="13503" y="17229"/>
                    </a:lnTo>
                    <a:lnTo>
                      <a:pt x="13788" y="17054"/>
                    </a:lnTo>
                    <a:lnTo>
                      <a:pt x="14059" y="16871"/>
                    </a:lnTo>
                    <a:lnTo>
                      <a:pt x="14315" y="16695"/>
                    </a:lnTo>
                    <a:lnTo>
                      <a:pt x="14564" y="16512"/>
                    </a:lnTo>
                    <a:lnTo>
                      <a:pt x="14791" y="16329"/>
                    </a:lnTo>
                    <a:lnTo>
                      <a:pt x="15011" y="16146"/>
                    </a:lnTo>
                    <a:lnTo>
                      <a:pt x="15216" y="15970"/>
                    </a:lnTo>
                    <a:lnTo>
                      <a:pt x="15414" y="15794"/>
                    </a:lnTo>
                    <a:lnTo>
                      <a:pt x="15589" y="15619"/>
                    </a:lnTo>
                    <a:lnTo>
                      <a:pt x="15758" y="15450"/>
                    </a:lnTo>
                    <a:lnTo>
                      <a:pt x="15912" y="15289"/>
                    </a:lnTo>
                    <a:lnTo>
                      <a:pt x="16058" y="15128"/>
                    </a:lnTo>
                    <a:lnTo>
                      <a:pt x="16190" y="14981"/>
                    </a:lnTo>
                    <a:lnTo>
                      <a:pt x="16417" y="14703"/>
                    </a:lnTo>
                    <a:lnTo>
                      <a:pt x="16600" y="14454"/>
                    </a:lnTo>
                    <a:lnTo>
                      <a:pt x="16739" y="14257"/>
                    </a:lnTo>
                    <a:lnTo>
                      <a:pt x="16841" y="14103"/>
                    </a:lnTo>
                    <a:lnTo>
                      <a:pt x="16915" y="13978"/>
                    </a:lnTo>
                    <a:lnTo>
                      <a:pt x="19206" y="9278"/>
                    </a:lnTo>
                    <a:lnTo>
                      <a:pt x="19206" y="9278"/>
                    </a:lnTo>
                    <a:lnTo>
                      <a:pt x="19089" y="9168"/>
                    </a:lnTo>
                    <a:lnTo>
                      <a:pt x="18745" y="8875"/>
                    </a:lnTo>
                    <a:lnTo>
                      <a:pt x="18203" y="8421"/>
                    </a:lnTo>
                    <a:lnTo>
                      <a:pt x="17478" y="7828"/>
                    </a:lnTo>
                    <a:lnTo>
                      <a:pt x="17054" y="7491"/>
                    </a:lnTo>
                    <a:lnTo>
                      <a:pt x="16592" y="7132"/>
                    </a:lnTo>
                    <a:lnTo>
                      <a:pt x="16087" y="6751"/>
                    </a:lnTo>
                    <a:lnTo>
                      <a:pt x="15560" y="6349"/>
                    </a:lnTo>
                    <a:lnTo>
                      <a:pt x="14996" y="5939"/>
                    </a:lnTo>
                    <a:lnTo>
                      <a:pt x="14403" y="5514"/>
                    </a:lnTo>
                    <a:lnTo>
                      <a:pt x="13781" y="5089"/>
                    </a:lnTo>
                    <a:lnTo>
                      <a:pt x="13136" y="4650"/>
                    </a:lnTo>
                    <a:lnTo>
                      <a:pt x="12470" y="4218"/>
                    </a:lnTo>
                    <a:lnTo>
                      <a:pt x="11789" y="3793"/>
                    </a:lnTo>
                    <a:lnTo>
                      <a:pt x="11094" y="3369"/>
                    </a:lnTo>
                    <a:lnTo>
                      <a:pt x="10376" y="2951"/>
                    </a:lnTo>
                    <a:lnTo>
                      <a:pt x="10017" y="2754"/>
                    </a:lnTo>
                    <a:lnTo>
                      <a:pt x="9651" y="2556"/>
                    </a:lnTo>
                    <a:lnTo>
                      <a:pt x="9285" y="2358"/>
                    </a:lnTo>
                    <a:lnTo>
                      <a:pt x="8919" y="2168"/>
                    </a:lnTo>
                    <a:lnTo>
                      <a:pt x="8546" y="1985"/>
                    </a:lnTo>
                    <a:lnTo>
                      <a:pt x="8172" y="1809"/>
                    </a:lnTo>
                    <a:lnTo>
                      <a:pt x="7806" y="1633"/>
                    </a:lnTo>
                    <a:lnTo>
                      <a:pt x="7433" y="1465"/>
                    </a:lnTo>
                    <a:lnTo>
                      <a:pt x="7059" y="1311"/>
                    </a:lnTo>
                    <a:lnTo>
                      <a:pt x="6686" y="1157"/>
                    </a:lnTo>
                    <a:lnTo>
                      <a:pt x="6312" y="1011"/>
                    </a:lnTo>
                    <a:lnTo>
                      <a:pt x="5939" y="872"/>
                    </a:lnTo>
                    <a:lnTo>
                      <a:pt x="5565" y="740"/>
                    </a:lnTo>
                    <a:lnTo>
                      <a:pt x="5192" y="623"/>
                    </a:lnTo>
                    <a:lnTo>
                      <a:pt x="4826" y="513"/>
                    </a:lnTo>
                    <a:lnTo>
                      <a:pt x="4453" y="411"/>
                    </a:lnTo>
                    <a:lnTo>
                      <a:pt x="4086" y="323"/>
                    </a:lnTo>
                    <a:lnTo>
                      <a:pt x="3720" y="242"/>
                    </a:lnTo>
                    <a:lnTo>
                      <a:pt x="3362" y="169"/>
                    </a:lnTo>
                    <a:lnTo>
                      <a:pt x="3003" y="110"/>
                    </a:lnTo>
                    <a:lnTo>
                      <a:pt x="2651" y="66"/>
                    </a:lnTo>
                    <a:lnTo>
                      <a:pt x="2300" y="30"/>
                    </a:lnTo>
                    <a:lnTo>
                      <a:pt x="1948" y="8"/>
                    </a:lnTo>
                    <a:lnTo>
                      <a:pt x="160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1"/>
              <p:cNvSpPr/>
              <p:nvPr/>
            </p:nvSpPr>
            <p:spPr>
              <a:xfrm>
                <a:off x="4238775" y="1298900"/>
                <a:ext cx="560700" cy="407850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16314" extrusionOk="0">
                    <a:moveTo>
                      <a:pt x="2439" y="0"/>
                    </a:moveTo>
                    <a:lnTo>
                      <a:pt x="2300" y="8"/>
                    </a:lnTo>
                    <a:lnTo>
                      <a:pt x="2160" y="15"/>
                    </a:lnTo>
                    <a:lnTo>
                      <a:pt x="2029" y="30"/>
                    </a:lnTo>
                    <a:lnTo>
                      <a:pt x="1897" y="44"/>
                    </a:lnTo>
                    <a:lnTo>
                      <a:pt x="1765" y="66"/>
                    </a:lnTo>
                    <a:lnTo>
                      <a:pt x="1648" y="96"/>
                    </a:lnTo>
                    <a:lnTo>
                      <a:pt x="1538" y="125"/>
                    </a:lnTo>
                    <a:lnTo>
                      <a:pt x="1428" y="154"/>
                    </a:lnTo>
                    <a:lnTo>
                      <a:pt x="1326" y="191"/>
                    </a:lnTo>
                    <a:lnTo>
                      <a:pt x="1231" y="227"/>
                    </a:lnTo>
                    <a:lnTo>
                      <a:pt x="1143" y="271"/>
                    </a:lnTo>
                    <a:lnTo>
                      <a:pt x="1062" y="308"/>
                    </a:lnTo>
                    <a:lnTo>
                      <a:pt x="982" y="359"/>
                    </a:lnTo>
                    <a:lnTo>
                      <a:pt x="908" y="403"/>
                    </a:lnTo>
                    <a:lnTo>
                      <a:pt x="842" y="454"/>
                    </a:lnTo>
                    <a:lnTo>
                      <a:pt x="777" y="506"/>
                    </a:lnTo>
                    <a:lnTo>
                      <a:pt x="718" y="564"/>
                    </a:lnTo>
                    <a:lnTo>
                      <a:pt x="667" y="623"/>
                    </a:lnTo>
                    <a:lnTo>
                      <a:pt x="615" y="681"/>
                    </a:lnTo>
                    <a:lnTo>
                      <a:pt x="572" y="740"/>
                    </a:lnTo>
                    <a:lnTo>
                      <a:pt x="535" y="806"/>
                    </a:lnTo>
                    <a:lnTo>
                      <a:pt x="498" y="864"/>
                    </a:lnTo>
                    <a:lnTo>
                      <a:pt x="440" y="996"/>
                    </a:lnTo>
                    <a:lnTo>
                      <a:pt x="396" y="1135"/>
                    </a:lnTo>
                    <a:lnTo>
                      <a:pt x="367" y="1274"/>
                    </a:lnTo>
                    <a:lnTo>
                      <a:pt x="345" y="1413"/>
                    </a:lnTo>
                    <a:lnTo>
                      <a:pt x="337" y="1560"/>
                    </a:lnTo>
                    <a:lnTo>
                      <a:pt x="345" y="1706"/>
                    </a:lnTo>
                    <a:lnTo>
                      <a:pt x="359" y="1845"/>
                    </a:lnTo>
                    <a:lnTo>
                      <a:pt x="381" y="1992"/>
                    </a:lnTo>
                    <a:lnTo>
                      <a:pt x="410" y="2131"/>
                    </a:lnTo>
                    <a:lnTo>
                      <a:pt x="440" y="2270"/>
                    </a:lnTo>
                    <a:lnTo>
                      <a:pt x="484" y="2402"/>
                    </a:lnTo>
                    <a:lnTo>
                      <a:pt x="528" y="2526"/>
                    </a:lnTo>
                    <a:lnTo>
                      <a:pt x="572" y="2651"/>
                    </a:lnTo>
                    <a:lnTo>
                      <a:pt x="659" y="2871"/>
                    </a:lnTo>
                    <a:lnTo>
                      <a:pt x="747" y="3061"/>
                    </a:lnTo>
                    <a:lnTo>
                      <a:pt x="820" y="3200"/>
                    </a:lnTo>
                    <a:lnTo>
                      <a:pt x="894" y="3325"/>
                    </a:lnTo>
                    <a:lnTo>
                      <a:pt x="806" y="3368"/>
                    </a:lnTo>
                    <a:lnTo>
                      <a:pt x="703" y="3427"/>
                    </a:lnTo>
                    <a:lnTo>
                      <a:pt x="586" y="3500"/>
                    </a:lnTo>
                    <a:lnTo>
                      <a:pt x="454" y="3595"/>
                    </a:lnTo>
                    <a:lnTo>
                      <a:pt x="388" y="3654"/>
                    </a:lnTo>
                    <a:lnTo>
                      <a:pt x="323" y="3713"/>
                    </a:lnTo>
                    <a:lnTo>
                      <a:pt x="257" y="3786"/>
                    </a:lnTo>
                    <a:lnTo>
                      <a:pt x="198" y="3852"/>
                    </a:lnTo>
                    <a:lnTo>
                      <a:pt x="147" y="3932"/>
                    </a:lnTo>
                    <a:lnTo>
                      <a:pt x="103" y="4013"/>
                    </a:lnTo>
                    <a:lnTo>
                      <a:pt x="59" y="4101"/>
                    </a:lnTo>
                    <a:lnTo>
                      <a:pt x="30" y="4196"/>
                    </a:lnTo>
                    <a:lnTo>
                      <a:pt x="8" y="4291"/>
                    </a:lnTo>
                    <a:lnTo>
                      <a:pt x="0" y="4394"/>
                    </a:lnTo>
                    <a:lnTo>
                      <a:pt x="0" y="4503"/>
                    </a:lnTo>
                    <a:lnTo>
                      <a:pt x="15" y="4613"/>
                    </a:lnTo>
                    <a:lnTo>
                      <a:pt x="52" y="4730"/>
                    </a:lnTo>
                    <a:lnTo>
                      <a:pt x="103" y="4855"/>
                    </a:lnTo>
                    <a:lnTo>
                      <a:pt x="169" y="4979"/>
                    </a:lnTo>
                    <a:lnTo>
                      <a:pt x="257" y="5111"/>
                    </a:lnTo>
                    <a:lnTo>
                      <a:pt x="359" y="5250"/>
                    </a:lnTo>
                    <a:lnTo>
                      <a:pt x="491" y="5389"/>
                    </a:lnTo>
                    <a:lnTo>
                      <a:pt x="637" y="5536"/>
                    </a:lnTo>
                    <a:lnTo>
                      <a:pt x="813" y="5682"/>
                    </a:lnTo>
                    <a:lnTo>
                      <a:pt x="1018" y="5836"/>
                    </a:lnTo>
                    <a:lnTo>
                      <a:pt x="1245" y="5997"/>
                    </a:lnTo>
                    <a:lnTo>
                      <a:pt x="1714" y="6114"/>
                    </a:lnTo>
                    <a:lnTo>
                      <a:pt x="2263" y="6246"/>
                    </a:lnTo>
                    <a:lnTo>
                      <a:pt x="2988" y="6436"/>
                    </a:lnTo>
                    <a:lnTo>
                      <a:pt x="3866" y="6663"/>
                    </a:lnTo>
                    <a:lnTo>
                      <a:pt x="4862" y="6942"/>
                    </a:lnTo>
                    <a:lnTo>
                      <a:pt x="5961" y="7264"/>
                    </a:lnTo>
                    <a:lnTo>
                      <a:pt x="6539" y="7440"/>
                    </a:lnTo>
                    <a:lnTo>
                      <a:pt x="7132" y="7630"/>
                    </a:lnTo>
                    <a:lnTo>
                      <a:pt x="7740" y="7820"/>
                    </a:lnTo>
                    <a:lnTo>
                      <a:pt x="8355" y="8025"/>
                    </a:lnTo>
                    <a:lnTo>
                      <a:pt x="8977" y="8238"/>
                    </a:lnTo>
                    <a:lnTo>
                      <a:pt x="9600" y="8457"/>
                    </a:lnTo>
                    <a:lnTo>
                      <a:pt x="10222" y="8684"/>
                    </a:lnTo>
                    <a:lnTo>
                      <a:pt x="10844" y="8926"/>
                    </a:lnTo>
                    <a:lnTo>
                      <a:pt x="11452" y="9168"/>
                    </a:lnTo>
                    <a:lnTo>
                      <a:pt x="12060" y="9417"/>
                    </a:lnTo>
                    <a:lnTo>
                      <a:pt x="12646" y="9680"/>
                    </a:lnTo>
                    <a:lnTo>
                      <a:pt x="13217" y="9944"/>
                    </a:lnTo>
                    <a:lnTo>
                      <a:pt x="13773" y="10215"/>
                    </a:lnTo>
                    <a:lnTo>
                      <a:pt x="14300" y="10493"/>
                    </a:lnTo>
                    <a:lnTo>
                      <a:pt x="14557" y="10632"/>
                    </a:lnTo>
                    <a:lnTo>
                      <a:pt x="14806" y="10771"/>
                    </a:lnTo>
                    <a:lnTo>
                      <a:pt x="15047" y="10918"/>
                    </a:lnTo>
                    <a:lnTo>
                      <a:pt x="15282" y="11057"/>
                    </a:lnTo>
                    <a:lnTo>
                      <a:pt x="15501" y="11203"/>
                    </a:lnTo>
                    <a:lnTo>
                      <a:pt x="15721" y="11350"/>
                    </a:lnTo>
                    <a:lnTo>
                      <a:pt x="15933" y="11503"/>
                    </a:lnTo>
                    <a:lnTo>
                      <a:pt x="16131" y="11650"/>
                    </a:lnTo>
                    <a:lnTo>
                      <a:pt x="16863" y="12228"/>
                    </a:lnTo>
                    <a:lnTo>
                      <a:pt x="17529" y="12763"/>
                    </a:lnTo>
                    <a:lnTo>
                      <a:pt x="18115" y="13268"/>
                    </a:lnTo>
                    <a:lnTo>
                      <a:pt x="18635" y="13722"/>
                    </a:lnTo>
                    <a:lnTo>
                      <a:pt x="19096" y="14147"/>
                    </a:lnTo>
                    <a:lnTo>
                      <a:pt x="19492" y="14527"/>
                    </a:lnTo>
                    <a:lnTo>
                      <a:pt x="19829" y="14871"/>
                    </a:lnTo>
                    <a:lnTo>
                      <a:pt x="20121" y="15179"/>
                    </a:lnTo>
                    <a:lnTo>
                      <a:pt x="20356" y="15450"/>
                    </a:lnTo>
                    <a:lnTo>
                      <a:pt x="20553" y="15684"/>
                    </a:lnTo>
                    <a:lnTo>
                      <a:pt x="20707" y="15875"/>
                    </a:lnTo>
                    <a:lnTo>
                      <a:pt x="20824" y="16036"/>
                    </a:lnTo>
                    <a:lnTo>
                      <a:pt x="20905" y="16160"/>
                    </a:lnTo>
                    <a:lnTo>
                      <a:pt x="20963" y="16248"/>
                    </a:lnTo>
                    <a:lnTo>
                      <a:pt x="21000" y="16314"/>
                    </a:lnTo>
                    <a:lnTo>
                      <a:pt x="22428" y="14798"/>
                    </a:lnTo>
                    <a:lnTo>
                      <a:pt x="22413" y="14740"/>
                    </a:lnTo>
                    <a:lnTo>
                      <a:pt x="22384" y="14579"/>
                    </a:lnTo>
                    <a:lnTo>
                      <a:pt x="22318" y="14315"/>
                    </a:lnTo>
                    <a:lnTo>
                      <a:pt x="22208" y="13964"/>
                    </a:lnTo>
                    <a:lnTo>
                      <a:pt x="22142" y="13758"/>
                    </a:lnTo>
                    <a:lnTo>
                      <a:pt x="22062" y="13531"/>
                    </a:lnTo>
                    <a:lnTo>
                      <a:pt x="21967" y="13290"/>
                    </a:lnTo>
                    <a:lnTo>
                      <a:pt x="21864" y="13026"/>
                    </a:lnTo>
                    <a:lnTo>
                      <a:pt x="21747" y="12748"/>
                    </a:lnTo>
                    <a:lnTo>
                      <a:pt x="21608" y="12462"/>
                    </a:lnTo>
                    <a:lnTo>
                      <a:pt x="21454" y="12155"/>
                    </a:lnTo>
                    <a:lnTo>
                      <a:pt x="21286" y="11840"/>
                    </a:lnTo>
                    <a:lnTo>
                      <a:pt x="21103" y="11511"/>
                    </a:lnTo>
                    <a:lnTo>
                      <a:pt x="20898" y="11174"/>
                    </a:lnTo>
                    <a:lnTo>
                      <a:pt x="20678" y="10822"/>
                    </a:lnTo>
                    <a:lnTo>
                      <a:pt x="20429" y="10471"/>
                    </a:lnTo>
                    <a:lnTo>
                      <a:pt x="20165" y="10105"/>
                    </a:lnTo>
                    <a:lnTo>
                      <a:pt x="19880" y="9739"/>
                    </a:lnTo>
                    <a:lnTo>
                      <a:pt x="19572" y="9365"/>
                    </a:lnTo>
                    <a:lnTo>
                      <a:pt x="19243" y="8992"/>
                    </a:lnTo>
                    <a:lnTo>
                      <a:pt x="18884" y="8618"/>
                    </a:lnTo>
                    <a:lnTo>
                      <a:pt x="18701" y="8428"/>
                    </a:lnTo>
                    <a:lnTo>
                      <a:pt x="18503" y="8238"/>
                    </a:lnTo>
                    <a:lnTo>
                      <a:pt x="18306" y="8047"/>
                    </a:lnTo>
                    <a:lnTo>
                      <a:pt x="18101" y="7857"/>
                    </a:lnTo>
                    <a:lnTo>
                      <a:pt x="17888" y="7667"/>
                    </a:lnTo>
                    <a:lnTo>
                      <a:pt x="17669" y="7476"/>
                    </a:lnTo>
                    <a:lnTo>
                      <a:pt x="17442" y="7293"/>
                    </a:lnTo>
                    <a:lnTo>
                      <a:pt x="17207" y="7103"/>
                    </a:lnTo>
                    <a:lnTo>
                      <a:pt x="16966" y="6920"/>
                    </a:lnTo>
                    <a:lnTo>
                      <a:pt x="16717" y="6729"/>
                    </a:lnTo>
                    <a:lnTo>
                      <a:pt x="16460" y="6546"/>
                    </a:lnTo>
                    <a:lnTo>
                      <a:pt x="16204" y="6363"/>
                    </a:lnTo>
                    <a:lnTo>
                      <a:pt x="15933" y="6180"/>
                    </a:lnTo>
                    <a:lnTo>
                      <a:pt x="15655" y="5997"/>
                    </a:lnTo>
                    <a:lnTo>
                      <a:pt x="14542" y="5294"/>
                    </a:lnTo>
                    <a:lnTo>
                      <a:pt x="13451" y="4621"/>
                    </a:lnTo>
                    <a:lnTo>
                      <a:pt x="12397" y="3984"/>
                    </a:lnTo>
                    <a:lnTo>
                      <a:pt x="11877" y="3683"/>
                    </a:lnTo>
                    <a:lnTo>
                      <a:pt x="11364" y="3390"/>
                    </a:lnTo>
                    <a:lnTo>
                      <a:pt x="10859" y="3105"/>
                    </a:lnTo>
                    <a:lnTo>
                      <a:pt x="10361" y="2834"/>
                    </a:lnTo>
                    <a:lnTo>
                      <a:pt x="9871" y="2570"/>
                    </a:lnTo>
                    <a:lnTo>
                      <a:pt x="9395" y="2314"/>
                    </a:lnTo>
                    <a:lnTo>
                      <a:pt x="8919" y="2072"/>
                    </a:lnTo>
                    <a:lnTo>
                      <a:pt x="8457" y="1845"/>
                    </a:lnTo>
                    <a:lnTo>
                      <a:pt x="8003" y="1626"/>
                    </a:lnTo>
                    <a:lnTo>
                      <a:pt x="7564" y="1421"/>
                    </a:lnTo>
                    <a:lnTo>
                      <a:pt x="7125" y="1230"/>
                    </a:lnTo>
                    <a:lnTo>
                      <a:pt x="6700" y="1047"/>
                    </a:lnTo>
                    <a:lnTo>
                      <a:pt x="6283" y="879"/>
                    </a:lnTo>
                    <a:lnTo>
                      <a:pt x="5880" y="725"/>
                    </a:lnTo>
                    <a:lnTo>
                      <a:pt x="5485" y="586"/>
                    </a:lnTo>
                    <a:lnTo>
                      <a:pt x="5104" y="462"/>
                    </a:lnTo>
                    <a:lnTo>
                      <a:pt x="4730" y="352"/>
                    </a:lnTo>
                    <a:lnTo>
                      <a:pt x="4364" y="257"/>
                    </a:lnTo>
                    <a:lnTo>
                      <a:pt x="4013" y="176"/>
                    </a:lnTo>
                    <a:lnTo>
                      <a:pt x="3676" y="110"/>
                    </a:lnTo>
                    <a:lnTo>
                      <a:pt x="3347" y="59"/>
                    </a:lnTo>
                    <a:lnTo>
                      <a:pt x="3032" y="22"/>
                    </a:ln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1"/>
              <p:cNvSpPr/>
              <p:nvPr/>
            </p:nvSpPr>
            <p:spPr>
              <a:xfrm>
                <a:off x="4238775" y="1298900"/>
                <a:ext cx="560700" cy="407850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16314" fill="none" extrusionOk="0">
                    <a:moveTo>
                      <a:pt x="1245" y="5997"/>
                    </a:moveTo>
                    <a:lnTo>
                      <a:pt x="1245" y="5997"/>
                    </a:lnTo>
                    <a:lnTo>
                      <a:pt x="1714" y="6114"/>
                    </a:lnTo>
                    <a:lnTo>
                      <a:pt x="2263" y="6246"/>
                    </a:lnTo>
                    <a:lnTo>
                      <a:pt x="2988" y="6436"/>
                    </a:lnTo>
                    <a:lnTo>
                      <a:pt x="3866" y="6663"/>
                    </a:lnTo>
                    <a:lnTo>
                      <a:pt x="4862" y="6942"/>
                    </a:lnTo>
                    <a:lnTo>
                      <a:pt x="5961" y="7264"/>
                    </a:lnTo>
                    <a:lnTo>
                      <a:pt x="6539" y="7440"/>
                    </a:lnTo>
                    <a:lnTo>
                      <a:pt x="7132" y="7630"/>
                    </a:lnTo>
                    <a:lnTo>
                      <a:pt x="7740" y="7820"/>
                    </a:lnTo>
                    <a:lnTo>
                      <a:pt x="8355" y="8025"/>
                    </a:lnTo>
                    <a:lnTo>
                      <a:pt x="8977" y="8238"/>
                    </a:lnTo>
                    <a:lnTo>
                      <a:pt x="9600" y="8457"/>
                    </a:lnTo>
                    <a:lnTo>
                      <a:pt x="10222" y="8684"/>
                    </a:lnTo>
                    <a:lnTo>
                      <a:pt x="10844" y="8926"/>
                    </a:lnTo>
                    <a:lnTo>
                      <a:pt x="11452" y="9168"/>
                    </a:lnTo>
                    <a:lnTo>
                      <a:pt x="12060" y="9417"/>
                    </a:lnTo>
                    <a:lnTo>
                      <a:pt x="12646" y="9680"/>
                    </a:lnTo>
                    <a:lnTo>
                      <a:pt x="13217" y="9944"/>
                    </a:lnTo>
                    <a:lnTo>
                      <a:pt x="13773" y="10215"/>
                    </a:lnTo>
                    <a:lnTo>
                      <a:pt x="14300" y="10493"/>
                    </a:lnTo>
                    <a:lnTo>
                      <a:pt x="14557" y="10632"/>
                    </a:lnTo>
                    <a:lnTo>
                      <a:pt x="14806" y="10771"/>
                    </a:lnTo>
                    <a:lnTo>
                      <a:pt x="15047" y="10918"/>
                    </a:lnTo>
                    <a:lnTo>
                      <a:pt x="15282" y="11057"/>
                    </a:lnTo>
                    <a:lnTo>
                      <a:pt x="15501" y="11203"/>
                    </a:lnTo>
                    <a:lnTo>
                      <a:pt x="15721" y="11350"/>
                    </a:lnTo>
                    <a:lnTo>
                      <a:pt x="15933" y="11503"/>
                    </a:lnTo>
                    <a:lnTo>
                      <a:pt x="16131" y="11650"/>
                    </a:lnTo>
                    <a:lnTo>
                      <a:pt x="16131" y="11650"/>
                    </a:lnTo>
                    <a:lnTo>
                      <a:pt x="16863" y="12228"/>
                    </a:lnTo>
                    <a:lnTo>
                      <a:pt x="17529" y="12763"/>
                    </a:lnTo>
                    <a:lnTo>
                      <a:pt x="18115" y="13268"/>
                    </a:lnTo>
                    <a:lnTo>
                      <a:pt x="18635" y="13722"/>
                    </a:lnTo>
                    <a:lnTo>
                      <a:pt x="19096" y="14147"/>
                    </a:lnTo>
                    <a:lnTo>
                      <a:pt x="19492" y="14527"/>
                    </a:lnTo>
                    <a:lnTo>
                      <a:pt x="19829" y="14871"/>
                    </a:lnTo>
                    <a:lnTo>
                      <a:pt x="20121" y="15179"/>
                    </a:lnTo>
                    <a:lnTo>
                      <a:pt x="20356" y="15450"/>
                    </a:lnTo>
                    <a:lnTo>
                      <a:pt x="20553" y="15684"/>
                    </a:lnTo>
                    <a:lnTo>
                      <a:pt x="20707" y="15875"/>
                    </a:lnTo>
                    <a:lnTo>
                      <a:pt x="20824" y="16036"/>
                    </a:lnTo>
                    <a:lnTo>
                      <a:pt x="20905" y="16160"/>
                    </a:lnTo>
                    <a:lnTo>
                      <a:pt x="20963" y="16248"/>
                    </a:lnTo>
                    <a:lnTo>
                      <a:pt x="21000" y="16314"/>
                    </a:lnTo>
                    <a:lnTo>
                      <a:pt x="22428" y="14798"/>
                    </a:lnTo>
                    <a:lnTo>
                      <a:pt x="22428" y="14798"/>
                    </a:lnTo>
                    <a:lnTo>
                      <a:pt x="22413" y="14740"/>
                    </a:lnTo>
                    <a:lnTo>
                      <a:pt x="22384" y="14579"/>
                    </a:lnTo>
                    <a:lnTo>
                      <a:pt x="22318" y="14315"/>
                    </a:lnTo>
                    <a:lnTo>
                      <a:pt x="22208" y="13964"/>
                    </a:lnTo>
                    <a:lnTo>
                      <a:pt x="22142" y="13758"/>
                    </a:lnTo>
                    <a:lnTo>
                      <a:pt x="22062" y="13531"/>
                    </a:lnTo>
                    <a:lnTo>
                      <a:pt x="21967" y="13290"/>
                    </a:lnTo>
                    <a:lnTo>
                      <a:pt x="21864" y="13026"/>
                    </a:lnTo>
                    <a:lnTo>
                      <a:pt x="21747" y="12748"/>
                    </a:lnTo>
                    <a:lnTo>
                      <a:pt x="21608" y="12462"/>
                    </a:lnTo>
                    <a:lnTo>
                      <a:pt x="21454" y="12155"/>
                    </a:lnTo>
                    <a:lnTo>
                      <a:pt x="21286" y="11840"/>
                    </a:lnTo>
                    <a:lnTo>
                      <a:pt x="21103" y="11511"/>
                    </a:lnTo>
                    <a:lnTo>
                      <a:pt x="20898" y="11174"/>
                    </a:lnTo>
                    <a:lnTo>
                      <a:pt x="20678" y="10822"/>
                    </a:lnTo>
                    <a:lnTo>
                      <a:pt x="20429" y="10471"/>
                    </a:lnTo>
                    <a:lnTo>
                      <a:pt x="20165" y="10105"/>
                    </a:lnTo>
                    <a:lnTo>
                      <a:pt x="19880" y="9739"/>
                    </a:lnTo>
                    <a:lnTo>
                      <a:pt x="19572" y="9365"/>
                    </a:lnTo>
                    <a:lnTo>
                      <a:pt x="19243" y="8992"/>
                    </a:lnTo>
                    <a:lnTo>
                      <a:pt x="18884" y="8618"/>
                    </a:lnTo>
                    <a:lnTo>
                      <a:pt x="18701" y="8428"/>
                    </a:lnTo>
                    <a:lnTo>
                      <a:pt x="18503" y="8238"/>
                    </a:lnTo>
                    <a:lnTo>
                      <a:pt x="18306" y="8047"/>
                    </a:lnTo>
                    <a:lnTo>
                      <a:pt x="18101" y="7857"/>
                    </a:lnTo>
                    <a:lnTo>
                      <a:pt x="17888" y="7667"/>
                    </a:lnTo>
                    <a:lnTo>
                      <a:pt x="17669" y="7476"/>
                    </a:lnTo>
                    <a:lnTo>
                      <a:pt x="17442" y="7293"/>
                    </a:lnTo>
                    <a:lnTo>
                      <a:pt x="17207" y="7103"/>
                    </a:lnTo>
                    <a:lnTo>
                      <a:pt x="16966" y="6920"/>
                    </a:lnTo>
                    <a:lnTo>
                      <a:pt x="16717" y="6729"/>
                    </a:lnTo>
                    <a:lnTo>
                      <a:pt x="16460" y="6546"/>
                    </a:lnTo>
                    <a:lnTo>
                      <a:pt x="16204" y="6363"/>
                    </a:lnTo>
                    <a:lnTo>
                      <a:pt x="15933" y="6180"/>
                    </a:lnTo>
                    <a:lnTo>
                      <a:pt x="15655" y="5997"/>
                    </a:lnTo>
                    <a:lnTo>
                      <a:pt x="15655" y="5997"/>
                    </a:lnTo>
                    <a:lnTo>
                      <a:pt x="14542" y="5294"/>
                    </a:lnTo>
                    <a:lnTo>
                      <a:pt x="13451" y="4621"/>
                    </a:lnTo>
                    <a:lnTo>
                      <a:pt x="12397" y="3984"/>
                    </a:lnTo>
                    <a:lnTo>
                      <a:pt x="11877" y="3683"/>
                    </a:lnTo>
                    <a:lnTo>
                      <a:pt x="11364" y="3390"/>
                    </a:lnTo>
                    <a:lnTo>
                      <a:pt x="10859" y="3105"/>
                    </a:lnTo>
                    <a:lnTo>
                      <a:pt x="10361" y="2834"/>
                    </a:lnTo>
                    <a:lnTo>
                      <a:pt x="9871" y="2570"/>
                    </a:lnTo>
                    <a:lnTo>
                      <a:pt x="9395" y="2314"/>
                    </a:lnTo>
                    <a:lnTo>
                      <a:pt x="8919" y="2072"/>
                    </a:lnTo>
                    <a:lnTo>
                      <a:pt x="8457" y="1845"/>
                    </a:lnTo>
                    <a:lnTo>
                      <a:pt x="8003" y="1626"/>
                    </a:lnTo>
                    <a:lnTo>
                      <a:pt x="7564" y="1421"/>
                    </a:lnTo>
                    <a:lnTo>
                      <a:pt x="7125" y="1230"/>
                    </a:lnTo>
                    <a:lnTo>
                      <a:pt x="6700" y="1047"/>
                    </a:lnTo>
                    <a:lnTo>
                      <a:pt x="6283" y="879"/>
                    </a:lnTo>
                    <a:lnTo>
                      <a:pt x="5880" y="725"/>
                    </a:lnTo>
                    <a:lnTo>
                      <a:pt x="5485" y="586"/>
                    </a:lnTo>
                    <a:lnTo>
                      <a:pt x="5104" y="462"/>
                    </a:lnTo>
                    <a:lnTo>
                      <a:pt x="4730" y="352"/>
                    </a:lnTo>
                    <a:lnTo>
                      <a:pt x="4364" y="257"/>
                    </a:lnTo>
                    <a:lnTo>
                      <a:pt x="4013" y="176"/>
                    </a:lnTo>
                    <a:lnTo>
                      <a:pt x="3676" y="110"/>
                    </a:lnTo>
                    <a:lnTo>
                      <a:pt x="3347" y="59"/>
                    </a:lnTo>
                    <a:lnTo>
                      <a:pt x="3032" y="22"/>
                    </a:lnTo>
                    <a:lnTo>
                      <a:pt x="2732" y="0"/>
                    </a:lnTo>
                    <a:lnTo>
                      <a:pt x="2439" y="0"/>
                    </a:lnTo>
                    <a:lnTo>
                      <a:pt x="2300" y="8"/>
                    </a:lnTo>
                    <a:lnTo>
                      <a:pt x="2160" y="15"/>
                    </a:lnTo>
                    <a:lnTo>
                      <a:pt x="2029" y="30"/>
                    </a:lnTo>
                    <a:lnTo>
                      <a:pt x="1897" y="44"/>
                    </a:lnTo>
                    <a:lnTo>
                      <a:pt x="1897" y="44"/>
                    </a:lnTo>
                    <a:lnTo>
                      <a:pt x="1765" y="66"/>
                    </a:lnTo>
                    <a:lnTo>
                      <a:pt x="1648" y="96"/>
                    </a:lnTo>
                    <a:lnTo>
                      <a:pt x="1538" y="125"/>
                    </a:lnTo>
                    <a:lnTo>
                      <a:pt x="1428" y="154"/>
                    </a:lnTo>
                    <a:lnTo>
                      <a:pt x="1326" y="191"/>
                    </a:lnTo>
                    <a:lnTo>
                      <a:pt x="1231" y="227"/>
                    </a:lnTo>
                    <a:lnTo>
                      <a:pt x="1143" y="271"/>
                    </a:lnTo>
                    <a:lnTo>
                      <a:pt x="1062" y="308"/>
                    </a:lnTo>
                    <a:lnTo>
                      <a:pt x="982" y="359"/>
                    </a:lnTo>
                    <a:lnTo>
                      <a:pt x="908" y="403"/>
                    </a:lnTo>
                    <a:lnTo>
                      <a:pt x="842" y="454"/>
                    </a:lnTo>
                    <a:lnTo>
                      <a:pt x="777" y="506"/>
                    </a:lnTo>
                    <a:lnTo>
                      <a:pt x="718" y="564"/>
                    </a:lnTo>
                    <a:lnTo>
                      <a:pt x="667" y="623"/>
                    </a:lnTo>
                    <a:lnTo>
                      <a:pt x="615" y="681"/>
                    </a:lnTo>
                    <a:lnTo>
                      <a:pt x="572" y="740"/>
                    </a:lnTo>
                    <a:lnTo>
                      <a:pt x="535" y="806"/>
                    </a:lnTo>
                    <a:lnTo>
                      <a:pt x="498" y="864"/>
                    </a:lnTo>
                    <a:lnTo>
                      <a:pt x="440" y="996"/>
                    </a:lnTo>
                    <a:lnTo>
                      <a:pt x="396" y="1135"/>
                    </a:lnTo>
                    <a:lnTo>
                      <a:pt x="367" y="1274"/>
                    </a:lnTo>
                    <a:lnTo>
                      <a:pt x="345" y="1413"/>
                    </a:lnTo>
                    <a:lnTo>
                      <a:pt x="337" y="1560"/>
                    </a:lnTo>
                    <a:lnTo>
                      <a:pt x="345" y="1706"/>
                    </a:lnTo>
                    <a:lnTo>
                      <a:pt x="359" y="1845"/>
                    </a:lnTo>
                    <a:lnTo>
                      <a:pt x="381" y="1992"/>
                    </a:lnTo>
                    <a:lnTo>
                      <a:pt x="410" y="2131"/>
                    </a:lnTo>
                    <a:lnTo>
                      <a:pt x="440" y="2270"/>
                    </a:lnTo>
                    <a:lnTo>
                      <a:pt x="484" y="2402"/>
                    </a:lnTo>
                    <a:lnTo>
                      <a:pt x="528" y="2526"/>
                    </a:lnTo>
                    <a:lnTo>
                      <a:pt x="572" y="2651"/>
                    </a:lnTo>
                    <a:lnTo>
                      <a:pt x="659" y="2871"/>
                    </a:lnTo>
                    <a:lnTo>
                      <a:pt x="747" y="3061"/>
                    </a:lnTo>
                    <a:lnTo>
                      <a:pt x="820" y="3200"/>
                    </a:lnTo>
                    <a:lnTo>
                      <a:pt x="894" y="3325"/>
                    </a:lnTo>
                    <a:lnTo>
                      <a:pt x="894" y="3325"/>
                    </a:lnTo>
                    <a:lnTo>
                      <a:pt x="806" y="3368"/>
                    </a:lnTo>
                    <a:lnTo>
                      <a:pt x="703" y="3427"/>
                    </a:lnTo>
                    <a:lnTo>
                      <a:pt x="586" y="3500"/>
                    </a:lnTo>
                    <a:lnTo>
                      <a:pt x="454" y="3595"/>
                    </a:lnTo>
                    <a:lnTo>
                      <a:pt x="388" y="3654"/>
                    </a:lnTo>
                    <a:lnTo>
                      <a:pt x="323" y="3713"/>
                    </a:lnTo>
                    <a:lnTo>
                      <a:pt x="257" y="3786"/>
                    </a:lnTo>
                    <a:lnTo>
                      <a:pt x="198" y="3852"/>
                    </a:lnTo>
                    <a:lnTo>
                      <a:pt x="147" y="3932"/>
                    </a:lnTo>
                    <a:lnTo>
                      <a:pt x="103" y="4013"/>
                    </a:lnTo>
                    <a:lnTo>
                      <a:pt x="59" y="4101"/>
                    </a:lnTo>
                    <a:lnTo>
                      <a:pt x="30" y="4196"/>
                    </a:lnTo>
                    <a:lnTo>
                      <a:pt x="8" y="4291"/>
                    </a:lnTo>
                    <a:lnTo>
                      <a:pt x="0" y="4394"/>
                    </a:lnTo>
                    <a:lnTo>
                      <a:pt x="0" y="4503"/>
                    </a:lnTo>
                    <a:lnTo>
                      <a:pt x="15" y="4613"/>
                    </a:lnTo>
                    <a:lnTo>
                      <a:pt x="52" y="4730"/>
                    </a:lnTo>
                    <a:lnTo>
                      <a:pt x="103" y="4855"/>
                    </a:lnTo>
                    <a:lnTo>
                      <a:pt x="169" y="4979"/>
                    </a:lnTo>
                    <a:lnTo>
                      <a:pt x="257" y="5111"/>
                    </a:lnTo>
                    <a:lnTo>
                      <a:pt x="359" y="5250"/>
                    </a:lnTo>
                    <a:lnTo>
                      <a:pt x="491" y="5389"/>
                    </a:lnTo>
                    <a:lnTo>
                      <a:pt x="637" y="5536"/>
                    </a:lnTo>
                    <a:lnTo>
                      <a:pt x="813" y="5682"/>
                    </a:lnTo>
                    <a:lnTo>
                      <a:pt x="1018" y="5836"/>
                    </a:lnTo>
                    <a:lnTo>
                      <a:pt x="1245" y="599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1"/>
              <p:cNvSpPr/>
              <p:nvPr/>
            </p:nvSpPr>
            <p:spPr>
              <a:xfrm>
                <a:off x="4617150" y="1636250"/>
                <a:ext cx="1742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6971" h="5647" extrusionOk="0">
                    <a:moveTo>
                      <a:pt x="3625" y="1"/>
                    </a:moveTo>
                    <a:lnTo>
                      <a:pt x="3522" y="8"/>
                    </a:lnTo>
                    <a:lnTo>
                      <a:pt x="3324" y="23"/>
                    </a:lnTo>
                    <a:lnTo>
                      <a:pt x="3141" y="59"/>
                    </a:lnTo>
                    <a:lnTo>
                      <a:pt x="2966" y="111"/>
                    </a:lnTo>
                    <a:lnTo>
                      <a:pt x="2797" y="177"/>
                    </a:lnTo>
                    <a:lnTo>
                      <a:pt x="2636" y="250"/>
                    </a:lnTo>
                    <a:lnTo>
                      <a:pt x="2490" y="330"/>
                    </a:lnTo>
                    <a:lnTo>
                      <a:pt x="2350" y="418"/>
                    </a:lnTo>
                    <a:lnTo>
                      <a:pt x="2219" y="513"/>
                    </a:lnTo>
                    <a:lnTo>
                      <a:pt x="2094" y="616"/>
                    </a:lnTo>
                    <a:lnTo>
                      <a:pt x="1984" y="711"/>
                    </a:lnTo>
                    <a:lnTo>
                      <a:pt x="1882" y="821"/>
                    </a:lnTo>
                    <a:lnTo>
                      <a:pt x="1787" y="923"/>
                    </a:lnTo>
                    <a:lnTo>
                      <a:pt x="1699" y="1019"/>
                    </a:lnTo>
                    <a:lnTo>
                      <a:pt x="1626" y="1121"/>
                    </a:lnTo>
                    <a:lnTo>
                      <a:pt x="1501" y="1290"/>
                    </a:lnTo>
                    <a:lnTo>
                      <a:pt x="1406" y="1436"/>
                    </a:lnTo>
                    <a:lnTo>
                      <a:pt x="1340" y="1560"/>
                    </a:lnTo>
                    <a:lnTo>
                      <a:pt x="1223" y="1663"/>
                    </a:lnTo>
                    <a:lnTo>
                      <a:pt x="1091" y="1780"/>
                    </a:lnTo>
                    <a:lnTo>
                      <a:pt x="930" y="1934"/>
                    </a:lnTo>
                    <a:lnTo>
                      <a:pt x="754" y="2132"/>
                    </a:lnTo>
                    <a:lnTo>
                      <a:pt x="659" y="2234"/>
                    </a:lnTo>
                    <a:lnTo>
                      <a:pt x="564" y="2351"/>
                    </a:lnTo>
                    <a:lnTo>
                      <a:pt x="476" y="2468"/>
                    </a:lnTo>
                    <a:lnTo>
                      <a:pt x="388" y="2600"/>
                    </a:lnTo>
                    <a:lnTo>
                      <a:pt x="308" y="2732"/>
                    </a:lnTo>
                    <a:lnTo>
                      <a:pt x="234" y="2871"/>
                    </a:lnTo>
                    <a:lnTo>
                      <a:pt x="168" y="3010"/>
                    </a:lnTo>
                    <a:lnTo>
                      <a:pt x="110" y="3157"/>
                    </a:lnTo>
                    <a:lnTo>
                      <a:pt x="59" y="3303"/>
                    </a:lnTo>
                    <a:lnTo>
                      <a:pt x="29" y="3457"/>
                    </a:lnTo>
                    <a:lnTo>
                      <a:pt x="7" y="3611"/>
                    </a:lnTo>
                    <a:lnTo>
                      <a:pt x="0" y="3764"/>
                    </a:lnTo>
                    <a:lnTo>
                      <a:pt x="7" y="3838"/>
                    </a:lnTo>
                    <a:lnTo>
                      <a:pt x="15" y="3918"/>
                    </a:lnTo>
                    <a:lnTo>
                      <a:pt x="29" y="3999"/>
                    </a:lnTo>
                    <a:lnTo>
                      <a:pt x="44" y="4072"/>
                    </a:lnTo>
                    <a:lnTo>
                      <a:pt x="73" y="4152"/>
                    </a:lnTo>
                    <a:lnTo>
                      <a:pt x="95" y="4233"/>
                    </a:lnTo>
                    <a:lnTo>
                      <a:pt x="132" y="4306"/>
                    </a:lnTo>
                    <a:lnTo>
                      <a:pt x="176" y="4387"/>
                    </a:lnTo>
                    <a:lnTo>
                      <a:pt x="220" y="4460"/>
                    </a:lnTo>
                    <a:lnTo>
                      <a:pt x="271" y="4541"/>
                    </a:lnTo>
                    <a:lnTo>
                      <a:pt x="330" y="4614"/>
                    </a:lnTo>
                    <a:lnTo>
                      <a:pt x="395" y="4694"/>
                    </a:lnTo>
                    <a:lnTo>
                      <a:pt x="461" y="4768"/>
                    </a:lnTo>
                    <a:lnTo>
                      <a:pt x="542" y="4841"/>
                    </a:lnTo>
                    <a:lnTo>
                      <a:pt x="630" y="4914"/>
                    </a:lnTo>
                    <a:lnTo>
                      <a:pt x="718" y="4987"/>
                    </a:lnTo>
                    <a:lnTo>
                      <a:pt x="820" y="5060"/>
                    </a:lnTo>
                    <a:lnTo>
                      <a:pt x="930" y="5134"/>
                    </a:lnTo>
                    <a:lnTo>
                      <a:pt x="1040" y="5200"/>
                    </a:lnTo>
                    <a:lnTo>
                      <a:pt x="1164" y="5273"/>
                    </a:lnTo>
                    <a:lnTo>
                      <a:pt x="1296" y="5339"/>
                    </a:lnTo>
                    <a:lnTo>
                      <a:pt x="1428" y="5397"/>
                    </a:lnTo>
                    <a:lnTo>
                      <a:pt x="1567" y="5449"/>
                    </a:lnTo>
                    <a:lnTo>
                      <a:pt x="1706" y="5492"/>
                    </a:lnTo>
                    <a:lnTo>
                      <a:pt x="1845" y="5536"/>
                    </a:lnTo>
                    <a:lnTo>
                      <a:pt x="1992" y="5566"/>
                    </a:lnTo>
                    <a:lnTo>
                      <a:pt x="2138" y="5595"/>
                    </a:lnTo>
                    <a:lnTo>
                      <a:pt x="2285" y="5617"/>
                    </a:lnTo>
                    <a:lnTo>
                      <a:pt x="2431" y="5632"/>
                    </a:lnTo>
                    <a:lnTo>
                      <a:pt x="2585" y="5639"/>
                    </a:lnTo>
                    <a:lnTo>
                      <a:pt x="2739" y="5646"/>
                    </a:lnTo>
                    <a:lnTo>
                      <a:pt x="2892" y="5639"/>
                    </a:lnTo>
                    <a:lnTo>
                      <a:pt x="3046" y="5632"/>
                    </a:lnTo>
                    <a:lnTo>
                      <a:pt x="3200" y="5624"/>
                    </a:lnTo>
                    <a:lnTo>
                      <a:pt x="3354" y="5602"/>
                    </a:lnTo>
                    <a:lnTo>
                      <a:pt x="3507" y="5580"/>
                    </a:lnTo>
                    <a:lnTo>
                      <a:pt x="3661" y="5551"/>
                    </a:lnTo>
                    <a:lnTo>
                      <a:pt x="3822" y="5522"/>
                    </a:lnTo>
                    <a:lnTo>
                      <a:pt x="3976" y="5485"/>
                    </a:lnTo>
                    <a:lnTo>
                      <a:pt x="4122" y="5441"/>
                    </a:lnTo>
                    <a:lnTo>
                      <a:pt x="4276" y="5397"/>
                    </a:lnTo>
                    <a:lnTo>
                      <a:pt x="4423" y="5346"/>
                    </a:lnTo>
                    <a:lnTo>
                      <a:pt x="4576" y="5295"/>
                    </a:lnTo>
                    <a:lnTo>
                      <a:pt x="4715" y="5236"/>
                    </a:lnTo>
                    <a:lnTo>
                      <a:pt x="4862" y="5178"/>
                    </a:lnTo>
                    <a:lnTo>
                      <a:pt x="5001" y="5112"/>
                    </a:lnTo>
                    <a:lnTo>
                      <a:pt x="5140" y="5038"/>
                    </a:lnTo>
                    <a:lnTo>
                      <a:pt x="5279" y="4965"/>
                    </a:lnTo>
                    <a:lnTo>
                      <a:pt x="5411" y="4892"/>
                    </a:lnTo>
                    <a:lnTo>
                      <a:pt x="5536" y="4811"/>
                    </a:lnTo>
                    <a:lnTo>
                      <a:pt x="5660" y="4731"/>
                    </a:lnTo>
                    <a:lnTo>
                      <a:pt x="5785" y="4643"/>
                    </a:lnTo>
                    <a:lnTo>
                      <a:pt x="5894" y="4555"/>
                    </a:lnTo>
                    <a:lnTo>
                      <a:pt x="6011" y="4460"/>
                    </a:lnTo>
                    <a:lnTo>
                      <a:pt x="6114" y="4365"/>
                    </a:lnTo>
                    <a:lnTo>
                      <a:pt x="6217" y="4270"/>
                    </a:lnTo>
                    <a:lnTo>
                      <a:pt x="6312" y="4167"/>
                    </a:lnTo>
                    <a:lnTo>
                      <a:pt x="6407" y="4072"/>
                    </a:lnTo>
                    <a:lnTo>
                      <a:pt x="6487" y="3962"/>
                    </a:lnTo>
                    <a:lnTo>
                      <a:pt x="6568" y="3860"/>
                    </a:lnTo>
                    <a:lnTo>
                      <a:pt x="6641" y="3750"/>
                    </a:lnTo>
                    <a:lnTo>
                      <a:pt x="6707" y="3640"/>
                    </a:lnTo>
                    <a:lnTo>
                      <a:pt x="6766" y="3530"/>
                    </a:lnTo>
                    <a:lnTo>
                      <a:pt x="6817" y="3413"/>
                    </a:lnTo>
                    <a:lnTo>
                      <a:pt x="6861" y="3303"/>
                    </a:lnTo>
                    <a:lnTo>
                      <a:pt x="6905" y="3186"/>
                    </a:lnTo>
                    <a:lnTo>
                      <a:pt x="6934" y="3069"/>
                    </a:lnTo>
                    <a:lnTo>
                      <a:pt x="6956" y="2952"/>
                    </a:lnTo>
                    <a:lnTo>
                      <a:pt x="6963" y="2827"/>
                    </a:lnTo>
                    <a:lnTo>
                      <a:pt x="6971" y="2710"/>
                    </a:lnTo>
                    <a:lnTo>
                      <a:pt x="6963" y="2586"/>
                    </a:lnTo>
                    <a:lnTo>
                      <a:pt x="6956" y="2468"/>
                    </a:lnTo>
                    <a:lnTo>
                      <a:pt x="6934" y="2344"/>
                    </a:lnTo>
                    <a:lnTo>
                      <a:pt x="6897" y="2219"/>
                    </a:lnTo>
                    <a:lnTo>
                      <a:pt x="6854" y="2102"/>
                    </a:lnTo>
                    <a:lnTo>
                      <a:pt x="6802" y="1978"/>
                    </a:lnTo>
                    <a:lnTo>
                      <a:pt x="6744" y="1853"/>
                    </a:lnTo>
                    <a:lnTo>
                      <a:pt x="6670" y="1729"/>
                    </a:lnTo>
                    <a:lnTo>
                      <a:pt x="6583" y="1604"/>
                    </a:lnTo>
                    <a:lnTo>
                      <a:pt x="6495" y="1487"/>
                    </a:lnTo>
                    <a:lnTo>
                      <a:pt x="6385" y="1363"/>
                    </a:lnTo>
                    <a:lnTo>
                      <a:pt x="6268" y="1246"/>
                    </a:lnTo>
                    <a:lnTo>
                      <a:pt x="6136" y="1121"/>
                    </a:lnTo>
                    <a:lnTo>
                      <a:pt x="5997" y="1004"/>
                    </a:lnTo>
                    <a:lnTo>
                      <a:pt x="5850" y="887"/>
                    </a:lnTo>
                    <a:lnTo>
                      <a:pt x="5704" y="777"/>
                    </a:lnTo>
                    <a:lnTo>
                      <a:pt x="5565" y="682"/>
                    </a:lnTo>
                    <a:lnTo>
                      <a:pt x="5426" y="587"/>
                    </a:lnTo>
                    <a:lnTo>
                      <a:pt x="5287" y="506"/>
                    </a:lnTo>
                    <a:lnTo>
                      <a:pt x="5155" y="426"/>
                    </a:lnTo>
                    <a:lnTo>
                      <a:pt x="5023" y="360"/>
                    </a:lnTo>
                    <a:lnTo>
                      <a:pt x="4891" y="294"/>
                    </a:lnTo>
                    <a:lnTo>
                      <a:pt x="4767" y="243"/>
                    </a:lnTo>
                    <a:lnTo>
                      <a:pt x="4642" y="191"/>
                    </a:lnTo>
                    <a:lnTo>
                      <a:pt x="4518" y="147"/>
                    </a:lnTo>
                    <a:lnTo>
                      <a:pt x="4401" y="111"/>
                    </a:lnTo>
                    <a:lnTo>
                      <a:pt x="4283" y="74"/>
                    </a:lnTo>
                    <a:lnTo>
                      <a:pt x="4166" y="52"/>
                    </a:lnTo>
                    <a:lnTo>
                      <a:pt x="4049" y="30"/>
                    </a:lnTo>
                    <a:lnTo>
                      <a:pt x="3939" y="16"/>
                    </a:lnTo>
                    <a:lnTo>
                      <a:pt x="3830" y="8"/>
                    </a:lnTo>
                    <a:lnTo>
                      <a:pt x="3727" y="1"/>
                    </a:lnTo>
                    <a:close/>
                  </a:path>
                </a:pathLst>
              </a:custGeom>
              <a:solidFill>
                <a:srgbClr val="D66A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1"/>
              <p:cNvSpPr/>
              <p:nvPr/>
            </p:nvSpPr>
            <p:spPr>
              <a:xfrm>
                <a:off x="4617150" y="1636250"/>
                <a:ext cx="1742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6971" h="5647" fill="none" extrusionOk="0">
                    <a:moveTo>
                      <a:pt x="1340" y="1560"/>
                    </a:moveTo>
                    <a:lnTo>
                      <a:pt x="1340" y="1560"/>
                    </a:lnTo>
                    <a:lnTo>
                      <a:pt x="1406" y="1436"/>
                    </a:lnTo>
                    <a:lnTo>
                      <a:pt x="1501" y="1290"/>
                    </a:lnTo>
                    <a:lnTo>
                      <a:pt x="1626" y="1121"/>
                    </a:lnTo>
                    <a:lnTo>
                      <a:pt x="1699" y="1019"/>
                    </a:lnTo>
                    <a:lnTo>
                      <a:pt x="1787" y="923"/>
                    </a:lnTo>
                    <a:lnTo>
                      <a:pt x="1882" y="821"/>
                    </a:lnTo>
                    <a:lnTo>
                      <a:pt x="1984" y="711"/>
                    </a:lnTo>
                    <a:lnTo>
                      <a:pt x="2094" y="616"/>
                    </a:lnTo>
                    <a:lnTo>
                      <a:pt x="2219" y="513"/>
                    </a:lnTo>
                    <a:lnTo>
                      <a:pt x="2350" y="418"/>
                    </a:lnTo>
                    <a:lnTo>
                      <a:pt x="2490" y="330"/>
                    </a:lnTo>
                    <a:lnTo>
                      <a:pt x="2636" y="250"/>
                    </a:lnTo>
                    <a:lnTo>
                      <a:pt x="2797" y="177"/>
                    </a:lnTo>
                    <a:lnTo>
                      <a:pt x="2966" y="111"/>
                    </a:lnTo>
                    <a:lnTo>
                      <a:pt x="3141" y="59"/>
                    </a:lnTo>
                    <a:lnTo>
                      <a:pt x="3324" y="23"/>
                    </a:lnTo>
                    <a:lnTo>
                      <a:pt x="3522" y="8"/>
                    </a:lnTo>
                    <a:lnTo>
                      <a:pt x="3625" y="1"/>
                    </a:lnTo>
                    <a:lnTo>
                      <a:pt x="3727" y="1"/>
                    </a:lnTo>
                    <a:lnTo>
                      <a:pt x="3830" y="8"/>
                    </a:lnTo>
                    <a:lnTo>
                      <a:pt x="3939" y="16"/>
                    </a:lnTo>
                    <a:lnTo>
                      <a:pt x="4049" y="30"/>
                    </a:lnTo>
                    <a:lnTo>
                      <a:pt x="4166" y="52"/>
                    </a:lnTo>
                    <a:lnTo>
                      <a:pt x="4283" y="74"/>
                    </a:lnTo>
                    <a:lnTo>
                      <a:pt x="4401" y="111"/>
                    </a:lnTo>
                    <a:lnTo>
                      <a:pt x="4518" y="147"/>
                    </a:lnTo>
                    <a:lnTo>
                      <a:pt x="4642" y="191"/>
                    </a:lnTo>
                    <a:lnTo>
                      <a:pt x="4767" y="243"/>
                    </a:lnTo>
                    <a:lnTo>
                      <a:pt x="4891" y="294"/>
                    </a:lnTo>
                    <a:lnTo>
                      <a:pt x="5023" y="360"/>
                    </a:lnTo>
                    <a:lnTo>
                      <a:pt x="5155" y="426"/>
                    </a:lnTo>
                    <a:lnTo>
                      <a:pt x="5287" y="506"/>
                    </a:lnTo>
                    <a:lnTo>
                      <a:pt x="5426" y="587"/>
                    </a:lnTo>
                    <a:lnTo>
                      <a:pt x="5565" y="682"/>
                    </a:lnTo>
                    <a:lnTo>
                      <a:pt x="5704" y="777"/>
                    </a:lnTo>
                    <a:lnTo>
                      <a:pt x="5850" y="887"/>
                    </a:lnTo>
                    <a:lnTo>
                      <a:pt x="5997" y="1004"/>
                    </a:lnTo>
                    <a:lnTo>
                      <a:pt x="5997" y="1004"/>
                    </a:lnTo>
                    <a:lnTo>
                      <a:pt x="6136" y="1121"/>
                    </a:lnTo>
                    <a:lnTo>
                      <a:pt x="6268" y="1246"/>
                    </a:lnTo>
                    <a:lnTo>
                      <a:pt x="6385" y="1363"/>
                    </a:lnTo>
                    <a:lnTo>
                      <a:pt x="6495" y="1487"/>
                    </a:lnTo>
                    <a:lnTo>
                      <a:pt x="6583" y="1604"/>
                    </a:lnTo>
                    <a:lnTo>
                      <a:pt x="6670" y="1729"/>
                    </a:lnTo>
                    <a:lnTo>
                      <a:pt x="6744" y="1853"/>
                    </a:lnTo>
                    <a:lnTo>
                      <a:pt x="6802" y="1978"/>
                    </a:lnTo>
                    <a:lnTo>
                      <a:pt x="6854" y="2102"/>
                    </a:lnTo>
                    <a:lnTo>
                      <a:pt x="6897" y="2219"/>
                    </a:lnTo>
                    <a:lnTo>
                      <a:pt x="6934" y="2344"/>
                    </a:lnTo>
                    <a:lnTo>
                      <a:pt x="6956" y="2468"/>
                    </a:lnTo>
                    <a:lnTo>
                      <a:pt x="6963" y="2586"/>
                    </a:lnTo>
                    <a:lnTo>
                      <a:pt x="6971" y="2710"/>
                    </a:lnTo>
                    <a:lnTo>
                      <a:pt x="6963" y="2827"/>
                    </a:lnTo>
                    <a:lnTo>
                      <a:pt x="6956" y="2952"/>
                    </a:lnTo>
                    <a:lnTo>
                      <a:pt x="6934" y="3069"/>
                    </a:lnTo>
                    <a:lnTo>
                      <a:pt x="6905" y="3186"/>
                    </a:lnTo>
                    <a:lnTo>
                      <a:pt x="6861" y="3303"/>
                    </a:lnTo>
                    <a:lnTo>
                      <a:pt x="6817" y="3413"/>
                    </a:lnTo>
                    <a:lnTo>
                      <a:pt x="6766" y="3530"/>
                    </a:lnTo>
                    <a:lnTo>
                      <a:pt x="6707" y="3640"/>
                    </a:lnTo>
                    <a:lnTo>
                      <a:pt x="6641" y="3750"/>
                    </a:lnTo>
                    <a:lnTo>
                      <a:pt x="6568" y="3860"/>
                    </a:lnTo>
                    <a:lnTo>
                      <a:pt x="6487" y="3962"/>
                    </a:lnTo>
                    <a:lnTo>
                      <a:pt x="6407" y="4072"/>
                    </a:lnTo>
                    <a:lnTo>
                      <a:pt x="6312" y="4167"/>
                    </a:lnTo>
                    <a:lnTo>
                      <a:pt x="6217" y="4270"/>
                    </a:lnTo>
                    <a:lnTo>
                      <a:pt x="6114" y="4365"/>
                    </a:lnTo>
                    <a:lnTo>
                      <a:pt x="6011" y="4460"/>
                    </a:lnTo>
                    <a:lnTo>
                      <a:pt x="5894" y="4555"/>
                    </a:lnTo>
                    <a:lnTo>
                      <a:pt x="5785" y="4643"/>
                    </a:lnTo>
                    <a:lnTo>
                      <a:pt x="5660" y="4731"/>
                    </a:lnTo>
                    <a:lnTo>
                      <a:pt x="5536" y="4811"/>
                    </a:lnTo>
                    <a:lnTo>
                      <a:pt x="5411" y="4892"/>
                    </a:lnTo>
                    <a:lnTo>
                      <a:pt x="5279" y="4965"/>
                    </a:lnTo>
                    <a:lnTo>
                      <a:pt x="5140" y="5038"/>
                    </a:lnTo>
                    <a:lnTo>
                      <a:pt x="5001" y="5112"/>
                    </a:lnTo>
                    <a:lnTo>
                      <a:pt x="4862" y="5178"/>
                    </a:lnTo>
                    <a:lnTo>
                      <a:pt x="4715" y="5236"/>
                    </a:lnTo>
                    <a:lnTo>
                      <a:pt x="4576" y="5295"/>
                    </a:lnTo>
                    <a:lnTo>
                      <a:pt x="4423" y="5346"/>
                    </a:lnTo>
                    <a:lnTo>
                      <a:pt x="4276" y="5397"/>
                    </a:lnTo>
                    <a:lnTo>
                      <a:pt x="4122" y="5441"/>
                    </a:lnTo>
                    <a:lnTo>
                      <a:pt x="3976" y="5485"/>
                    </a:lnTo>
                    <a:lnTo>
                      <a:pt x="3822" y="5522"/>
                    </a:lnTo>
                    <a:lnTo>
                      <a:pt x="3661" y="5551"/>
                    </a:lnTo>
                    <a:lnTo>
                      <a:pt x="3507" y="5580"/>
                    </a:lnTo>
                    <a:lnTo>
                      <a:pt x="3354" y="5602"/>
                    </a:lnTo>
                    <a:lnTo>
                      <a:pt x="3200" y="5624"/>
                    </a:lnTo>
                    <a:lnTo>
                      <a:pt x="3046" y="5632"/>
                    </a:lnTo>
                    <a:lnTo>
                      <a:pt x="2892" y="5639"/>
                    </a:lnTo>
                    <a:lnTo>
                      <a:pt x="2739" y="5646"/>
                    </a:lnTo>
                    <a:lnTo>
                      <a:pt x="2585" y="5639"/>
                    </a:lnTo>
                    <a:lnTo>
                      <a:pt x="2431" y="5632"/>
                    </a:lnTo>
                    <a:lnTo>
                      <a:pt x="2285" y="5617"/>
                    </a:lnTo>
                    <a:lnTo>
                      <a:pt x="2138" y="5595"/>
                    </a:lnTo>
                    <a:lnTo>
                      <a:pt x="1992" y="5566"/>
                    </a:lnTo>
                    <a:lnTo>
                      <a:pt x="1845" y="5536"/>
                    </a:lnTo>
                    <a:lnTo>
                      <a:pt x="1706" y="5492"/>
                    </a:lnTo>
                    <a:lnTo>
                      <a:pt x="1567" y="5449"/>
                    </a:lnTo>
                    <a:lnTo>
                      <a:pt x="1428" y="5397"/>
                    </a:lnTo>
                    <a:lnTo>
                      <a:pt x="1296" y="5339"/>
                    </a:lnTo>
                    <a:lnTo>
                      <a:pt x="1164" y="5273"/>
                    </a:lnTo>
                    <a:lnTo>
                      <a:pt x="1164" y="5273"/>
                    </a:lnTo>
                    <a:lnTo>
                      <a:pt x="1040" y="5200"/>
                    </a:lnTo>
                    <a:lnTo>
                      <a:pt x="930" y="5134"/>
                    </a:lnTo>
                    <a:lnTo>
                      <a:pt x="820" y="5060"/>
                    </a:lnTo>
                    <a:lnTo>
                      <a:pt x="718" y="4987"/>
                    </a:lnTo>
                    <a:lnTo>
                      <a:pt x="630" y="4914"/>
                    </a:lnTo>
                    <a:lnTo>
                      <a:pt x="542" y="4841"/>
                    </a:lnTo>
                    <a:lnTo>
                      <a:pt x="461" y="4768"/>
                    </a:lnTo>
                    <a:lnTo>
                      <a:pt x="395" y="4694"/>
                    </a:lnTo>
                    <a:lnTo>
                      <a:pt x="330" y="4614"/>
                    </a:lnTo>
                    <a:lnTo>
                      <a:pt x="271" y="4541"/>
                    </a:lnTo>
                    <a:lnTo>
                      <a:pt x="220" y="4460"/>
                    </a:lnTo>
                    <a:lnTo>
                      <a:pt x="176" y="4387"/>
                    </a:lnTo>
                    <a:lnTo>
                      <a:pt x="132" y="4306"/>
                    </a:lnTo>
                    <a:lnTo>
                      <a:pt x="95" y="4233"/>
                    </a:lnTo>
                    <a:lnTo>
                      <a:pt x="73" y="4152"/>
                    </a:lnTo>
                    <a:lnTo>
                      <a:pt x="44" y="4072"/>
                    </a:lnTo>
                    <a:lnTo>
                      <a:pt x="29" y="3999"/>
                    </a:lnTo>
                    <a:lnTo>
                      <a:pt x="15" y="3918"/>
                    </a:lnTo>
                    <a:lnTo>
                      <a:pt x="7" y="3838"/>
                    </a:lnTo>
                    <a:lnTo>
                      <a:pt x="0" y="3764"/>
                    </a:lnTo>
                    <a:lnTo>
                      <a:pt x="7" y="3611"/>
                    </a:lnTo>
                    <a:lnTo>
                      <a:pt x="29" y="3457"/>
                    </a:lnTo>
                    <a:lnTo>
                      <a:pt x="59" y="3303"/>
                    </a:lnTo>
                    <a:lnTo>
                      <a:pt x="110" y="3157"/>
                    </a:lnTo>
                    <a:lnTo>
                      <a:pt x="168" y="3010"/>
                    </a:lnTo>
                    <a:lnTo>
                      <a:pt x="234" y="2871"/>
                    </a:lnTo>
                    <a:lnTo>
                      <a:pt x="308" y="2732"/>
                    </a:lnTo>
                    <a:lnTo>
                      <a:pt x="388" y="2600"/>
                    </a:lnTo>
                    <a:lnTo>
                      <a:pt x="476" y="2468"/>
                    </a:lnTo>
                    <a:lnTo>
                      <a:pt x="564" y="2351"/>
                    </a:lnTo>
                    <a:lnTo>
                      <a:pt x="659" y="2234"/>
                    </a:lnTo>
                    <a:lnTo>
                      <a:pt x="754" y="2132"/>
                    </a:lnTo>
                    <a:lnTo>
                      <a:pt x="930" y="1934"/>
                    </a:lnTo>
                    <a:lnTo>
                      <a:pt x="1091" y="1780"/>
                    </a:lnTo>
                    <a:lnTo>
                      <a:pt x="1223" y="1663"/>
                    </a:lnTo>
                    <a:lnTo>
                      <a:pt x="1340" y="156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1"/>
              <p:cNvSpPr/>
              <p:nvPr/>
            </p:nvSpPr>
            <p:spPr>
              <a:xfrm>
                <a:off x="4288575" y="2928225"/>
                <a:ext cx="161825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3882" extrusionOk="0">
                    <a:moveTo>
                      <a:pt x="3068" y="1"/>
                    </a:moveTo>
                    <a:lnTo>
                      <a:pt x="2907" y="8"/>
                    </a:lnTo>
                    <a:lnTo>
                      <a:pt x="2746" y="23"/>
                    </a:lnTo>
                    <a:lnTo>
                      <a:pt x="2585" y="38"/>
                    </a:lnTo>
                    <a:lnTo>
                      <a:pt x="2424" y="60"/>
                    </a:lnTo>
                    <a:lnTo>
                      <a:pt x="2270" y="89"/>
                    </a:lnTo>
                    <a:lnTo>
                      <a:pt x="2123" y="118"/>
                    </a:lnTo>
                    <a:lnTo>
                      <a:pt x="1977" y="155"/>
                    </a:lnTo>
                    <a:lnTo>
                      <a:pt x="1831" y="191"/>
                    </a:lnTo>
                    <a:lnTo>
                      <a:pt x="1691" y="235"/>
                    </a:lnTo>
                    <a:lnTo>
                      <a:pt x="1560" y="279"/>
                    </a:lnTo>
                    <a:lnTo>
                      <a:pt x="1428" y="330"/>
                    </a:lnTo>
                    <a:lnTo>
                      <a:pt x="1303" y="389"/>
                    </a:lnTo>
                    <a:lnTo>
                      <a:pt x="1179" y="440"/>
                    </a:lnTo>
                    <a:lnTo>
                      <a:pt x="1062" y="506"/>
                    </a:lnTo>
                    <a:lnTo>
                      <a:pt x="945" y="572"/>
                    </a:lnTo>
                    <a:lnTo>
                      <a:pt x="842" y="638"/>
                    </a:lnTo>
                    <a:lnTo>
                      <a:pt x="740" y="704"/>
                    </a:lnTo>
                    <a:lnTo>
                      <a:pt x="644" y="777"/>
                    </a:lnTo>
                    <a:lnTo>
                      <a:pt x="556" y="858"/>
                    </a:lnTo>
                    <a:lnTo>
                      <a:pt x="469" y="938"/>
                    </a:lnTo>
                    <a:lnTo>
                      <a:pt x="388" y="1019"/>
                    </a:lnTo>
                    <a:lnTo>
                      <a:pt x="322" y="1099"/>
                    </a:lnTo>
                    <a:lnTo>
                      <a:pt x="256" y="1187"/>
                    </a:lnTo>
                    <a:lnTo>
                      <a:pt x="198" y="1275"/>
                    </a:lnTo>
                    <a:lnTo>
                      <a:pt x="146" y="1363"/>
                    </a:lnTo>
                    <a:lnTo>
                      <a:pt x="103" y="1458"/>
                    </a:lnTo>
                    <a:lnTo>
                      <a:pt x="66" y="1553"/>
                    </a:lnTo>
                    <a:lnTo>
                      <a:pt x="37" y="1648"/>
                    </a:lnTo>
                    <a:lnTo>
                      <a:pt x="15" y="1744"/>
                    </a:lnTo>
                    <a:lnTo>
                      <a:pt x="7" y="1839"/>
                    </a:lnTo>
                    <a:lnTo>
                      <a:pt x="0" y="1941"/>
                    </a:lnTo>
                    <a:lnTo>
                      <a:pt x="7" y="2044"/>
                    </a:lnTo>
                    <a:lnTo>
                      <a:pt x="15" y="2139"/>
                    </a:lnTo>
                    <a:lnTo>
                      <a:pt x="37" y="2234"/>
                    </a:lnTo>
                    <a:lnTo>
                      <a:pt x="66" y="2329"/>
                    </a:lnTo>
                    <a:lnTo>
                      <a:pt x="103" y="2425"/>
                    </a:lnTo>
                    <a:lnTo>
                      <a:pt x="146" y="2520"/>
                    </a:lnTo>
                    <a:lnTo>
                      <a:pt x="198" y="2608"/>
                    </a:lnTo>
                    <a:lnTo>
                      <a:pt x="256" y="2695"/>
                    </a:lnTo>
                    <a:lnTo>
                      <a:pt x="322" y="2783"/>
                    </a:lnTo>
                    <a:lnTo>
                      <a:pt x="388" y="2864"/>
                    </a:lnTo>
                    <a:lnTo>
                      <a:pt x="469" y="2944"/>
                    </a:lnTo>
                    <a:lnTo>
                      <a:pt x="556" y="3025"/>
                    </a:lnTo>
                    <a:lnTo>
                      <a:pt x="644" y="3106"/>
                    </a:lnTo>
                    <a:lnTo>
                      <a:pt x="740" y="3179"/>
                    </a:lnTo>
                    <a:lnTo>
                      <a:pt x="842" y="3245"/>
                    </a:lnTo>
                    <a:lnTo>
                      <a:pt x="945" y="3311"/>
                    </a:lnTo>
                    <a:lnTo>
                      <a:pt x="1062" y="3376"/>
                    </a:lnTo>
                    <a:lnTo>
                      <a:pt x="1179" y="3435"/>
                    </a:lnTo>
                    <a:lnTo>
                      <a:pt x="1303" y="3494"/>
                    </a:lnTo>
                    <a:lnTo>
                      <a:pt x="1428" y="3552"/>
                    </a:lnTo>
                    <a:lnTo>
                      <a:pt x="1560" y="3603"/>
                    </a:lnTo>
                    <a:lnTo>
                      <a:pt x="1691" y="3647"/>
                    </a:lnTo>
                    <a:lnTo>
                      <a:pt x="1831" y="3691"/>
                    </a:lnTo>
                    <a:lnTo>
                      <a:pt x="1977" y="3728"/>
                    </a:lnTo>
                    <a:lnTo>
                      <a:pt x="2123" y="3765"/>
                    </a:lnTo>
                    <a:lnTo>
                      <a:pt x="2270" y="3794"/>
                    </a:lnTo>
                    <a:lnTo>
                      <a:pt x="2424" y="3823"/>
                    </a:lnTo>
                    <a:lnTo>
                      <a:pt x="2585" y="3845"/>
                    </a:lnTo>
                    <a:lnTo>
                      <a:pt x="2746" y="3860"/>
                    </a:lnTo>
                    <a:lnTo>
                      <a:pt x="2907" y="3874"/>
                    </a:lnTo>
                    <a:lnTo>
                      <a:pt x="3068" y="3882"/>
                    </a:lnTo>
                    <a:lnTo>
                      <a:pt x="3405" y="3882"/>
                    </a:lnTo>
                    <a:lnTo>
                      <a:pt x="3566" y="3874"/>
                    </a:lnTo>
                    <a:lnTo>
                      <a:pt x="3727" y="3860"/>
                    </a:lnTo>
                    <a:lnTo>
                      <a:pt x="3888" y="3845"/>
                    </a:lnTo>
                    <a:lnTo>
                      <a:pt x="4042" y="3823"/>
                    </a:lnTo>
                    <a:lnTo>
                      <a:pt x="4196" y="3794"/>
                    </a:lnTo>
                    <a:lnTo>
                      <a:pt x="4349" y="3765"/>
                    </a:lnTo>
                    <a:lnTo>
                      <a:pt x="4496" y="3728"/>
                    </a:lnTo>
                    <a:lnTo>
                      <a:pt x="4635" y="3691"/>
                    </a:lnTo>
                    <a:lnTo>
                      <a:pt x="4774" y="3647"/>
                    </a:lnTo>
                    <a:lnTo>
                      <a:pt x="4913" y="3603"/>
                    </a:lnTo>
                    <a:lnTo>
                      <a:pt x="5045" y="3552"/>
                    </a:lnTo>
                    <a:lnTo>
                      <a:pt x="5169" y="3494"/>
                    </a:lnTo>
                    <a:lnTo>
                      <a:pt x="5294" y="3435"/>
                    </a:lnTo>
                    <a:lnTo>
                      <a:pt x="5411" y="3376"/>
                    </a:lnTo>
                    <a:lnTo>
                      <a:pt x="5521" y="3311"/>
                    </a:lnTo>
                    <a:lnTo>
                      <a:pt x="5631" y="3245"/>
                    </a:lnTo>
                    <a:lnTo>
                      <a:pt x="5733" y="3179"/>
                    </a:lnTo>
                    <a:lnTo>
                      <a:pt x="5828" y="3106"/>
                    </a:lnTo>
                    <a:lnTo>
                      <a:pt x="5916" y="3025"/>
                    </a:lnTo>
                    <a:lnTo>
                      <a:pt x="6004" y="2944"/>
                    </a:lnTo>
                    <a:lnTo>
                      <a:pt x="6077" y="2864"/>
                    </a:lnTo>
                    <a:lnTo>
                      <a:pt x="6151" y="2783"/>
                    </a:lnTo>
                    <a:lnTo>
                      <a:pt x="6216" y="2695"/>
                    </a:lnTo>
                    <a:lnTo>
                      <a:pt x="6275" y="2608"/>
                    </a:lnTo>
                    <a:lnTo>
                      <a:pt x="6326" y="2520"/>
                    </a:lnTo>
                    <a:lnTo>
                      <a:pt x="6370" y="2425"/>
                    </a:lnTo>
                    <a:lnTo>
                      <a:pt x="6407" y="2329"/>
                    </a:lnTo>
                    <a:lnTo>
                      <a:pt x="6429" y="2234"/>
                    </a:lnTo>
                    <a:lnTo>
                      <a:pt x="6451" y="2139"/>
                    </a:lnTo>
                    <a:lnTo>
                      <a:pt x="6465" y="2044"/>
                    </a:lnTo>
                    <a:lnTo>
                      <a:pt x="6473" y="1941"/>
                    </a:lnTo>
                    <a:lnTo>
                      <a:pt x="6465" y="1839"/>
                    </a:lnTo>
                    <a:lnTo>
                      <a:pt x="6451" y="1744"/>
                    </a:lnTo>
                    <a:lnTo>
                      <a:pt x="6429" y="1648"/>
                    </a:lnTo>
                    <a:lnTo>
                      <a:pt x="6407" y="1553"/>
                    </a:lnTo>
                    <a:lnTo>
                      <a:pt x="6370" y="1458"/>
                    </a:lnTo>
                    <a:lnTo>
                      <a:pt x="6326" y="1363"/>
                    </a:lnTo>
                    <a:lnTo>
                      <a:pt x="6275" y="1275"/>
                    </a:lnTo>
                    <a:lnTo>
                      <a:pt x="6216" y="1187"/>
                    </a:lnTo>
                    <a:lnTo>
                      <a:pt x="6151" y="1099"/>
                    </a:lnTo>
                    <a:lnTo>
                      <a:pt x="6077" y="1019"/>
                    </a:lnTo>
                    <a:lnTo>
                      <a:pt x="6004" y="938"/>
                    </a:lnTo>
                    <a:lnTo>
                      <a:pt x="5916" y="858"/>
                    </a:lnTo>
                    <a:lnTo>
                      <a:pt x="5828" y="777"/>
                    </a:lnTo>
                    <a:lnTo>
                      <a:pt x="5733" y="704"/>
                    </a:lnTo>
                    <a:lnTo>
                      <a:pt x="5631" y="638"/>
                    </a:lnTo>
                    <a:lnTo>
                      <a:pt x="5521" y="572"/>
                    </a:lnTo>
                    <a:lnTo>
                      <a:pt x="5411" y="506"/>
                    </a:lnTo>
                    <a:lnTo>
                      <a:pt x="5294" y="440"/>
                    </a:lnTo>
                    <a:lnTo>
                      <a:pt x="5169" y="389"/>
                    </a:lnTo>
                    <a:lnTo>
                      <a:pt x="5045" y="330"/>
                    </a:lnTo>
                    <a:lnTo>
                      <a:pt x="4913" y="279"/>
                    </a:lnTo>
                    <a:lnTo>
                      <a:pt x="4774" y="235"/>
                    </a:lnTo>
                    <a:lnTo>
                      <a:pt x="4635" y="191"/>
                    </a:lnTo>
                    <a:lnTo>
                      <a:pt x="4496" y="155"/>
                    </a:lnTo>
                    <a:lnTo>
                      <a:pt x="4349" y="118"/>
                    </a:lnTo>
                    <a:lnTo>
                      <a:pt x="4196" y="89"/>
                    </a:lnTo>
                    <a:lnTo>
                      <a:pt x="4042" y="60"/>
                    </a:lnTo>
                    <a:lnTo>
                      <a:pt x="3888" y="38"/>
                    </a:lnTo>
                    <a:lnTo>
                      <a:pt x="3727" y="23"/>
                    </a:lnTo>
                    <a:lnTo>
                      <a:pt x="3566" y="8"/>
                    </a:lnTo>
                    <a:lnTo>
                      <a:pt x="3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1"/>
              <p:cNvSpPr/>
              <p:nvPr/>
            </p:nvSpPr>
            <p:spPr>
              <a:xfrm>
                <a:off x="4689075" y="3371225"/>
                <a:ext cx="265625" cy="369225"/>
              </a:xfrm>
              <a:custGeom>
                <a:avLst/>
                <a:gdLst/>
                <a:ahLst/>
                <a:cxnLst/>
                <a:rect l="l" t="t" r="r" b="b"/>
                <a:pathLst>
                  <a:path w="10625" h="14769" extrusionOk="0">
                    <a:moveTo>
                      <a:pt x="7938" y="0"/>
                    </a:moveTo>
                    <a:lnTo>
                      <a:pt x="7879" y="8"/>
                    </a:lnTo>
                    <a:lnTo>
                      <a:pt x="7821" y="30"/>
                    </a:lnTo>
                    <a:lnTo>
                      <a:pt x="7755" y="59"/>
                    </a:lnTo>
                    <a:lnTo>
                      <a:pt x="7689" y="96"/>
                    </a:lnTo>
                    <a:lnTo>
                      <a:pt x="7630" y="147"/>
                    </a:lnTo>
                    <a:lnTo>
                      <a:pt x="7564" y="205"/>
                    </a:lnTo>
                    <a:lnTo>
                      <a:pt x="7498" y="279"/>
                    </a:lnTo>
                    <a:lnTo>
                      <a:pt x="7433" y="352"/>
                    </a:lnTo>
                    <a:lnTo>
                      <a:pt x="7367" y="440"/>
                    </a:lnTo>
                    <a:lnTo>
                      <a:pt x="7308" y="528"/>
                    </a:lnTo>
                    <a:lnTo>
                      <a:pt x="7176" y="733"/>
                    </a:lnTo>
                    <a:lnTo>
                      <a:pt x="7052" y="960"/>
                    </a:lnTo>
                    <a:lnTo>
                      <a:pt x="6927" y="1201"/>
                    </a:lnTo>
                    <a:lnTo>
                      <a:pt x="6810" y="1450"/>
                    </a:lnTo>
                    <a:lnTo>
                      <a:pt x="6693" y="1714"/>
                    </a:lnTo>
                    <a:lnTo>
                      <a:pt x="6583" y="1977"/>
                    </a:lnTo>
                    <a:lnTo>
                      <a:pt x="6488" y="2241"/>
                    </a:lnTo>
                    <a:lnTo>
                      <a:pt x="6305" y="2739"/>
                    </a:lnTo>
                    <a:lnTo>
                      <a:pt x="6158" y="3171"/>
                    </a:lnTo>
                    <a:lnTo>
                      <a:pt x="6093" y="3369"/>
                    </a:lnTo>
                    <a:lnTo>
                      <a:pt x="6012" y="3574"/>
                    </a:lnTo>
                    <a:lnTo>
                      <a:pt x="5917" y="3779"/>
                    </a:lnTo>
                    <a:lnTo>
                      <a:pt x="5800" y="3998"/>
                    </a:lnTo>
                    <a:lnTo>
                      <a:pt x="5668" y="4225"/>
                    </a:lnTo>
                    <a:lnTo>
                      <a:pt x="5514" y="4467"/>
                    </a:lnTo>
                    <a:lnTo>
                      <a:pt x="5338" y="4716"/>
                    </a:lnTo>
                    <a:lnTo>
                      <a:pt x="5141" y="4987"/>
                    </a:lnTo>
                    <a:lnTo>
                      <a:pt x="4914" y="5265"/>
                    </a:lnTo>
                    <a:lnTo>
                      <a:pt x="4665" y="5565"/>
                    </a:lnTo>
                    <a:lnTo>
                      <a:pt x="4379" y="5880"/>
                    </a:lnTo>
                    <a:lnTo>
                      <a:pt x="4072" y="6209"/>
                    </a:lnTo>
                    <a:lnTo>
                      <a:pt x="3720" y="6568"/>
                    </a:lnTo>
                    <a:lnTo>
                      <a:pt x="3340" y="6942"/>
                    </a:lnTo>
                    <a:lnTo>
                      <a:pt x="2929" y="7344"/>
                    </a:lnTo>
                    <a:lnTo>
                      <a:pt x="2476" y="7769"/>
                    </a:lnTo>
                    <a:lnTo>
                      <a:pt x="2241" y="7981"/>
                    </a:lnTo>
                    <a:lnTo>
                      <a:pt x="2029" y="8201"/>
                    </a:lnTo>
                    <a:lnTo>
                      <a:pt x="1831" y="8421"/>
                    </a:lnTo>
                    <a:lnTo>
                      <a:pt x="1641" y="8633"/>
                    </a:lnTo>
                    <a:lnTo>
                      <a:pt x="1472" y="8845"/>
                    </a:lnTo>
                    <a:lnTo>
                      <a:pt x="1311" y="9050"/>
                    </a:lnTo>
                    <a:lnTo>
                      <a:pt x="1158" y="9263"/>
                    </a:lnTo>
                    <a:lnTo>
                      <a:pt x="1026" y="9460"/>
                    </a:lnTo>
                    <a:lnTo>
                      <a:pt x="901" y="9658"/>
                    </a:lnTo>
                    <a:lnTo>
                      <a:pt x="784" y="9856"/>
                    </a:lnTo>
                    <a:lnTo>
                      <a:pt x="682" y="10046"/>
                    </a:lnTo>
                    <a:lnTo>
                      <a:pt x="586" y="10237"/>
                    </a:lnTo>
                    <a:lnTo>
                      <a:pt x="499" y="10412"/>
                    </a:lnTo>
                    <a:lnTo>
                      <a:pt x="425" y="10588"/>
                    </a:lnTo>
                    <a:lnTo>
                      <a:pt x="359" y="10756"/>
                    </a:lnTo>
                    <a:lnTo>
                      <a:pt x="301" y="10918"/>
                    </a:lnTo>
                    <a:lnTo>
                      <a:pt x="242" y="11079"/>
                    </a:lnTo>
                    <a:lnTo>
                      <a:pt x="198" y="11225"/>
                    </a:lnTo>
                    <a:lnTo>
                      <a:pt x="125" y="11496"/>
                    </a:lnTo>
                    <a:lnTo>
                      <a:pt x="74" y="11738"/>
                    </a:lnTo>
                    <a:lnTo>
                      <a:pt x="45" y="11943"/>
                    </a:lnTo>
                    <a:lnTo>
                      <a:pt x="23" y="12104"/>
                    </a:lnTo>
                    <a:lnTo>
                      <a:pt x="15" y="12228"/>
                    </a:lnTo>
                    <a:lnTo>
                      <a:pt x="15" y="12331"/>
                    </a:lnTo>
                    <a:lnTo>
                      <a:pt x="1" y="12419"/>
                    </a:lnTo>
                    <a:lnTo>
                      <a:pt x="1" y="12514"/>
                    </a:lnTo>
                    <a:lnTo>
                      <a:pt x="8" y="12609"/>
                    </a:lnTo>
                    <a:lnTo>
                      <a:pt x="23" y="12711"/>
                    </a:lnTo>
                    <a:lnTo>
                      <a:pt x="45" y="12807"/>
                    </a:lnTo>
                    <a:lnTo>
                      <a:pt x="67" y="12909"/>
                    </a:lnTo>
                    <a:lnTo>
                      <a:pt x="103" y="13004"/>
                    </a:lnTo>
                    <a:lnTo>
                      <a:pt x="147" y="13107"/>
                    </a:lnTo>
                    <a:lnTo>
                      <a:pt x="198" y="13209"/>
                    </a:lnTo>
                    <a:lnTo>
                      <a:pt x="257" y="13305"/>
                    </a:lnTo>
                    <a:lnTo>
                      <a:pt x="323" y="13407"/>
                    </a:lnTo>
                    <a:lnTo>
                      <a:pt x="396" y="13502"/>
                    </a:lnTo>
                    <a:lnTo>
                      <a:pt x="469" y="13605"/>
                    </a:lnTo>
                    <a:lnTo>
                      <a:pt x="557" y="13700"/>
                    </a:lnTo>
                    <a:lnTo>
                      <a:pt x="652" y="13788"/>
                    </a:lnTo>
                    <a:lnTo>
                      <a:pt x="755" y="13883"/>
                    </a:lnTo>
                    <a:lnTo>
                      <a:pt x="857" y="13971"/>
                    </a:lnTo>
                    <a:lnTo>
                      <a:pt x="974" y="14059"/>
                    </a:lnTo>
                    <a:lnTo>
                      <a:pt x="1092" y="14139"/>
                    </a:lnTo>
                    <a:lnTo>
                      <a:pt x="1223" y="14220"/>
                    </a:lnTo>
                    <a:lnTo>
                      <a:pt x="1355" y="14293"/>
                    </a:lnTo>
                    <a:lnTo>
                      <a:pt x="1494" y="14359"/>
                    </a:lnTo>
                    <a:lnTo>
                      <a:pt x="1641" y="14425"/>
                    </a:lnTo>
                    <a:lnTo>
                      <a:pt x="1795" y="14491"/>
                    </a:lnTo>
                    <a:lnTo>
                      <a:pt x="1956" y="14542"/>
                    </a:lnTo>
                    <a:lnTo>
                      <a:pt x="2124" y="14593"/>
                    </a:lnTo>
                    <a:lnTo>
                      <a:pt x="2292" y="14637"/>
                    </a:lnTo>
                    <a:lnTo>
                      <a:pt x="2476" y="14681"/>
                    </a:lnTo>
                    <a:lnTo>
                      <a:pt x="2659" y="14710"/>
                    </a:lnTo>
                    <a:lnTo>
                      <a:pt x="2849" y="14740"/>
                    </a:lnTo>
                    <a:lnTo>
                      <a:pt x="3047" y="14754"/>
                    </a:lnTo>
                    <a:lnTo>
                      <a:pt x="3252" y="14769"/>
                    </a:lnTo>
                    <a:lnTo>
                      <a:pt x="3449" y="14769"/>
                    </a:lnTo>
                    <a:lnTo>
                      <a:pt x="3647" y="14762"/>
                    </a:lnTo>
                    <a:lnTo>
                      <a:pt x="3830" y="14740"/>
                    </a:lnTo>
                    <a:lnTo>
                      <a:pt x="4013" y="14710"/>
                    </a:lnTo>
                    <a:lnTo>
                      <a:pt x="4182" y="14674"/>
                    </a:lnTo>
                    <a:lnTo>
                      <a:pt x="4350" y="14630"/>
                    </a:lnTo>
                    <a:lnTo>
                      <a:pt x="4504" y="14579"/>
                    </a:lnTo>
                    <a:lnTo>
                      <a:pt x="4657" y="14513"/>
                    </a:lnTo>
                    <a:lnTo>
                      <a:pt x="4804" y="14447"/>
                    </a:lnTo>
                    <a:lnTo>
                      <a:pt x="4936" y="14366"/>
                    </a:lnTo>
                    <a:lnTo>
                      <a:pt x="5068" y="14286"/>
                    </a:lnTo>
                    <a:lnTo>
                      <a:pt x="5192" y="14198"/>
                    </a:lnTo>
                    <a:lnTo>
                      <a:pt x="5316" y="14103"/>
                    </a:lnTo>
                    <a:lnTo>
                      <a:pt x="5426" y="14007"/>
                    </a:lnTo>
                    <a:lnTo>
                      <a:pt x="5536" y="13898"/>
                    </a:lnTo>
                    <a:lnTo>
                      <a:pt x="5639" y="13795"/>
                    </a:lnTo>
                    <a:lnTo>
                      <a:pt x="5734" y="13678"/>
                    </a:lnTo>
                    <a:lnTo>
                      <a:pt x="5822" y="13568"/>
                    </a:lnTo>
                    <a:lnTo>
                      <a:pt x="5910" y="13444"/>
                    </a:lnTo>
                    <a:lnTo>
                      <a:pt x="5990" y="13327"/>
                    </a:lnTo>
                    <a:lnTo>
                      <a:pt x="6063" y="13202"/>
                    </a:lnTo>
                    <a:lnTo>
                      <a:pt x="6137" y="13078"/>
                    </a:lnTo>
                    <a:lnTo>
                      <a:pt x="6202" y="12953"/>
                    </a:lnTo>
                    <a:lnTo>
                      <a:pt x="6261" y="12829"/>
                    </a:lnTo>
                    <a:lnTo>
                      <a:pt x="6371" y="12572"/>
                    </a:lnTo>
                    <a:lnTo>
                      <a:pt x="6466" y="12316"/>
                    </a:lnTo>
                    <a:lnTo>
                      <a:pt x="6547" y="12074"/>
                    </a:lnTo>
                    <a:lnTo>
                      <a:pt x="6612" y="11833"/>
                    </a:lnTo>
                    <a:lnTo>
                      <a:pt x="6752" y="11320"/>
                    </a:lnTo>
                    <a:lnTo>
                      <a:pt x="6839" y="11027"/>
                    </a:lnTo>
                    <a:lnTo>
                      <a:pt x="6935" y="10727"/>
                    </a:lnTo>
                    <a:lnTo>
                      <a:pt x="7037" y="10405"/>
                    </a:lnTo>
                    <a:lnTo>
                      <a:pt x="7147" y="10083"/>
                    </a:lnTo>
                    <a:lnTo>
                      <a:pt x="7271" y="9746"/>
                    </a:lnTo>
                    <a:lnTo>
                      <a:pt x="7411" y="9417"/>
                    </a:lnTo>
                    <a:lnTo>
                      <a:pt x="7557" y="9094"/>
                    </a:lnTo>
                    <a:lnTo>
                      <a:pt x="7718" y="8772"/>
                    </a:lnTo>
                    <a:lnTo>
                      <a:pt x="7886" y="8465"/>
                    </a:lnTo>
                    <a:lnTo>
                      <a:pt x="7974" y="8318"/>
                    </a:lnTo>
                    <a:lnTo>
                      <a:pt x="8062" y="8172"/>
                    </a:lnTo>
                    <a:lnTo>
                      <a:pt x="8157" y="8033"/>
                    </a:lnTo>
                    <a:lnTo>
                      <a:pt x="8260" y="7901"/>
                    </a:lnTo>
                    <a:lnTo>
                      <a:pt x="8362" y="7776"/>
                    </a:lnTo>
                    <a:lnTo>
                      <a:pt x="8465" y="7659"/>
                    </a:lnTo>
                    <a:lnTo>
                      <a:pt x="8567" y="7542"/>
                    </a:lnTo>
                    <a:lnTo>
                      <a:pt x="8677" y="7440"/>
                    </a:lnTo>
                    <a:lnTo>
                      <a:pt x="8794" y="7337"/>
                    </a:lnTo>
                    <a:lnTo>
                      <a:pt x="8912" y="7249"/>
                    </a:lnTo>
                    <a:lnTo>
                      <a:pt x="9139" y="7073"/>
                    </a:lnTo>
                    <a:lnTo>
                      <a:pt x="9344" y="6898"/>
                    </a:lnTo>
                    <a:lnTo>
                      <a:pt x="9534" y="6715"/>
                    </a:lnTo>
                    <a:lnTo>
                      <a:pt x="9710" y="6532"/>
                    </a:lnTo>
                    <a:lnTo>
                      <a:pt x="9863" y="6356"/>
                    </a:lnTo>
                    <a:lnTo>
                      <a:pt x="10010" y="6173"/>
                    </a:lnTo>
                    <a:lnTo>
                      <a:pt x="10134" y="6004"/>
                    </a:lnTo>
                    <a:lnTo>
                      <a:pt x="10237" y="5843"/>
                    </a:lnTo>
                    <a:lnTo>
                      <a:pt x="10332" y="5690"/>
                    </a:lnTo>
                    <a:lnTo>
                      <a:pt x="10413" y="5550"/>
                    </a:lnTo>
                    <a:lnTo>
                      <a:pt x="10537" y="5324"/>
                    </a:lnTo>
                    <a:lnTo>
                      <a:pt x="10603" y="5170"/>
                    </a:lnTo>
                    <a:lnTo>
                      <a:pt x="10625" y="5111"/>
                    </a:lnTo>
                    <a:lnTo>
                      <a:pt x="10574" y="5082"/>
                    </a:lnTo>
                    <a:lnTo>
                      <a:pt x="10522" y="5053"/>
                    </a:lnTo>
                    <a:lnTo>
                      <a:pt x="10464" y="5038"/>
                    </a:lnTo>
                    <a:lnTo>
                      <a:pt x="10398" y="5031"/>
                    </a:lnTo>
                    <a:lnTo>
                      <a:pt x="10332" y="5023"/>
                    </a:lnTo>
                    <a:lnTo>
                      <a:pt x="10259" y="5023"/>
                    </a:lnTo>
                    <a:lnTo>
                      <a:pt x="10178" y="5031"/>
                    </a:lnTo>
                    <a:lnTo>
                      <a:pt x="10098" y="5045"/>
                    </a:lnTo>
                    <a:lnTo>
                      <a:pt x="9929" y="5089"/>
                    </a:lnTo>
                    <a:lnTo>
                      <a:pt x="9754" y="5140"/>
                    </a:lnTo>
                    <a:lnTo>
                      <a:pt x="9578" y="5214"/>
                    </a:lnTo>
                    <a:lnTo>
                      <a:pt x="9402" y="5287"/>
                    </a:lnTo>
                    <a:lnTo>
                      <a:pt x="9226" y="5367"/>
                    </a:lnTo>
                    <a:lnTo>
                      <a:pt x="9065" y="5448"/>
                    </a:lnTo>
                    <a:lnTo>
                      <a:pt x="8787" y="5602"/>
                    </a:lnTo>
                    <a:lnTo>
                      <a:pt x="8597" y="5719"/>
                    </a:lnTo>
                    <a:lnTo>
                      <a:pt x="8524" y="5763"/>
                    </a:lnTo>
                    <a:lnTo>
                      <a:pt x="8611" y="5638"/>
                    </a:lnTo>
                    <a:lnTo>
                      <a:pt x="8721" y="5514"/>
                    </a:lnTo>
                    <a:lnTo>
                      <a:pt x="8846" y="5375"/>
                    </a:lnTo>
                    <a:lnTo>
                      <a:pt x="8992" y="5236"/>
                    </a:lnTo>
                    <a:lnTo>
                      <a:pt x="9153" y="5097"/>
                    </a:lnTo>
                    <a:lnTo>
                      <a:pt x="9314" y="4957"/>
                    </a:lnTo>
                    <a:lnTo>
                      <a:pt x="9651" y="4686"/>
                    </a:lnTo>
                    <a:lnTo>
                      <a:pt x="9973" y="4452"/>
                    </a:lnTo>
                    <a:lnTo>
                      <a:pt x="10244" y="4254"/>
                    </a:lnTo>
                    <a:lnTo>
                      <a:pt x="10493" y="4079"/>
                    </a:lnTo>
                    <a:lnTo>
                      <a:pt x="10508" y="4057"/>
                    </a:lnTo>
                    <a:lnTo>
                      <a:pt x="10544" y="4006"/>
                    </a:lnTo>
                    <a:lnTo>
                      <a:pt x="10588" y="3925"/>
                    </a:lnTo>
                    <a:lnTo>
                      <a:pt x="10603" y="3874"/>
                    </a:lnTo>
                    <a:lnTo>
                      <a:pt x="10618" y="3822"/>
                    </a:lnTo>
                    <a:lnTo>
                      <a:pt x="10625" y="3764"/>
                    </a:lnTo>
                    <a:lnTo>
                      <a:pt x="10618" y="3698"/>
                    </a:lnTo>
                    <a:lnTo>
                      <a:pt x="10610" y="3639"/>
                    </a:lnTo>
                    <a:lnTo>
                      <a:pt x="10581" y="3566"/>
                    </a:lnTo>
                    <a:lnTo>
                      <a:pt x="10537" y="3500"/>
                    </a:lnTo>
                    <a:lnTo>
                      <a:pt x="10486" y="3427"/>
                    </a:lnTo>
                    <a:lnTo>
                      <a:pt x="10405" y="3361"/>
                    </a:lnTo>
                    <a:lnTo>
                      <a:pt x="10310" y="3288"/>
                    </a:lnTo>
                    <a:lnTo>
                      <a:pt x="10252" y="3259"/>
                    </a:lnTo>
                    <a:lnTo>
                      <a:pt x="10193" y="3237"/>
                    </a:lnTo>
                    <a:lnTo>
                      <a:pt x="10120" y="3229"/>
                    </a:lnTo>
                    <a:lnTo>
                      <a:pt x="10047" y="3222"/>
                    </a:lnTo>
                    <a:lnTo>
                      <a:pt x="9966" y="3229"/>
                    </a:lnTo>
                    <a:lnTo>
                      <a:pt x="9885" y="3237"/>
                    </a:lnTo>
                    <a:lnTo>
                      <a:pt x="9798" y="3259"/>
                    </a:lnTo>
                    <a:lnTo>
                      <a:pt x="9710" y="3281"/>
                    </a:lnTo>
                    <a:lnTo>
                      <a:pt x="9519" y="3347"/>
                    </a:lnTo>
                    <a:lnTo>
                      <a:pt x="9329" y="3427"/>
                    </a:lnTo>
                    <a:lnTo>
                      <a:pt x="9131" y="3522"/>
                    </a:lnTo>
                    <a:lnTo>
                      <a:pt x="8941" y="3625"/>
                    </a:lnTo>
                    <a:lnTo>
                      <a:pt x="8758" y="3735"/>
                    </a:lnTo>
                    <a:lnTo>
                      <a:pt x="8582" y="3844"/>
                    </a:lnTo>
                    <a:lnTo>
                      <a:pt x="8282" y="4042"/>
                    </a:lnTo>
                    <a:lnTo>
                      <a:pt x="8077" y="4181"/>
                    </a:lnTo>
                    <a:lnTo>
                      <a:pt x="8004" y="4240"/>
                    </a:lnTo>
                    <a:lnTo>
                      <a:pt x="8084" y="4079"/>
                    </a:lnTo>
                    <a:lnTo>
                      <a:pt x="8194" y="3896"/>
                    </a:lnTo>
                    <a:lnTo>
                      <a:pt x="8333" y="3691"/>
                    </a:lnTo>
                    <a:lnTo>
                      <a:pt x="8487" y="3471"/>
                    </a:lnTo>
                    <a:lnTo>
                      <a:pt x="8648" y="3237"/>
                    </a:lnTo>
                    <a:lnTo>
                      <a:pt x="8824" y="3002"/>
                    </a:lnTo>
                    <a:lnTo>
                      <a:pt x="9190" y="2526"/>
                    </a:lnTo>
                    <a:lnTo>
                      <a:pt x="9534" y="2087"/>
                    </a:lnTo>
                    <a:lnTo>
                      <a:pt x="9827" y="1728"/>
                    </a:lnTo>
                    <a:lnTo>
                      <a:pt x="10105" y="1392"/>
                    </a:lnTo>
                    <a:lnTo>
                      <a:pt x="10098" y="1377"/>
                    </a:lnTo>
                    <a:lnTo>
                      <a:pt x="10076" y="1340"/>
                    </a:lnTo>
                    <a:lnTo>
                      <a:pt x="10039" y="1289"/>
                    </a:lnTo>
                    <a:lnTo>
                      <a:pt x="9973" y="1230"/>
                    </a:lnTo>
                    <a:lnTo>
                      <a:pt x="9929" y="1201"/>
                    </a:lnTo>
                    <a:lnTo>
                      <a:pt x="9885" y="1172"/>
                    </a:lnTo>
                    <a:lnTo>
                      <a:pt x="9827" y="1143"/>
                    </a:lnTo>
                    <a:lnTo>
                      <a:pt x="9768" y="1121"/>
                    </a:lnTo>
                    <a:lnTo>
                      <a:pt x="9695" y="1099"/>
                    </a:lnTo>
                    <a:lnTo>
                      <a:pt x="9615" y="1084"/>
                    </a:lnTo>
                    <a:lnTo>
                      <a:pt x="9527" y="1077"/>
                    </a:lnTo>
                    <a:lnTo>
                      <a:pt x="9431" y="1069"/>
                    </a:lnTo>
                    <a:lnTo>
                      <a:pt x="9373" y="1077"/>
                    </a:lnTo>
                    <a:lnTo>
                      <a:pt x="9314" y="1091"/>
                    </a:lnTo>
                    <a:lnTo>
                      <a:pt x="9248" y="1106"/>
                    </a:lnTo>
                    <a:lnTo>
                      <a:pt x="9183" y="1135"/>
                    </a:lnTo>
                    <a:lnTo>
                      <a:pt x="9036" y="1216"/>
                    </a:lnTo>
                    <a:lnTo>
                      <a:pt x="8882" y="1318"/>
                    </a:lnTo>
                    <a:lnTo>
                      <a:pt x="8721" y="1435"/>
                    </a:lnTo>
                    <a:lnTo>
                      <a:pt x="8553" y="1575"/>
                    </a:lnTo>
                    <a:lnTo>
                      <a:pt x="8384" y="1714"/>
                    </a:lnTo>
                    <a:lnTo>
                      <a:pt x="8216" y="1860"/>
                    </a:lnTo>
                    <a:lnTo>
                      <a:pt x="7908" y="2153"/>
                    </a:lnTo>
                    <a:lnTo>
                      <a:pt x="7660" y="2409"/>
                    </a:lnTo>
                    <a:lnTo>
                      <a:pt x="7425" y="2658"/>
                    </a:lnTo>
                    <a:lnTo>
                      <a:pt x="7462" y="2483"/>
                    </a:lnTo>
                    <a:lnTo>
                      <a:pt x="7513" y="2299"/>
                    </a:lnTo>
                    <a:lnTo>
                      <a:pt x="7572" y="2116"/>
                    </a:lnTo>
                    <a:lnTo>
                      <a:pt x="7630" y="1926"/>
                    </a:lnTo>
                    <a:lnTo>
                      <a:pt x="7762" y="1553"/>
                    </a:lnTo>
                    <a:lnTo>
                      <a:pt x="7901" y="1201"/>
                    </a:lnTo>
                    <a:lnTo>
                      <a:pt x="8026" y="894"/>
                    </a:lnTo>
                    <a:lnTo>
                      <a:pt x="8135" y="645"/>
                    </a:lnTo>
                    <a:lnTo>
                      <a:pt x="8231" y="425"/>
                    </a:lnTo>
                    <a:lnTo>
                      <a:pt x="8245" y="403"/>
                    </a:lnTo>
                    <a:lnTo>
                      <a:pt x="8275" y="359"/>
                    </a:lnTo>
                    <a:lnTo>
                      <a:pt x="8311" y="293"/>
                    </a:lnTo>
                    <a:lnTo>
                      <a:pt x="8319" y="249"/>
                    </a:lnTo>
                    <a:lnTo>
                      <a:pt x="8326" y="213"/>
                    </a:lnTo>
                    <a:lnTo>
                      <a:pt x="8326" y="176"/>
                    </a:lnTo>
                    <a:lnTo>
                      <a:pt x="8319" y="139"/>
                    </a:lnTo>
                    <a:lnTo>
                      <a:pt x="8297" y="103"/>
                    </a:lnTo>
                    <a:lnTo>
                      <a:pt x="8260" y="66"/>
                    </a:lnTo>
                    <a:lnTo>
                      <a:pt x="8209" y="44"/>
                    </a:lnTo>
                    <a:lnTo>
                      <a:pt x="8135" y="22"/>
                    </a:lnTo>
                    <a:lnTo>
                      <a:pt x="8048" y="8"/>
                    </a:lnTo>
                    <a:lnTo>
                      <a:pt x="7938" y="0"/>
                    </a:lnTo>
                    <a:close/>
                  </a:path>
                </a:pathLst>
              </a:custGeom>
              <a:solidFill>
                <a:srgbClr val="E57A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1"/>
              <p:cNvSpPr/>
              <p:nvPr/>
            </p:nvSpPr>
            <p:spPr>
              <a:xfrm>
                <a:off x="4960175" y="3414050"/>
                <a:ext cx="563100" cy="478700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19148" extrusionOk="0">
                    <a:moveTo>
                      <a:pt x="3654" y="1"/>
                    </a:moveTo>
                    <a:lnTo>
                      <a:pt x="3588" y="8"/>
                    </a:lnTo>
                    <a:lnTo>
                      <a:pt x="3530" y="15"/>
                    </a:lnTo>
                    <a:lnTo>
                      <a:pt x="3479" y="30"/>
                    </a:lnTo>
                    <a:lnTo>
                      <a:pt x="3427" y="45"/>
                    </a:lnTo>
                    <a:lnTo>
                      <a:pt x="3391" y="67"/>
                    </a:lnTo>
                    <a:lnTo>
                      <a:pt x="3354" y="89"/>
                    </a:lnTo>
                    <a:lnTo>
                      <a:pt x="3332" y="111"/>
                    </a:lnTo>
                    <a:lnTo>
                      <a:pt x="3310" y="140"/>
                    </a:lnTo>
                    <a:lnTo>
                      <a:pt x="3296" y="176"/>
                    </a:lnTo>
                    <a:lnTo>
                      <a:pt x="3288" y="206"/>
                    </a:lnTo>
                    <a:lnTo>
                      <a:pt x="3288" y="250"/>
                    </a:lnTo>
                    <a:lnTo>
                      <a:pt x="3296" y="286"/>
                    </a:lnTo>
                    <a:lnTo>
                      <a:pt x="3310" y="330"/>
                    </a:lnTo>
                    <a:lnTo>
                      <a:pt x="3332" y="374"/>
                    </a:lnTo>
                    <a:lnTo>
                      <a:pt x="3354" y="425"/>
                    </a:lnTo>
                    <a:lnTo>
                      <a:pt x="3383" y="506"/>
                    </a:lnTo>
                    <a:lnTo>
                      <a:pt x="3442" y="711"/>
                    </a:lnTo>
                    <a:lnTo>
                      <a:pt x="3508" y="967"/>
                    </a:lnTo>
                    <a:lnTo>
                      <a:pt x="3574" y="1245"/>
                    </a:lnTo>
                    <a:lnTo>
                      <a:pt x="3691" y="1817"/>
                    </a:lnTo>
                    <a:lnTo>
                      <a:pt x="3771" y="2249"/>
                    </a:lnTo>
                    <a:lnTo>
                      <a:pt x="3801" y="2402"/>
                    </a:lnTo>
                    <a:lnTo>
                      <a:pt x="3845" y="2571"/>
                    </a:lnTo>
                    <a:lnTo>
                      <a:pt x="3889" y="2739"/>
                    </a:lnTo>
                    <a:lnTo>
                      <a:pt x="3925" y="2900"/>
                    </a:lnTo>
                    <a:lnTo>
                      <a:pt x="3955" y="3061"/>
                    </a:lnTo>
                    <a:lnTo>
                      <a:pt x="3962" y="3127"/>
                    </a:lnTo>
                    <a:lnTo>
                      <a:pt x="3962" y="3193"/>
                    </a:lnTo>
                    <a:lnTo>
                      <a:pt x="3955" y="3252"/>
                    </a:lnTo>
                    <a:lnTo>
                      <a:pt x="3940" y="3310"/>
                    </a:lnTo>
                    <a:lnTo>
                      <a:pt x="3918" y="3354"/>
                    </a:lnTo>
                    <a:lnTo>
                      <a:pt x="3889" y="3391"/>
                    </a:lnTo>
                    <a:lnTo>
                      <a:pt x="3867" y="3405"/>
                    </a:lnTo>
                    <a:lnTo>
                      <a:pt x="3845" y="3413"/>
                    </a:lnTo>
                    <a:lnTo>
                      <a:pt x="3823" y="3420"/>
                    </a:lnTo>
                    <a:lnTo>
                      <a:pt x="3793" y="3420"/>
                    </a:lnTo>
                    <a:lnTo>
                      <a:pt x="3728" y="3413"/>
                    </a:lnTo>
                    <a:lnTo>
                      <a:pt x="3654" y="3391"/>
                    </a:lnTo>
                    <a:lnTo>
                      <a:pt x="3566" y="3354"/>
                    </a:lnTo>
                    <a:lnTo>
                      <a:pt x="3486" y="3303"/>
                    </a:lnTo>
                    <a:lnTo>
                      <a:pt x="3391" y="3244"/>
                    </a:lnTo>
                    <a:lnTo>
                      <a:pt x="3296" y="3171"/>
                    </a:lnTo>
                    <a:lnTo>
                      <a:pt x="3200" y="3098"/>
                    </a:lnTo>
                    <a:lnTo>
                      <a:pt x="3105" y="3017"/>
                    </a:lnTo>
                    <a:lnTo>
                      <a:pt x="3017" y="2922"/>
                    </a:lnTo>
                    <a:lnTo>
                      <a:pt x="2922" y="2834"/>
                    </a:lnTo>
                    <a:lnTo>
                      <a:pt x="2842" y="2739"/>
                    </a:lnTo>
                    <a:lnTo>
                      <a:pt x="2768" y="2637"/>
                    </a:lnTo>
                    <a:lnTo>
                      <a:pt x="2695" y="2541"/>
                    </a:lnTo>
                    <a:lnTo>
                      <a:pt x="2637" y="2439"/>
                    </a:lnTo>
                    <a:lnTo>
                      <a:pt x="2519" y="2241"/>
                    </a:lnTo>
                    <a:lnTo>
                      <a:pt x="2380" y="2022"/>
                    </a:lnTo>
                    <a:lnTo>
                      <a:pt x="2234" y="1809"/>
                    </a:lnTo>
                    <a:lnTo>
                      <a:pt x="2080" y="1612"/>
                    </a:lnTo>
                    <a:lnTo>
                      <a:pt x="1934" y="1443"/>
                    </a:lnTo>
                    <a:lnTo>
                      <a:pt x="1860" y="1370"/>
                    </a:lnTo>
                    <a:lnTo>
                      <a:pt x="1795" y="1304"/>
                    </a:lnTo>
                    <a:lnTo>
                      <a:pt x="1736" y="1253"/>
                    </a:lnTo>
                    <a:lnTo>
                      <a:pt x="1677" y="1216"/>
                    </a:lnTo>
                    <a:lnTo>
                      <a:pt x="1633" y="1194"/>
                    </a:lnTo>
                    <a:lnTo>
                      <a:pt x="1589" y="1187"/>
                    </a:lnTo>
                    <a:lnTo>
                      <a:pt x="1421" y="1202"/>
                    </a:lnTo>
                    <a:lnTo>
                      <a:pt x="1326" y="1202"/>
                    </a:lnTo>
                    <a:lnTo>
                      <a:pt x="1231" y="1216"/>
                    </a:lnTo>
                    <a:lnTo>
                      <a:pt x="1150" y="1238"/>
                    </a:lnTo>
                    <a:lnTo>
                      <a:pt x="1114" y="1253"/>
                    </a:lnTo>
                    <a:lnTo>
                      <a:pt x="1092" y="1267"/>
                    </a:lnTo>
                    <a:lnTo>
                      <a:pt x="1070" y="1297"/>
                    </a:lnTo>
                    <a:lnTo>
                      <a:pt x="1055" y="1326"/>
                    </a:lnTo>
                    <a:lnTo>
                      <a:pt x="1055" y="1355"/>
                    </a:lnTo>
                    <a:lnTo>
                      <a:pt x="1062" y="1392"/>
                    </a:lnTo>
                    <a:lnTo>
                      <a:pt x="1172" y="1677"/>
                    </a:lnTo>
                    <a:lnTo>
                      <a:pt x="1355" y="2109"/>
                    </a:lnTo>
                    <a:lnTo>
                      <a:pt x="1458" y="2336"/>
                    </a:lnTo>
                    <a:lnTo>
                      <a:pt x="1568" y="2549"/>
                    </a:lnTo>
                    <a:lnTo>
                      <a:pt x="1663" y="2725"/>
                    </a:lnTo>
                    <a:lnTo>
                      <a:pt x="1714" y="2805"/>
                    </a:lnTo>
                    <a:lnTo>
                      <a:pt x="1758" y="2864"/>
                    </a:lnTo>
                    <a:lnTo>
                      <a:pt x="1948" y="3127"/>
                    </a:lnTo>
                    <a:lnTo>
                      <a:pt x="2183" y="3471"/>
                    </a:lnTo>
                    <a:lnTo>
                      <a:pt x="2300" y="3647"/>
                    </a:lnTo>
                    <a:lnTo>
                      <a:pt x="2410" y="3823"/>
                    </a:lnTo>
                    <a:lnTo>
                      <a:pt x="2512" y="3991"/>
                    </a:lnTo>
                    <a:lnTo>
                      <a:pt x="2585" y="4138"/>
                    </a:lnTo>
                    <a:lnTo>
                      <a:pt x="2702" y="4387"/>
                    </a:lnTo>
                    <a:lnTo>
                      <a:pt x="2783" y="4592"/>
                    </a:lnTo>
                    <a:lnTo>
                      <a:pt x="2856" y="4782"/>
                    </a:lnTo>
                    <a:lnTo>
                      <a:pt x="2842" y="4804"/>
                    </a:lnTo>
                    <a:lnTo>
                      <a:pt x="2812" y="4863"/>
                    </a:lnTo>
                    <a:lnTo>
                      <a:pt x="2783" y="4899"/>
                    </a:lnTo>
                    <a:lnTo>
                      <a:pt x="2746" y="4928"/>
                    </a:lnTo>
                    <a:lnTo>
                      <a:pt x="2695" y="4958"/>
                    </a:lnTo>
                    <a:lnTo>
                      <a:pt x="2637" y="4980"/>
                    </a:lnTo>
                    <a:lnTo>
                      <a:pt x="2571" y="4987"/>
                    </a:lnTo>
                    <a:lnTo>
                      <a:pt x="2483" y="4987"/>
                    </a:lnTo>
                    <a:lnTo>
                      <a:pt x="2388" y="4965"/>
                    </a:lnTo>
                    <a:lnTo>
                      <a:pt x="2278" y="4928"/>
                    </a:lnTo>
                    <a:lnTo>
                      <a:pt x="2146" y="4863"/>
                    </a:lnTo>
                    <a:lnTo>
                      <a:pt x="2000" y="4775"/>
                    </a:lnTo>
                    <a:lnTo>
                      <a:pt x="1838" y="4658"/>
                    </a:lnTo>
                    <a:lnTo>
                      <a:pt x="1655" y="4511"/>
                    </a:lnTo>
                    <a:lnTo>
                      <a:pt x="1472" y="4357"/>
                    </a:lnTo>
                    <a:lnTo>
                      <a:pt x="1304" y="4226"/>
                    </a:lnTo>
                    <a:lnTo>
                      <a:pt x="1150" y="4116"/>
                    </a:lnTo>
                    <a:lnTo>
                      <a:pt x="1004" y="4028"/>
                    </a:lnTo>
                    <a:lnTo>
                      <a:pt x="879" y="3955"/>
                    </a:lnTo>
                    <a:lnTo>
                      <a:pt x="762" y="3896"/>
                    </a:lnTo>
                    <a:lnTo>
                      <a:pt x="660" y="3852"/>
                    </a:lnTo>
                    <a:lnTo>
                      <a:pt x="564" y="3823"/>
                    </a:lnTo>
                    <a:lnTo>
                      <a:pt x="491" y="3801"/>
                    </a:lnTo>
                    <a:lnTo>
                      <a:pt x="425" y="3794"/>
                    </a:lnTo>
                    <a:lnTo>
                      <a:pt x="367" y="3786"/>
                    </a:lnTo>
                    <a:lnTo>
                      <a:pt x="323" y="3786"/>
                    </a:lnTo>
                    <a:lnTo>
                      <a:pt x="264" y="3794"/>
                    </a:lnTo>
                    <a:lnTo>
                      <a:pt x="242" y="3801"/>
                    </a:lnTo>
                    <a:lnTo>
                      <a:pt x="228" y="3808"/>
                    </a:lnTo>
                    <a:lnTo>
                      <a:pt x="176" y="3837"/>
                    </a:lnTo>
                    <a:lnTo>
                      <a:pt x="118" y="3889"/>
                    </a:lnTo>
                    <a:lnTo>
                      <a:pt x="81" y="3918"/>
                    </a:lnTo>
                    <a:lnTo>
                      <a:pt x="52" y="3955"/>
                    </a:lnTo>
                    <a:lnTo>
                      <a:pt x="30" y="3999"/>
                    </a:lnTo>
                    <a:lnTo>
                      <a:pt x="8" y="4043"/>
                    </a:lnTo>
                    <a:lnTo>
                      <a:pt x="1" y="4086"/>
                    </a:lnTo>
                    <a:lnTo>
                      <a:pt x="1" y="4138"/>
                    </a:lnTo>
                    <a:lnTo>
                      <a:pt x="8" y="4196"/>
                    </a:lnTo>
                    <a:lnTo>
                      <a:pt x="37" y="4262"/>
                    </a:lnTo>
                    <a:lnTo>
                      <a:pt x="81" y="4321"/>
                    </a:lnTo>
                    <a:lnTo>
                      <a:pt x="140" y="4394"/>
                    </a:lnTo>
                    <a:lnTo>
                      <a:pt x="220" y="4475"/>
                    </a:lnTo>
                    <a:lnTo>
                      <a:pt x="337" y="4562"/>
                    </a:lnTo>
                    <a:lnTo>
                      <a:pt x="477" y="4665"/>
                    </a:lnTo>
                    <a:lnTo>
                      <a:pt x="630" y="4775"/>
                    </a:lnTo>
                    <a:lnTo>
                      <a:pt x="989" y="5009"/>
                    </a:lnTo>
                    <a:lnTo>
                      <a:pt x="1363" y="5251"/>
                    </a:lnTo>
                    <a:lnTo>
                      <a:pt x="2029" y="5668"/>
                    </a:lnTo>
                    <a:lnTo>
                      <a:pt x="2248" y="5814"/>
                    </a:lnTo>
                    <a:lnTo>
                      <a:pt x="2314" y="5858"/>
                    </a:lnTo>
                    <a:lnTo>
                      <a:pt x="2336" y="5880"/>
                    </a:lnTo>
                    <a:lnTo>
                      <a:pt x="2351" y="5932"/>
                    </a:lnTo>
                    <a:lnTo>
                      <a:pt x="2358" y="6019"/>
                    </a:lnTo>
                    <a:lnTo>
                      <a:pt x="2358" y="6129"/>
                    </a:lnTo>
                    <a:lnTo>
                      <a:pt x="2351" y="6246"/>
                    </a:lnTo>
                    <a:lnTo>
                      <a:pt x="2344" y="6298"/>
                    </a:lnTo>
                    <a:lnTo>
                      <a:pt x="2329" y="6349"/>
                    </a:lnTo>
                    <a:lnTo>
                      <a:pt x="2314" y="6393"/>
                    </a:lnTo>
                    <a:lnTo>
                      <a:pt x="2292" y="6422"/>
                    </a:lnTo>
                    <a:lnTo>
                      <a:pt x="2263" y="6444"/>
                    </a:lnTo>
                    <a:lnTo>
                      <a:pt x="2227" y="6459"/>
                    </a:lnTo>
                    <a:lnTo>
                      <a:pt x="2190" y="6451"/>
                    </a:lnTo>
                    <a:lnTo>
                      <a:pt x="2146" y="6429"/>
                    </a:lnTo>
                    <a:lnTo>
                      <a:pt x="2080" y="6400"/>
                    </a:lnTo>
                    <a:lnTo>
                      <a:pt x="1992" y="6364"/>
                    </a:lnTo>
                    <a:lnTo>
                      <a:pt x="1765" y="6283"/>
                    </a:lnTo>
                    <a:lnTo>
                      <a:pt x="1480" y="6195"/>
                    </a:lnTo>
                    <a:lnTo>
                      <a:pt x="1187" y="6115"/>
                    </a:lnTo>
                    <a:lnTo>
                      <a:pt x="894" y="6041"/>
                    </a:lnTo>
                    <a:lnTo>
                      <a:pt x="652" y="5990"/>
                    </a:lnTo>
                    <a:lnTo>
                      <a:pt x="469" y="5961"/>
                    </a:lnTo>
                    <a:lnTo>
                      <a:pt x="403" y="5961"/>
                    </a:lnTo>
                    <a:lnTo>
                      <a:pt x="396" y="5968"/>
                    </a:lnTo>
                    <a:lnTo>
                      <a:pt x="337" y="6034"/>
                    </a:lnTo>
                    <a:lnTo>
                      <a:pt x="308" y="6085"/>
                    </a:lnTo>
                    <a:lnTo>
                      <a:pt x="293" y="6122"/>
                    </a:lnTo>
                    <a:lnTo>
                      <a:pt x="286" y="6151"/>
                    </a:lnTo>
                    <a:lnTo>
                      <a:pt x="286" y="6188"/>
                    </a:lnTo>
                    <a:lnTo>
                      <a:pt x="286" y="6232"/>
                    </a:lnTo>
                    <a:lnTo>
                      <a:pt x="301" y="6276"/>
                    </a:lnTo>
                    <a:lnTo>
                      <a:pt x="323" y="6320"/>
                    </a:lnTo>
                    <a:lnTo>
                      <a:pt x="359" y="6371"/>
                    </a:lnTo>
                    <a:lnTo>
                      <a:pt x="411" y="6429"/>
                    </a:lnTo>
                    <a:lnTo>
                      <a:pt x="469" y="6488"/>
                    </a:lnTo>
                    <a:lnTo>
                      <a:pt x="550" y="6547"/>
                    </a:lnTo>
                    <a:lnTo>
                      <a:pt x="645" y="6613"/>
                    </a:lnTo>
                    <a:lnTo>
                      <a:pt x="769" y="6686"/>
                    </a:lnTo>
                    <a:lnTo>
                      <a:pt x="909" y="6759"/>
                    </a:lnTo>
                    <a:lnTo>
                      <a:pt x="1062" y="6840"/>
                    </a:lnTo>
                    <a:lnTo>
                      <a:pt x="1414" y="6993"/>
                    </a:lnTo>
                    <a:lnTo>
                      <a:pt x="1787" y="7147"/>
                    </a:lnTo>
                    <a:lnTo>
                      <a:pt x="2468" y="7425"/>
                    </a:lnTo>
                    <a:lnTo>
                      <a:pt x="2717" y="7535"/>
                    </a:lnTo>
                    <a:lnTo>
                      <a:pt x="2812" y="7579"/>
                    </a:lnTo>
                    <a:lnTo>
                      <a:pt x="2878" y="7616"/>
                    </a:lnTo>
                    <a:lnTo>
                      <a:pt x="2900" y="7645"/>
                    </a:lnTo>
                    <a:lnTo>
                      <a:pt x="2929" y="7682"/>
                    </a:lnTo>
                    <a:lnTo>
                      <a:pt x="3003" y="7791"/>
                    </a:lnTo>
                    <a:lnTo>
                      <a:pt x="3091" y="7952"/>
                    </a:lnTo>
                    <a:lnTo>
                      <a:pt x="3186" y="8150"/>
                    </a:lnTo>
                    <a:lnTo>
                      <a:pt x="3296" y="8377"/>
                    </a:lnTo>
                    <a:lnTo>
                      <a:pt x="3405" y="8633"/>
                    </a:lnTo>
                    <a:lnTo>
                      <a:pt x="3632" y="9190"/>
                    </a:lnTo>
                    <a:lnTo>
                      <a:pt x="3867" y="9761"/>
                    </a:lnTo>
                    <a:lnTo>
                      <a:pt x="4072" y="10296"/>
                    </a:lnTo>
                    <a:lnTo>
                      <a:pt x="4350" y="11050"/>
                    </a:lnTo>
                    <a:lnTo>
                      <a:pt x="4423" y="11211"/>
                    </a:lnTo>
                    <a:lnTo>
                      <a:pt x="4555" y="11489"/>
                    </a:lnTo>
                    <a:lnTo>
                      <a:pt x="4738" y="11855"/>
                    </a:lnTo>
                    <a:lnTo>
                      <a:pt x="4972" y="12309"/>
                    </a:lnTo>
                    <a:lnTo>
                      <a:pt x="5243" y="12814"/>
                    </a:lnTo>
                    <a:lnTo>
                      <a:pt x="5558" y="13378"/>
                    </a:lnTo>
                    <a:lnTo>
                      <a:pt x="5902" y="13971"/>
                    </a:lnTo>
                    <a:lnTo>
                      <a:pt x="6283" y="14579"/>
                    </a:lnTo>
                    <a:lnTo>
                      <a:pt x="6473" y="14886"/>
                    </a:lnTo>
                    <a:lnTo>
                      <a:pt x="6678" y="15194"/>
                    </a:lnTo>
                    <a:lnTo>
                      <a:pt x="6876" y="15494"/>
                    </a:lnTo>
                    <a:lnTo>
                      <a:pt x="7088" y="15794"/>
                    </a:lnTo>
                    <a:lnTo>
                      <a:pt x="7301" y="16087"/>
                    </a:lnTo>
                    <a:lnTo>
                      <a:pt x="7513" y="16366"/>
                    </a:lnTo>
                    <a:lnTo>
                      <a:pt x="7725" y="16644"/>
                    </a:lnTo>
                    <a:lnTo>
                      <a:pt x="7938" y="16900"/>
                    </a:lnTo>
                    <a:lnTo>
                      <a:pt x="8157" y="17142"/>
                    </a:lnTo>
                    <a:lnTo>
                      <a:pt x="8370" y="17376"/>
                    </a:lnTo>
                    <a:lnTo>
                      <a:pt x="8582" y="17581"/>
                    </a:lnTo>
                    <a:lnTo>
                      <a:pt x="8794" y="17771"/>
                    </a:lnTo>
                    <a:lnTo>
                      <a:pt x="8999" y="17940"/>
                    </a:lnTo>
                    <a:lnTo>
                      <a:pt x="9102" y="18013"/>
                    </a:lnTo>
                    <a:lnTo>
                      <a:pt x="9204" y="18086"/>
                    </a:lnTo>
                    <a:lnTo>
                      <a:pt x="9307" y="18145"/>
                    </a:lnTo>
                    <a:lnTo>
                      <a:pt x="9409" y="18203"/>
                    </a:lnTo>
                    <a:lnTo>
                      <a:pt x="9505" y="18255"/>
                    </a:lnTo>
                    <a:lnTo>
                      <a:pt x="9607" y="18291"/>
                    </a:lnTo>
                    <a:lnTo>
                      <a:pt x="10010" y="18445"/>
                    </a:lnTo>
                    <a:lnTo>
                      <a:pt x="10442" y="18599"/>
                    </a:lnTo>
                    <a:lnTo>
                      <a:pt x="10669" y="18672"/>
                    </a:lnTo>
                    <a:lnTo>
                      <a:pt x="10903" y="18745"/>
                    </a:lnTo>
                    <a:lnTo>
                      <a:pt x="11145" y="18818"/>
                    </a:lnTo>
                    <a:lnTo>
                      <a:pt x="11386" y="18884"/>
                    </a:lnTo>
                    <a:lnTo>
                      <a:pt x="11643" y="18943"/>
                    </a:lnTo>
                    <a:lnTo>
                      <a:pt x="11892" y="18994"/>
                    </a:lnTo>
                    <a:lnTo>
                      <a:pt x="12155" y="19038"/>
                    </a:lnTo>
                    <a:lnTo>
                      <a:pt x="12411" y="19082"/>
                    </a:lnTo>
                    <a:lnTo>
                      <a:pt x="12682" y="19111"/>
                    </a:lnTo>
                    <a:lnTo>
                      <a:pt x="12946" y="19133"/>
                    </a:lnTo>
                    <a:lnTo>
                      <a:pt x="13217" y="19148"/>
                    </a:lnTo>
                    <a:lnTo>
                      <a:pt x="13488" y="19148"/>
                    </a:lnTo>
                    <a:lnTo>
                      <a:pt x="13766" y="19141"/>
                    </a:lnTo>
                    <a:lnTo>
                      <a:pt x="14037" y="19111"/>
                    </a:lnTo>
                    <a:lnTo>
                      <a:pt x="14315" y="19075"/>
                    </a:lnTo>
                    <a:lnTo>
                      <a:pt x="14593" y="19031"/>
                    </a:lnTo>
                    <a:lnTo>
                      <a:pt x="14864" y="18965"/>
                    </a:lnTo>
                    <a:lnTo>
                      <a:pt x="15143" y="18877"/>
                    </a:lnTo>
                    <a:lnTo>
                      <a:pt x="15414" y="18782"/>
                    </a:lnTo>
                    <a:lnTo>
                      <a:pt x="15684" y="18665"/>
                    </a:lnTo>
                    <a:lnTo>
                      <a:pt x="15824" y="18599"/>
                    </a:lnTo>
                    <a:lnTo>
                      <a:pt x="15955" y="18533"/>
                    </a:lnTo>
                    <a:lnTo>
                      <a:pt x="16094" y="18460"/>
                    </a:lnTo>
                    <a:lnTo>
                      <a:pt x="16226" y="18379"/>
                    </a:lnTo>
                    <a:lnTo>
                      <a:pt x="16358" y="18291"/>
                    </a:lnTo>
                    <a:lnTo>
                      <a:pt x="16490" y="18203"/>
                    </a:lnTo>
                    <a:lnTo>
                      <a:pt x="16622" y="18108"/>
                    </a:lnTo>
                    <a:lnTo>
                      <a:pt x="16753" y="18013"/>
                    </a:lnTo>
                    <a:lnTo>
                      <a:pt x="16878" y="17903"/>
                    </a:lnTo>
                    <a:lnTo>
                      <a:pt x="17010" y="17793"/>
                    </a:lnTo>
                    <a:lnTo>
                      <a:pt x="17134" y="17676"/>
                    </a:lnTo>
                    <a:lnTo>
                      <a:pt x="17266" y="17559"/>
                    </a:lnTo>
                    <a:lnTo>
                      <a:pt x="17390" y="17427"/>
                    </a:lnTo>
                    <a:lnTo>
                      <a:pt x="17515" y="17295"/>
                    </a:lnTo>
                    <a:lnTo>
                      <a:pt x="17632" y="17156"/>
                    </a:lnTo>
                    <a:lnTo>
                      <a:pt x="17757" y="17010"/>
                    </a:lnTo>
                    <a:lnTo>
                      <a:pt x="18218" y="16431"/>
                    </a:lnTo>
                    <a:lnTo>
                      <a:pt x="18650" y="15897"/>
                    </a:lnTo>
                    <a:lnTo>
                      <a:pt x="19038" y="15399"/>
                    </a:lnTo>
                    <a:lnTo>
                      <a:pt x="19389" y="14938"/>
                    </a:lnTo>
                    <a:lnTo>
                      <a:pt x="19997" y="14125"/>
                    </a:lnTo>
                    <a:lnTo>
                      <a:pt x="20480" y="13473"/>
                    </a:lnTo>
                    <a:lnTo>
                      <a:pt x="20832" y="12961"/>
                    </a:lnTo>
                    <a:lnTo>
                      <a:pt x="21081" y="12602"/>
                    </a:lnTo>
                    <a:lnTo>
                      <a:pt x="21264" y="12316"/>
                    </a:lnTo>
                    <a:lnTo>
                      <a:pt x="21344" y="12221"/>
                    </a:lnTo>
                    <a:lnTo>
                      <a:pt x="21557" y="11958"/>
                    </a:lnTo>
                    <a:lnTo>
                      <a:pt x="21689" y="11775"/>
                    </a:lnTo>
                    <a:lnTo>
                      <a:pt x="21828" y="11570"/>
                    </a:lnTo>
                    <a:lnTo>
                      <a:pt x="21974" y="11350"/>
                    </a:lnTo>
                    <a:lnTo>
                      <a:pt x="22121" y="11116"/>
                    </a:lnTo>
                    <a:lnTo>
                      <a:pt x="22245" y="10874"/>
                    </a:lnTo>
                    <a:lnTo>
                      <a:pt x="22304" y="10757"/>
                    </a:lnTo>
                    <a:lnTo>
                      <a:pt x="22362" y="10632"/>
                    </a:lnTo>
                    <a:lnTo>
                      <a:pt x="22406" y="10515"/>
                    </a:lnTo>
                    <a:lnTo>
                      <a:pt x="22450" y="10398"/>
                    </a:lnTo>
                    <a:lnTo>
                      <a:pt x="22479" y="10288"/>
                    </a:lnTo>
                    <a:lnTo>
                      <a:pt x="22501" y="10178"/>
                    </a:lnTo>
                    <a:lnTo>
                      <a:pt x="22516" y="10069"/>
                    </a:lnTo>
                    <a:lnTo>
                      <a:pt x="22523" y="9973"/>
                    </a:lnTo>
                    <a:lnTo>
                      <a:pt x="22509" y="9878"/>
                    </a:lnTo>
                    <a:lnTo>
                      <a:pt x="22494" y="9790"/>
                    </a:lnTo>
                    <a:lnTo>
                      <a:pt x="22457" y="9710"/>
                    </a:lnTo>
                    <a:lnTo>
                      <a:pt x="22406" y="9637"/>
                    </a:lnTo>
                    <a:lnTo>
                      <a:pt x="22377" y="9600"/>
                    </a:lnTo>
                    <a:lnTo>
                      <a:pt x="22348" y="9571"/>
                    </a:lnTo>
                    <a:lnTo>
                      <a:pt x="22304" y="9541"/>
                    </a:lnTo>
                    <a:lnTo>
                      <a:pt x="22267" y="9512"/>
                    </a:lnTo>
                    <a:lnTo>
                      <a:pt x="22062" y="9410"/>
                    </a:lnTo>
                    <a:lnTo>
                      <a:pt x="21806" y="9292"/>
                    </a:lnTo>
                    <a:lnTo>
                      <a:pt x="21505" y="9168"/>
                    </a:lnTo>
                    <a:lnTo>
                      <a:pt x="21161" y="9043"/>
                    </a:lnTo>
                    <a:lnTo>
                      <a:pt x="20788" y="8912"/>
                    </a:lnTo>
                    <a:lnTo>
                      <a:pt x="20385" y="8780"/>
                    </a:lnTo>
                    <a:lnTo>
                      <a:pt x="19961" y="8655"/>
                    </a:lnTo>
                    <a:lnTo>
                      <a:pt x="19521" y="8531"/>
                    </a:lnTo>
                    <a:lnTo>
                      <a:pt x="19082" y="8421"/>
                    </a:lnTo>
                    <a:lnTo>
                      <a:pt x="18635" y="8319"/>
                    </a:lnTo>
                    <a:lnTo>
                      <a:pt x="18189" y="8231"/>
                    </a:lnTo>
                    <a:lnTo>
                      <a:pt x="17757" y="8158"/>
                    </a:lnTo>
                    <a:lnTo>
                      <a:pt x="17544" y="8128"/>
                    </a:lnTo>
                    <a:lnTo>
                      <a:pt x="17339" y="8106"/>
                    </a:lnTo>
                    <a:lnTo>
                      <a:pt x="17142" y="8092"/>
                    </a:lnTo>
                    <a:lnTo>
                      <a:pt x="16951" y="8077"/>
                    </a:lnTo>
                    <a:lnTo>
                      <a:pt x="16761" y="8070"/>
                    </a:lnTo>
                    <a:lnTo>
                      <a:pt x="16585" y="8070"/>
                    </a:lnTo>
                    <a:lnTo>
                      <a:pt x="16417" y="8077"/>
                    </a:lnTo>
                    <a:lnTo>
                      <a:pt x="16256" y="8092"/>
                    </a:lnTo>
                    <a:lnTo>
                      <a:pt x="16256" y="8158"/>
                    </a:lnTo>
                    <a:lnTo>
                      <a:pt x="16234" y="8333"/>
                    </a:lnTo>
                    <a:lnTo>
                      <a:pt x="16197" y="8604"/>
                    </a:lnTo>
                    <a:lnTo>
                      <a:pt x="16138" y="8956"/>
                    </a:lnTo>
                    <a:lnTo>
                      <a:pt x="16094" y="9153"/>
                    </a:lnTo>
                    <a:lnTo>
                      <a:pt x="16051" y="9366"/>
                    </a:lnTo>
                    <a:lnTo>
                      <a:pt x="15992" y="9585"/>
                    </a:lnTo>
                    <a:lnTo>
                      <a:pt x="15926" y="9820"/>
                    </a:lnTo>
                    <a:lnTo>
                      <a:pt x="15846" y="10061"/>
                    </a:lnTo>
                    <a:lnTo>
                      <a:pt x="15758" y="10303"/>
                    </a:lnTo>
                    <a:lnTo>
                      <a:pt x="15662" y="10552"/>
                    </a:lnTo>
                    <a:lnTo>
                      <a:pt x="15553" y="10801"/>
                    </a:lnTo>
                    <a:lnTo>
                      <a:pt x="15428" y="11042"/>
                    </a:lnTo>
                    <a:lnTo>
                      <a:pt x="15296" y="11284"/>
                    </a:lnTo>
                    <a:lnTo>
                      <a:pt x="15143" y="11518"/>
                    </a:lnTo>
                    <a:lnTo>
                      <a:pt x="15062" y="11635"/>
                    </a:lnTo>
                    <a:lnTo>
                      <a:pt x="14982" y="11745"/>
                    </a:lnTo>
                    <a:lnTo>
                      <a:pt x="14894" y="11855"/>
                    </a:lnTo>
                    <a:lnTo>
                      <a:pt x="14798" y="11965"/>
                    </a:lnTo>
                    <a:lnTo>
                      <a:pt x="14703" y="12067"/>
                    </a:lnTo>
                    <a:lnTo>
                      <a:pt x="14608" y="12170"/>
                    </a:lnTo>
                    <a:lnTo>
                      <a:pt x="14506" y="12265"/>
                    </a:lnTo>
                    <a:lnTo>
                      <a:pt x="14396" y="12360"/>
                    </a:lnTo>
                    <a:lnTo>
                      <a:pt x="14279" y="12448"/>
                    </a:lnTo>
                    <a:lnTo>
                      <a:pt x="14169" y="12529"/>
                    </a:lnTo>
                    <a:lnTo>
                      <a:pt x="14044" y="12609"/>
                    </a:lnTo>
                    <a:lnTo>
                      <a:pt x="13920" y="12683"/>
                    </a:lnTo>
                    <a:lnTo>
                      <a:pt x="13788" y="12756"/>
                    </a:lnTo>
                    <a:lnTo>
                      <a:pt x="13656" y="12822"/>
                    </a:lnTo>
                    <a:lnTo>
                      <a:pt x="13517" y="12880"/>
                    </a:lnTo>
                    <a:lnTo>
                      <a:pt x="13371" y="12931"/>
                    </a:lnTo>
                    <a:lnTo>
                      <a:pt x="13224" y="12975"/>
                    </a:lnTo>
                    <a:lnTo>
                      <a:pt x="13070" y="13012"/>
                    </a:lnTo>
                    <a:lnTo>
                      <a:pt x="12909" y="13041"/>
                    </a:lnTo>
                    <a:lnTo>
                      <a:pt x="12741" y="13071"/>
                    </a:lnTo>
                    <a:lnTo>
                      <a:pt x="12573" y="13085"/>
                    </a:lnTo>
                    <a:lnTo>
                      <a:pt x="12397" y="13093"/>
                    </a:lnTo>
                    <a:lnTo>
                      <a:pt x="12221" y="13100"/>
                    </a:lnTo>
                    <a:lnTo>
                      <a:pt x="12031" y="13093"/>
                    </a:lnTo>
                    <a:lnTo>
                      <a:pt x="11840" y="13078"/>
                    </a:lnTo>
                    <a:lnTo>
                      <a:pt x="11643" y="13056"/>
                    </a:lnTo>
                    <a:lnTo>
                      <a:pt x="11445" y="13019"/>
                    </a:lnTo>
                    <a:lnTo>
                      <a:pt x="11255" y="12983"/>
                    </a:lnTo>
                    <a:lnTo>
                      <a:pt x="11072" y="12939"/>
                    </a:lnTo>
                    <a:lnTo>
                      <a:pt x="10896" y="12888"/>
                    </a:lnTo>
                    <a:lnTo>
                      <a:pt x="10720" y="12829"/>
                    </a:lnTo>
                    <a:lnTo>
                      <a:pt x="10552" y="12763"/>
                    </a:lnTo>
                    <a:lnTo>
                      <a:pt x="10391" y="12697"/>
                    </a:lnTo>
                    <a:lnTo>
                      <a:pt x="10237" y="12624"/>
                    </a:lnTo>
                    <a:lnTo>
                      <a:pt x="10090" y="12543"/>
                    </a:lnTo>
                    <a:lnTo>
                      <a:pt x="9944" y="12463"/>
                    </a:lnTo>
                    <a:lnTo>
                      <a:pt x="9805" y="12375"/>
                    </a:lnTo>
                    <a:lnTo>
                      <a:pt x="9673" y="12280"/>
                    </a:lnTo>
                    <a:lnTo>
                      <a:pt x="9541" y="12185"/>
                    </a:lnTo>
                    <a:lnTo>
                      <a:pt x="9417" y="12082"/>
                    </a:lnTo>
                    <a:lnTo>
                      <a:pt x="9300" y="11972"/>
                    </a:lnTo>
                    <a:lnTo>
                      <a:pt x="9190" y="11870"/>
                    </a:lnTo>
                    <a:lnTo>
                      <a:pt x="9080" y="11753"/>
                    </a:lnTo>
                    <a:lnTo>
                      <a:pt x="8977" y="11643"/>
                    </a:lnTo>
                    <a:lnTo>
                      <a:pt x="8875" y="11526"/>
                    </a:lnTo>
                    <a:lnTo>
                      <a:pt x="8780" y="11401"/>
                    </a:lnTo>
                    <a:lnTo>
                      <a:pt x="8692" y="11284"/>
                    </a:lnTo>
                    <a:lnTo>
                      <a:pt x="8604" y="11160"/>
                    </a:lnTo>
                    <a:lnTo>
                      <a:pt x="8443" y="10903"/>
                    </a:lnTo>
                    <a:lnTo>
                      <a:pt x="8296" y="10647"/>
                    </a:lnTo>
                    <a:lnTo>
                      <a:pt x="8165" y="10383"/>
                    </a:lnTo>
                    <a:lnTo>
                      <a:pt x="8055" y="10112"/>
                    </a:lnTo>
                    <a:lnTo>
                      <a:pt x="7952" y="9849"/>
                    </a:lnTo>
                    <a:lnTo>
                      <a:pt x="7857" y="9585"/>
                    </a:lnTo>
                    <a:lnTo>
                      <a:pt x="7784" y="9329"/>
                    </a:lnTo>
                    <a:lnTo>
                      <a:pt x="7711" y="9073"/>
                    </a:lnTo>
                    <a:lnTo>
                      <a:pt x="7659" y="8824"/>
                    </a:lnTo>
                    <a:lnTo>
                      <a:pt x="7608" y="8590"/>
                    </a:lnTo>
                    <a:lnTo>
                      <a:pt x="7572" y="8355"/>
                    </a:lnTo>
                    <a:lnTo>
                      <a:pt x="7535" y="8143"/>
                    </a:lnTo>
                    <a:lnTo>
                      <a:pt x="7513" y="7945"/>
                    </a:lnTo>
                    <a:lnTo>
                      <a:pt x="7476" y="7601"/>
                    </a:lnTo>
                    <a:lnTo>
                      <a:pt x="7462" y="7330"/>
                    </a:lnTo>
                    <a:lnTo>
                      <a:pt x="7462" y="7162"/>
                    </a:lnTo>
                    <a:lnTo>
                      <a:pt x="7462" y="7103"/>
                    </a:lnTo>
                    <a:lnTo>
                      <a:pt x="7432" y="6393"/>
                    </a:lnTo>
                    <a:lnTo>
                      <a:pt x="7403" y="5653"/>
                    </a:lnTo>
                    <a:lnTo>
                      <a:pt x="7352" y="4797"/>
                    </a:lnTo>
                    <a:lnTo>
                      <a:pt x="7323" y="4357"/>
                    </a:lnTo>
                    <a:lnTo>
                      <a:pt x="7286" y="3918"/>
                    </a:lnTo>
                    <a:lnTo>
                      <a:pt x="7249" y="3501"/>
                    </a:lnTo>
                    <a:lnTo>
                      <a:pt x="7206" y="3113"/>
                    </a:lnTo>
                    <a:lnTo>
                      <a:pt x="7154" y="2776"/>
                    </a:lnTo>
                    <a:lnTo>
                      <a:pt x="7103" y="2490"/>
                    </a:lnTo>
                    <a:lnTo>
                      <a:pt x="7074" y="2373"/>
                    </a:lnTo>
                    <a:lnTo>
                      <a:pt x="7044" y="2271"/>
                    </a:lnTo>
                    <a:lnTo>
                      <a:pt x="7015" y="2197"/>
                    </a:lnTo>
                    <a:lnTo>
                      <a:pt x="6986" y="2139"/>
                    </a:lnTo>
                    <a:lnTo>
                      <a:pt x="6752" y="1824"/>
                    </a:lnTo>
                    <a:lnTo>
                      <a:pt x="6576" y="1597"/>
                    </a:lnTo>
                    <a:lnTo>
                      <a:pt x="6422" y="1407"/>
                    </a:lnTo>
                    <a:lnTo>
                      <a:pt x="6210" y="3435"/>
                    </a:lnTo>
                    <a:lnTo>
                      <a:pt x="6188" y="3457"/>
                    </a:lnTo>
                    <a:lnTo>
                      <a:pt x="6136" y="3523"/>
                    </a:lnTo>
                    <a:lnTo>
                      <a:pt x="6107" y="3559"/>
                    </a:lnTo>
                    <a:lnTo>
                      <a:pt x="6063" y="3596"/>
                    </a:lnTo>
                    <a:lnTo>
                      <a:pt x="6012" y="3625"/>
                    </a:lnTo>
                    <a:lnTo>
                      <a:pt x="5953" y="3647"/>
                    </a:lnTo>
                    <a:lnTo>
                      <a:pt x="5895" y="3662"/>
                    </a:lnTo>
                    <a:lnTo>
                      <a:pt x="5829" y="3662"/>
                    </a:lnTo>
                    <a:lnTo>
                      <a:pt x="5756" y="3647"/>
                    </a:lnTo>
                    <a:lnTo>
                      <a:pt x="5719" y="3632"/>
                    </a:lnTo>
                    <a:lnTo>
                      <a:pt x="5683" y="3618"/>
                    </a:lnTo>
                    <a:lnTo>
                      <a:pt x="5639" y="3589"/>
                    </a:lnTo>
                    <a:lnTo>
                      <a:pt x="5602" y="3559"/>
                    </a:lnTo>
                    <a:lnTo>
                      <a:pt x="5521" y="3471"/>
                    </a:lnTo>
                    <a:lnTo>
                      <a:pt x="5434" y="3362"/>
                    </a:lnTo>
                    <a:lnTo>
                      <a:pt x="5346" y="3215"/>
                    </a:lnTo>
                    <a:lnTo>
                      <a:pt x="5258" y="3039"/>
                    </a:lnTo>
                    <a:lnTo>
                      <a:pt x="5163" y="2834"/>
                    </a:lnTo>
                    <a:lnTo>
                      <a:pt x="5067" y="2600"/>
                    </a:lnTo>
                    <a:lnTo>
                      <a:pt x="4965" y="2358"/>
                    </a:lnTo>
                    <a:lnTo>
                      <a:pt x="4555" y="1297"/>
                    </a:lnTo>
                    <a:lnTo>
                      <a:pt x="4460" y="1048"/>
                    </a:lnTo>
                    <a:lnTo>
                      <a:pt x="4357" y="806"/>
                    </a:lnTo>
                    <a:lnTo>
                      <a:pt x="4255" y="594"/>
                    </a:lnTo>
                    <a:lnTo>
                      <a:pt x="4160" y="396"/>
                    </a:lnTo>
                    <a:lnTo>
                      <a:pt x="4064" y="242"/>
                    </a:lnTo>
                    <a:lnTo>
                      <a:pt x="4020" y="169"/>
                    </a:lnTo>
                    <a:lnTo>
                      <a:pt x="3976" y="118"/>
                    </a:lnTo>
                    <a:lnTo>
                      <a:pt x="3933" y="74"/>
                    </a:lnTo>
                    <a:lnTo>
                      <a:pt x="3889" y="37"/>
                    </a:lnTo>
                    <a:lnTo>
                      <a:pt x="3845" y="15"/>
                    </a:lnTo>
                    <a:lnTo>
                      <a:pt x="3801" y="1"/>
                    </a:lnTo>
                    <a:close/>
                  </a:path>
                </a:pathLst>
              </a:custGeom>
              <a:solidFill>
                <a:srgbClr val="E57A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>
                <a:off x="5334325" y="3318675"/>
                <a:ext cx="248975" cy="421775"/>
              </a:xfrm>
              <a:custGeom>
                <a:avLst/>
                <a:gdLst/>
                <a:ahLst/>
                <a:cxnLst/>
                <a:rect l="l" t="t" r="r" b="b"/>
                <a:pathLst>
                  <a:path w="9959" h="16871" extrusionOk="0">
                    <a:moveTo>
                      <a:pt x="6642" y="1"/>
                    </a:moveTo>
                    <a:lnTo>
                      <a:pt x="6664" y="52"/>
                    </a:lnTo>
                    <a:lnTo>
                      <a:pt x="6686" y="111"/>
                    </a:lnTo>
                    <a:lnTo>
                      <a:pt x="6715" y="191"/>
                    </a:lnTo>
                    <a:lnTo>
                      <a:pt x="6737" y="294"/>
                    </a:lnTo>
                    <a:lnTo>
                      <a:pt x="6759" y="404"/>
                    </a:lnTo>
                    <a:lnTo>
                      <a:pt x="6766" y="535"/>
                    </a:lnTo>
                    <a:lnTo>
                      <a:pt x="6752" y="682"/>
                    </a:lnTo>
                    <a:lnTo>
                      <a:pt x="6744" y="755"/>
                    </a:lnTo>
                    <a:lnTo>
                      <a:pt x="6723" y="836"/>
                    </a:lnTo>
                    <a:lnTo>
                      <a:pt x="6701" y="916"/>
                    </a:lnTo>
                    <a:lnTo>
                      <a:pt x="6671" y="997"/>
                    </a:lnTo>
                    <a:lnTo>
                      <a:pt x="6635" y="1085"/>
                    </a:lnTo>
                    <a:lnTo>
                      <a:pt x="6591" y="1172"/>
                    </a:lnTo>
                    <a:lnTo>
                      <a:pt x="6539" y="1260"/>
                    </a:lnTo>
                    <a:lnTo>
                      <a:pt x="6474" y="1348"/>
                    </a:lnTo>
                    <a:lnTo>
                      <a:pt x="6408" y="1436"/>
                    </a:lnTo>
                    <a:lnTo>
                      <a:pt x="6327" y="1531"/>
                    </a:lnTo>
                    <a:lnTo>
                      <a:pt x="6232" y="1619"/>
                    </a:lnTo>
                    <a:lnTo>
                      <a:pt x="6137" y="1714"/>
                    </a:lnTo>
                    <a:lnTo>
                      <a:pt x="6020" y="1802"/>
                    </a:lnTo>
                    <a:lnTo>
                      <a:pt x="5895" y="1890"/>
                    </a:lnTo>
                    <a:lnTo>
                      <a:pt x="5756" y="1985"/>
                    </a:lnTo>
                    <a:lnTo>
                      <a:pt x="5602" y="2073"/>
                    </a:lnTo>
                    <a:lnTo>
                      <a:pt x="5522" y="2124"/>
                    </a:lnTo>
                    <a:lnTo>
                      <a:pt x="5441" y="2190"/>
                    </a:lnTo>
                    <a:lnTo>
                      <a:pt x="5353" y="2271"/>
                    </a:lnTo>
                    <a:lnTo>
                      <a:pt x="5265" y="2359"/>
                    </a:lnTo>
                    <a:lnTo>
                      <a:pt x="5170" y="2461"/>
                    </a:lnTo>
                    <a:lnTo>
                      <a:pt x="5075" y="2578"/>
                    </a:lnTo>
                    <a:lnTo>
                      <a:pt x="4980" y="2703"/>
                    </a:lnTo>
                    <a:lnTo>
                      <a:pt x="4885" y="2842"/>
                    </a:lnTo>
                    <a:lnTo>
                      <a:pt x="4680" y="3149"/>
                    </a:lnTo>
                    <a:lnTo>
                      <a:pt x="4460" y="3494"/>
                    </a:lnTo>
                    <a:lnTo>
                      <a:pt x="4248" y="3867"/>
                    </a:lnTo>
                    <a:lnTo>
                      <a:pt x="4021" y="4277"/>
                    </a:lnTo>
                    <a:lnTo>
                      <a:pt x="3794" y="4716"/>
                    </a:lnTo>
                    <a:lnTo>
                      <a:pt x="3559" y="5178"/>
                    </a:lnTo>
                    <a:lnTo>
                      <a:pt x="3325" y="5654"/>
                    </a:lnTo>
                    <a:lnTo>
                      <a:pt x="3091" y="6144"/>
                    </a:lnTo>
                    <a:lnTo>
                      <a:pt x="2856" y="6657"/>
                    </a:lnTo>
                    <a:lnTo>
                      <a:pt x="2629" y="7169"/>
                    </a:lnTo>
                    <a:lnTo>
                      <a:pt x="2168" y="8209"/>
                    </a:lnTo>
                    <a:lnTo>
                      <a:pt x="1736" y="9234"/>
                    </a:lnTo>
                    <a:lnTo>
                      <a:pt x="1326" y="10223"/>
                    </a:lnTo>
                    <a:lnTo>
                      <a:pt x="960" y="11145"/>
                    </a:lnTo>
                    <a:lnTo>
                      <a:pt x="638" y="11958"/>
                    </a:lnTo>
                    <a:lnTo>
                      <a:pt x="169" y="13173"/>
                    </a:lnTo>
                    <a:lnTo>
                      <a:pt x="1" y="13635"/>
                    </a:lnTo>
                    <a:lnTo>
                      <a:pt x="243" y="13627"/>
                    </a:lnTo>
                    <a:lnTo>
                      <a:pt x="484" y="13627"/>
                    </a:lnTo>
                    <a:lnTo>
                      <a:pt x="711" y="13635"/>
                    </a:lnTo>
                    <a:lnTo>
                      <a:pt x="938" y="13642"/>
                    </a:lnTo>
                    <a:lnTo>
                      <a:pt x="1165" y="13657"/>
                    </a:lnTo>
                    <a:lnTo>
                      <a:pt x="1385" y="13671"/>
                    </a:lnTo>
                    <a:lnTo>
                      <a:pt x="1590" y="13693"/>
                    </a:lnTo>
                    <a:lnTo>
                      <a:pt x="1802" y="13722"/>
                    </a:lnTo>
                    <a:lnTo>
                      <a:pt x="2000" y="13752"/>
                    </a:lnTo>
                    <a:lnTo>
                      <a:pt x="2197" y="13788"/>
                    </a:lnTo>
                    <a:lnTo>
                      <a:pt x="2388" y="13825"/>
                    </a:lnTo>
                    <a:lnTo>
                      <a:pt x="2578" y="13869"/>
                    </a:lnTo>
                    <a:lnTo>
                      <a:pt x="2937" y="13957"/>
                    </a:lnTo>
                    <a:lnTo>
                      <a:pt x="3274" y="14067"/>
                    </a:lnTo>
                    <a:lnTo>
                      <a:pt x="3596" y="14184"/>
                    </a:lnTo>
                    <a:lnTo>
                      <a:pt x="3904" y="14308"/>
                    </a:lnTo>
                    <a:lnTo>
                      <a:pt x="4189" y="14440"/>
                    </a:lnTo>
                    <a:lnTo>
                      <a:pt x="4453" y="14579"/>
                    </a:lnTo>
                    <a:lnTo>
                      <a:pt x="4702" y="14726"/>
                    </a:lnTo>
                    <a:lnTo>
                      <a:pt x="4936" y="14879"/>
                    </a:lnTo>
                    <a:lnTo>
                      <a:pt x="5156" y="15033"/>
                    </a:lnTo>
                    <a:lnTo>
                      <a:pt x="5361" y="15187"/>
                    </a:lnTo>
                    <a:lnTo>
                      <a:pt x="5544" y="15341"/>
                    </a:lnTo>
                    <a:lnTo>
                      <a:pt x="5712" y="15494"/>
                    </a:lnTo>
                    <a:lnTo>
                      <a:pt x="5873" y="15648"/>
                    </a:lnTo>
                    <a:lnTo>
                      <a:pt x="6012" y="15802"/>
                    </a:lnTo>
                    <a:lnTo>
                      <a:pt x="6144" y="15941"/>
                    </a:lnTo>
                    <a:lnTo>
                      <a:pt x="6261" y="16080"/>
                    </a:lnTo>
                    <a:lnTo>
                      <a:pt x="6364" y="16212"/>
                    </a:lnTo>
                    <a:lnTo>
                      <a:pt x="6452" y="16336"/>
                    </a:lnTo>
                    <a:lnTo>
                      <a:pt x="6598" y="16556"/>
                    </a:lnTo>
                    <a:lnTo>
                      <a:pt x="6693" y="16725"/>
                    </a:lnTo>
                    <a:lnTo>
                      <a:pt x="6752" y="16827"/>
                    </a:lnTo>
                    <a:lnTo>
                      <a:pt x="6774" y="16871"/>
                    </a:lnTo>
                    <a:lnTo>
                      <a:pt x="6788" y="16864"/>
                    </a:lnTo>
                    <a:lnTo>
                      <a:pt x="6810" y="16849"/>
                    </a:lnTo>
                    <a:lnTo>
                      <a:pt x="6847" y="16827"/>
                    </a:lnTo>
                    <a:lnTo>
                      <a:pt x="6898" y="16790"/>
                    </a:lnTo>
                    <a:lnTo>
                      <a:pt x="6957" y="16739"/>
                    </a:lnTo>
                    <a:lnTo>
                      <a:pt x="7023" y="16666"/>
                    </a:lnTo>
                    <a:lnTo>
                      <a:pt x="7111" y="16563"/>
                    </a:lnTo>
                    <a:lnTo>
                      <a:pt x="7206" y="16439"/>
                    </a:lnTo>
                    <a:lnTo>
                      <a:pt x="7323" y="16278"/>
                    </a:lnTo>
                    <a:lnTo>
                      <a:pt x="7447" y="16080"/>
                    </a:lnTo>
                    <a:lnTo>
                      <a:pt x="7587" y="15846"/>
                    </a:lnTo>
                    <a:lnTo>
                      <a:pt x="7748" y="15575"/>
                    </a:lnTo>
                    <a:lnTo>
                      <a:pt x="7923" y="15253"/>
                    </a:lnTo>
                    <a:lnTo>
                      <a:pt x="8114" y="14879"/>
                    </a:lnTo>
                    <a:lnTo>
                      <a:pt x="8326" y="14455"/>
                    </a:lnTo>
                    <a:lnTo>
                      <a:pt x="8429" y="14213"/>
                    </a:lnTo>
                    <a:lnTo>
                      <a:pt x="8538" y="13957"/>
                    </a:lnTo>
                    <a:lnTo>
                      <a:pt x="8641" y="13679"/>
                    </a:lnTo>
                    <a:lnTo>
                      <a:pt x="8743" y="13386"/>
                    </a:lnTo>
                    <a:lnTo>
                      <a:pt x="8846" y="13071"/>
                    </a:lnTo>
                    <a:lnTo>
                      <a:pt x="8941" y="12749"/>
                    </a:lnTo>
                    <a:lnTo>
                      <a:pt x="9036" y="12412"/>
                    </a:lnTo>
                    <a:lnTo>
                      <a:pt x="9131" y="12060"/>
                    </a:lnTo>
                    <a:lnTo>
                      <a:pt x="9212" y="11702"/>
                    </a:lnTo>
                    <a:lnTo>
                      <a:pt x="9300" y="11335"/>
                    </a:lnTo>
                    <a:lnTo>
                      <a:pt x="9380" y="10962"/>
                    </a:lnTo>
                    <a:lnTo>
                      <a:pt x="9454" y="10589"/>
                    </a:lnTo>
                    <a:lnTo>
                      <a:pt x="9527" y="10201"/>
                    </a:lnTo>
                    <a:lnTo>
                      <a:pt x="9593" y="9820"/>
                    </a:lnTo>
                    <a:lnTo>
                      <a:pt x="9659" y="9439"/>
                    </a:lnTo>
                    <a:lnTo>
                      <a:pt x="9717" y="9058"/>
                    </a:lnTo>
                    <a:lnTo>
                      <a:pt x="9768" y="8678"/>
                    </a:lnTo>
                    <a:lnTo>
                      <a:pt x="9812" y="8297"/>
                    </a:lnTo>
                    <a:lnTo>
                      <a:pt x="9856" y="7931"/>
                    </a:lnTo>
                    <a:lnTo>
                      <a:pt x="9886" y="7572"/>
                    </a:lnTo>
                    <a:lnTo>
                      <a:pt x="9915" y="7220"/>
                    </a:lnTo>
                    <a:lnTo>
                      <a:pt x="9937" y="6876"/>
                    </a:lnTo>
                    <a:lnTo>
                      <a:pt x="9952" y="6547"/>
                    </a:lnTo>
                    <a:lnTo>
                      <a:pt x="9959" y="6232"/>
                    </a:lnTo>
                    <a:lnTo>
                      <a:pt x="9959" y="5932"/>
                    </a:lnTo>
                    <a:lnTo>
                      <a:pt x="9959" y="5654"/>
                    </a:lnTo>
                    <a:lnTo>
                      <a:pt x="9944" y="5390"/>
                    </a:lnTo>
                    <a:lnTo>
                      <a:pt x="9922" y="5141"/>
                    </a:lnTo>
                    <a:lnTo>
                      <a:pt x="9886" y="4921"/>
                    </a:lnTo>
                    <a:lnTo>
                      <a:pt x="9849" y="4724"/>
                    </a:lnTo>
                    <a:lnTo>
                      <a:pt x="9805" y="4548"/>
                    </a:lnTo>
                    <a:lnTo>
                      <a:pt x="9776" y="4475"/>
                    </a:lnTo>
                    <a:lnTo>
                      <a:pt x="9747" y="4401"/>
                    </a:lnTo>
                    <a:lnTo>
                      <a:pt x="9681" y="4262"/>
                    </a:lnTo>
                    <a:lnTo>
                      <a:pt x="9607" y="4116"/>
                    </a:lnTo>
                    <a:lnTo>
                      <a:pt x="9424" y="3801"/>
                    </a:lnTo>
                    <a:lnTo>
                      <a:pt x="9219" y="3464"/>
                    </a:lnTo>
                    <a:lnTo>
                      <a:pt x="8985" y="3113"/>
                    </a:lnTo>
                    <a:lnTo>
                      <a:pt x="8736" y="2754"/>
                    </a:lnTo>
                    <a:lnTo>
                      <a:pt x="8480" y="2381"/>
                    </a:lnTo>
                    <a:lnTo>
                      <a:pt x="8216" y="2022"/>
                    </a:lnTo>
                    <a:lnTo>
                      <a:pt x="7953" y="1670"/>
                    </a:lnTo>
                    <a:lnTo>
                      <a:pt x="7455" y="1019"/>
                    </a:lnTo>
                    <a:lnTo>
                      <a:pt x="7037" y="492"/>
                    </a:lnTo>
                    <a:lnTo>
                      <a:pt x="66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>
                <a:off x="5128775" y="3022500"/>
                <a:ext cx="218400" cy="208350"/>
              </a:xfrm>
              <a:custGeom>
                <a:avLst/>
                <a:gdLst/>
                <a:ahLst/>
                <a:cxnLst/>
                <a:rect l="l" t="t" r="r" b="b"/>
                <a:pathLst>
                  <a:path w="8736" h="8334" extrusionOk="0">
                    <a:moveTo>
                      <a:pt x="8523" y="1"/>
                    </a:moveTo>
                    <a:lnTo>
                      <a:pt x="2783" y="850"/>
                    </a:lnTo>
                    <a:lnTo>
                      <a:pt x="2819" y="989"/>
                    </a:lnTo>
                    <a:lnTo>
                      <a:pt x="2856" y="1150"/>
                    </a:lnTo>
                    <a:lnTo>
                      <a:pt x="2900" y="1363"/>
                    </a:lnTo>
                    <a:lnTo>
                      <a:pt x="2936" y="1626"/>
                    </a:lnTo>
                    <a:lnTo>
                      <a:pt x="2966" y="1927"/>
                    </a:lnTo>
                    <a:lnTo>
                      <a:pt x="2973" y="2088"/>
                    </a:lnTo>
                    <a:lnTo>
                      <a:pt x="2980" y="2256"/>
                    </a:lnTo>
                    <a:lnTo>
                      <a:pt x="2980" y="2432"/>
                    </a:lnTo>
                    <a:lnTo>
                      <a:pt x="2973" y="2615"/>
                    </a:lnTo>
                    <a:lnTo>
                      <a:pt x="2958" y="2805"/>
                    </a:lnTo>
                    <a:lnTo>
                      <a:pt x="2944" y="3003"/>
                    </a:lnTo>
                    <a:lnTo>
                      <a:pt x="2914" y="3193"/>
                    </a:lnTo>
                    <a:lnTo>
                      <a:pt x="2878" y="3391"/>
                    </a:lnTo>
                    <a:lnTo>
                      <a:pt x="2827" y="3596"/>
                    </a:lnTo>
                    <a:lnTo>
                      <a:pt x="2768" y="3794"/>
                    </a:lnTo>
                    <a:lnTo>
                      <a:pt x="2702" y="3999"/>
                    </a:lnTo>
                    <a:lnTo>
                      <a:pt x="2622" y="4196"/>
                    </a:lnTo>
                    <a:lnTo>
                      <a:pt x="2526" y="4394"/>
                    </a:lnTo>
                    <a:lnTo>
                      <a:pt x="2424" y="4592"/>
                    </a:lnTo>
                    <a:lnTo>
                      <a:pt x="2299" y="4789"/>
                    </a:lnTo>
                    <a:lnTo>
                      <a:pt x="2160" y="4980"/>
                    </a:lnTo>
                    <a:lnTo>
                      <a:pt x="2006" y="5163"/>
                    </a:lnTo>
                    <a:lnTo>
                      <a:pt x="1838" y="5346"/>
                    </a:lnTo>
                    <a:lnTo>
                      <a:pt x="1655" y="5514"/>
                    </a:lnTo>
                    <a:lnTo>
                      <a:pt x="1552" y="5602"/>
                    </a:lnTo>
                    <a:lnTo>
                      <a:pt x="1450" y="5683"/>
                    </a:lnTo>
                    <a:lnTo>
                      <a:pt x="1289" y="5727"/>
                    </a:lnTo>
                    <a:lnTo>
                      <a:pt x="1120" y="5778"/>
                    </a:lnTo>
                    <a:lnTo>
                      <a:pt x="915" y="5858"/>
                    </a:lnTo>
                    <a:lnTo>
                      <a:pt x="696" y="5954"/>
                    </a:lnTo>
                    <a:lnTo>
                      <a:pt x="586" y="6005"/>
                    </a:lnTo>
                    <a:lnTo>
                      <a:pt x="476" y="6064"/>
                    </a:lnTo>
                    <a:lnTo>
                      <a:pt x="374" y="6129"/>
                    </a:lnTo>
                    <a:lnTo>
                      <a:pt x="278" y="6195"/>
                    </a:lnTo>
                    <a:lnTo>
                      <a:pt x="191" y="6269"/>
                    </a:lnTo>
                    <a:lnTo>
                      <a:pt x="125" y="6342"/>
                    </a:lnTo>
                    <a:lnTo>
                      <a:pt x="66" y="6422"/>
                    </a:lnTo>
                    <a:lnTo>
                      <a:pt x="44" y="6466"/>
                    </a:lnTo>
                    <a:lnTo>
                      <a:pt x="22" y="6510"/>
                    </a:lnTo>
                    <a:lnTo>
                      <a:pt x="15" y="6554"/>
                    </a:lnTo>
                    <a:lnTo>
                      <a:pt x="8" y="6598"/>
                    </a:lnTo>
                    <a:lnTo>
                      <a:pt x="0" y="6642"/>
                    </a:lnTo>
                    <a:lnTo>
                      <a:pt x="8" y="6686"/>
                    </a:lnTo>
                    <a:lnTo>
                      <a:pt x="15" y="6730"/>
                    </a:lnTo>
                    <a:lnTo>
                      <a:pt x="37" y="6781"/>
                    </a:lnTo>
                    <a:lnTo>
                      <a:pt x="59" y="6825"/>
                    </a:lnTo>
                    <a:lnTo>
                      <a:pt x="88" y="6876"/>
                    </a:lnTo>
                    <a:lnTo>
                      <a:pt x="125" y="6928"/>
                    </a:lnTo>
                    <a:lnTo>
                      <a:pt x="169" y="6979"/>
                    </a:lnTo>
                    <a:lnTo>
                      <a:pt x="220" y="7030"/>
                    </a:lnTo>
                    <a:lnTo>
                      <a:pt x="286" y="7081"/>
                    </a:lnTo>
                    <a:lnTo>
                      <a:pt x="352" y="7133"/>
                    </a:lnTo>
                    <a:lnTo>
                      <a:pt x="432" y="7191"/>
                    </a:lnTo>
                    <a:lnTo>
                      <a:pt x="615" y="7301"/>
                    </a:lnTo>
                    <a:lnTo>
                      <a:pt x="835" y="7411"/>
                    </a:lnTo>
                    <a:lnTo>
                      <a:pt x="1099" y="7528"/>
                    </a:lnTo>
                    <a:lnTo>
                      <a:pt x="1406" y="7645"/>
                    </a:lnTo>
                    <a:lnTo>
                      <a:pt x="1758" y="7762"/>
                    </a:lnTo>
                    <a:lnTo>
                      <a:pt x="2160" y="7887"/>
                    </a:lnTo>
                    <a:lnTo>
                      <a:pt x="2614" y="8011"/>
                    </a:lnTo>
                    <a:lnTo>
                      <a:pt x="2848" y="8070"/>
                    </a:lnTo>
                    <a:lnTo>
                      <a:pt x="3075" y="8121"/>
                    </a:lnTo>
                    <a:lnTo>
                      <a:pt x="3302" y="8172"/>
                    </a:lnTo>
                    <a:lnTo>
                      <a:pt x="3522" y="8209"/>
                    </a:lnTo>
                    <a:lnTo>
                      <a:pt x="3734" y="8245"/>
                    </a:lnTo>
                    <a:lnTo>
                      <a:pt x="3939" y="8275"/>
                    </a:lnTo>
                    <a:lnTo>
                      <a:pt x="4144" y="8297"/>
                    </a:lnTo>
                    <a:lnTo>
                      <a:pt x="4335" y="8311"/>
                    </a:lnTo>
                    <a:lnTo>
                      <a:pt x="4525" y="8326"/>
                    </a:lnTo>
                    <a:lnTo>
                      <a:pt x="4716" y="8333"/>
                    </a:lnTo>
                    <a:lnTo>
                      <a:pt x="5067" y="8333"/>
                    </a:lnTo>
                    <a:lnTo>
                      <a:pt x="5235" y="8326"/>
                    </a:lnTo>
                    <a:lnTo>
                      <a:pt x="5404" y="8311"/>
                    </a:lnTo>
                    <a:lnTo>
                      <a:pt x="5565" y="8297"/>
                    </a:lnTo>
                    <a:lnTo>
                      <a:pt x="5719" y="8275"/>
                    </a:lnTo>
                    <a:lnTo>
                      <a:pt x="5865" y="8253"/>
                    </a:lnTo>
                    <a:lnTo>
                      <a:pt x="6012" y="8224"/>
                    </a:lnTo>
                    <a:lnTo>
                      <a:pt x="6290" y="8165"/>
                    </a:lnTo>
                    <a:lnTo>
                      <a:pt x="6546" y="8084"/>
                    </a:lnTo>
                    <a:lnTo>
                      <a:pt x="6788" y="7997"/>
                    </a:lnTo>
                    <a:lnTo>
                      <a:pt x="7007" y="7901"/>
                    </a:lnTo>
                    <a:lnTo>
                      <a:pt x="7220" y="7792"/>
                    </a:lnTo>
                    <a:lnTo>
                      <a:pt x="7410" y="7682"/>
                    </a:lnTo>
                    <a:lnTo>
                      <a:pt x="7586" y="7565"/>
                    </a:lnTo>
                    <a:lnTo>
                      <a:pt x="7747" y="7440"/>
                    </a:lnTo>
                    <a:lnTo>
                      <a:pt x="7893" y="7316"/>
                    </a:lnTo>
                    <a:lnTo>
                      <a:pt x="8025" y="7191"/>
                    </a:lnTo>
                    <a:lnTo>
                      <a:pt x="8142" y="7067"/>
                    </a:lnTo>
                    <a:lnTo>
                      <a:pt x="8245" y="6942"/>
                    </a:lnTo>
                    <a:lnTo>
                      <a:pt x="8340" y="6825"/>
                    </a:lnTo>
                    <a:lnTo>
                      <a:pt x="8428" y="6708"/>
                    </a:lnTo>
                    <a:lnTo>
                      <a:pt x="8494" y="6598"/>
                    </a:lnTo>
                    <a:lnTo>
                      <a:pt x="8560" y="6496"/>
                    </a:lnTo>
                    <a:lnTo>
                      <a:pt x="8611" y="6400"/>
                    </a:lnTo>
                    <a:lnTo>
                      <a:pt x="8684" y="6247"/>
                    </a:lnTo>
                    <a:lnTo>
                      <a:pt x="8728" y="6151"/>
                    </a:lnTo>
                    <a:lnTo>
                      <a:pt x="8735" y="6115"/>
                    </a:lnTo>
                    <a:lnTo>
                      <a:pt x="8699" y="6064"/>
                    </a:lnTo>
                    <a:lnTo>
                      <a:pt x="8589" y="5917"/>
                    </a:lnTo>
                    <a:lnTo>
                      <a:pt x="8443" y="5690"/>
                    </a:lnTo>
                    <a:lnTo>
                      <a:pt x="8362" y="5558"/>
                    </a:lnTo>
                    <a:lnTo>
                      <a:pt x="8274" y="5405"/>
                    </a:lnTo>
                    <a:lnTo>
                      <a:pt x="8194" y="5243"/>
                    </a:lnTo>
                    <a:lnTo>
                      <a:pt x="8113" y="5075"/>
                    </a:lnTo>
                    <a:lnTo>
                      <a:pt x="8040" y="4892"/>
                    </a:lnTo>
                    <a:lnTo>
                      <a:pt x="7974" y="4709"/>
                    </a:lnTo>
                    <a:lnTo>
                      <a:pt x="7923" y="4526"/>
                    </a:lnTo>
                    <a:lnTo>
                      <a:pt x="7886" y="4335"/>
                    </a:lnTo>
                    <a:lnTo>
                      <a:pt x="7879" y="4240"/>
                    </a:lnTo>
                    <a:lnTo>
                      <a:pt x="7871" y="4145"/>
                    </a:lnTo>
                    <a:lnTo>
                      <a:pt x="7871" y="4050"/>
                    </a:lnTo>
                    <a:lnTo>
                      <a:pt x="7879" y="3955"/>
                    </a:lnTo>
                    <a:lnTo>
                      <a:pt x="7893" y="3750"/>
                    </a:lnTo>
                    <a:lnTo>
                      <a:pt x="7930" y="3501"/>
                    </a:lnTo>
                    <a:lnTo>
                      <a:pt x="8011" y="2915"/>
                    </a:lnTo>
                    <a:lnTo>
                      <a:pt x="8120" y="2271"/>
                    </a:lnTo>
                    <a:lnTo>
                      <a:pt x="8230" y="1604"/>
                    </a:lnTo>
                    <a:lnTo>
                      <a:pt x="8435" y="477"/>
                    </a:lnTo>
                    <a:lnTo>
                      <a:pt x="8523" y="1"/>
                    </a:lnTo>
                    <a:close/>
                  </a:path>
                </a:pathLst>
              </a:custGeom>
              <a:solidFill>
                <a:srgbClr val="D66A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>
                <a:off x="4996425" y="2524250"/>
                <a:ext cx="496450" cy="55942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22377" extrusionOk="0">
                    <a:moveTo>
                      <a:pt x="8435" y="0"/>
                    </a:moveTo>
                    <a:lnTo>
                      <a:pt x="8062" y="15"/>
                    </a:lnTo>
                    <a:lnTo>
                      <a:pt x="7681" y="44"/>
                    </a:lnTo>
                    <a:lnTo>
                      <a:pt x="7498" y="66"/>
                    </a:lnTo>
                    <a:lnTo>
                      <a:pt x="7308" y="95"/>
                    </a:lnTo>
                    <a:lnTo>
                      <a:pt x="7117" y="125"/>
                    </a:lnTo>
                    <a:lnTo>
                      <a:pt x="6927" y="161"/>
                    </a:lnTo>
                    <a:lnTo>
                      <a:pt x="6737" y="205"/>
                    </a:lnTo>
                    <a:lnTo>
                      <a:pt x="6546" y="249"/>
                    </a:lnTo>
                    <a:lnTo>
                      <a:pt x="6356" y="300"/>
                    </a:lnTo>
                    <a:lnTo>
                      <a:pt x="6166" y="352"/>
                    </a:lnTo>
                    <a:lnTo>
                      <a:pt x="5975" y="418"/>
                    </a:lnTo>
                    <a:lnTo>
                      <a:pt x="5785" y="483"/>
                    </a:lnTo>
                    <a:lnTo>
                      <a:pt x="5594" y="549"/>
                    </a:lnTo>
                    <a:lnTo>
                      <a:pt x="5397" y="630"/>
                    </a:lnTo>
                    <a:lnTo>
                      <a:pt x="5206" y="710"/>
                    </a:lnTo>
                    <a:lnTo>
                      <a:pt x="5016" y="798"/>
                    </a:lnTo>
                    <a:lnTo>
                      <a:pt x="4826" y="893"/>
                    </a:lnTo>
                    <a:lnTo>
                      <a:pt x="4635" y="989"/>
                    </a:lnTo>
                    <a:lnTo>
                      <a:pt x="4445" y="1091"/>
                    </a:lnTo>
                    <a:lnTo>
                      <a:pt x="4254" y="1201"/>
                    </a:lnTo>
                    <a:lnTo>
                      <a:pt x="4064" y="1318"/>
                    </a:lnTo>
                    <a:lnTo>
                      <a:pt x="3874" y="1443"/>
                    </a:lnTo>
                    <a:lnTo>
                      <a:pt x="3683" y="1567"/>
                    </a:lnTo>
                    <a:lnTo>
                      <a:pt x="3493" y="1699"/>
                    </a:lnTo>
                    <a:lnTo>
                      <a:pt x="3303" y="1838"/>
                    </a:lnTo>
                    <a:lnTo>
                      <a:pt x="3112" y="1984"/>
                    </a:lnTo>
                    <a:lnTo>
                      <a:pt x="2922" y="2138"/>
                    </a:lnTo>
                    <a:lnTo>
                      <a:pt x="2731" y="2299"/>
                    </a:lnTo>
                    <a:lnTo>
                      <a:pt x="2673" y="2373"/>
                    </a:lnTo>
                    <a:lnTo>
                      <a:pt x="2526" y="2570"/>
                    </a:lnTo>
                    <a:lnTo>
                      <a:pt x="2424" y="2717"/>
                    </a:lnTo>
                    <a:lnTo>
                      <a:pt x="2314" y="2885"/>
                    </a:lnTo>
                    <a:lnTo>
                      <a:pt x="2197" y="3075"/>
                    </a:lnTo>
                    <a:lnTo>
                      <a:pt x="2080" y="3288"/>
                    </a:lnTo>
                    <a:lnTo>
                      <a:pt x="1963" y="3507"/>
                    </a:lnTo>
                    <a:lnTo>
                      <a:pt x="1846" y="3749"/>
                    </a:lnTo>
                    <a:lnTo>
                      <a:pt x="1743" y="4005"/>
                    </a:lnTo>
                    <a:lnTo>
                      <a:pt x="1699" y="4130"/>
                    </a:lnTo>
                    <a:lnTo>
                      <a:pt x="1655" y="4262"/>
                    </a:lnTo>
                    <a:lnTo>
                      <a:pt x="1619" y="4393"/>
                    </a:lnTo>
                    <a:lnTo>
                      <a:pt x="1589" y="4525"/>
                    </a:lnTo>
                    <a:lnTo>
                      <a:pt x="1560" y="4664"/>
                    </a:lnTo>
                    <a:lnTo>
                      <a:pt x="1538" y="4796"/>
                    </a:lnTo>
                    <a:lnTo>
                      <a:pt x="1523" y="4935"/>
                    </a:lnTo>
                    <a:lnTo>
                      <a:pt x="1516" y="5067"/>
                    </a:lnTo>
                    <a:lnTo>
                      <a:pt x="1516" y="5206"/>
                    </a:lnTo>
                    <a:lnTo>
                      <a:pt x="1523" y="5338"/>
                    </a:lnTo>
                    <a:lnTo>
                      <a:pt x="1531" y="5484"/>
                    </a:lnTo>
                    <a:lnTo>
                      <a:pt x="1531" y="5646"/>
                    </a:lnTo>
                    <a:lnTo>
                      <a:pt x="1516" y="5821"/>
                    </a:lnTo>
                    <a:lnTo>
                      <a:pt x="1501" y="6019"/>
                    </a:lnTo>
                    <a:lnTo>
                      <a:pt x="1472" y="6231"/>
                    </a:lnTo>
                    <a:lnTo>
                      <a:pt x="1443" y="6458"/>
                    </a:lnTo>
                    <a:lnTo>
                      <a:pt x="1362" y="6949"/>
                    </a:lnTo>
                    <a:lnTo>
                      <a:pt x="1260" y="7476"/>
                    </a:lnTo>
                    <a:lnTo>
                      <a:pt x="1135" y="8032"/>
                    </a:lnTo>
                    <a:lnTo>
                      <a:pt x="1003" y="8611"/>
                    </a:lnTo>
                    <a:lnTo>
                      <a:pt x="864" y="9204"/>
                    </a:lnTo>
                    <a:lnTo>
                      <a:pt x="579" y="10376"/>
                    </a:lnTo>
                    <a:lnTo>
                      <a:pt x="323" y="11474"/>
                    </a:lnTo>
                    <a:lnTo>
                      <a:pt x="213" y="11964"/>
                    </a:lnTo>
                    <a:lnTo>
                      <a:pt x="118" y="12404"/>
                    </a:lnTo>
                    <a:lnTo>
                      <a:pt x="52" y="12792"/>
                    </a:lnTo>
                    <a:lnTo>
                      <a:pt x="30" y="12953"/>
                    </a:lnTo>
                    <a:lnTo>
                      <a:pt x="15" y="13099"/>
                    </a:lnTo>
                    <a:lnTo>
                      <a:pt x="8" y="13260"/>
                    </a:lnTo>
                    <a:lnTo>
                      <a:pt x="0" y="13451"/>
                    </a:lnTo>
                    <a:lnTo>
                      <a:pt x="8" y="13670"/>
                    </a:lnTo>
                    <a:lnTo>
                      <a:pt x="22" y="13927"/>
                    </a:lnTo>
                    <a:lnTo>
                      <a:pt x="52" y="14205"/>
                    </a:lnTo>
                    <a:lnTo>
                      <a:pt x="81" y="14513"/>
                    </a:lnTo>
                    <a:lnTo>
                      <a:pt x="132" y="14842"/>
                    </a:lnTo>
                    <a:lnTo>
                      <a:pt x="191" y="15186"/>
                    </a:lnTo>
                    <a:lnTo>
                      <a:pt x="264" y="15552"/>
                    </a:lnTo>
                    <a:lnTo>
                      <a:pt x="352" y="15926"/>
                    </a:lnTo>
                    <a:lnTo>
                      <a:pt x="462" y="16321"/>
                    </a:lnTo>
                    <a:lnTo>
                      <a:pt x="579" y="16716"/>
                    </a:lnTo>
                    <a:lnTo>
                      <a:pt x="718" y="17119"/>
                    </a:lnTo>
                    <a:lnTo>
                      <a:pt x="872" y="17522"/>
                    </a:lnTo>
                    <a:lnTo>
                      <a:pt x="960" y="17727"/>
                    </a:lnTo>
                    <a:lnTo>
                      <a:pt x="1055" y="17932"/>
                    </a:lnTo>
                    <a:lnTo>
                      <a:pt x="1150" y="18137"/>
                    </a:lnTo>
                    <a:lnTo>
                      <a:pt x="1245" y="18335"/>
                    </a:lnTo>
                    <a:lnTo>
                      <a:pt x="1355" y="18540"/>
                    </a:lnTo>
                    <a:lnTo>
                      <a:pt x="1465" y="18737"/>
                    </a:lnTo>
                    <a:lnTo>
                      <a:pt x="1582" y="18935"/>
                    </a:lnTo>
                    <a:lnTo>
                      <a:pt x="1706" y="19133"/>
                    </a:lnTo>
                    <a:lnTo>
                      <a:pt x="1838" y="19323"/>
                    </a:lnTo>
                    <a:lnTo>
                      <a:pt x="1970" y="19513"/>
                    </a:lnTo>
                    <a:lnTo>
                      <a:pt x="2109" y="19704"/>
                    </a:lnTo>
                    <a:lnTo>
                      <a:pt x="2256" y="19887"/>
                    </a:lnTo>
                    <a:lnTo>
                      <a:pt x="2409" y="20063"/>
                    </a:lnTo>
                    <a:lnTo>
                      <a:pt x="2570" y="20238"/>
                    </a:lnTo>
                    <a:lnTo>
                      <a:pt x="2739" y="20414"/>
                    </a:lnTo>
                    <a:lnTo>
                      <a:pt x="2907" y="20575"/>
                    </a:lnTo>
                    <a:lnTo>
                      <a:pt x="3090" y="20736"/>
                    </a:lnTo>
                    <a:lnTo>
                      <a:pt x="3273" y="20897"/>
                    </a:lnTo>
                    <a:lnTo>
                      <a:pt x="3471" y="21044"/>
                    </a:lnTo>
                    <a:lnTo>
                      <a:pt x="3669" y="21190"/>
                    </a:lnTo>
                    <a:lnTo>
                      <a:pt x="3881" y="21322"/>
                    </a:lnTo>
                    <a:lnTo>
                      <a:pt x="4093" y="21454"/>
                    </a:lnTo>
                    <a:lnTo>
                      <a:pt x="4320" y="21578"/>
                    </a:lnTo>
                    <a:lnTo>
                      <a:pt x="4547" y="21695"/>
                    </a:lnTo>
                    <a:lnTo>
                      <a:pt x="4789" y="21798"/>
                    </a:lnTo>
                    <a:lnTo>
                      <a:pt x="5031" y="21900"/>
                    </a:lnTo>
                    <a:lnTo>
                      <a:pt x="5287" y="21996"/>
                    </a:lnTo>
                    <a:lnTo>
                      <a:pt x="5550" y="22076"/>
                    </a:lnTo>
                    <a:lnTo>
                      <a:pt x="5821" y="22149"/>
                    </a:lnTo>
                    <a:lnTo>
                      <a:pt x="6100" y="22208"/>
                    </a:lnTo>
                    <a:lnTo>
                      <a:pt x="6385" y="22267"/>
                    </a:lnTo>
                    <a:lnTo>
                      <a:pt x="6678" y="22311"/>
                    </a:lnTo>
                    <a:lnTo>
                      <a:pt x="6986" y="22340"/>
                    </a:lnTo>
                    <a:lnTo>
                      <a:pt x="7300" y="22362"/>
                    </a:lnTo>
                    <a:lnTo>
                      <a:pt x="7623" y="22376"/>
                    </a:lnTo>
                    <a:lnTo>
                      <a:pt x="7952" y="22376"/>
                    </a:lnTo>
                    <a:lnTo>
                      <a:pt x="8282" y="22369"/>
                    </a:lnTo>
                    <a:lnTo>
                      <a:pt x="8611" y="22347"/>
                    </a:lnTo>
                    <a:lnTo>
                      <a:pt x="8933" y="22318"/>
                    </a:lnTo>
                    <a:lnTo>
                      <a:pt x="9248" y="22289"/>
                    </a:lnTo>
                    <a:lnTo>
                      <a:pt x="9556" y="22245"/>
                    </a:lnTo>
                    <a:lnTo>
                      <a:pt x="9856" y="22193"/>
                    </a:lnTo>
                    <a:lnTo>
                      <a:pt x="10156" y="22142"/>
                    </a:lnTo>
                    <a:lnTo>
                      <a:pt x="10449" y="22076"/>
                    </a:lnTo>
                    <a:lnTo>
                      <a:pt x="10734" y="22010"/>
                    </a:lnTo>
                    <a:lnTo>
                      <a:pt x="11013" y="21937"/>
                    </a:lnTo>
                    <a:lnTo>
                      <a:pt x="11291" y="21857"/>
                    </a:lnTo>
                    <a:lnTo>
                      <a:pt x="11562" y="21769"/>
                    </a:lnTo>
                    <a:lnTo>
                      <a:pt x="11825" y="21673"/>
                    </a:lnTo>
                    <a:lnTo>
                      <a:pt x="12082" y="21578"/>
                    </a:lnTo>
                    <a:lnTo>
                      <a:pt x="12338" y="21476"/>
                    </a:lnTo>
                    <a:lnTo>
                      <a:pt x="12580" y="21373"/>
                    </a:lnTo>
                    <a:lnTo>
                      <a:pt x="12821" y="21263"/>
                    </a:lnTo>
                    <a:lnTo>
                      <a:pt x="13056" y="21146"/>
                    </a:lnTo>
                    <a:lnTo>
                      <a:pt x="13290" y="21029"/>
                    </a:lnTo>
                    <a:lnTo>
                      <a:pt x="13517" y="20912"/>
                    </a:lnTo>
                    <a:lnTo>
                      <a:pt x="13737" y="20788"/>
                    </a:lnTo>
                    <a:lnTo>
                      <a:pt x="13949" y="20656"/>
                    </a:lnTo>
                    <a:lnTo>
                      <a:pt x="14154" y="20531"/>
                    </a:lnTo>
                    <a:lnTo>
                      <a:pt x="14359" y="20399"/>
                    </a:lnTo>
                    <a:lnTo>
                      <a:pt x="14557" y="20260"/>
                    </a:lnTo>
                    <a:lnTo>
                      <a:pt x="14747" y="20129"/>
                    </a:lnTo>
                    <a:lnTo>
                      <a:pt x="15113" y="19850"/>
                    </a:lnTo>
                    <a:lnTo>
                      <a:pt x="15465" y="19572"/>
                    </a:lnTo>
                    <a:lnTo>
                      <a:pt x="15787" y="19294"/>
                    </a:lnTo>
                    <a:lnTo>
                      <a:pt x="16094" y="19008"/>
                    </a:lnTo>
                    <a:lnTo>
                      <a:pt x="16380" y="18730"/>
                    </a:lnTo>
                    <a:lnTo>
                      <a:pt x="16643" y="18459"/>
                    </a:lnTo>
                    <a:lnTo>
                      <a:pt x="16885" y="18188"/>
                    </a:lnTo>
                    <a:lnTo>
                      <a:pt x="17105" y="17932"/>
                    </a:lnTo>
                    <a:lnTo>
                      <a:pt x="17310" y="17683"/>
                    </a:lnTo>
                    <a:lnTo>
                      <a:pt x="17493" y="17456"/>
                    </a:lnTo>
                    <a:lnTo>
                      <a:pt x="17654" y="17236"/>
                    </a:lnTo>
                    <a:lnTo>
                      <a:pt x="17800" y="17031"/>
                    </a:lnTo>
                    <a:lnTo>
                      <a:pt x="17925" y="16856"/>
                    </a:lnTo>
                    <a:lnTo>
                      <a:pt x="18108" y="16563"/>
                    </a:lnTo>
                    <a:lnTo>
                      <a:pt x="18225" y="16372"/>
                    </a:lnTo>
                    <a:lnTo>
                      <a:pt x="18262" y="16306"/>
                    </a:lnTo>
                    <a:lnTo>
                      <a:pt x="19060" y="11423"/>
                    </a:lnTo>
                    <a:lnTo>
                      <a:pt x="19609" y="8032"/>
                    </a:lnTo>
                    <a:lnTo>
                      <a:pt x="19785" y="6890"/>
                    </a:lnTo>
                    <a:lnTo>
                      <a:pt x="19836" y="6553"/>
                    </a:lnTo>
                    <a:lnTo>
                      <a:pt x="19858" y="6414"/>
                    </a:lnTo>
                    <a:lnTo>
                      <a:pt x="19828" y="6370"/>
                    </a:lnTo>
                    <a:lnTo>
                      <a:pt x="19748" y="6268"/>
                    </a:lnTo>
                    <a:lnTo>
                      <a:pt x="19623" y="6107"/>
                    </a:lnTo>
                    <a:lnTo>
                      <a:pt x="19448" y="5909"/>
                    </a:lnTo>
                    <a:lnTo>
                      <a:pt x="19228" y="5660"/>
                    </a:lnTo>
                    <a:lnTo>
                      <a:pt x="18964" y="5382"/>
                    </a:lnTo>
                    <a:lnTo>
                      <a:pt x="18657" y="5067"/>
                    </a:lnTo>
                    <a:lnTo>
                      <a:pt x="18313" y="4730"/>
                    </a:lnTo>
                    <a:lnTo>
                      <a:pt x="17932" y="4364"/>
                    </a:lnTo>
                    <a:lnTo>
                      <a:pt x="17507" y="3991"/>
                    </a:lnTo>
                    <a:lnTo>
                      <a:pt x="17053" y="3603"/>
                    </a:lnTo>
                    <a:lnTo>
                      <a:pt x="16812" y="3412"/>
                    </a:lnTo>
                    <a:lnTo>
                      <a:pt x="16563" y="3215"/>
                    </a:lnTo>
                    <a:lnTo>
                      <a:pt x="16307" y="3017"/>
                    </a:lnTo>
                    <a:lnTo>
                      <a:pt x="16043" y="2819"/>
                    </a:lnTo>
                    <a:lnTo>
                      <a:pt x="15772" y="2629"/>
                    </a:lnTo>
                    <a:lnTo>
                      <a:pt x="15494" y="2431"/>
                    </a:lnTo>
                    <a:lnTo>
                      <a:pt x="15208" y="2248"/>
                    </a:lnTo>
                    <a:lnTo>
                      <a:pt x="14923" y="2058"/>
                    </a:lnTo>
                    <a:lnTo>
                      <a:pt x="14623" y="1875"/>
                    </a:lnTo>
                    <a:lnTo>
                      <a:pt x="14315" y="1699"/>
                    </a:lnTo>
                    <a:lnTo>
                      <a:pt x="14007" y="1523"/>
                    </a:lnTo>
                    <a:lnTo>
                      <a:pt x="13693" y="1355"/>
                    </a:lnTo>
                    <a:lnTo>
                      <a:pt x="13370" y="1194"/>
                    </a:lnTo>
                    <a:lnTo>
                      <a:pt x="13048" y="1040"/>
                    </a:lnTo>
                    <a:lnTo>
                      <a:pt x="12711" y="901"/>
                    </a:lnTo>
                    <a:lnTo>
                      <a:pt x="12382" y="762"/>
                    </a:lnTo>
                    <a:lnTo>
                      <a:pt x="12038" y="630"/>
                    </a:lnTo>
                    <a:lnTo>
                      <a:pt x="11694" y="513"/>
                    </a:lnTo>
                    <a:lnTo>
                      <a:pt x="11342" y="403"/>
                    </a:lnTo>
                    <a:lnTo>
                      <a:pt x="10991" y="308"/>
                    </a:lnTo>
                    <a:lnTo>
                      <a:pt x="10639" y="227"/>
                    </a:lnTo>
                    <a:lnTo>
                      <a:pt x="10273" y="154"/>
                    </a:lnTo>
                    <a:lnTo>
                      <a:pt x="9914" y="95"/>
                    </a:lnTo>
                    <a:lnTo>
                      <a:pt x="9548" y="44"/>
                    </a:lnTo>
                    <a:lnTo>
                      <a:pt x="9182" y="15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rgbClr val="E57A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1"/>
              <p:cNvSpPr/>
              <p:nvPr/>
            </p:nvSpPr>
            <p:spPr>
              <a:xfrm>
                <a:off x="4996425" y="2524250"/>
                <a:ext cx="496450" cy="55942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22377" fill="none" extrusionOk="0">
                    <a:moveTo>
                      <a:pt x="2731" y="2299"/>
                    </a:moveTo>
                    <a:lnTo>
                      <a:pt x="2731" y="2299"/>
                    </a:lnTo>
                    <a:lnTo>
                      <a:pt x="2673" y="2373"/>
                    </a:lnTo>
                    <a:lnTo>
                      <a:pt x="2526" y="2570"/>
                    </a:lnTo>
                    <a:lnTo>
                      <a:pt x="2424" y="2717"/>
                    </a:lnTo>
                    <a:lnTo>
                      <a:pt x="2314" y="2885"/>
                    </a:lnTo>
                    <a:lnTo>
                      <a:pt x="2197" y="3075"/>
                    </a:lnTo>
                    <a:lnTo>
                      <a:pt x="2080" y="3288"/>
                    </a:lnTo>
                    <a:lnTo>
                      <a:pt x="1963" y="3507"/>
                    </a:lnTo>
                    <a:lnTo>
                      <a:pt x="1846" y="3749"/>
                    </a:lnTo>
                    <a:lnTo>
                      <a:pt x="1743" y="4005"/>
                    </a:lnTo>
                    <a:lnTo>
                      <a:pt x="1699" y="4130"/>
                    </a:lnTo>
                    <a:lnTo>
                      <a:pt x="1655" y="4262"/>
                    </a:lnTo>
                    <a:lnTo>
                      <a:pt x="1619" y="4393"/>
                    </a:lnTo>
                    <a:lnTo>
                      <a:pt x="1589" y="4525"/>
                    </a:lnTo>
                    <a:lnTo>
                      <a:pt x="1560" y="4664"/>
                    </a:lnTo>
                    <a:lnTo>
                      <a:pt x="1538" y="4796"/>
                    </a:lnTo>
                    <a:lnTo>
                      <a:pt x="1523" y="4935"/>
                    </a:lnTo>
                    <a:lnTo>
                      <a:pt x="1516" y="5067"/>
                    </a:lnTo>
                    <a:lnTo>
                      <a:pt x="1516" y="5206"/>
                    </a:lnTo>
                    <a:lnTo>
                      <a:pt x="1523" y="5338"/>
                    </a:lnTo>
                    <a:lnTo>
                      <a:pt x="1523" y="5338"/>
                    </a:lnTo>
                    <a:lnTo>
                      <a:pt x="1531" y="5484"/>
                    </a:lnTo>
                    <a:lnTo>
                      <a:pt x="1531" y="5646"/>
                    </a:lnTo>
                    <a:lnTo>
                      <a:pt x="1516" y="5821"/>
                    </a:lnTo>
                    <a:lnTo>
                      <a:pt x="1501" y="6019"/>
                    </a:lnTo>
                    <a:lnTo>
                      <a:pt x="1472" y="6231"/>
                    </a:lnTo>
                    <a:lnTo>
                      <a:pt x="1443" y="6458"/>
                    </a:lnTo>
                    <a:lnTo>
                      <a:pt x="1362" y="6949"/>
                    </a:lnTo>
                    <a:lnTo>
                      <a:pt x="1260" y="7476"/>
                    </a:lnTo>
                    <a:lnTo>
                      <a:pt x="1135" y="8032"/>
                    </a:lnTo>
                    <a:lnTo>
                      <a:pt x="1003" y="8611"/>
                    </a:lnTo>
                    <a:lnTo>
                      <a:pt x="864" y="9204"/>
                    </a:lnTo>
                    <a:lnTo>
                      <a:pt x="579" y="10376"/>
                    </a:lnTo>
                    <a:lnTo>
                      <a:pt x="323" y="11474"/>
                    </a:lnTo>
                    <a:lnTo>
                      <a:pt x="213" y="11964"/>
                    </a:lnTo>
                    <a:lnTo>
                      <a:pt x="118" y="12404"/>
                    </a:lnTo>
                    <a:lnTo>
                      <a:pt x="52" y="12792"/>
                    </a:lnTo>
                    <a:lnTo>
                      <a:pt x="30" y="12953"/>
                    </a:lnTo>
                    <a:lnTo>
                      <a:pt x="15" y="13099"/>
                    </a:lnTo>
                    <a:lnTo>
                      <a:pt x="15" y="13099"/>
                    </a:lnTo>
                    <a:lnTo>
                      <a:pt x="8" y="13260"/>
                    </a:lnTo>
                    <a:lnTo>
                      <a:pt x="0" y="13451"/>
                    </a:lnTo>
                    <a:lnTo>
                      <a:pt x="8" y="13670"/>
                    </a:lnTo>
                    <a:lnTo>
                      <a:pt x="22" y="13927"/>
                    </a:lnTo>
                    <a:lnTo>
                      <a:pt x="52" y="14205"/>
                    </a:lnTo>
                    <a:lnTo>
                      <a:pt x="81" y="14513"/>
                    </a:lnTo>
                    <a:lnTo>
                      <a:pt x="132" y="14842"/>
                    </a:lnTo>
                    <a:lnTo>
                      <a:pt x="191" y="15186"/>
                    </a:lnTo>
                    <a:lnTo>
                      <a:pt x="264" y="15552"/>
                    </a:lnTo>
                    <a:lnTo>
                      <a:pt x="352" y="15926"/>
                    </a:lnTo>
                    <a:lnTo>
                      <a:pt x="462" y="16321"/>
                    </a:lnTo>
                    <a:lnTo>
                      <a:pt x="579" y="16716"/>
                    </a:lnTo>
                    <a:lnTo>
                      <a:pt x="718" y="17119"/>
                    </a:lnTo>
                    <a:lnTo>
                      <a:pt x="872" y="17522"/>
                    </a:lnTo>
                    <a:lnTo>
                      <a:pt x="960" y="17727"/>
                    </a:lnTo>
                    <a:lnTo>
                      <a:pt x="1055" y="17932"/>
                    </a:lnTo>
                    <a:lnTo>
                      <a:pt x="1150" y="18137"/>
                    </a:lnTo>
                    <a:lnTo>
                      <a:pt x="1245" y="18335"/>
                    </a:lnTo>
                    <a:lnTo>
                      <a:pt x="1355" y="18540"/>
                    </a:lnTo>
                    <a:lnTo>
                      <a:pt x="1465" y="18737"/>
                    </a:lnTo>
                    <a:lnTo>
                      <a:pt x="1582" y="18935"/>
                    </a:lnTo>
                    <a:lnTo>
                      <a:pt x="1706" y="19133"/>
                    </a:lnTo>
                    <a:lnTo>
                      <a:pt x="1838" y="19323"/>
                    </a:lnTo>
                    <a:lnTo>
                      <a:pt x="1970" y="19513"/>
                    </a:lnTo>
                    <a:lnTo>
                      <a:pt x="2109" y="19704"/>
                    </a:lnTo>
                    <a:lnTo>
                      <a:pt x="2256" y="19887"/>
                    </a:lnTo>
                    <a:lnTo>
                      <a:pt x="2409" y="20063"/>
                    </a:lnTo>
                    <a:lnTo>
                      <a:pt x="2570" y="20238"/>
                    </a:lnTo>
                    <a:lnTo>
                      <a:pt x="2739" y="20414"/>
                    </a:lnTo>
                    <a:lnTo>
                      <a:pt x="2907" y="20575"/>
                    </a:lnTo>
                    <a:lnTo>
                      <a:pt x="3090" y="20736"/>
                    </a:lnTo>
                    <a:lnTo>
                      <a:pt x="3273" y="20897"/>
                    </a:lnTo>
                    <a:lnTo>
                      <a:pt x="3471" y="21044"/>
                    </a:lnTo>
                    <a:lnTo>
                      <a:pt x="3669" y="21190"/>
                    </a:lnTo>
                    <a:lnTo>
                      <a:pt x="3881" y="21322"/>
                    </a:lnTo>
                    <a:lnTo>
                      <a:pt x="4093" y="21454"/>
                    </a:lnTo>
                    <a:lnTo>
                      <a:pt x="4320" y="21578"/>
                    </a:lnTo>
                    <a:lnTo>
                      <a:pt x="4547" y="21695"/>
                    </a:lnTo>
                    <a:lnTo>
                      <a:pt x="4789" y="21798"/>
                    </a:lnTo>
                    <a:lnTo>
                      <a:pt x="5031" y="21900"/>
                    </a:lnTo>
                    <a:lnTo>
                      <a:pt x="5287" y="21996"/>
                    </a:lnTo>
                    <a:lnTo>
                      <a:pt x="5550" y="22076"/>
                    </a:lnTo>
                    <a:lnTo>
                      <a:pt x="5821" y="22149"/>
                    </a:lnTo>
                    <a:lnTo>
                      <a:pt x="6100" y="22208"/>
                    </a:lnTo>
                    <a:lnTo>
                      <a:pt x="6385" y="22267"/>
                    </a:lnTo>
                    <a:lnTo>
                      <a:pt x="6678" y="22311"/>
                    </a:lnTo>
                    <a:lnTo>
                      <a:pt x="6986" y="22340"/>
                    </a:lnTo>
                    <a:lnTo>
                      <a:pt x="7300" y="22362"/>
                    </a:lnTo>
                    <a:lnTo>
                      <a:pt x="7623" y="22376"/>
                    </a:lnTo>
                    <a:lnTo>
                      <a:pt x="7952" y="22376"/>
                    </a:lnTo>
                    <a:lnTo>
                      <a:pt x="7952" y="22376"/>
                    </a:lnTo>
                    <a:lnTo>
                      <a:pt x="8282" y="22369"/>
                    </a:lnTo>
                    <a:lnTo>
                      <a:pt x="8611" y="22347"/>
                    </a:lnTo>
                    <a:lnTo>
                      <a:pt x="8933" y="22318"/>
                    </a:lnTo>
                    <a:lnTo>
                      <a:pt x="9248" y="22289"/>
                    </a:lnTo>
                    <a:lnTo>
                      <a:pt x="9556" y="22245"/>
                    </a:lnTo>
                    <a:lnTo>
                      <a:pt x="9856" y="22193"/>
                    </a:lnTo>
                    <a:lnTo>
                      <a:pt x="10156" y="22142"/>
                    </a:lnTo>
                    <a:lnTo>
                      <a:pt x="10449" y="22076"/>
                    </a:lnTo>
                    <a:lnTo>
                      <a:pt x="10734" y="22010"/>
                    </a:lnTo>
                    <a:lnTo>
                      <a:pt x="11013" y="21937"/>
                    </a:lnTo>
                    <a:lnTo>
                      <a:pt x="11291" y="21857"/>
                    </a:lnTo>
                    <a:lnTo>
                      <a:pt x="11562" y="21769"/>
                    </a:lnTo>
                    <a:lnTo>
                      <a:pt x="11825" y="21673"/>
                    </a:lnTo>
                    <a:lnTo>
                      <a:pt x="12082" y="21578"/>
                    </a:lnTo>
                    <a:lnTo>
                      <a:pt x="12338" y="21476"/>
                    </a:lnTo>
                    <a:lnTo>
                      <a:pt x="12580" y="21373"/>
                    </a:lnTo>
                    <a:lnTo>
                      <a:pt x="12821" y="21263"/>
                    </a:lnTo>
                    <a:lnTo>
                      <a:pt x="13056" y="21146"/>
                    </a:lnTo>
                    <a:lnTo>
                      <a:pt x="13290" y="21029"/>
                    </a:lnTo>
                    <a:lnTo>
                      <a:pt x="13517" y="20912"/>
                    </a:lnTo>
                    <a:lnTo>
                      <a:pt x="13737" y="20788"/>
                    </a:lnTo>
                    <a:lnTo>
                      <a:pt x="13949" y="20656"/>
                    </a:lnTo>
                    <a:lnTo>
                      <a:pt x="14154" y="20531"/>
                    </a:lnTo>
                    <a:lnTo>
                      <a:pt x="14359" y="20399"/>
                    </a:lnTo>
                    <a:lnTo>
                      <a:pt x="14557" y="20260"/>
                    </a:lnTo>
                    <a:lnTo>
                      <a:pt x="14747" y="20129"/>
                    </a:lnTo>
                    <a:lnTo>
                      <a:pt x="15113" y="19850"/>
                    </a:lnTo>
                    <a:lnTo>
                      <a:pt x="15465" y="19572"/>
                    </a:lnTo>
                    <a:lnTo>
                      <a:pt x="15787" y="19294"/>
                    </a:lnTo>
                    <a:lnTo>
                      <a:pt x="16094" y="19008"/>
                    </a:lnTo>
                    <a:lnTo>
                      <a:pt x="16380" y="18730"/>
                    </a:lnTo>
                    <a:lnTo>
                      <a:pt x="16643" y="18459"/>
                    </a:lnTo>
                    <a:lnTo>
                      <a:pt x="16885" y="18188"/>
                    </a:lnTo>
                    <a:lnTo>
                      <a:pt x="17105" y="17932"/>
                    </a:lnTo>
                    <a:lnTo>
                      <a:pt x="17310" y="17683"/>
                    </a:lnTo>
                    <a:lnTo>
                      <a:pt x="17493" y="17456"/>
                    </a:lnTo>
                    <a:lnTo>
                      <a:pt x="17654" y="17236"/>
                    </a:lnTo>
                    <a:lnTo>
                      <a:pt x="17800" y="17031"/>
                    </a:lnTo>
                    <a:lnTo>
                      <a:pt x="17925" y="16856"/>
                    </a:lnTo>
                    <a:lnTo>
                      <a:pt x="18108" y="16563"/>
                    </a:lnTo>
                    <a:lnTo>
                      <a:pt x="18225" y="16372"/>
                    </a:lnTo>
                    <a:lnTo>
                      <a:pt x="18262" y="16306"/>
                    </a:lnTo>
                    <a:lnTo>
                      <a:pt x="18262" y="16306"/>
                    </a:lnTo>
                    <a:lnTo>
                      <a:pt x="19060" y="11423"/>
                    </a:lnTo>
                    <a:lnTo>
                      <a:pt x="19609" y="8032"/>
                    </a:lnTo>
                    <a:lnTo>
                      <a:pt x="19785" y="6890"/>
                    </a:lnTo>
                    <a:lnTo>
                      <a:pt x="19836" y="6553"/>
                    </a:lnTo>
                    <a:lnTo>
                      <a:pt x="19858" y="6414"/>
                    </a:lnTo>
                    <a:lnTo>
                      <a:pt x="19858" y="6414"/>
                    </a:lnTo>
                    <a:lnTo>
                      <a:pt x="19828" y="6370"/>
                    </a:lnTo>
                    <a:lnTo>
                      <a:pt x="19748" y="6268"/>
                    </a:lnTo>
                    <a:lnTo>
                      <a:pt x="19623" y="6107"/>
                    </a:lnTo>
                    <a:lnTo>
                      <a:pt x="19448" y="5909"/>
                    </a:lnTo>
                    <a:lnTo>
                      <a:pt x="19228" y="5660"/>
                    </a:lnTo>
                    <a:lnTo>
                      <a:pt x="18964" y="5382"/>
                    </a:lnTo>
                    <a:lnTo>
                      <a:pt x="18657" y="5067"/>
                    </a:lnTo>
                    <a:lnTo>
                      <a:pt x="18313" y="4730"/>
                    </a:lnTo>
                    <a:lnTo>
                      <a:pt x="17932" y="4364"/>
                    </a:lnTo>
                    <a:lnTo>
                      <a:pt x="17507" y="3991"/>
                    </a:lnTo>
                    <a:lnTo>
                      <a:pt x="17053" y="3603"/>
                    </a:lnTo>
                    <a:lnTo>
                      <a:pt x="16812" y="3412"/>
                    </a:lnTo>
                    <a:lnTo>
                      <a:pt x="16563" y="3215"/>
                    </a:lnTo>
                    <a:lnTo>
                      <a:pt x="16307" y="3017"/>
                    </a:lnTo>
                    <a:lnTo>
                      <a:pt x="16043" y="2819"/>
                    </a:lnTo>
                    <a:lnTo>
                      <a:pt x="15772" y="2629"/>
                    </a:lnTo>
                    <a:lnTo>
                      <a:pt x="15494" y="2431"/>
                    </a:lnTo>
                    <a:lnTo>
                      <a:pt x="15208" y="2248"/>
                    </a:lnTo>
                    <a:lnTo>
                      <a:pt x="14923" y="2058"/>
                    </a:lnTo>
                    <a:lnTo>
                      <a:pt x="14623" y="1875"/>
                    </a:lnTo>
                    <a:lnTo>
                      <a:pt x="14315" y="1699"/>
                    </a:lnTo>
                    <a:lnTo>
                      <a:pt x="14007" y="1523"/>
                    </a:lnTo>
                    <a:lnTo>
                      <a:pt x="13693" y="1355"/>
                    </a:lnTo>
                    <a:lnTo>
                      <a:pt x="13370" y="1194"/>
                    </a:lnTo>
                    <a:lnTo>
                      <a:pt x="13048" y="1040"/>
                    </a:lnTo>
                    <a:lnTo>
                      <a:pt x="12711" y="901"/>
                    </a:lnTo>
                    <a:lnTo>
                      <a:pt x="12382" y="762"/>
                    </a:lnTo>
                    <a:lnTo>
                      <a:pt x="12038" y="630"/>
                    </a:lnTo>
                    <a:lnTo>
                      <a:pt x="11694" y="513"/>
                    </a:lnTo>
                    <a:lnTo>
                      <a:pt x="11342" y="403"/>
                    </a:lnTo>
                    <a:lnTo>
                      <a:pt x="10991" y="308"/>
                    </a:lnTo>
                    <a:lnTo>
                      <a:pt x="10639" y="227"/>
                    </a:lnTo>
                    <a:lnTo>
                      <a:pt x="10273" y="154"/>
                    </a:lnTo>
                    <a:lnTo>
                      <a:pt x="9914" y="95"/>
                    </a:lnTo>
                    <a:lnTo>
                      <a:pt x="9548" y="44"/>
                    </a:lnTo>
                    <a:lnTo>
                      <a:pt x="9182" y="15"/>
                    </a:lnTo>
                    <a:lnTo>
                      <a:pt x="8809" y="0"/>
                    </a:lnTo>
                    <a:lnTo>
                      <a:pt x="8435" y="0"/>
                    </a:lnTo>
                    <a:lnTo>
                      <a:pt x="8062" y="15"/>
                    </a:lnTo>
                    <a:lnTo>
                      <a:pt x="7681" y="44"/>
                    </a:lnTo>
                    <a:lnTo>
                      <a:pt x="7498" y="66"/>
                    </a:lnTo>
                    <a:lnTo>
                      <a:pt x="7308" y="95"/>
                    </a:lnTo>
                    <a:lnTo>
                      <a:pt x="7117" y="125"/>
                    </a:lnTo>
                    <a:lnTo>
                      <a:pt x="6927" y="161"/>
                    </a:lnTo>
                    <a:lnTo>
                      <a:pt x="6737" y="205"/>
                    </a:lnTo>
                    <a:lnTo>
                      <a:pt x="6546" y="249"/>
                    </a:lnTo>
                    <a:lnTo>
                      <a:pt x="6356" y="300"/>
                    </a:lnTo>
                    <a:lnTo>
                      <a:pt x="6166" y="352"/>
                    </a:lnTo>
                    <a:lnTo>
                      <a:pt x="5975" y="418"/>
                    </a:lnTo>
                    <a:lnTo>
                      <a:pt x="5785" y="483"/>
                    </a:lnTo>
                    <a:lnTo>
                      <a:pt x="5594" y="549"/>
                    </a:lnTo>
                    <a:lnTo>
                      <a:pt x="5397" y="630"/>
                    </a:lnTo>
                    <a:lnTo>
                      <a:pt x="5206" y="710"/>
                    </a:lnTo>
                    <a:lnTo>
                      <a:pt x="5016" y="798"/>
                    </a:lnTo>
                    <a:lnTo>
                      <a:pt x="4826" y="893"/>
                    </a:lnTo>
                    <a:lnTo>
                      <a:pt x="4635" y="989"/>
                    </a:lnTo>
                    <a:lnTo>
                      <a:pt x="4445" y="1091"/>
                    </a:lnTo>
                    <a:lnTo>
                      <a:pt x="4254" y="1201"/>
                    </a:lnTo>
                    <a:lnTo>
                      <a:pt x="4064" y="1318"/>
                    </a:lnTo>
                    <a:lnTo>
                      <a:pt x="3874" y="1443"/>
                    </a:lnTo>
                    <a:lnTo>
                      <a:pt x="3683" y="1567"/>
                    </a:lnTo>
                    <a:lnTo>
                      <a:pt x="3493" y="1699"/>
                    </a:lnTo>
                    <a:lnTo>
                      <a:pt x="3303" y="1838"/>
                    </a:lnTo>
                    <a:lnTo>
                      <a:pt x="3112" y="1984"/>
                    </a:lnTo>
                    <a:lnTo>
                      <a:pt x="2922" y="2138"/>
                    </a:lnTo>
                    <a:lnTo>
                      <a:pt x="2731" y="229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1"/>
              <p:cNvSpPr/>
              <p:nvPr/>
            </p:nvSpPr>
            <p:spPr>
              <a:xfrm>
                <a:off x="5051875" y="2465475"/>
                <a:ext cx="497750" cy="363750"/>
              </a:xfrm>
              <a:custGeom>
                <a:avLst/>
                <a:gdLst/>
                <a:ahLst/>
                <a:cxnLst/>
                <a:rect l="l" t="t" r="r" b="b"/>
                <a:pathLst>
                  <a:path w="19910" h="14550" extrusionOk="0">
                    <a:moveTo>
                      <a:pt x="11101" y="1"/>
                    </a:moveTo>
                    <a:lnTo>
                      <a:pt x="10911" y="8"/>
                    </a:lnTo>
                    <a:lnTo>
                      <a:pt x="10142" y="52"/>
                    </a:lnTo>
                    <a:lnTo>
                      <a:pt x="9359" y="111"/>
                    </a:lnTo>
                    <a:lnTo>
                      <a:pt x="8963" y="147"/>
                    </a:lnTo>
                    <a:lnTo>
                      <a:pt x="8568" y="184"/>
                    </a:lnTo>
                    <a:lnTo>
                      <a:pt x="8172" y="228"/>
                    </a:lnTo>
                    <a:lnTo>
                      <a:pt x="7777" y="279"/>
                    </a:lnTo>
                    <a:lnTo>
                      <a:pt x="7382" y="338"/>
                    </a:lnTo>
                    <a:lnTo>
                      <a:pt x="6986" y="411"/>
                    </a:lnTo>
                    <a:lnTo>
                      <a:pt x="6598" y="484"/>
                    </a:lnTo>
                    <a:lnTo>
                      <a:pt x="6210" y="572"/>
                    </a:lnTo>
                    <a:lnTo>
                      <a:pt x="5822" y="667"/>
                    </a:lnTo>
                    <a:lnTo>
                      <a:pt x="5441" y="770"/>
                    </a:lnTo>
                    <a:lnTo>
                      <a:pt x="5068" y="887"/>
                    </a:lnTo>
                    <a:lnTo>
                      <a:pt x="4694" y="1019"/>
                    </a:lnTo>
                    <a:lnTo>
                      <a:pt x="4328" y="1165"/>
                    </a:lnTo>
                    <a:lnTo>
                      <a:pt x="3970" y="1319"/>
                    </a:lnTo>
                    <a:lnTo>
                      <a:pt x="3618" y="1495"/>
                    </a:lnTo>
                    <a:lnTo>
                      <a:pt x="3442" y="1582"/>
                    </a:lnTo>
                    <a:lnTo>
                      <a:pt x="3274" y="1678"/>
                    </a:lnTo>
                    <a:lnTo>
                      <a:pt x="3106" y="1780"/>
                    </a:lnTo>
                    <a:lnTo>
                      <a:pt x="2937" y="1883"/>
                    </a:lnTo>
                    <a:lnTo>
                      <a:pt x="2776" y="1992"/>
                    </a:lnTo>
                    <a:lnTo>
                      <a:pt x="2608" y="2102"/>
                    </a:lnTo>
                    <a:lnTo>
                      <a:pt x="2454" y="2219"/>
                    </a:lnTo>
                    <a:lnTo>
                      <a:pt x="2293" y="2344"/>
                    </a:lnTo>
                    <a:lnTo>
                      <a:pt x="2139" y="2468"/>
                    </a:lnTo>
                    <a:lnTo>
                      <a:pt x="1985" y="2600"/>
                    </a:lnTo>
                    <a:lnTo>
                      <a:pt x="1839" y="2732"/>
                    </a:lnTo>
                    <a:lnTo>
                      <a:pt x="1692" y="2871"/>
                    </a:lnTo>
                    <a:lnTo>
                      <a:pt x="1553" y="3018"/>
                    </a:lnTo>
                    <a:lnTo>
                      <a:pt x="1414" y="3171"/>
                    </a:lnTo>
                    <a:lnTo>
                      <a:pt x="1275" y="3325"/>
                    </a:lnTo>
                    <a:lnTo>
                      <a:pt x="1143" y="3486"/>
                    </a:lnTo>
                    <a:lnTo>
                      <a:pt x="1011" y="3647"/>
                    </a:lnTo>
                    <a:lnTo>
                      <a:pt x="880" y="3823"/>
                    </a:lnTo>
                    <a:lnTo>
                      <a:pt x="762" y="3999"/>
                    </a:lnTo>
                    <a:lnTo>
                      <a:pt x="638" y="4182"/>
                    </a:lnTo>
                    <a:lnTo>
                      <a:pt x="521" y="4372"/>
                    </a:lnTo>
                    <a:lnTo>
                      <a:pt x="411" y="4562"/>
                    </a:lnTo>
                    <a:lnTo>
                      <a:pt x="301" y="4760"/>
                    </a:lnTo>
                    <a:lnTo>
                      <a:pt x="199" y="4965"/>
                    </a:lnTo>
                    <a:lnTo>
                      <a:pt x="96" y="5178"/>
                    </a:lnTo>
                    <a:lnTo>
                      <a:pt x="1" y="5397"/>
                    </a:lnTo>
                    <a:lnTo>
                      <a:pt x="74" y="5302"/>
                    </a:lnTo>
                    <a:lnTo>
                      <a:pt x="169" y="5199"/>
                    </a:lnTo>
                    <a:lnTo>
                      <a:pt x="308" y="5068"/>
                    </a:lnTo>
                    <a:lnTo>
                      <a:pt x="484" y="4914"/>
                    </a:lnTo>
                    <a:lnTo>
                      <a:pt x="689" y="4746"/>
                    </a:lnTo>
                    <a:lnTo>
                      <a:pt x="806" y="4658"/>
                    </a:lnTo>
                    <a:lnTo>
                      <a:pt x="938" y="4570"/>
                    </a:lnTo>
                    <a:lnTo>
                      <a:pt x="1077" y="4482"/>
                    </a:lnTo>
                    <a:lnTo>
                      <a:pt x="1224" y="4394"/>
                    </a:lnTo>
                    <a:lnTo>
                      <a:pt x="1377" y="4306"/>
                    </a:lnTo>
                    <a:lnTo>
                      <a:pt x="1539" y="4218"/>
                    </a:lnTo>
                    <a:lnTo>
                      <a:pt x="1714" y="4138"/>
                    </a:lnTo>
                    <a:lnTo>
                      <a:pt x="1890" y="4065"/>
                    </a:lnTo>
                    <a:lnTo>
                      <a:pt x="2080" y="3991"/>
                    </a:lnTo>
                    <a:lnTo>
                      <a:pt x="2285" y="3925"/>
                    </a:lnTo>
                    <a:lnTo>
                      <a:pt x="2490" y="3867"/>
                    </a:lnTo>
                    <a:lnTo>
                      <a:pt x="2710" y="3816"/>
                    </a:lnTo>
                    <a:lnTo>
                      <a:pt x="2930" y="3779"/>
                    </a:lnTo>
                    <a:lnTo>
                      <a:pt x="3164" y="3742"/>
                    </a:lnTo>
                    <a:lnTo>
                      <a:pt x="3406" y="3720"/>
                    </a:lnTo>
                    <a:lnTo>
                      <a:pt x="3655" y="3713"/>
                    </a:lnTo>
                    <a:lnTo>
                      <a:pt x="3918" y="3713"/>
                    </a:lnTo>
                    <a:lnTo>
                      <a:pt x="4182" y="3735"/>
                    </a:lnTo>
                    <a:lnTo>
                      <a:pt x="4460" y="3764"/>
                    </a:lnTo>
                    <a:lnTo>
                      <a:pt x="4738" y="3808"/>
                    </a:lnTo>
                    <a:lnTo>
                      <a:pt x="5039" y="3867"/>
                    </a:lnTo>
                    <a:lnTo>
                      <a:pt x="5353" y="3933"/>
                    </a:lnTo>
                    <a:lnTo>
                      <a:pt x="5683" y="4013"/>
                    </a:lnTo>
                    <a:lnTo>
                      <a:pt x="6034" y="4101"/>
                    </a:lnTo>
                    <a:lnTo>
                      <a:pt x="6759" y="4299"/>
                    </a:lnTo>
                    <a:lnTo>
                      <a:pt x="7528" y="4526"/>
                    </a:lnTo>
                    <a:lnTo>
                      <a:pt x="8319" y="4775"/>
                    </a:lnTo>
                    <a:lnTo>
                      <a:pt x="9117" y="5038"/>
                    </a:lnTo>
                    <a:lnTo>
                      <a:pt x="9908" y="5302"/>
                    </a:lnTo>
                    <a:lnTo>
                      <a:pt x="10677" y="5573"/>
                    </a:lnTo>
                    <a:lnTo>
                      <a:pt x="11409" y="5829"/>
                    </a:lnTo>
                    <a:lnTo>
                      <a:pt x="12097" y="6078"/>
                    </a:lnTo>
                    <a:lnTo>
                      <a:pt x="13247" y="6503"/>
                    </a:lnTo>
                    <a:lnTo>
                      <a:pt x="14030" y="6803"/>
                    </a:lnTo>
                    <a:lnTo>
                      <a:pt x="14316" y="6913"/>
                    </a:lnTo>
                    <a:lnTo>
                      <a:pt x="14272" y="7037"/>
                    </a:lnTo>
                    <a:lnTo>
                      <a:pt x="14162" y="7381"/>
                    </a:lnTo>
                    <a:lnTo>
                      <a:pt x="14015" y="7865"/>
                    </a:lnTo>
                    <a:lnTo>
                      <a:pt x="13935" y="8143"/>
                    </a:lnTo>
                    <a:lnTo>
                      <a:pt x="13854" y="8436"/>
                    </a:lnTo>
                    <a:lnTo>
                      <a:pt x="13788" y="8721"/>
                    </a:lnTo>
                    <a:lnTo>
                      <a:pt x="13722" y="9007"/>
                    </a:lnTo>
                    <a:lnTo>
                      <a:pt x="13671" y="9285"/>
                    </a:lnTo>
                    <a:lnTo>
                      <a:pt x="13642" y="9534"/>
                    </a:lnTo>
                    <a:lnTo>
                      <a:pt x="13635" y="9644"/>
                    </a:lnTo>
                    <a:lnTo>
                      <a:pt x="13627" y="9754"/>
                    </a:lnTo>
                    <a:lnTo>
                      <a:pt x="13635" y="9849"/>
                    </a:lnTo>
                    <a:lnTo>
                      <a:pt x="13642" y="9937"/>
                    </a:lnTo>
                    <a:lnTo>
                      <a:pt x="13657" y="10010"/>
                    </a:lnTo>
                    <a:lnTo>
                      <a:pt x="13686" y="10069"/>
                    </a:lnTo>
                    <a:lnTo>
                      <a:pt x="13715" y="10113"/>
                    </a:lnTo>
                    <a:lnTo>
                      <a:pt x="13737" y="10135"/>
                    </a:lnTo>
                    <a:lnTo>
                      <a:pt x="13752" y="10149"/>
                    </a:lnTo>
                    <a:lnTo>
                      <a:pt x="13964" y="10252"/>
                    </a:lnTo>
                    <a:lnTo>
                      <a:pt x="14206" y="10383"/>
                    </a:lnTo>
                    <a:lnTo>
                      <a:pt x="14330" y="10457"/>
                    </a:lnTo>
                    <a:lnTo>
                      <a:pt x="14462" y="10545"/>
                    </a:lnTo>
                    <a:lnTo>
                      <a:pt x="14586" y="10640"/>
                    </a:lnTo>
                    <a:lnTo>
                      <a:pt x="14704" y="10742"/>
                    </a:lnTo>
                    <a:lnTo>
                      <a:pt x="14813" y="10852"/>
                    </a:lnTo>
                    <a:lnTo>
                      <a:pt x="14857" y="10918"/>
                    </a:lnTo>
                    <a:lnTo>
                      <a:pt x="14909" y="10984"/>
                    </a:lnTo>
                    <a:lnTo>
                      <a:pt x="14945" y="11050"/>
                    </a:lnTo>
                    <a:lnTo>
                      <a:pt x="14982" y="11123"/>
                    </a:lnTo>
                    <a:lnTo>
                      <a:pt x="15011" y="11196"/>
                    </a:lnTo>
                    <a:lnTo>
                      <a:pt x="15040" y="11277"/>
                    </a:lnTo>
                    <a:lnTo>
                      <a:pt x="15062" y="11357"/>
                    </a:lnTo>
                    <a:lnTo>
                      <a:pt x="15077" y="11445"/>
                    </a:lnTo>
                    <a:lnTo>
                      <a:pt x="15084" y="11533"/>
                    </a:lnTo>
                    <a:lnTo>
                      <a:pt x="15084" y="11628"/>
                    </a:lnTo>
                    <a:lnTo>
                      <a:pt x="15077" y="11723"/>
                    </a:lnTo>
                    <a:lnTo>
                      <a:pt x="15062" y="11826"/>
                    </a:lnTo>
                    <a:lnTo>
                      <a:pt x="15040" y="11936"/>
                    </a:lnTo>
                    <a:lnTo>
                      <a:pt x="15004" y="12046"/>
                    </a:lnTo>
                    <a:lnTo>
                      <a:pt x="14857" y="12500"/>
                    </a:lnTo>
                    <a:lnTo>
                      <a:pt x="14704" y="12946"/>
                    </a:lnTo>
                    <a:lnTo>
                      <a:pt x="14550" y="13371"/>
                    </a:lnTo>
                    <a:lnTo>
                      <a:pt x="14411" y="13752"/>
                    </a:lnTo>
                    <a:lnTo>
                      <a:pt x="14184" y="14323"/>
                    </a:lnTo>
                    <a:lnTo>
                      <a:pt x="14103" y="14550"/>
                    </a:lnTo>
                    <a:lnTo>
                      <a:pt x="14103" y="14550"/>
                    </a:lnTo>
                    <a:lnTo>
                      <a:pt x="14220" y="14498"/>
                    </a:lnTo>
                    <a:lnTo>
                      <a:pt x="14557" y="14359"/>
                    </a:lnTo>
                    <a:lnTo>
                      <a:pt x="15040" y="14176"/>
                    </a:lnTo>
                    <a:lnTo>
                      <a:pt x="15326" y="14074"/>
                    </a:lnTo>
                    <a:lnTo>
                      <a:pt x="15634" y="13971"/>
                    </a:lnTo>
                    <a:lnTo>
                      <a:pt x="15948" y="13869"/>
                    </a:lnTo>
                    <a:lnTo>
                      <a:pt x="16271" y="13774"/>
                    </a:lnTo>
                    <a:lnTo>
                      <a:pt x="16593" y="13686"/>
                    </a:lnTo>
                    <a:lnTo>
                      <a:pt x="16900" y="13613"/>
                    </a:lnTo>
                    <a:lnTo>
                      <a:pt x="17200" y="13561"/>
                    </a:lnTo>
                    <a:lnTo>
                      <a:pt x="17340" y="13539"/>
                    </a:lnTo>
                    <a:lnTo>
                      <a:pt x="17479" y="13525"/>
                    </a:lnTo>
                    <a:lnTo>
                      <a:pt x="17603" y="13517"/>
                    </a:lnTo>
                    <a:lnTo>
                      <a:pt x="17728" y="13517"/>
                    </a:lnTo>
                    <a:lnTo>
                      <a:pt x="17837" y="13525"/>
                    </a:lnTo>
                    <a:lnTo>
                      <a:pt x="17940" y="13539"/>
                    </a:lnTo>
                    <a:lnTo>
                      <a:pt x="18035" y="13539"/>
                    </a:lnTo>
                    <a:lnTo>
                      <a:pt x="18086" y="13532"/>
                    </a:lnTo>
                    <a:lnTo>
                      <a:pt x="18138" y="13510"/>
                    </a:lnTo>
                    <a:lnTo>
                      <a:pt x="18189" y="13488"/>
                    </a:lnTo>
                    <a:lnTo>
                      <a:pt x="18240" y="13451"/>
                    </a:lnTo>
                    <a:lnTo>
                      <a:pt x="18291" y="13415"/>
                    </a:lnTo>
                    <a:lnTo>
                      <a:pt x="18350" y="13364"/>
                    </a:lnTo>
                    <a:lnTo>
                      <a:pt x="18453" y="13254"/>
                    </a:lnTo>
                    <a:lnTo>
                      <a:pt x="18562" y="13122"/>
                    </a:lnTo>
                    <a:lnTo>
                      <a:pt x="18665" y="12961"/>
                    </a:lnTo>
                    <a:lnTo>
                      <a:pt x="18775" y="12778"/>
                    </a:lnTo>
                    <a:lnTo>
                      <a:pt x="18877" y="12580"/>
                    </a:lnTo>
                    <a:lnTo>
                      <a:pt x="18980" y="12360"/>
                    </a:lnTo>
                    <a:lnTo>
                      <a:pt x="19082" y="12126"/>
                    </a:lnTo>
                    <a:lnTo>
                      <a:pt x="19177" y="11877"/>
                    </a:lnTo>
                    <a:lnTo>
                      <a:pt x="19273" y="11621"/>
                    </a:lnTo>
                    <a:lnTo>
                      <a:pt x="19360" y="11343"/>
                    </a:lnTo>
                    <a:lnTo>
                      <a:pt x="19441" y="11064"/>
                    </a:lnTo>
                    <a:lnTo>
                      <a:pt x="19522" y="10772"/>
                    </a:lnTo>
                    <a:lnTo>
                      <a:pt x="19595" y="10471"/>
                    </a:lnTo>
                    <a:lnTo>
                      <a:pt x="19668" y="10171"/>
                    </a:lnTo>
                    <a:lnTo>
                      <a:pt x="19727" y="9864"/>
                    </a:lnTo>
                    <a:lnTo>
                      <a:pt x="19778" y="9556"/>
                    </a:lnTo>
                    <a:lnTo>
                      <a:pt x="19822" y="9249"/>
                    </a:lnTo>
                    <a:lnTo>
                      <a:pt x="19858" y="8941"/>
                    </a:lnTo>
                    <a:lnTo>
                      <a:pt x="19888" y="8641"/>
                    </a:lnTo>
                    <a:lnTo>
                      <a:pt x="19902" y="8341"/>
                    </a:lnTo>
                    <a:lnTo>
                      <a:pt x="19910" y="8048"/>
                    </a:lnTo>
                    <a:lnTo>
                      <a:pt x="19910" y="7762"/>
                    </a:lnTo>
                    <a:lnTo>
                      <a:pt x="19895" y="7484"/>
                    </a:lnTo>
                    <a:lnTo>
                      <a:pt x="19866" y="7220"/>
                    </a:lnTo>
                    <a:lnTo>
                      <a:pt x="19822" y="6971"/>
                    </a:lnTo>
                    <a:lnTo>
                      <a:pt x="19770" y="6730"/>
                    </a:lnTo>
                    <a:lnTo>
                      <a:pt x="19741" y="6620"/>
                    </a:lnTo>
                    <a:lnTo>
                      <a:pt x="19705" y="6510"/>
                    </a:lnTo>
                    <a:lnTo>
                      <a:pt x="19661" y="6408"/>
                    </a:lnTo>
                    <a:lnTo>
                      <a:pt x="19624" y="6305"/>
                    </a:lnTo>
                    <a:lnTo>
                      <a:pt x="19522" y="6107"/>
                    </a:lnTo>
                    <a:lnTo>
                      <a:pt x="19412" y="5895"/>
                    </a:lnTo>
                    <a:lnTo>
                      <a:pt x="19280" y="5668"/>
                    </a:lnTo>
                    <a:lnTo>
                      <a:pt x="19141" y="5434"/>
                    </a:lnTo>
                    <a:lnTo>
                      <a:pt x="18980" y="5192"/>
                    </a:lnTo>
                    <a:lnTo>
                      <a:pt x="18811" y="4943"/>
                    </a:lnTo>
                    <a:lnTo>
                      <a:pt x="18628" y="4680"/>
                    </a:lnTo>
                    <a:lnTo>
                      <a:pt x="18431" y="4423"/>
                    </a:lnTo>
                    <a:lnTo>
                      <a:pt x="18218" y="4152"/>
                    </a:lnTo>
                    <a:lnTo>
                      <a:pt x="17999" y="3889"/>
                    </a:lnTo>
                    <a:lnTo>
                      <a:pt x="17764" y="3618"/>
                    </a:lnTo>
                    <a:lnTo>
                      <a:pt x="17515" y="3347"/>
                    </a:lnTo>
                    <a:lnTo>
                      <a:pt x="17259" y="3083"/>
                    </a:lnTo>
                    <a:lnTo>
                      <a:pt x="16995" y="2820"/>
                    </a:lnTo>
                    <a:lnTo>
                      <a:pt x="16717" y="2556"/>
                    </a:lnTo>
                    <a:lnTo>
                      <a:pt x="16432" y="2300"/>
                    </a:lnTo>
                    <a:lnTo>
                      <a:pt x="16131" y="2051"/>
                    </a:lnTo>
                    <a:lnTo>
                      <a:pt x="15831" y="1817"/>
                    </a:lnTo>
                    <a:lnTo>
                      <a:pt x="15516" y="1582"/>
                    </a:lnTo>
                    <a:lnTo>
                      <a:pt x="15194" y="1363"/>
                    </a:lnTo>
                    <a:lnTo>
                      <a:pt x="14872" y="1158"/>
                    </a:lnTo>
                    <a:lnTo>
                      <a:pt x="14535" y="960"/>
                    </a:lnTo>
                    <a:lnTo>
                      <a:pt x="14191" y="777"/>
                    </a:lnTo>
                    <a:lnTo>
                      <a:pt x="13847" y="616"/>
                    </a:lnTo>
                    <a:lnTo>
                      <a:pt x="13671" y="535"/>
                    </a:lnTo>
                    <a:lnTo>
                      <a:pt x="13495" y="462"/>
                    </a:lnTo>
                    <a:lnTo>
                      <a:pt x="13312" y="396"/>
                    </a:lnTo>
                    <a:lnTo>
                      <a:pt x="13137" y="338"/>
                    </a:lnTo>
                    <a:lnTo>
                      <a:pt x="12954" y="279"/>
                    </a:lnTo>
                    <a:lnTo>
                      <a:pt x="12771" y="228"/>
                    </a:lnTo>
                    <a:lnTo>
                      <a:pt x="12595" y="177"/>
                    </a:lnTo>
                    <a:lnTo>
                      <a:pt x="12405" y="133"/>
                    </a:lnTo>
                    <a:lnTo>
                      <a:pt x="12221" y="96"/>
                    </a:lnTo>
                    <a:lnTo>
                      <a:pt x="12038" y="67"/>
                    </a:lnTo>
                    <a:lnTo>
                      <a:pt x="11848" y="45"/>
                    </a:lnTo>
                    <a:lnTo>
                      <a:pt x="11665" y="23"/>
                    </a:lnTo>
                    <a:lnTo>
                      <a:pt x="11475" y="8"/>
                    </a:lnTo>
                    <a:lnTo>
                      <a:pt x="11284" y="1"/>
                    </a:lnTo>
                    <a:close/>
                  </a:path>
                </a:pathLst>
              </a:custGeom>
              <a:solidFill>
                <a:srgbClr val="4F36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1"/>
              <p:cNvSpPr/>
              <p:nvPr/>
            </p:nvSpPr>
            <p:spPr>
              <a:xfrm>
                <a:off x="5419275" y="2793875"/>
                <a:ext cx="120825" cy="157825"/>
              </a:xfrm>
              <a:custGeom>
                <a:avLst/>
                <a:gdLst/>
                <a:ahLst/>
                <a:cxnLst/>
                <a:rect l="l" t="t" r="r" b="b"/>
                <a:pathLst>
                  <a:path w="4833" h="6313" extrusionOk="0">
                    <a:moveTo>
                      <a:pt x="2585" y="1"/>
                    </a:moveTo>
                    <a:lnTo>
                      <a:pt x="2387" y="15"/>
                    </a:lnTo>
                    <a:lnTo>
                      <a:pt x="2204" y="45"/>
                    </a:lnTo>
                    <a:lnTo>
                      <a:pt x="2036" y="88"/>
                    </a:lnTo>
                    <a:lnTo>
                      <a:pt x="1867" y="140"/>
                    </a:lnTo>
                    <a:lnTo>
                      <a:pt x="1714" y="206"/>
                    </a:lnTo>
                    <a:lnTo>
                      <a:pt x="1567" y="286"/>
                    </a:lnTo>
                    <a:lnTo>
                      <a:pt x="1428" y="374"/>
                    </a:lnTo>
                    <a:lnTo>
                      <a:pt x="1304" y="462"/>
                    </a:lnTo>
                    <a:lnTo>
                      <a:pt x="1179" y="564"/>
                    </a:lnTo>
                    <a:lnTo>
                      <a:pt x="1069" y="667"/>
                    </a:lnTo>
                    <a:lnTo>
                      <a:pt x="967" y="777"/>
                    </a:lnTo>
                    <a:lnTo>
                      <a:pt x="864" y="887"/>
                    </a:lnTo>
                    <a:lnTo>
                      <a:pt x="776" y="996"/>
                    </a:lnTo>
                    <a:lnTo>
                      <a:pt x="696" y="1106"/>
                    </a:lnTo>
                    <a:lnTo>
                      <a:pt x="623" y="1223"/>
                    </a:lnTo>
                    <a:lnTo>
                      <a:pt x="557" y="1333"/>
                    </a:lnTo>
                    <a:lnTo>
                      <a:pt x="491" y="1436"/>
                    </a:lnTo>
                    <a:lnTo>
                      <a:pt x="396" y="1633"/>
                    </a:lnTo>
                    <a:lnTo>
                      <a:pt x="315" y="1809"/>
                    </a:lnTo>
                    <a:lnTo>
                      <a:pt x="264" y="1941"/>
                    </a:lnTo>
                    <a:lnTo>
                      <a:pt x="220" y="2058"/>
                    </a:lnTo>
                    <a:lnTo>
                      <a:pt x="169" y="2256"/>
                    </a:lnTo>
                    <a:lnTo>
                      <a:pt x="117" y="2446"/>
                    </a:lnTo>
                    <a:lnTo>
                      <a:pt x="81" y="2637"/>
                    </a:lnTo>
                    <a:lnTo>
                      <a:pt x="52" y="2834"/>
                    </a:lnTo>
                    <a:lnTo>
                      <a:pt x="30" y="3025"/>
                    </a:lnTo>
                    <a:lnTo>
                      <a:pt x="8" y="3208"/>
                    </a:lnTo>
                    <a:lnTo>
                      <a:pt x="0" y="3398"/>
                    </a:lnTo>
                    <a:lnTo>
                      <a:pt x="0" y="3581"/>
                    </a:lnTo>
                    <a:lnTo>
                      <a:pt x="0" y="3764"/>
                    </a:lnTo>
                    <a:lnTo>
                      <a:pt x="8" y="3940"/>
                    </a:lnTo>
                    <a:lnTo>
                      <a:pt x="22" y="4116"/>
                    </a:lnTo>
                    <a:lnTo>
                      <a:pt x="37" y="4284"/>
                    </a:lnTo>
                    <a:lnTo>
                      <a:pt x="81" y="4606"/>
                    </a:lnTo>
                    <a:lnTo>
                      <a:pt x="132" y="4914"/>
                    </a:lnTo>
                    <a:lnTo>
                      <a:pt x="191" y="5192"/>
                    </a:lnTo>
                    <a:lnTo>
                      <a:pt x="257" y="5448"/>
                    </a:lnTo>
                    <a:lnTo>
                      <a:pt x="322" y="5668"/>
                    </a:lnTo>
                    <a:lnTo>
                      <a:pt x="388" y="5858"/>
                    </a:lnTo>
                    <a:lnTo>
                      <a:pt x="484" y="6122"/>
                    </a:lnTo>
                    <a:lnTo>
                      <a:pt x="527" y="6217"/>
                    </a:lnTo>
                    <a:lnTo>
                      <a:pt x="689" y="6254"/>
                    </a:lnTo>
                    <a:lnTo>
                      <a:pt x="842" y="6283"/>
                    </a:lnTo>
                    <a:lnTo>
                      <a:pt x="1003" y="6305"/>
                    </a:lnTo>
                    <a:lnTo>
                      <a:pt x="1157" y="6312"/>
                    </a:lnTo>
                    <a:lnTo>
                      <a:pt x="1311" y="6312"/>
                    </a:lnTo>
                    <a:lnTo>
                      <a:pt x="1465" y="6305"/>
                    </a:lnTo>
                    <a:lnTo>
                      <a:pt x="1611" y="6283"/>
                    </a:lnTo>
                    <a:lnTo>
                      <a:pt x="1765" y="6261"/>
                    </a:lnTo>
                    <a:lnTo>
                      <a:pt x="1904" y="6224"/>
                    </a:lnTo>
                    <a:lnTo>
                      <a:pt x="2050" y="6188"/>
                    </a:lnTo>
                    <a:lnTo>
                      <a:pt x="2190" y="6136"/>
                    </a:lnTo>
                    <a:lnTo>
                      <a:pt x="2329" y="6085"/>
                    </a:lnTo>
                    <a:lnTo>
                      <a:pt x="2461" y="6019"/>
                    </a:lnTo>
                    <a:lnTo>
                      <a:pt x="2592" y="5953"/>
                    </a:lnTo>
                    <a:lnTo>
                      <a:pt x="2724" y="5873"/>
                    </a:lnTo>
                    <a:lnTo>
                      <a:pt x="2849" y="5792"/>
                    </a:lnTo>
                    <a:lnTo>
                      <a:pt x="2973" y="5704"/>
                    </a:lnTo>
                    <a:lnTo>
                      <a:pt x="3090" y="5617"/>
                    </a:lnTo>
                    <a:lnTo>
                      <a:pt x="3207" y="5514"/>
                    </a:lnTo>
                    <a:lnTo>
                      <a:pt x="3325" y="5412"/>
                    </a:lnTo>
                    <a:lnTo>
                      <a:pt x="3434" y="5309"/>
                    </a:lnTo>
                    <a:lnTo>
                      <a:pt x="3544" y="5192"/>
                    </a:lnTo>
                    <a:lnTo>
                      <a:pt x="3647" y="5075"/>
                    </a:lnTo>
                    <a:lnTo>
                      <a:pt x="3742" y="4958"/>
                    </a:lnTo>
                    <a:lnTo>
                      <a:pt x="3837" y="4833"/>
                    </a:lnTo>
                    <a:lnTo>
                      <a:pt x="3932" y="4709"/>
                    </a:lnTo>
                    <a:lnTo>
                      <a:pt x="4020" y="4577"/>
                    </a:lnTo>
                    <a:lnTo>
                      <a:pt x="4108" y="4445"/>
                    </a:lnTo>
                    <a:lnTo>
                      <a:pt x="4181" y="4313"/>
                    </a:lnTo>
                    <a:lnTo>
                      <a:pt x="4262" y="4174"/>
                    </a:lnTo>
                    <a:lnTo>
                      <a:pt x="4335" y="4035"/>
                    </a:lnTo>
                    <a:lnTo>
                      <a:pt x="4401" y="3896"/>
                    </a:lnTo>
                    <a:lnTo>
                      <a:pt x="4459" y="3749"/>
                    </a:lnTo>
                    <a:lnTo>
                      <a:pt x="4518" y="3610"/>
                    </a:lnTo>
                    <a:lnTo>
                      <a:pt x="4577" y="3464"/>
                    </a:lnTo>
                    <a:lnTo>
                      <a:pt x="4621" y="3317"/>
                    </a:lnTo>
                    <a:lnTo>
                      <a:pt x="4664" y="3178"/>
                    </a:lnTo>
                    <a:lnTo>
                      <a:pt x="4708" y="3032"/>
                    </a:lnTo>
                    <a:lnTo>
                      <a:pt x="4738" y="2885"/>
                    </a:lnTo>
                    <a:lnTo>
                      <a:pt x="4767" y="2746"/>
                    </a:lnTo>
                    <a:lnTo>
                      <a:pt x="4789" y="2600"/>
                    </a:lnTo>
                    <a:lnTo>
                      <a:pt x="4811" y="2461"/>
                    </a:lnTo>
                    <a:lnTo>
                      <a:pt x="4826" y="2322"/>
                    </a:lnTo>
                    <a:lnTo>
                      <a:pt x="4833" y="2183"/>
                    </a:lnTo>
                    <a:lnTo>
                      <a:pt x="4833" y="2043"/>
                    </a:lnTo>
                    <a:lnTo>
                      <a:pt x="4826" y="1912"/>
                    </a:lnTo>
                    <a:lnTo>
                      <a:pt x="4818" y="1780"/>
                    </a:lnTo>
                    <a:lnTo>
                      <a:pt x="4804" y="1648"/>
                    </a:lnTo>
                    <a:lnTo>
                      <a:pt x="4782" y="1524"/>
                    </a:lnTo>
                    <a:lnTo>
                      <a:pt x="4760" y="1399"/>
                    </a:lnTo>
                    <a:lnTo>
                      <a:pt x="4723" y="1282"/>
                    </a:lnTo>
                    <a:lnTo>
                      <a:pt x="4686" y="1165"/>
                    </a:lnTo>
                    <a:lnTo>
                      <a:pt x="4635" y="1055"/>
                    </a:lnTo>
                    <a:lnTo>
                      <a:pt x="4584" y="945"/>
                    </a:lnTo>
                    <a:lnTo>
                      <a:pt x="4525" y="843"/>
                    </a:lnTo>
                    <a:lnTo>
                      <a:pt x="4459" y="747"/>
                    </a:lnTo>
                    <a:lnTo>
                      <a:pt x="4394" y="652"/>
                    </a:lnTo>
                    <a:lnTo>
                      <a:pt x="4313" y="572"/>
                    </a:lnTo>
                    <a:lnTo>
                      <a:pt x="4225" y="491"/>
                    </a:lnTo>
                    <a:lnTo>
                      <a:pt x="4137" y="418"/>
                    </a:lnTo>
                    <a:lnTo>
                      <a:pt x="4035" y="345"/>
                    </a:lnTo>
                    <a:lnTo>
                      <a:pt x="3932" y="286"/>
                    </a:lnTo>
                    <a:lnTo>
                      <a:pt x="3815" y="235"/>
                    </a:lnTo>
                    <a:lnTo>
                      <a:pt x="3698" y="184"/>
                    </a:lnTo>
                    <a:lnTo>
                      <a:pt x="3449" y="110"/>
                    </a:lnTo>
                    <a:lnTo>
                      <a:pt x="3222" y="52"/>
                    </a:lnTo>
                    <a:lnTo>
                      <a:pt x="2995" y="15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rgbClr val="D66A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1"/>
              <p:cNvSpPr/>
              <p:nvPr/>
            </p:nvSpPr>
            <p:spPr>
              <a:xfrm>
                <a:off x="5419275" y="2793875"/>
                <a:ext cx="120825" cy="157825"/>
              </a:xfrm>
              <a:custGeom>
                <a:avLst/>
                <a:gdLst/>
                <a:ahLst/>
                <a:cxnLst/>
                <a:rect l="l" t="t" r="r" b="b"/>
                <a:pathLst>
                  <a:path w="4833" h="6313" fill="none" extrusionOk="0">
                    <a:moveTo>
                      <a:pt x="220" y="2058"/>
                    </a:moveTo>
                    <a:lnTo>
                      <a:pt x="220" y="2058"/>
                    </a:lnTo>
                    <a:lnTo>
                      <a:pt x="264" y="1941"/>
                    </a:lnTo>
                    <a:lnTo>
                      <a:pt x="315" y="1809"/>
                    </a:lnTo>
                    <a:lnTo>
                      <a:pt x="396" y="1633"/>
                    </a:lnTo>
                    <a:lnTo>
                      <a:pt x="491" y="1436"/>
                    </a:lnTo>
                    <a:lnTo>
                      <a:pt x="557" y="1333"/>
                    </a:lnTo>
                    <a:lnTo>
                      <a:pt x="623" y="1223"/>
                    </a:lnTo>
                    <a:lnTo>
                      <a:pt x="696" y="1106"/>
                    </a:lnTo>
                    <a:lnTo>
                      <a:pt x="776" y="996"/>
                    </a:lnTo>
                    <a:lnTo>
                      <a:pt x="864" y="887"/>
                    </a:lnTo>
                    <a:lnTo>
                      <a:pt x="967" y="777"/>
                    </a:lnTo>
                    <a:lnTo>
                      <a:pt x="1069" y="667"/>
                    </a:lnTo>
                    <a:lnTo>
                      <a:pt x="1179" y="564"/>
                    </a:lnTo>
                    <a:lnTo>
                      <a:pt x="1304" y="462"/>
                    </a:lnTo>
                    <a:lnTo>
                      <a:pt x="1428" y="374"/>
                    </a:lnTo>
                    <a:lnTo>
                      <a:pt x="1567" y="286"/>
                    </a:lnTo>
                    <a:lnTo>
                      <a:pt x="1714" y="206"/>
                    </a:lnTo>
                    <a:lnTo>
                      <a:pt x="1867" y="140"/>
                    </a:lnTo>
                    <a:lnTo>
                      <a:pt x="2036" y="88"/>
                    </a:lnTo>
                    <a:lnTo>
                      <a:pt x="2204" y="45"/>
                    </a:lnTo>
                    <a:lnTo>
                      <a:pt x="2387" y="15"/>
                    </a:lnTo>
                    <a:lnTo>
                      <a:pt x="2585" y="1"/>
                    </a:lnTo>
                    <a:lnTo>
                      <a:pt x="2783" y="1"/>
                    </a:lnTo>
                    <a:lnTo>
                      <a:pt x="2995" y="15"/>
                    </a:lnTo>
                    <a:lnTo>
                      <a:pt x="3222" y="52"/>
                    </a:lnTo>
                    <a:lnTo>
                      <a:pt x="3449" y="110"/>
                    </a:lnTo>
                    <a:lnTo>
                      <a:pt x="3698" y="184"/>
                    </a:lnTo>
                    <a:lnTo>
                      <a:pt x="3698" y="184"/>
                    </a:lnTo>
                    <a:lnTo>
                      <a:pt x="3815" y="235"/>
                    </a:lnTo>
                    <a:lnTo>
                      <a:pt x="3932" y="286"/>
                    </a:lnTo>
                    <a:lnTo>
                      <a:pt x="4035" y="345"/>
                    </a:lnTo>
                    <a:lnTo>
                      <a:pt x="4137" y="418"/>
                    </a:lnTo>
                    <a:lnTo>
                      <a:pt x="4225" y="491"/>
                    </a:lnTo>
                    <a:lnTo>
                      <a:pt x="4313" y="572"/>
                    </a:lnTo>
                    <a:lnTo>
                      <a:pt x="4394" y="652"/>
                    </a:lnTo>
                    <a:lnTo>
                      <a:pt x="4459" y="747"/>
                    </a:lnTo>
                    <a:lnTo>
                      <a:pt x="4525" y="843"/>
                    </a:lnTo>
                    <a:lnTo>
                      <a:pt x="4584" y="945"/>
                    </a:lnTo>
                    <a:lnTo>
                      <a:pt x="4635" y="1055"/>
                    </a:lnTo>
                    <a:lnTo>
                      <a:pt x="4686" y="1165"/>
                    </a:lnTo>
                    <a:lnTo>
                      <a:pt x="4723" y="1282"/>
                    </a:lnTo>
                    <a:lnTo>
                      <a:pt x="4760" y="1399"/>
                    </a:lnTo>
                    <a:lnTo>
                      <a:pt x="4782" y="1524"/>
                    </a:lnTo>
                    <a:lnTo>
                      <a:pt x="4804" y="1648"/>
                    </a:lnTo>
                    <a:lnTo>
                      <a:pt x="4818" y="1780"/>
                    </a:lnTo>
                    <a:lnTo>
                      <a:pt x="4826" y="1912"/>
                    </a:lnTo>
                    <a:lnTo>
                      <a:pt x="4833" y="2043"/>
                    </a:lnTo>
                    <a:lnTo>
                      <a:pt x="4833" y="2183"/>
                    </a:lnTo>
                    <a:lnTo>
                      <a:pt x="4826" y="2322"/>
                    </a:lnTo>
                    <a:lnTo>
                      <a:pt x="4811" y="2461"/>
                    </a:lnTo>
                    <a:lnTo>
                      <a:pt x="4789" y="2600"/>
                    </a:lnTo>
                    <a:lnTo>
                      <a:pt x="4767" y="2746"/>
                    </a:lnTo>
                    <a:lnTo>
                      <a:pt x="4738" y="2885"/>
                    </a:lnTo>
                    <a:lnTo>
                      <a:pt x="4708" y="3032"/>
                    </a:lnTo>
                    <a:lnTo>
                      <a:pt x="4664" y="3178"/>
                    </a:lnTo>
                    <a:lnTo>
                      <a:pt x="4621" y="3317"/>
                    </a:lnTo>
                    <a:lnTo>
                      <a:pt x="4577" y="3464"/>
                    </a:lnTo>
                    <a:lnTo>
                      <a:pt x="4518" y="3610"/>
                    </a:lnTo>
                    <a:lnTo>
                      <a:pt x="4459" y="3749"/>
                    </a:lnTo>
                    <a:lnTo>
                      <a:pt x="4401" y="3896"/>
                    </a:lnTo>
                    <a:lnTo>
                      <a:pt x="4335" y="4035"/>
                    </a:lnTo>
                    <a:lnTo>
                      <a:pt x="4262" y="4174"/>
                    </a:lnTo>
                    <a:lnTo>
                      <a:pt x="4181" y="4313"/>
                    </a:lnTo>
                    <a:lnTo>
                      <a:pt x="4108" y="4445"/>
                    </a:lnTo>
                    <a:lnTo>
                      <a:pt x="4020" y="4577"/>
                    </a:lnTo>
                    <a:lnTo>
                      <a:pt x="3932" y="4709"/>
                    </a:lnTo>
                    <a:lnTo>
                      <a:pt x="3837" y="4833"/>
                    </a:lnTo>
                    <a:lnTo>
                      <a:pt x="3742" y="4958"/>
                    </a:lnTo>
                    <a:lnTo>
                      <a:pt x="3647" y="5075"/>
                    </a:lnTo>
                    <a:lnTo>
                      <a:pt x="3544" y="5192"/>
                    </a:lnTo>
                    <a:lnTo>
                      <a:pt x="3434" y="5309"/>
                    </a:lnTo>
                    <a:lnTo>
                      <a:pt x="3325" y="5412"/>
                    </a:lnTo>
                    <a:lnTo>
                      <a:pt x="3207" y="5514"/>
                    </a:lnTo>
                    <a:lnTo>
                      <a:pt x="3090" y="5617"/>
                    </a:lnTo>
                    <a:lnTo>
                      <a:pt x="2973" y="5704"/>
                    </a:lnTo>
                    <a:lnTo>
                      <a:pt x="2849" y="5792"/>
                    </a:lnTo>
                    <a:lnTo>
                      <a:pt x="2724" y="5873"/>
                    </a:lnTo>
                    <a:lnTo>
                      <a:pt x="2592" y="5953"/>
                    </a:lnTo>
                    <a:lnTo>
                      <a:pt x="2461" y="6019"/>
                    </a:lnTo>
                    <a:lnTo>
                      <a:pt x="2329" y="6085"/>
                    </a:lnTo>
                    <a:lnTo>
                      <a:pt x="2190" y="6136"/>
                    </a:lnTo>
                    <a:lnTo>
                      <a:pt x="2050" y="6188"/>
                    </a:lnTo>
                    <a:lnTo>
                      <a:pt x="1904" y="6224"/>
                    </a:lnTo>
                    <a:lnTo>
                      <a:pt x="1765" y="6261"/>
                    </a:lnTo>
                    <a:lnTo>
                      <a:pt x="1611" y="6283"/>
                    </a:lnTo>
                    <a:lnTo>
                      <a:pt x="1465" y="6305"/>
                    </a:lnTo>
                    <a:lnTo>
                      <a:pt x="1311" y="6312"/>
                    </a:lnTo>
                    <a:lnTo>
                      <a:pt x="1157" y="6312"/>
                    </a:lnTo>
                    <a:lnTo>
                      <a:pt x="1003" y="6305"/>
                    </a:lnTo>
                    <a:lnTo>
                      <a:pt x="842" y="6283"/>
                    </a:lnTo>
                    <a:lnTo>
                      <a:pt x="689" y="6254"/>
                    </a:lnTo>
                    <a:lnTo>
                      <a:pt x="527" y="6217"/>
                    </a:lnTo>
                    <a:lnTo>
                      <a:pt x="527" y="6217"/>
                    </a:lnTo>
                    <a:lnTo>
                      <a:pt x="484" y="6122"/>
                    </a:lnTo>
                    <a:lnTo>
                      <a:pt x="388" y="5858"/>
                    </a:lnTo>
                    <a:lnTo>
                      <a:pt x="322" y="5668"/>
                    </a:lnTo>
                    <a:lnTo>
                      <a:pt x="257" y="5448"/>
                    </a:lnTo>
                    <a:lnTo>
                      <a:pt x="191" y="5192"/>
                    </a:lnTo>
                    <a:lnTo>
                      <a:pt x="132" y="4914"/>
                    </a:lnTo>
                    <a:lnTo>
                      <a:pt x="81" y="4606"/>
                    </a:lnTo>
                    <a:lnTo>
                      <a:pt x="37" y="4284"/>
                    </a:lnTo>
                    <a:lnTo>
                      <a:pt x="22" y="4116"/>
                    </a:lnTo>
                    <a:lnTo>
                      <a:pt x="8" y="3940"/>
                    </a:lnTo>
                    <a:lnTo>
                      <a:pt x="0" y="3764"/>
                    </a:lnTo>
                    <a:lnTo>
                      <a:pt x="0" y="3581"/>
                    </a:lnTo>
                    <a:lnTo>
                      <a:pt x="0" y="3398"/>
                    </a:lnTo>
                    <a:lnTo>
                      <a:pt x="8" y="3208"/>
                    </a:lnTo>
                    <a:lnTo>
                      <a:pt x="30" y="3025"/>
                    </a:lnTo>
                    <a:lnTo>
                      <a:pt x="52" y="2834"/>
                    </a:lnTo>
                    <a:lnTo>
                      <a:pt x="81" y="2637"/>
                    </a:lnTo>
                    <a:lnTo>
                      <a:pt x="117" y="2446"/>
                    </a:lnTo>
                    <a:lnTo>
                      <a:pt x="169" y="2256"/>
                    </a:lnTo>
                    <a:lnTo>
                      <a:pt x="220" y="205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1"/>
              <p:cNvSpPr/>
              <p:nvPr/>
            </p:nvSpPr>
            <p:spPr>
              <a:xfrm>
                <a:off x="4948275" y="4309550"/>
                <a:ext cx="480900" cy="457650"/>
              </a:xfrm>
              <a:custGeom>
                <a:avLst/>
                <a:gdLst/>
                <a:ahLst/>
                <a:cxnLst/>
                <a:rect l="l" t="t" r="r" b="b"/>
                <a:pathLst>
                  <a:path w="19236" h="18306" extrusionOk="0">
                    <a:moveTo>
                      <a:pt x="10347" y="0"/>
                    </a:moveTo>
                    <a:lnTo>
                      <a:pt x="9973" y="22"/>
                    </a:lnTo>
                    <a:lnTo>
                      <a:pt x="9622" y="51"/>
                    </a:lnTo>
                    <a:lnTo>
                      <a:pt x="9307" y="95"/>
                    </a:lnTo>
                    <a:lnTo>
                      <a:pt x="9168" y="117"/>
                    </a:lnTo>
                    <a:lnTo>
                      <a:pt x="9036" y="147"/>
                    </a:lnTo>
                    <a:lnTo>
                      <a:pt x="8912" y="176"/>
                    </a:lnTo>
                    <a:lnTo>
                      <a:pt x="8794" y="213"/>
                    </a:lnTo>
                    <a:lnTo>
                      <a:pt x="8692" y="249"/>
                    </a:lnTo>
                    <a:lnTo>
                      <a:pt x="8604" y="286"/>
                    </a:lnTo>
                    <a:lnTo>
                      <a:pt x="8516" y="337"/>
                    </a:lnTo>
                    <a:lnTo>
                      <a:pt x="8421" y="403"/>
                    </a:lnTo>
                    <a:lnTo>
                      <a:pt x="8319" y="476"/>
                    </a:lnTo>
                    <a:lnTo>
                      <a:pt x="8209" y="571"/>
                    </a:lnTo>
                    <a:lnTo>
                      <a:pt x="8092" y="674"/>
                    </a:lnTo>
                    <a:lnTo>
                      <a:pt x="7974" y="791"/>
                    </a:lnTo>
                    <a:lnTo>
                      <a:pt x="7711" y="1069"/>
                    </a:lnTo>
                    <a:lnTo>
                      <a:pt x="7433" y="1384"/>
                    </a:lnTo>
                    <a:lnTo>
                      <a:pt x="7140" y="1743"/>
                    </a:lnTo>
                    <a:lnTo>
                      <a:pt x="6825" y="2146"/>
                    </a:lnTo>
                    <a:lnTo>
                      <a:pt x="6495" y="2578"/>
                    </a:lnTo>
                    <a:lnTo>
                      <a:pt x="6151" y="3039"/>
                    </a:lnTo>
                    <a:lnTo>
                      <a:pt x="5807" y="3522"/>
                    </a:lnTo>
                    <a:lnTo>
                      <a:pt x="5448" y="4035"/>
                    </a:lnTo>
                    <a:lnTo>
                      <a:pt x="5082" y="4562"/>
                    </a:lnTo>
                    <a:lnTo>
                      <a:pt x="4716" y="5104"/>
                    </a:lnTo>
                    <a:lnTo>
                      <a:pt x="4350" y="5653"/>
                    </a:lnTo>
                    <a:lnTo>
                      <a:pt x="3625" y="6758"/>
                    </a:lnTo>
                    <a:lnTo>
                      <a:pt x="2915" y="7864"/>
                    </a:lnTo>
                    <a:lnTo>
                      <a:pt x="2241" y="8919"/>
                    </a:lnTo>
                    <a:lnTo>
                      <a:pt x="1626" y="9907"/>
                    </a:lnTo>
                    <a:lnTo>
                      <a:pt x="1092" y="10786"/>
                    </a:lnTo>
                    <a:lnTo>
                      <a:pt x="294" y="12089"/>
                    </a:lnTo>
                    <a:lnTo>
                      <a:pt x="1" y="12580"/>
                    </a:lnTo>
                    <a:lnTo>
                      <a:pt x="352" y="12667"/>
                    </a:lnTo>
                    <a:lnTo>
                      <a:pt x="769" y="12777"/>
                    </a:lnTo>
                    <a:lnTo>
                      <a:pt x="1311" y="12924"/>
                    </a:lnTo>
                    <a:lnTo>
                      <a:pt x="1956" y="13121"/>
                    </a:lnTo>
                    <a:lnTo>
                      <a:pt x="2314" y="13231"/>
                    </a:lnTo>
                    <a:lnTo>
                      <a:pt x="2695" y="13363"/>
                    </a:lnTo>
                    <a:lnTo>
                      <a:pt x="3091" y="13495"/>
                    </a:lnTo>
                    <a:lnTo>
                      <a:pt x="3501" y="13649"/>
                    </a:lnTo>
                    <a:lnTo>
                      <a:pt x="3918" y="13802"/>
                    </a:lnTo>
                    <a:lnTo>
                      <a:pt x="4343" y="13978"/>
                    </a:lnTo>
                    <a:lnTo>
                      <a:pt x="4782" y="14161"/>
                    </a:lnTo>
                    <a:lnTo>
                      <a:pt x="5214" y="14351"/>
                    </a:lnTo>
                    <a:lnTo>
                      <a:pt x="5653" y="14556"/>
                    </a:lnTo>
                    <a:lnTo>
                      <a:pt x="6093" y="14776"/>
                    </a:lnTo>
                    <a:lnTo>
                      <a:pt x="6525" y="15003"/>
                    </a:lnTo>
                    <a:lnTo>
                      <a:pt x="6949" y="15245"/>
                    </a:lnTo>
                    <a:lnTo>
                      <a:pt x="7359" y="15494"/>
                    </a:lnTo>
                    <a:lnTo>
                      <a:pt x="7564" y="15626"/>
                    </a:lnTo>
                    <a:lnTo>
                      <a:pt x="7762" y="15757"/>
                    </a:lnTo>
                    <a:lnTo>
                      <a:pt x="7960" y="15896"/>
                    </a:lnTo>
                    <a:lnTo>
                      <a:pt x="8150" y="16036"/>
                    </a:lnTo>
                    <a:lnTo>
                      <a:pt x="8340" y="16182"/>
                    </a:lnTo>
                    <a:lnTo>
                      <a:pt x="8524" y="16321"/>
                    </a:lnTo>
                    <a:lnTo>
                      <a:pt x="8699" y="16475"/>
                    </a:lnTo>
                    <a:lnTo>
                      <a:pt x="8868" y="16621"/>
                    </a:lnTo>
                    <a:lnTo>
                      <a:pt x="9036" y="16782"/>
                    </a:lnTo>
                    <a:lnTo>
                      <a:pt x="9197" y="16936"/>
                    </a:lnTo>
                    <a:lnTo>
                      <a:pt x="9351" y="17097"/>
                    </a:lnTo>
                    <a:lnTo>
                      <a:pt x="9497" y="17258"/>
                    </a:lnTo>
                    <a:lnTo>
                      <a:pt x="9636" y="17427"/>
                    </a:lnTo>
                    <a:lnTo>
                      <a:pt x="9768" y="17595"/>
                    </a:lnTo>
                    <a:lnTo>
                      <a:pt x="9893" y="17771"/>
                    </a:lnTo>
                    <a:lnTo>
                      <a:pt x="10010" y="17947"/>
                    </a:lnTo>
                    <a:lnTo>
                      <a:pt x="10120" y="18122"/>
                    </a:lnTo>
                    <a:lnTo>
                      <a:pt x="10222" y="18305"/>
                    </a:lnTo>
                    <a:lnTo>
                      <a:pt x="10559" y="17859"/>
                    </a:lnTo>
                    <a:lnTo>
                      <a:pt x="10947" y="17339"/>
                    </a:lnTo>
                    <a:lnTo>
                      <a:pt x="11460" y="16651"/>
                    </a:lnTo>
                    <a:lnTo>
                      <a:pt x="12067" y="15816"/>
                    </a:lnTo>
                    <a:lnTo>
                      <a:pt x="12748" y="14871"/>
                    </a:lnTo>
                    <a:lnTo>
                      <a:pt x="13488" y="13832"/>
                    </a:lnTo>
                    <a:lnTo>
                      <a:pt x="14264" y="12719"/>
                    </a:lnTo>
                    <a:lnTo>
                      <a:pt x="15047" y="11562"/>
                    </a:lnTo>
                    <a:lnTo>
                      <a:pt x="15443" y="10976"/>
                    </a:lnTo>
                    <a:lnTo>
                      <a:pt x="15824" y="10383"/>
                    </a:lnTo>
                    <a:lnTo>
                      <a:pt x="16204" y="9797"/>
                    </a:lnTo>
                    <a:lnTo>
                      <a:pt x="16578" y="9211"/>
                    </a:lnTo>
                    <a:lnTo>
                      <a:pt x="16937" y="8640"/>
                    </a:lnTo>
                    <a:lnTo>
                      <a:pt x="17273" y="8069"/>
                    </a:lnTo>
                    <a:lnTo>
                      <a:pt x="17603" y="7520"/>
                    </a:lnTo>
                    <a:lnTo>
                      <a:pt x="17903" y="6978"/>
                    </a:lnTo>
                    <a:lnTo>
                      <a:pt x="18189" y="6458"/>
                    </a:lnTo>
                    <a:lnTo>
                      <a:pt x="18438" y="5968"/>
                    </a:lnTo>
                    <a:lnTo>
                      <a:pt x="18665" y="5492"/>
                    </a:lnTo>
                    <a:lnTo>
                      <a:pt x="18767" y="5272"/>
                    </a:lnTo>
                    <a:lnTo>
                      <a:pt x="18862" y="5052"/>
                    </a:lnTo>
                    <a:lnTo>
                      <a:pt x="18950" y="4847"/>
                    </a:lnTo>
                    <a:lnTo>
                      <a:pt x="19023" y="4642"/>
                    </a:lnTo>
                    <a:lnTo>
                      <a:pt x="19089" y="4452"/>
                    </a:lnTo>
                    <a:lnTo>
                      <a:pt x="19148" y="4269"/>
                    </a:lnTo>
                    <a:lnTo>
                      <a:pt x="19192" y="4093"/>
                    </a:lnTo>
                    <a:lnTo>
                      <a:pt x="19221" y="3918"/>
                    </a:lnTo>
                    <a:lnTo>
                      <a:pt x="19236" y="3749"/>
                    </a:lnTo>
                    <a:lnTo>
                      <a:pt x="19236" y="3581"/>
                    </a:lnTo>
                    <a:lnTo>
                      <a:pt x="19221" y="3420"/>
                    </a:lnTo>
                    <a:lnTo>
                      <a:pt x="19192" y="3266"/>
                    </a:lnTo>
                    <a:lnTo>
                      <a:pt x="19155" y="3112"/>
                    </a:lnTo>
                    <a:lnTo>
                      <a:pt x="19097" y="2966"/>
                    </a:lnTo>
                    <a:lnTo>
                      <a:pt x="19031" y="2819"/>
                    </a:lnTo>
                    <a:lnTo>
                      <a:pt x="18950" y="2680"/>
                    </a:lnTo>
                    <a:lnTo>
                      <a:pt x="18855" y="2541"/>
                    </a:lnTo>
                    <a:lnTo>
                      <a:pt x="18752" y="2409"/>
                    </a:lnTo>
                    <a:lnTo>
                      <a:pt x="18635" y="2277"/>
                    </a:lnTo>
                    <a:lnTo>
                      <a:pt x="18511" y="2153"/>
                    </a:lnTo>
                    <a:lnTo>
                      <a:pt x="18379" y="2028"/>
                    </a:lnTo>
                    <a:lnTo>
                      <a:pt x="18233" y="1911"/>
                    </a:lnTo>
                    <a:lnTo>
                      <a:pt x="18079" y="1794"/>
                    </a:lnTo>
                    <a:lnTo>
                      <a:pt x="17918" y="1684"/>
                    </a:lnTo>
                    <a:lnTo>
                      <a:pt x="17749" y="1582"/>
                    </a:lnTo>
                    <a:lnTo>
                      <a:pt x="17574" y="1479"/>
                    </a:lnTo>
                    <a:lnTo>
                      <a:pt x="17383" y="1377"/>
                    </a:lnTo>
                    <a:lnTo>
                      <a:pt x="17193" y="1282"/>
                    </a:lnTo>
                    <a:lnTo>
                      <a:pt x="16995" y="1186"/>
                    </a:lnTo>
                    <a:lnTo>
                      <a:pt x="16790" y="1099"/>
                    </a:lnTo>
                    <a:lnTo>
                      <a:pt x="16578" y="1018"/>
                    </a:lnTo>
                    <a:lnTo>
                      <a:pt x="16358" y="930"/>
                    </a:lnTo>
                    <a:lnTo>
                      <a:pt x="16138" y="857"/>
                    </a:lnTo>
                    <a:lnTo>
                      <a:pt x="15919" y="784"/>
                    </a:lnTo>
                    <a:lnTo>
                      <a:pt x="15458" y="645"/>
                    </a:lnTo>
                    <a:lnTo>
                      <a:pt x="14982" y="520"/>
                    </a:lnTo>
                    <a:lnTo>
                      <a:pt x="14498" y="410"/>
                    </a:lnTo>
                    <a:lnTo>
                      <a:pt x="14008" y="308"/>
                    </a:lnTo>
                    <a:lnTo>
                      <a:pt x="13525" y="227"/>
                    </a:lnTo>
                    <a:lnTo>
                      <a:pt x="13034" y="154"/>
                    </a:lnTo>
                    <a:lnTo>
                      <a:pt x="12551" y="95"/>
                    </a:lnTo>
                    <a:lnTo>
                      <a:pt x="12082" y="51"/>
                    </a:lnTo>
                    <a:lnTo>
                      <a:pt x="11621" y="22"/>
                    </a:lnTo>
                    <a:lnTo>
                      <a:pt x="111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1"/>
              <p:cNvSpPr/>
              <p:nvPr/>
            </p:nvSpPr>
            <p:spPr>
              <a:xfrm>
                <a:off x="4511700" y="5331150"/>
                <a:ext cx="176125" cy="117000"/>
              </a:xfrm>
              <a:custGeom>
                <a:avLst/>
                <a:gdLst/>
                <a:ahLst/>
                <a:cxnLst/>
                <a:rect l="l" t="t" r="r" b="b"/>
                <a:pathLst>
                  <a:path w="7045" h="4680" extrusionOk="0">
                    <a:moveTo>
                      <a:pt x="3354" y="1"/>
                    </a:moveTo>
                    <a:lnTo>
                      <a:pt x="3178" y="8"/>
                    </a:lnTo>
                    <a:lnTo>
                      <a:pt x="3003" y="23"/>
                    </a:lnTo>
                    <a:lnTo>
                      <a:pt x="2820" y="45"/>
                    </a:lnTo>
                    <a:lnTo>
                      <a:pt x="2651" y="67"/>
                    </a:lnTo>
                    <a:lnTo>
                      <a:pt x="2483" y="89"/>
                    </a:lnTo>
                    <a:lnTo>
                      <a:pt x="2329" y="125"/>
                    </a:lnTo>
                    <a:lnTo>
                      <a:pt x="2175" y="154"/>
                    </a:lnTo>
                    <a:lnTo>
                      <a:pt x="2036" y="191"/>
                    </a:lnTo>
                    <a:lnTo>
                      <a:pt x="1897" y="235"/>
                    </a:lnTo>
                    <a:lnTo>
                      <a:pt x="1765" y="279"/>
                    </a:lnTo>
                    <a:lnTo>
                      <a:pt x="1633" y="323"/>
                    </a:lnTo>
                    <a:lnTo>
                      <a:pt x="1516" y="374"/>
                    </a:lnTo>
                    <a:lnTo>
                      <a:pt x="1399" y="425"/>
                    </a:lnTo>
                    <a:lnTo>
                      <a:pt x="1289" y="484"/>
                    </a:lnTo>
                    <a:lnTo>
                      <a:pt x="1187" y="542"/>
                    </a:lnTo>
                    <a:lnTo>
                      <a:pt x="1092" y="601"/>
                    </a:lnTo>
                    <a:lnTo>
                      <a:pt x="996" y="667"/>
                    </a:lnTo>
                    <a:lnTo>
                      <a:pt x="909" y="733"/>
                    </a:lnTo>
                    <a:lnTo>
                      <a:pt x="828" y="799"/>
                    </a:lnTo>
                    <a:lnTo>
                      <a:pt x="755" y="865"/>
                    </a:lnTo>
                    <a:lnTo>
                      <a:pt x="682" y="938"/>
                    </a:lnTo>
                    <a:lnTo>
                      <a:pt x="608" y="1011"/>
                    </a:lnTo>
                    <a:lnTo>
                      <a:pt x="484" y="1158"/>
                    </a:lnTo>
                    <a:lnTo>
                      <a:pt x="381" y="1311"/>
                    </a:lnTo>
                    <a:lnTo>
                      <a:pt x="293" y="1465"/>
                    </a:lnTo>
                    <a:lnTo>
                      <a:pt x="213" y="1626"/>
                    </a:lnTo>
                    <a:lnTo>
                      <a:pt x="154" y="1787"/>
                    </a:lnTo>
                    <a:lnTo>
                      <a:pt x="103" y="1948"/>
                    </a:lnTo>
                    <a:lnTo>
                      <a:pt x="59" y="2109"/>
                    </a:lnTo>
                    <a:lnTo>
                      <a:pt x="37" y="2270"/>
                    </a:lnTo>
                    <a:lnTo>
                      <a:pt x="15" y="2424"/>
                    </a:lnTo>
                    <a:lnTo>
                      <a:pt x="1" y="2571"/>
                    </a:lnTo>
                    <a:lnTo>
                      <a:pt x="1" y="2717"/>
                    </a:lnTo>
                    <a:lnTo>
                      <a:pt x="1" y="2856"/>
                    </a:lnTo>
                    <a:lnTo>
                      <a:pt x="8" y="2995"/>
                    </a:lnTo>
                    <a:lnTo>
                      <a:pt x="23" y="3120"/>
                    </a:lnTo>
                    <a:lnTo>
                      <a:pt x="52" y="3340"/>
                    </a:lnTo>
                    <a:lnTo>
                      <a:pt x="81" y="3508"/>
                    </a:lnTo>
                    <a:lnTo>
                      <a:pt x="125" y="3676"/>
                    </a:lnTo>
                    <a:lnTo>
                      <a:pt x="140" y="3764"/>
                    </a:lnTo>
                    <a:lnTo>
                      <a:pt x="162" y="3852"/>
                    </a:lnTo>
                    <a:lnTo>
                      <a:pt x="198" y="3933"/>
                    </a:lnTo>
                    <a:lnTo>
                      <a:pt x="235" y="4006"/>
                    </a:lnTo>
                    <a:lnTo>
                      <a:pt x="286" y="4072"/>
                    </a:lnTo>
                    <a:lnTo>
                      <a:pt x="345" y="4138"/>
                    </a:lnTo>
                    <a:lnTo>
                      <a:pt x="411" y="4196"/>
                    </a:lnTo>
                    <a:lnTo>
                      <a:pt x="484" y="4255"/>
                    </a:lnTo>
                    <a:lnTo>
                      <a:pt x="564" y="4306"/>
                    </a:lnTo>
                    <a:lnTo>
                      <a:pt x="652" y="4357"/>
                    </a:lnTo>
                    <a:lnTo>
                      <a:pt x="747" y="4401"/>
                    </a:lnTo>
                    <a:lnTo>
                      <a:pt x="843" y="4438"/>
                    </a:lnTo>
                    <a:lnTo>
                      <a:pt x="952" y="4482"/>
                    </a:lnTo>
                    <a:lnTo>
                      <a:pt x="1062" y="4511"/>
                    </a:lnTo>
                    <a:lnTo>
                      <a:pt x="1179" y="4540"/>
                    </a:lnTo>
                    <a:lnTo>
                      <a:pt x="1297" y="4570"/>
                    </a:lnTo>
                    <a:lnTo>
                      <a:pt x="1553" y="4614"/>
                    </a:lnTo>
                    <a:lnTo>
                      <a:pt x="1831" y="4643"/>
                    </a:lnTo>
                    <a:lnTo>
                      <a:pt x="2117" y="4665"/>
                    </a:lnTo>
                    <a:lnTo>
                      <a:pt x="2410" y="4672"/>
                    </a:lnTo>
                    <a:lnTo>
                      <a:pt x="2717" y="4679"/>
                    </a:lnTo>
                    <a:lnTo>
                      <a:pt x="3032" y="4672"/>
                    </a:lnTo>
                    <a:lnTo>
                      <a:pt x="3347" y="4657"/>
                    </a:lnTo>
                    <a:lnTo>
                      <a:pt x="3669" y="4636"/>
                    </a:lnTo>
                    <a:lnTo>
                      <a:pt x="3984" y="4606"/>
                    </a:lnTo>
                    <a:lnTo>
                      <a:pt x="4299" y="4577"/>
                    </a:lnTo>
                    <a:lnTo>
                      <a:pt x="4914" y="4504"/>
                    </a:lnTo>
                    <a:lnTo>
                      <a:pt x="5485" y="4416"/>
                    </a:lnTo>
                    <a:lnTo>
                      <a:pt x="5997" y="4335"/>
                    </a:lnTo>
                    <a:lnTo>
                      <a:pt x="6422" y="4255"/>
                    </a:lnTo>
                    <a:lnTo>
                      <a:pt x="6759" y="4189"/>
                    </a:lnTo>
                    <a:lnTo>
                      <a:pt x="7044" y="4130"/>
                    </a:lnTo>
                    <a:lnTo>
                      <a:pt x="7030" y="3940"/>
                    </a:lnTo>
                    <a:lnTo>
                      <a:pt x="7000" y="3720"/>
                    </a:lnTo>
                    <a:lnTo>
                      <a:pt x="6957" y="3442"/>
                    </a:lnTo>
                    <a:lnTo>
                      <a:pt x="6927" y="3281"/>
                    </a:lnTo>
                    <a:lnTo>
                      <a:pt x="6891" y="3105"/>
                    </a:lnTo>
                    <a:lnTo>
                      <a:pt x="6839" y="2929"/>
                    </a:lnTo>
                    <a:lnTo>
                      <a:pt x="6788" y="2739"/>
                    </a:lnTo>
                    <a:lnTo>
                      <a:pt x="6722" y="2541"/>
                    </a:lnTo>
                    <a:lnTo>
                      <a:pt x="6656" y="2344"/>
                    </a:lnTo>
                    <a:lnTo>
                      <a:pt x="6568" y="2146"/>
                    </a:lnTo>
                    <a:lnTo>
                      <a:pt x="6481" y="1941"/>
                    </a:lnTo>
                    <a:lnTo>
                      <a:pt x="6371" y="1743"/>
                    </a:lnTo>
                    <a:lnTo>
                      <a:pt x="6261" y="1546"/>
                    </a:lnTo>
                    <a:lnTo>
                      <a:pt x="6129" y="1355"/>
                    </a:lnTo>
                    <a:lnTo>
                      <a:pt x="5983" y="1165"/>
                    </a:lnTo>
                    <a:lnTo>
                      <a:pt x="5829" y="989"/>
                    </a:lnTo>
                    <a:lnTo>
                      <a:pt x="5748" y="901"/>
                    </a:lnTo>
                    <a:lnTo>
                      <a:pt x="5661" y="821"/>
                    </a:lnTo>
                    <a:lnTo>
                      <a:pt x="5565" y="740"/>
                    </a:lnTo>
                    <a:lnTo>
                      <a:pt x="5470" y="660"/>
                    </a:lnTo>
                    <a:lnTo>
                      <a:pt x="5375" y="586"/>
                    </a:lnTo>
                    <a:lnTo>
                      <a:pt x="5272" y="513"/>
                    </a:lnTo>
                    <a:lnTo>
                      <a:pt x="5163" y="447"/>
                    </a:lnTo>
                    <a:lnTo>
                      <a:pt x="5053" y="381"/>
                    </a:lnTo>
                    <a:lnTo>
                      <a:pt x="4936" y="323"/>
                    </a:lnTo>
                    <a:lnTo>
                      <a:pt x="4818" y="272"/>
                    </a:lnTo>
                    <a:lnTo>
                      <a:pt x="4694" y="220"/>
                    </a:lnTo>
                    <a:lnTo>
                      <a:pt x="4562" y="176"/>
                    </a:lnTo>
                    <a:lnTo>
                      <a:pt x="4430" y="132"/>
                    </a:lnTo>
                    <a:lnTo>
                      <a:pt x="4291" y="96"/>
                    </a:lnTo>
                    <a:lnTo>
                      <a:pt x="4145" y="67"/>
                    </a:lnTo>
                    <a:lnTo>
                      <a:pt x="3998" y="45"/>
                    </a:lnTo>
                    <a:lnTo>
                      <a:pt x="3845" y="23"/>
                    </a:lnTo>
                    <a:lnTo>
                      <a:pt x="3684" y="8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rgbClr val="FFFA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1"/>
              <p:cNvSpPr/>
              <p:nvPr/>
            </p:nvSpPr>
            <p:spPr>
              <a:xfrm>
                <a:off x="5391275" y="5323650"/>
                <a:ext cx="187650" cy="111125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4445" extrusionOk="0">
                    <a:moveTo>
                      <a:pt x="2870" y="0"/>
                    </a:moveTo>
                    <a:lnTo>
                      <a:pt x="2599" y="8"/>
                    </a:lnTo>
                    <a:lnTo>
                      <a:pt x="2328" y="30"/>
                    </a:lnTo>
                    <a:lnTo>
                      <a:pt x="2189" y="44"/>
                    </a:lnTo>
                    <a:lnTo>
                      <a:pt x="2058" y="66"/>
                    </a:lnTo>
                    <a:lnTo>
                      <a:pt x="1933" y="88"/>
                    </a:lnTo>
                    <a:lnTo>
                      <a:pt x="1816" y="125"/>
                    </a:lnTo>
                    <a:lnTo>
                      <a:pt x="1699" y="154"/>
                    </a:lnTo>
                    <a:lnTo>
                      <a:pt x="1589" y="198"/>
                    </a:lnTo>
                    <a:lnTo>
                      <a:pt x="1479" y="242"/>
                    </a:lnTo>
                    <a:lnTo>
                      <a:pt x="1377" y="286"/>
                    </a:lnTo>
                    <a:lnTo>
                      <a:pt x="1281" y="337"/>
                    </a:lnTo>
                    <a:lnTo>
                      <a:pt x="1186" y="396"/>
                    </a:lnTo>
                    <a:lnTo>
                      <a:pt x="1098" y="454"/>
                    </a:lnTo>
                    <a:lnTo>
                      <a:pt x="1018" y="520"/>
                    </a:lnTo>
                    <a:lnTo>
                      <a:pt x="937" y="579"/>
                    </a:lnTo>
                    <a:lnTo>
                      <a:pt x="864" y="652"/>
                    </a:lnTo>
                    <a:lnTo>
                      <a:pt x="791" y="718"/>
                    </a:lnTo>
                    <a:lnTo>
                      <a:pt x="725" y="799"/>
                    </a:lnTo>
                    <a:lnTo>
                      <a:pt x="600" y="952"/>
                    </a:lnTo>
                    <a:lnTo>
                      <a:pt x="491" y="1113"/>
                    </a:lnTo>
                    <a:lnTo>
                      <a:pt x="395" y="1282"/>
                    </a:lnTo>
                    <a:lnTo>
                      <a:pt x="308" y="1458"/>
                    </a:lnTo>
                    <a:lnTo>
                      <a:pt x="234" y="1641"/>
                    </a:lnTo>
                    <a:lnTo>
                      <a:pt x="176" y="1824"/>
                    </a:lnTo>
                    <a:lnTo>
                      <a:pt x="125" y="2007"/>
                    </a:lnTo>
                    <a:lnTo>
                      <a:pt x="88" y="2197"/>
                    </a:lnTo>
                    <a:lnTo>
                      <a:pt x="51" y="2380"/>
                    </a:lnTo>
                    <a:lnTo>
                      <a:pt x="29" y="2563"/>
                    </a:lnTo>
                    <a:lnTo>
                      <a:pt x="15" y="2746"/>
                    </a:lnTo>
                    <a:lnTo>
                      <a:pt x="0" y="2915"/>
                    </a:lnTo>
                    <a:lnTo>
                      <a:pt x="0" y="3083"/>
                    </a:lnTo>
                    <a:lnTo>
                      <a:pt x="0" y="3244"/>
                    </a:lnTo>
                    <a:lnTo>
                      <a:pt x="7" y="3537"/>
                    </a:lnTo>
                    <a:lnTo>
                      <a:pt x="22" y="3786"/>
                    </a:lnTo>
                    <a:lnTo>
                      <a:pt x="44" y="3976"/>
                    </a:lnTo>
                    <a:lnTo>
                      <a:pt x="73" y="4137"/>
                    </a:lnTo>
                    <a:lnTo>
                      <a:pt x="308" y="4167"/>
                    </a:lnTo>
                    <a:lnTo>
                      <a:pt x="930" y="4233"/>
                    </a:lnTo>
                    <a:lnTo>
                      <a:pt x="1355" y="4277"/>
                    </a:lnTo>
                    <a:lnTo>
                      <a:pt x="1838" y="4320"/>
                    </a:lnTo>
                    <a:lnTo>
                      <a:pt x="2365" y="4357"/>
                    </a:lnTo>
                    <a:lnTo>
                      <a:pt x="2922" y="4394"/>
                    </a:lnTo>
                    <a:lnTo>
                      <a:pt x="3493" y="4423"/>
                    </a:lnTo>
                    <a:lnTo>
                      <a:pt x="4064" y="4438"/>
                    </a:lnTo>
                    <a:lnTo>
                      <a:pt x="4628" y="4445"/>
                    </a:lnTo>
                    <a:lnTo>
                      <a:pt x="4898" y="4438"/>
                    </a:lnTo>
                    <a:lnTo>
                      <a:pt x="5162" y="4430"/>
                    </a:lnTo>
                    <a:lnTo>
                      <a:pt x="5418" y="4416"/>
                    </a:lnTo>
                    <a:lnTo>
                      <a:pt x="5660" y="4394"/>
                    </a:lnTo>
                    <a:lnTo>
                      <a:pt x="5887" y="4364"/>
                    </a:lnTo>
                    <a:lnTo>
                      <a:pt x="6099" y="4335"/>
                    </a:lnTo>
                    <a:lnTo>
                      <a:pt x="6297" y="4298"/>
                    </a:lnTo>
                    <a:lnTo>
                      <a:pt x="6473" y="4255"/>
                    </a:lnTo>
                    <a:lnTo>
                      <a:pt x="6634" y="4203"/>
                    </a:lnTo>
                    <a:lnTo>
                      <a:pt x="6766" y="4137"/>
                    </a:lnTo>
                    <a:lnTo>
                      <a:pt x="6883" y="4072"/>
                    </a:lnTo>
                    <a:lnTo>
                      <a:pt x="6993" y="4006"/>
                    </a:lnTo>
                    <a:lnTo>
                      <a:pt x="7088" y="3932"/>
                    </a:lnTo>
                    <a:lnTo>
                      <a:pt x="7168" y="3859"/>
                    </a:lnTo>
                    <a:lnTo>
                      <a:pt x="7242" y="3786"/>
                    </a:lnTo>
                    <a:lnTo>
                      <a:pt x="7300" y="3705"/>
                    </a:lnTo>
                    <a:lnTo>
                      <a:pt x="7351" y="3625"/>
                    </a:lnTo>
                    <a:lnTo>
                      <a:pt x="7395" y="3544"/>
                    </a:lnTo>
                    <a:lnTo>
                      <a:pt x="7432" y="3464"/>
                    </a:lnTo>
                    <a:lnTo>
                      <a:pt x="7461" y="3383"/>
                    </a:lnTo>
                    <a:lnTo>
                      <a:pt x="7483" y="3303"/>
                    </a:lnTo>
                    <a:lnTo>
                      <a:pt x="7490" y="3215"/>
                    </a:lnTo>
                    <a:lnTo>
                      <a:pt x="7498" y="3134"/>
                    </a:lnTo>
                    <a:lnTo>
                      <a:pt x="7505" y="3054"/>
                    </a:lnTo>
                    <a:lnTo>
                      <a:pt x="7498" y="2973"/>
                    </a:lnTo>
                    <a:lnTo>
                      <a:pt x="7490" y="2900"/>
                    </a:lnTo>
                    <a:lnTo>
                      <a:pt x="7461" y="2754"/>
                    </a:lnTo>
                    <a:lnTo>
                      <a:pt x="7425" y="2614"/>
                    </a:lnTo>
                    <a:lnTo>
                      <a:pt x="7381" y="2490"/>
                    </a:lnTo>
                    <a:lnTo>
                      <a:pt x="7337" y="2380"/>
                    </a:lnTo>
                    <a:lnTo>
                      <a:pt x="7293" y="2292"/>
                    </a:lnTo>
                    <a:lnTo>
                      <a:pt x="7256" y="2226"/>
                    </a:lnTo>
                    <a:lnTo>
                      <a:pt x="7220" y="2168"/>
                    </a:lnTo>
                    <a:lnTo>
                      <a:pt x="7132" y="2065"/>
                    </a:lnTo>
                    <a:lnTo>
                      <a:pt x="7022" y="1941"/>
                    </a:lnTo>
                    <a:lnTo>
                      <a:pt x="6875" y="1794"/>
                    </a:lnTo>
                    <a:lnTo>
                      <a:pt x="6685" y="1611"/>
                    </a:lnTo>
                    <a:lnTo>
                      <a:pt x="6458" y="1414"/>
                    </a:lnTo>
                    <a:lnTo>
                      <a:pt x="6187" y="1201"/>
                    </a:lnTo>
                    <a:lnTo>
                      <a:pt x="6041" y="1091"/>
                    </a:lnTo>
                    <a:lnTo>
                      <a:pt x="5887" y="989"/>
                    </a:lnTo>
                    <a:lnTo>
                      <a:pt x="5726" y="879"/>
                    </a:lnTo>
                    <a:lnTo>
                      <a:pt x="5550" y="777"/>
                    </a:lnTo>
                    <a:lnTo>
                      <a:pt x="5367" y="674"/>
                    </a:lnTo>
                    <a:lnTo>
                      <a:pt x="5177" y="572"/>
                    </a:lnTo>
                    <a:lnTo>
                      <a:pt x="4979" y="484"/>
                    </a:lnTo>
                    <a:lnTo>
                      <a:pt x="4774" y="396"/>
                    </a:lnTo>
                    <a:lnTo>
                      <a:pt x="4562" y="308"/>
                    </a:lnTo>
                    <a:lnTo>
                      <a:pt x="4342" y="235"/>
                    </a:lnTo>
                    <a:lnTo>
                      <a:pt x="4115" y="169"/>
                    </a:lnTo>
                    <a:lnTo>
                      <a:pt x="3881" y="118"/>
                    </a:lnTo>
                    <a:lnTo>
                      <a:pt x="3639" y="66"/>
                    </a:lnTo>
                    <a:lnTo>
                      <a:pt x="3390" y="37"/>
                    </a:lnTo>
                    <a:lnTo>
                      <a:pt x="3134" y="15"/>
                    </a:lnTo>
                    <a:lnTo>
                      <a:pt x="2870" y="0"/>
                    </a:lnTo>
                    <a:close/>
                  </a:path>
                </a:pathLst>
              </a:custGeom>
              <a:solidFill>
                <a:srgbClr val="FFFA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1"/>
              <p:cNvSpPr/>
              <p:nvPr/>
            </p:nvSpPr>
            <p:spPr>
              <a:xfrm>
                <a:off x="4931250" y="4733850"/>
                <a:ext cx="116450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4658" h="1436" extrusionOk="0">
                    <a:moveTo>
                      <a:pt x="4328" y="1"/>
                    </a:moveTo>
                    <a:lnTo>
                      <a:pt x="4284" y="15"/>
                    </a:lnTo>
                    <a:lnTo>
                      <a:pt x="4248" y="37"/>
                    </a:lnTo>
                    <a:lnTo>
                      <a:pt x="4204" y="67"/>
                    </a:lnTo>
                    <a:lnTo>
                      <a:pt x="4072" y="169"/>
                    </a:lnTo>
                    <a:lnTo>
                      <a:pt x="3940" y="264"/>
                    </a:lnTo>
                    <a:lnTo>
                      <a:pt x="3808" y="352"/>
                    </a:lnTo>
                    <a:lnTo>
                      <a:pt x="3669" y="440"/>
                    </a:lnTo>
                    <a:lnTo>
                      <a:pt x="3530" y="513"/>
                    </a:lnTo>
                    <a:lnTo>
                      <a:pt x="3384" y="587"/>
                    </a:lnTo>
                    <a:lnTo>
                      <a:pt x="3237" y="652"/>
                    </a:lnTo>
                    <a:lnTo>
                      <a:pt x="3091" y="711"/>
                    </a:lnTo>
                    <a:lnTo>
                      <a:pt x="2937" y="762"/>
                    </a:lnTo>
                    <a:lnTo>
                      <a:pt x="2790" y="806"/>
                    </a:lnTo>
                    <a:lnTo>
                      <a:pt x="2637" y="843"/>
                    </a:lnTo>
                    <a:lnTo>
                      <a:pt x="2483" y="872"/>
                    </a:lnTo>
                    <a:lnTo>
                      <a:pt x="2322" y="901"/>
                    </a:lnTo>
                    <a:lnTo>
                      <a:pt x="2168" y="916"/>
                    </a:lnTo>
                    <a:lnTo>
                      <a:pt x="2007" y="923"/>
                    </a:lnTo>
                    <a:lnTo>
                      <a:pt x="1853" y="931"/>
                    </a:lnTo>
                    <a:lnTo>
                      <a:pt x="1670" y="923"/>
                    </a:lnTo>
                    <a:lnTo>
                      <a:pt x="1487" y="909"/>
                    </a:lnTo>
                    <a:lnTo>
                      <a:pt x="1304" y="887"/>
                    </a:lnTo>
                    <a:lnTo>
                      <a:pt x="1121" y="857"/>
                    </a:lnTo>
                    <a:lnTo>
                      <a:pt x="938" y="814"/>
                    </a:lnTo>
                    <a:lnTo>
                      <a:pt x="755" y="762"/>
                    </a:lnTo>
                    <a:lnTo>
                      <a:pt x="579" y="696"/>
                    </a:lnTo>
                    <a:lnTo>
                      <a:pt x="403" y="630"/>
                    </a:lnTo>
                    <a:lnTo>
                      <a:pt x="345" y="609"/>
                    </a:lnTo>
                    <a:lnTo>
                      <a:pt x="286" y="601"/>
                    </a:lnTo>
                    <a:lnTo>
                      <a:pt x="242" y="609"/>
                    </a:lnTo>
                    <a:lnTo>
                      <a:pt x="198" y="616"/>
                    </a:lnTo>
                    <a:lnTo>
                      <a:pt x="162" y="638"/>
                    </a:lnTo>
                    <a:lnTo>
                      <a:pt x="125" y="660"/>
                    </a:lnTo>
                    <a:lnTo>
                      <a:pt x="89" y="689"/>
                    </a:lnTo>
                    <a:lnTo>
                      <a:pt x="59" y="718"/>
                    </a:lnTo>
                    <a:lnTo>
                      <a:pt x="37" y="755"/>
                    </a:lnTo>
                    <a:lnTo>
                      <a:pt x="23" y="799"/>
                    </a:lnTo>
                    <a:lnTo>
                      <a:pt x="8" y="835"/>
                    </a:lnTo>
                    <a:lnTo>
                      <a:pt x="1" y="872"/>
                    </a:lnTo>
                    <a:lnTo>
                      <a:pt x="8" y="916"/>
                    </a:lnTo>
                    <a:lnTo>
                      <a:pt x="15" y="953"/>
                    </a:lnTo>
                    <a:lnTo>
                      <a:pt x="30" y="989"/>
                    </a:lnTo>
                    <a:lnTo>
                      <a:pt x="59" y="1019"/>
                    </a:lnTo>
                    <a:lnTo>
                      <a:pt x="96" y="1048"/>
                    </a:lnTo>
                    <a:lnTo>
                      <a:pt x="140" y="1077"/>
                    </a:lnTo>
                    <a:lnTo>
                      <a:pt x="352" y="1158"/>
                    </a:lnTo>
                    <a:lnTo>
                      <a:pt x="565" y="1231"/>
                    </a:lnTo>
                    <a:lnTo>
                      <a:pt x="777" y="1297"/>
                    </a:lnTo>
                    <a:lnTo>
                      <a:pt x="997" y="1348"/>
                    </a:lnTo>
                    <a:lnTo>
                      <a:pt x="1209" y="1385"/>
                    </a:lnTo>
                    <a:lnTo>
                      <a:pt x="1429" y="1414"/>
                    </a:lnTo>
                    <a:lnTo>
                      <a:pt x="1648" y="1436"/>
                    </a:lnTo>
                    <a:lnTo>
                      <a:pt x="2044" y="1436"/>
                    </a:lnTo>
                    <a:lnTo>
                      <a:pt x="2227" y="1421"/>
                    </a:lnTo>
                    <a:lnTo>
                      <a:pt x="2402" y="1407"/>
                    </a:lnTo>
                    <a:lnTo>
                      <a:pt x="2585" y="1377"/>
                    </a:lnTo>
                    <a:lnTo>
                      <a:pt x="2761" y="1341"/>
                    </a:lnTo>
                    <a:lnTo>
                      <a:pt x="2937" y="1297"/>
                    </a:lnTo>
                    <a:lnTo>
                      <a:pt x="3113" y="1246"/>
                    </a:lnTo>
                    <a:lnTo>
                      <a:pt x="3281" y="1187"/>
                    </a:lnTo>
                    <a:lnTo>
                      <a:pt x="3449" y="1121"/>
                    </a:lnTo>
                    <a:lnTo>
                      <a:pt x="3618" y="1041"/>
                    </a:lnTo>
                    <a:lnTo>
                      <a:pt x="3786" y="960"/>
                    </a:lnTo>
                    <a:lnTo>
                      <a:pt x="3947" y="872"/>
                    </a:lnTo>
                    <a:lnTo>
                      <a:pt x="4108" y="770"/>
                    </a:lnTo>
                    <a:lnTo>
                      <a:pt x="4262" y="667"/>
                    </a:lnTo>
                    <a:lnTo>
                      <a:pt x="4416" y="550"/>
                    </a:lnTo>
                    <a:lnTo>
                      <a:pt x="4570" y="433"/>
                    </a:lnTo>
                    <a:lnTo>
                      <a:pt x="4599" y="396"/>
                    </a:lnTo>
                    <a:lnTo>
                      <a:pt x="4628" y="360"/>
                    </a:lnTo>
                    <a:lnTo>
                      <a:pt x="4643" y="330"/>
                    </a:lnTo>
                    <a:lnTo>
                      <a:pt x="4650" y="294"/>
                    </a:lnTo>
                    <a:lnTo>
                      <a:pt x="4658" y="257"/>
                    </a:lnTo>
                    <a:lnTo>
                      <a:pt x="4650" y="220"/>
                    </a:lnTo>
                    <a:lnTo>
                      <a:pt x="4643" y="184"/>
                    </a:lnTo>
                    <a:lnTo>
                      <a:pt x="4628" y="147"/>
                    </a:lnTo>
                    <a:lnTo>
                      <a:pt x="4606" y="118"/>
                    </a:lnTo>
                    <a:lnTo>
                      <a:pt x="4584" y="89"/>
                    </a:lnTo>
                    <a:lnTo>
                      <a:pt x="4555" y="67"/>
                    </a:lnTo>
                    <a:lnTo>
                      <a:pt x="4518" y="45"/>
                    </a:lnTo>
                    <a:lnTo>
                      <a:pt x="4489" y="23"/>
                    </a:lnTo>
                    <a:lnTo>
                      <a:pt x="4453" y="8"/>
                    </a:lnTo>
                    <a:lnTo>
                      <a:pt x="4416" y="1"/>
                    </a:lnTo>
                    <a:close/>
                  </a:path>
                </a:pathLst>
              </a:custGeom>
              <a:solidFill>
                <a:srgbClr val="E566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1"/>
              <p:cNvSpPr/>
              <p:nvPr/>
            </p:nvSpPr>
            <p:spPr>
              <a:xfrm>
                <a:off x="4931250" y="4733850"/>
                <a:ext cx="116450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4658" h="1436" fill="none" extrusionOk="0">
                    <a:moveTo>
                      <a:pt x="4372" y="1"/>
                    </a:moveTo>
                    <a:lnTo>
                      <a:pt x="4372" y="1"/>
                    </a:lnTo>
                    <a:lnTo>
                      <a:pt x="4328" y="1"/>
                    </a:lnTo>
                    <a:lnTo>
                      <a:pt x="4284" y="15"/>
                    </a:lnTo>
                    <a:lnTo>
                      <a:pt x="4248" y="37"/>
                    </a:lnTo>
                    <a:lnTo>
                      <a:pt x="4204" y="67"/>
                    </a:lnTo>
                    <a:lnTo>
                      <a:pt x="4204" y="67"/>
                    </a:lnTo>
                    <a:lnTo>
                      <a:pt x="4072" y="169"/>
                    </a:lnTo>
                    <a:lnTo>
                      <a:pt x="3940" y="264"/>
                    </a:lnTo>
                    <a:lnTo>
                      <a:pt x="3808" y="352"/>
                    </a:lnTo>
                    <a:lnTo>
                      <a:pt x="3669" y="440"/>
                    </a:lnTo>
                    <a:lnTo>
                      <a:pt x="3530" y="513"/>
                    </a:lnTo>
                    <a:lnTo>
                      <a:pt x="3384" y="587"/>
                    </a:lnTo>
                    <a:lnTo>
                      <a:pt x="3237" y="652"/>
                    </a:lnTo>
                    <a:lnTo>
                      <a:pt x="3091" y="711"/>
                    </a:lnTo>
                    <a:lnTo>
                      <a:pt x="2937" y="762"/>
                    </a:lnTo>
                    <a:lnTo>
                      <a:pt x="2790" y="806"/>
                    </a:lnTo>
                    <a:lnTo>
                      <a:pt x="2637" y="843"/>
                    </a:lnTo>
                    <a:lnTo>
                      <a:pt x="2483" y="872"/>
                    </a:lnTo>
                    <a:lnTo>
                      <a:pt x="2322" y="901"/>
                    </a:lnTo>
                    <a:lnTo>
                      <a:pt x="2168" y="916"/>
                    </a:lnTo>
                    <a:lnTo>
                      <a:pt x="2007" y="923"/>
                    </a:lnTo>
                    <a:lnTo>
                      <a:pt x="1853" y="931"/>
                    </a:lnTo>
                    <a:lnTo>
                      <a:pt x="1853" y="931"/>
                    </a:lnTo>
                    <a:lnTo>
                      <a:pt x="1670" y="923"/>
                    </a:lnTo>
                    <a:lnTo>
                      <a:pt x="1487" y="909"/>
                    </a:lnTo>
                    <a:lnTo>
                      <a:pt x="1304" y="887"/>
                    </a:lnTo>
                    <a:lnTo>
                      <a:pt x="1121" y="857"/>
                    </a:lnTo>
                    <a:lnTo>
                      <a:pt x="938" y="814"/>
                    </a:lnTo>
                    <a:lnTo>
                      <a:pt x="755" y="762"/>
                    </a:lnTo>
                    <a:lnTo>
                      <a:pt x="579" y="696"/>
                    </a:lnTo>
                    <a:lnTo>
                      <a:pt x="403" y="630"/>
                    </a:lnTo>
                    <a:lnTo>
                      <a:pt x="403" y="630"/>
                    </a:lnTo>
                    <a:lnTo>
                      <a:pt x="345" y="609"/>
                    </a:lnTo>
                    <a:lnTo>
                      <a:pt x="286" y="601"/>
                    </a:lnTo>
                    <a:lnTo>
                      <a:pt x="286" y="601"/>
                    </a:lnTo>
                    <a:lnTo>
                      <a:pt x="242" y="609"/>
                    </a:lnTo>
                    <a:lnTo>
                      <a:pt x="198" y="616"/>
                    </a:lnTo>
                    <a:lnTo>
                      <a:pt x="162" y="638"/>
                    </a:lnTo>
                    <a:lnTo>
                      <a:pt x="125" y="660"/>
                    </a:lnTo>
                    <a:lnTo>
                      <a:pt x="89" y="689"/>
                    </a:lnTo>
                    <a:lnTo>
                      <a:pt x="59" y="718"/>
                    </a:lnTo>
                    <a:lnTo>
                      <a:pt x="37" y="755"/>
                    </a:lnTo>
                    <a:lnTo>
                      <a:pt x="23" y="799"/>
                    </a:lnTo>
                    <a:lnTo>
                      <a:pt x="8" y="835"/>
                    </a:lnTo>
                    <a:lnTo>
                      <a:pt x="1" y="872"/>
                    </a:lnTo>
                    <a:lnTo>
                      <a:pt x="8" y="916"/>
                    </a:lnTo>
                    <a:lnTo>
                      <a:pt x="15" y="953"/>
                    </a:lnTo>
                    <a:lnTo>
                      <a:pt x="30" y="989"/>
                    </a:lnTo>
                    <a:lnTo>
                      <a:pt x="59" y="1019"/>
                    </a:lnTo>
                    <a:lnTo>
                      <a:pt x="96" y="1048"/>
                    </a:lnTo>
                    <a:lnTo>
                      <a:pt x="140" y="1077"/>
                    </a:lnTo>
                    <a:lnTo>
                      <a:pt x="140" y="1077"/>
                    </a:lnTo>
                    <a:lnTo>
                      <a:pt x="352" y="1158"/>
                    </a:lnTo>
                    <a:lnTo>
                      <a:pt x="565" y="1231"/>
                    </a:lnTo>
                    <a:lnTo>
                      <a:pt x="777" y="1297"/>
                    </a:lnTo>
                    <a:lnTo>
                      <a:pt x="997" y="1348"/>
                    </a:lnTo>
                    <a:lnTo>
                      <a:pt x="1209" y="1385"/>
                    </a:lnTo>
                    <a:lnTo>
                      <a:pt x="1429" y="1414"/>
                    </a:lnTo>
                    <a:lnTo>
                      <a:pt x="1648" y="1436"/>
                    </a:lnTo>
                    <a:lnTo>
                      <a:pt x="1861" y="1436"/>
                    </a:lnTo>
                    <a:lnTo>
                      <a:pt x="1861" y="1436"/>
                    </a:lnTo>
                    <a:lnTo>
                      <a:pt x="2044" y="1436"/>
                    </a:lnTo>
                    <a:lnTo>
                      <a:pt x="2227" y="1421"/>
                    </a:lnTo>
                    <a:lnTo>
                      <a:pt x="2402" y="1407"/>
                    </a:lnTo>
                    <a:lnTo>
                      <a:pt x="2585" y="1377"/>
                    </a:lnTo>
                    <a:lnTo>
                      <a:pt x="2761" y="1341"/>
                    </a:lnTo>
                    <a:lnTo>
                      <a:pt x="2937" y="1297"/>
                    </a:lnTo>
                    <a:lnTo>
                      <a:pt x="3113" y="1246"/>
                    </a:lnTo>
                    <a:lnTo>
                      <a:pt x="3281" y="1187"/>
                    </a:lnTo>
                    <a:lnTo>
                      <a:pt x="3449" y="1121"/>
                    </a:lnTo>
                    <a:lnTo>
                      <a:pt x="3618" y="1041"/>
                    </a:lnTo>
                    <a:lnTo>
                      <a:pt x="3786" y="960"/>
                    </a:lnTo>
                    <a:lnTo>
                      <a:pt x="3947" y="872"/>
                    </a:lnTo>
                    <a:lnTo>
                      <a:pt x="4108" y="770"/>
                    </a:lnTo>
                    <a:lnTo>
                      <a:pt x="4262" y="667"/>
                    </a:lnTo>
                    <a:lnTo>
                      <a:pt x="4416" y="550"/>
                    </a:lnTo>
                    <a:lnTo>
                      <a:pt x="4570" y="433"/>
                    </a:lnTo>
                    <a:lnTo>
                      <a:pt x="4570" y="433"/>
                    </a:lnTo>
                    <a:lnTo>
                      <a:pt x="4599" y="396"/>
                    </a:lnTo>
                    <a:lnTo>
                      <a:pt x="4628" y="360"/>
                    </a:lnTo>
                    <a:lnTo>
                      <a:pt x="4643" y="330"/>
                    </a:lnTo>
                    <a:lnTo>
                      <a:pt x="4650" y="294"/>
                    </a:lnTo>
                    <a:lnTo>
                      <a:pt x="4658" y="257"/>
                    </a:lnTo>
                    <a:lnTo>
                      <a:pt x="4650" y="220"/>
                    </a:lnTo>
                    <a:lnTo>
                      <a:pt x="4643" y="184"/>
                    </a:lnTo>
                    <a:lnTo>
                      <a:pt x="4628" y="147"/>
                    </a:lnTo>
                    <a:lnTo>
                      <a:pt x="4606" y="118"/>
                    </a:lnTo>
                    <a:lnTo>
                      <a:pt x="4584" y="89"/>
                    </a:lnTo>
                    <a:lnTo>
                      <a:pt x="4555" y="67"/>
                    </a:lnTo>
                    <a:lnTo>
                      <a:pt x="4518" y="45"/>
                    </a:lnTo>
                    <a:lnTo>
                      <a:pt x="4489" y="23"/>
                    </a:lnTo>
                    <a:lnTo>
                      <a:pt x="4453" y="8"/>
                    </a:lnTo>
                    <a:lnTo>
                      <a:pt x="4416" y="1"/>
                    </a:lnTo>
                    <a:lnTo>
                      <a:pt x="437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1"/>
              <p:cNvSpPr/>
              <p:nvPr/>
            </p:nvSpPr>
            <p:spPr>
              <a:xfrm>
                <a:off x="4680300" y="1660250"/>
                <a:ext cx="56950" cy="65375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615" extrusionOk="0">
                    <a:moveTo>
                      <a:pt x="1552" y="0"/>
                    </a:moveTo>
                    <a:lnTo>
                      <a:pt x="1457" y="7"/>
                    </a:lnTo>
                    <a:lnTo>
                      <a:pt x="1362" y="15"/>
                    </a:lnTo>
                    <a:lnTo>
                      <a:pt x="1260" y="37"/>
                    </a:lnTo>
                    <a:lnTo>
                      <a:pt x="1164" y="59"/>
                    </a:lnTo>
                    <a:lnTo>
                      <a:pt x="1062" y="88"/>
                    </a:lnTo>
                    <a:lnTo>
                      <a:pt x="967" y="125"/>
                    </a:lnTo>
                    <a:lnTo>
                      <a:pt x="769" y="205"/>
                    </a:lnTo>
                    <a:lnTo>
                      <a:pt x="579" y="300"/>
                    </a:lnTo>
                    <a:lnTo>
                      <a:pt x="403" y="403"/>
                    </a:lnTo>
                    <a:lnTo>
                      <a:pt x="242" y="505"/>
                    </a:lnTo>
                    <a:lnTo>
                      <a:pt x="110" y="600"/>
                    </a:lnTo>
                    <a:lnTo>
                      <a:pt x="73" y="630"/>
                    </a:lnTo>
                    <a:lnTo>
                      <a:pt x="44" y="666"/>
                    </a:lnTo>
                    <a:lnTo>
                      <a:pt x="22" y="703"/>
                    </a:lnTo>
                    <a:lnTo>
                      <a:pt x="8" y="747"/>
                    </a:lnTo>
                    <a:lnTo>
                      <a:pt x="0" y="784"/>
                    </a:lnTo>
                    <a:lnTo>
                      <a:pt x="0" y="827"/>
                    </a:lnTo>
                    <a:lnTo>
                      <a:pt x="0" y="871"/>
                    </a:lnTo>
                    <a:lnTo>
                      <a:pt x="15" y="908"/>
                    </a:lnTo>
                    <a:lnTo>
                      <a:pt x="29" y="945"/>
                    </a:lnTo>
                    <a:lnTo>
                      <a:pt x="44" y="981"/>
                    </a:lnTo>
                    <a:lnTo>
                      <a:pt x="66" y="1011"/>
                    </a:lnTo>
                    <a:lnTo>
                      <a:pt x="95" y="1040"/>
                    </a:lnTo>
                    <a:lnTo>
                      <a:pt x="125" y="1062"/>
                    </a:lnTo>
                    <a:lnTo>
                      <a:pt x="161" y="1084"/>
                    </a:lnTo>
                    <a:lnTo>
                      <a:pt x="198" y="1091"/>
                    </a:lnTo>
                    <a:lnTo>
                      <a:pt x="234" y="1098"/>
                    </a:lnTo>
                    <a:lnTo>
                      <a:pt x="264" y="1091"/>
                    </a:lnTo>
                    <a:lnTo>
                      <a:pt x="300" y="1084"/>
                    </a:lnTo>
                    <a:lnTo>
                      <a:pt x="337" y="1069"/>
                    </a:lnTo>
                    <a:lnTo>
                      <a:pt x="366" y="1047"/>
                    </a:lnTo>
                    <a:lnTo>
                      <a:pt x="535" y="923"/>
                    </a:lnTo>
                    <a:lnTo>
                      <a:pt x="710" y="813"/>
                    </a:lnTo>
                    <a:lnTo>
                      <a:pt x="886" y="710"/>
                    </a:lnTo>
                    <a:lnTo>
                      <a:pt x="1077" y="622"/>
                    </a:lnTo>
                    <a:lnTo>
                      <a:pt x="1157" y="586"/>
                    </a:lnTo>
                    <a:lnTo>
                      <a:pt x="1267" y="542"/>
                    </a:lnTo>
                    <a:lnTo>
                      <a:pt x="1384" y="513"/>
                    </a:lnTo>
                    <a:lnTo>
                      <a:pt x="1443" y="505"/>
                    </a:lnTo>
                    <a:lnTo>
                      <a:pt x="1494" y="498"/>
                    </a:lnTo>
                    <a:lnTo>
                      <a:pt x="1538" y="498"/>
                    </a:lnTo>
                    <a:lnTo>
                      <a:pt x="1582" y="513"/>
                    </a:lnTo>
                    <a:lnTo>
                      <a:pt x="1626" y="527"/>
                    </a:lnTo>
                    <a:lnTo>
                      <a:pt x="1655" y="549"/>
                    </a:lnTo>
                    <a:lnTo>
                      <a:pt x="1684" y="579"/>
                    </a:lnTo>
                    <a:lnTo>
                      <a:pt x="1706" y="600"/>
                    </a:lnTo>
                    <a:lnTo>
                      <a:pt x="1728" y="630"/>
                    </a:lnTo>
                    <a:lnTo>
                      <a:pt x="1743" y="666"/>
                    </a:lnTo>
                    <a:lnTo>
                      <a:pt x="1757" y="732"/>
                    </a:lnTo>
                    <a:lnTo>
                      <a:pt x="1765" y="798"/>
                    </a:lnTo>
                    <a:lnTo>
                      <a:pt x="1750" y="871"/>
                    </a:lnTo>
                    <a:lnTo>
                      <a:pt x="1736" y="945"/>
                    </a:lnTo>
                    <a:lnTo>
                      <a:pt x="1714" y="1011"/>
                    </a:lnTo>
                    <a:lnTo>
                      <a:pt x="1662" y="1106"/>
                    </a:lnTo>
                    <a:lnTo>
                      <a:pt x="1604" y="1194"/>
                    </a:lnTo>
                    <a:lnTo>
                      <a:pt x="1531" y="1281"/>
                    </a:lnTo>
                    <a:lnTo>
                      <a:pt x="1450" y="1369"/>
                    </a:lnTo>
                    <a:lnTo>
                      <a:pt x="1355" y="1450"/>
                    </a:lnTo>
                    <a:lnTo>
                      <a:pt x="1252" y="1523"/>
                    </a:lnTo>
                    <a:lnTo>
                      <a:pt x="1150" y="1604"/>
                    </a:lnTo>
                    <a:lnTo>
                      <a:pt x="1040" y="1670"/>
                    </a:lnTo>
                    <a:lnTo>
                      <a:pt x="813" y="1809"/>
                    </a:lnTo>
                    <a:lnTo>
                      <a:pt x="586" y="1926"/>
                    </a:lnTo>
                    <a:lnTo>
                      <a:pt x="183" y="2138"/>
                    </a:lnTo>
                    <a:lnTo>
                      <a:pt x="147" y="2160"/>
                    </a:lnTo>
                    <a:lnTo>
                      <a:pt x="110" y="2197"/>
                    </a:lnTo>
                    <a:lnTo>
                      <a:pt x="88" y="2233"/>
                    </a:lnTo>
                    <a:lnTo>
                      <a:pt x="66" y="2270"/>
                    </a:lnTo>
                    <a:lnTo>
                      <a:pt x="59" y="2307"/>
                    </a:lnTo>
                    <a:lnTo>
                      <a:pt x="59" y="2350"/>
                    </a:lnTo>
                    <a:lnTo>
                      <a:pt x="59" y="2387"/>
                    </a:lnTo>
                    <a:lnTo>
                      <a:pt x="73" y="2424"/>
                    </a:lnTo>
                    <a:lnTo>
                      <a:pt x="88" y="2468"/>
                    </a:lnTo>
                    <a:lnTo>
                      <a:pt x="110" y="2497"/>
                    </a:lnTo>
                    <a:lnTo>
                      <a:pt x="139" y="2534"/>
                    </a:lnTo>
                    <a:lnTo>
                      <a:pt x="169" y="2563"/>
                    </a:lnTo>
                    <a:lnTo>
                      <a:pt x="198" y="2585"/>
                    </a:lnTo>
                    <a:lnTo>
                      <a:pt x="242" y="2599"/>
                    </a:lnTo>
                    <a:lnTo>
                      <a:pt x="278" y="2614"/>
                    </a:lnTo>
                    <a:lnTo>
                      <a:pt x="322" y="2614"/>
                    </a:lnTo>
                    <a:lnTo>
                      <a:pt x="381" y="2607"/>
                    </a:lnTo>
                    <a:lnTo>
                      <a:pt x="447" y="2585"/>
                    </a:lnTo>
                    <a:lnTo>
                      <a:pt x="732" y="2431"/>
                    </a:lnTo>
                    <a:lnTo>
                      <a:pt x="1055" y="2255"/>
                    </a:lnTo>
                    <a:lnTo>
                      <a:pt x="1223" y="2153"/>
                    </a:lnTo>
                    <a:lnTo>
                      <a:pt x="1384" y="2050"/>
                    </a:lnTo>
                    <a:lnTo>
                      <a:pt x="1545" y="1940"/>
                    </a:lnTo>
                    <a:lnTo>
                      <a:pt x="1699" y="1816"/>
                    </a:lnTo>
                    <a:lnTo>
                      <a:pt x="1845" y="1691"/>
                    </a:lnTo>
                    <a:lnTo>
                      <a:pt x="1970" y="1560"/>
                    </a:lnTo>
                    <a:lnTo>
                      <a:pt x="2028" y="1486"/>
                    </a:lnTo>
                    <a:lnTo>
                      <a:pt x="2080" y="1421"/>
                    </a:lnTo>
                    <a:lnTo>
                      <a:pt x="2131" y="1340"/>
                    </a:lnTo>
                    <a:lnTo>
                      <a:pt x="2168" y="1267"/>
                    </a:lnTo>
                    <a:lnTo>
                      <a:pt x="2204" y="1186"/>
                    </a:lnTo>
                    <a:lnTo>
                      <a:pt x="2233" y="1113"/>
                    </a:lnTo>
                    <a:lnTo>
                      <a:pt x="2255" y="1025"/>
                    </a:lnTo>
                    <a:lnTo>
                      <a:pt x="2270" y="945"/>
                    </a:lnTo>
                    <a:lnTo>
                      <a:pt x="2277" y="857"/>
                    </a:lnTo>
                    <a:lnTo>
                      <a:pt x="2277" y="769"/>
                    </a:lnTo>
                    <a:lnTo>
                      <a:pt x="2270" y="681"/>
                    </a:lnTo>
                    <a:lnTo>
                      <a:pt x="2255" y="586"/>
                    </a:lnTo>
                    <a:lnTo>
                      <a:pt x="2233" y="505"/>
                    </a:lnTo>
                    <a:lnTo>
                      <a:pt x="2204" y="439"/>
                    </a:lnTo>
                    <a:lnTo>
                      <a:pt x="2175" y="374"/>
                    </a:lnTo>
                    <a:lnTo>
                      <a:pt x="2146" y="315"/>
                    </a:lnTo>
                    <a:lnTo>
                      <a:pt x="2109" y="256"/>
                    </a:lnTo>
                    <a:lnTo>
                      <a:pt x="2072" y="212"/>
                    </a:lnTo>
                    <a:lnTo>
                      <a:pt x="2028" y="168"/>
                    </a:lnTo>
                    <a:lnTo>
                      <a:pt x="1984" y="132"/>
                    </a:lnTo>
                    <a:lnTo>
                      <a:pt x="1941" y="95"/>
                    </a:lnTo>
                    <a:lnTo>
                      <a:pt x="1889" y="73"/>
                    </a:lnTo>
                    <a:lnTo>
                      <a:pt x="1838" y="51"/>
                    </a:lnTo>
                    <a:lnTo>
                      <a:pt x="1787" y="29"/>
                    </a:lnTo>
                    <a:lnTo>
                      <a:pt x="1728" y="15"/>
                    </a:lnTo>
                    <a:lnTo>
                      <a:pt x="1670" y="7"/>
                    </a:lnTo>
                    <a:lnTo>
                      <a:pt x="1552" y="0"/>
                    </a:lnTo>
                    <a:close/>
                  </a:path>
                </a:pathLst>
              </a:custGeom>
              <a:solidFill>
                <a:srgbClr val="D65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1"/>
              <p:cNvSpPr/>
              <p:nvPr/>
            </p:nvSpPr>
            <p:spPr>
              <a:xfrm>
                <a:off x="4680300" y="1660250"/>
                <a:ext cx="56950" cy="65375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615" fill="none" extrusionOk="0">
                    <a:moveTo>
                      <a:pt x="1552" y="0"/>
                    </a:moveTo>
                    <a:lnTo>
                      <a:pt x="1552" y="0"/>
                    </a:lnTo>
                    <a:lnTo>
                      <a:pt x="1457" y="7"/>
                    </a:lnTo>
                    <a:lnTo>
                      <a:pt x="1362" y="15"/>
                    </a:lnTo>
                    <a:lnTo>
                      <a:pt x="1260" y="37"/>
                    </a:lnTo>
                    <a:lnTo>
                      <a:pt x="1164" y="59"/>
                    </a:lnTo>
                    <a:lnTo>
                      <a:pt x="1062" y="88"/>
                    </a:lnTo>
                    <a:lnTo>
                      <a:pt x="967" y="125"/>
                    </a:lnTo>
                    <a:lnTo>
                      <a:pt x="769" y="205"/>
                    </a:lnTo>
                    <a:lnTo>
                      <a:pt x="579" y="300"/>
                    </a:lnTo>
                    <a:lnTo>
                      <a:pt x="403" y="403"/>
                    </a:lnTo>
                    <a:lnTo>
                      <a:pt x="242" y="505"/>
                    </a:lnTo>
                    <a:lnTo>
                      <a:pt x="110" y="600"/>
                    </a:lnTo>
                    <a:lnTo>
                      <a:pt x="110" y="600"/>
                    </a:lnTo>
                    <a:lnTo>
                      <a:pt x="73" y="630"/>
                    </a:lnTo>
                    <a:lnTo>
                      <a:pt x="44" y="666"/>
                    </a:lnTo>
                    <a:lnTo>
                      <a:pt x="22" y="703"/>
                    </a:lnTo>
                    <a:lnTo>
                      <a:pt x="8" y="747"/>
                    </a:lnTo>
                    <a:lnTo>
                      <a:pt x="0" y="784"/>
                    </a:lnTo>
                    <a:lnTo>
                      <a:pt x="0" y="827"/>
                    </a:lnTo>
                    <a:lnTo>
                      <a:pt x="0" y="871"/>
                    </a:lnTo>
                    <a:lnTo>
                      <a:pt x="15" y="908"/>
                    </a:lnTo>
                    <a:lnTo>
                      <a:pt x="29" y="945"/>
                    </a:lnTo>
                    <a:lnTo>
                      <a:pt x="44" y="981"/>
                    </a:lnTo>
                    <a:lnTo>
                      <a:pt x="66" y="1011"/>
                    </a:lnTo>
                    <a:lnTo>
                      <a:pt x="95" y="1040"/>
                    </a:lnTo>
                    <a:lnTo>
                      <a:pt x="125" y="1062"/>
                    </a:lnTo>
                    <a:lnTo>
                      <a:pt x="161" y="1084"/>
                    </a:lnTo>
                    <a:lnTo>
                      <a:pt x="198" y="1091"/>
                    </a:lnTo>
                    <a:lnTo>
                      <a:pt x="234" y="1098"/>
                    </a:lnTo>
                    <a:lnTo>
                      <a:pt x="234" y="1098"/>
                    </a:lnTo>
                    <a:lnTo>
                      <a:pt x="264" y="1091"/>
                    </a:lnTo>
                    <a:lnTo>
                      <a:pt x="300" y="1084"/>
                    </a:lnTo>
                    <a:lnTo>
                      <a:pt x="337" y="1069"/>
                    </a:lnTo>
                    <a:lnTo>
                      <a:pt x="366" y="1047"/>
                    </a:lnTo>
                    <a:lnTo>
                      <a:pt x="366" y="1047"/>
                    </a:lnTo>
                    <a:lnTo>
                      <a:pt x="535" y="923"/>
                    </a:lnTo>
                    <a:lnTo>
                      <a:pt x="710" y="813"/>
                    </a:lnTo>
                    <a:lnTo>
                      <a:pt x="886" y="710"/>
                    </a:lnTo>
                    <a:lnTo>
                      <a:pt x="1077" y="622"/>
                    </a:lnTo>
                    <a:lnTo>
                      <a:pt x="1077" y="622"/>
                    </a:lnTo>
                    <a:lnTo>
                      <a:pt x="1157" y="586"/>
                    </a:lnTo>
                    <a:lnTo>
                      <a:pt x="1267" y="542"/>
                    </a:lnTo>
                    <a:lnTo>
                      <a:pt x="1384" y="513"/>
                    </a:lnTo>
                    <a:lnTo>
                      <a:pt x="1443" y="505"/>
                    </a:lnTo>
                    <a:lnTo>
                      <a:pt x="1494" y="498"/>
                    </a:lnTo>
                    <a:lnTo>
                      <a:pt x="1494" y="498"/>
                    </a:lnTo>
                    <a:lnTo>
                      <a:pt x="1538" y="498"/>
                    </a:lnTo>
                    <a:lnTo>
                      <a:pt x="1582" y="513"/>
                    </a:lnTo>
                    <a:lnTo>
                      <a:pt x="1582" y="513"/>
                    </a:lnTo>
                    <a:lnTo>
                      <a:pt x="1626" y="527"/>
                    </a:lnTo>
                    <a:lnTo>
                      <a:pt x="1655" y="549"/>
                    </a:lnTo>
                    <a:lnTo>
                      <a:pt x="1684" y="579"/>
                    </a:lnTo>
                    <a:lnTo>
                      <a:pt x="1706" y="600"/>
                    </a:lnTo>
                    <a:lnTo>
                      <a:pt x="1728" y="630"/>
                    </a:lnTo>
                    <a:lnTo>
                      <a:pt x="1743" y="666"/>
                    </a:lnTo>
                    <a:lnTo>
                      <a:pt x="1757" y="732"/>
                    </a:lnTo>
                    <a:lnTo>
                      <a:pt x="1765" y="798"/>
                    </a:lnTo>
                    <a:lnTo>
                      <a:pt x="1750" y="871"/>
                    </a:lnTo>
                    <a:lnTo>
                      <a:pt x="1736" y="945"/>
                    </a:lnTo>
                    <a:lnTo>
                      <a:pt x="1714" y="1011"/>
                    </a:lnTo>
                    <a:lnTo>
                      <a:pt x="1714" y="1011"/>
                    </a:lnTo>
                    <a:lnTo>
                      <a:pt x="1662" y="1106"/>
                    </a:lnTo>
                    <a:lnTo>
                      <a:pt x="1604" y="1194"/>
                    </a:lnTo>
                    <a:lnTo>
                      <a:pt x="1531" y="1281"/>
                    </a:lnTo>
                    <a:lnTo>
                      <a:pt x="1450" y="1369"/>
                    </a:lnTo>
                    <a:lnTo>
                      <a:pt x="1355" y="1450"/>
                    </a:lnTo>
                    <a:lnTo>
                      <a:pt x="1252" y="1523"/>
                    </a:lnTo>
                    <a:lnTo>
                      <a:pt x="1150" y="1604"/>
                    </a:lnTo>
                    <a:lnTo>
                      <a:pt x="1040" y="1670"/>
                    </a:lnTo>
                    <a:lnTo>
                      <a:pt x="813" y="1809"/>
                    </a:lnTo>
                    <a:lnTo>
                      <a:pt x="586" y="1926"/>
                    </a:lnTo>
                    <a:lnTo>
                      <a:pt x="183" y="2138"/>
                    </a:lnTo>
                    <a:lnTo>
                      <a:pt x="183" y="2138"/>
                    </a:lnTo>
                    <a:lnTo>
                      <a:pt x="147" y="2160"/>
                    </a:lnTo>
                    <a:lnTo>
                      <a:pt x="110" y="2197"/>
                    </a:lnTo>
                    <a:lnTo>
                      <a:pt x="88" y="2233"/>
                    </a:lnTo>
                    <a:lnTo>
                      <a:pt x="66" y="2270"/>
                    </a:lnTo>
                    <a:lnTo>
                      <a:pt x="59" y="2307"/>
                    </a:lnTo>
                    <a:lnTo>
                      <a:pt x="59" y="2350"/>
                    </a:lnTo>
                    <a:lnTo>
                      <a:pt x="59" y="2387"/>
                    </a:lnTo>
                    <a:lnTo>
                      <a:pt x="73" y="2424"/>
                    </a:lnTo>
                    <a:lnTo>
                      <a:pt x="88" y="2468"/>
                    </a:lnTo>
                    <a:lnTo>
                      <a:pt x="110" y="2497"/>
                    </a:lnTo>
                    <a:lnTo>
                      <a:pt x="139" y="2534"/>
                    </a:lnTo>
                    <a:lnTo>
                      <a:pt x="169" y="2563"/>
                    </a:lnTo>
                    <a:lnTo>
                      <a:pt x="198" y="2585"/>
                    </a:lnTo>
                    <a:lnTo>
                      <a:pt x="242" y="2599"/>
                    </a:lnTo>
                    <a:lnTo>
                      <a:pt x="278" y="2614"/>
                    </a:lnTo>
                    <a:lnTo>
                      <a:pt x="322" y="2614"/>
                    </a:lnTo>
                    <a:lnTo>
                      <a:pt x="322" y="2614"/>
                    </a:lnTo>
                    <a:lnTo>
                      <a:pt x="381" y="2607"/>
                    </a:lnTo>
                    <a:lnTo>
                      <a:pt x="447" y="2585"/>
                    </a:lnTo>
                    <a:lnTo>
                      <a:pt x="447" y="2585"/>
                    </a:lnTo>
                    <a:lnTo>
                      <a:pt x="732" y="2431"/>
                    </a:lnTo>
                    <a:lnTo>
                      <a:pt x="1055" y="2255"/>
                    </a:lnTo>
                    <a:lnTo>
                      <a:pt x="1223" y="2153"/>
                    </a:lnTo>
                    <a:lnTo>
                      <a:pt x="1384" y="2050"/>
                    </a:lnTo>
                    <a:lnTo>
                      <a:pt x="1545" y="1940"/>
                    </a:lnTo>
                    <a:lnTo>
                      <a:pt x="1699" y="1816"/>
                    </a:lnTo>
                    <a:lnTo>
                      <a:pt x="1845" y="1691"/>
                    </a:lnTo>
                    <a:lnTo>
                      <a:pt x="1970" y="1560"/>
                    </a:lnTo>
                    <a:lnTo>
                      <a:pt x="2028" y="1486"/>
                    </a:lnTo>
                    <a:lnTo>
                      <a:pt x="2080" y="1421"/>
                    </a:lnTo>
                    <a:lnTo>
                      <a:pt x="2131" y="1340"/>
                    </a:lnTo>
                    <a:lnTo>
                      <a:pt x="2168" y="1267"/>
                    </a:lnTo>
                    <a:lnTo>
                      <a:pt x="2204" y="1186"/>
                    </a:lnTo>
                    <a:lnTo>
                      <a:pt x="2233" y="1113"/>
                    </a:lnTo>
                    <a:lnTo>
                      <a:pt x="2255" y="1025"/>
                    </a:lnTo>
                    <a:lnTo>
                      <a:pt x="2270" y="945"/>
                    </a:lnTo>
                    <a:lnTo>
                      <a:pt x="2277" y="857"/>
                    </a:lnTo>
                    <a:lnTo>
                      <a:pt x="2277" y="769"/>
                    </a:lnTo>
                    <a:lnTo>
                      <a:pt x="2270" y="681"/>
                    </a:lnTo>
                    <a:lnTo>
                      <a:pt x="2255" y="586"/>
                    </a:lnTo>
                    <a:lnTo>
                      <a:pt x="2255" y="586"/>
                    </a:lnTo>
                    <a:lnTo>
                      <a:pt x="2233" y="505"/>
                    </a:lnTo>
                    <a:lnTo>
                      <a:pt x="2204" y="439"/>
                    </a:lnTo>
                    <a:lnTo>
                      <a:pt x="2175" y="374"/>
                    </a:lnTo>
                    <a:lnTo>
                      <a:pt x="2146" y="315"/>
                    </a:lnTo>
                    <a:lnTo>
                      <a:pt x="2109" y="256"/>
                    </a:lnTo>
                    <a:lnTo>
                      <a:pt x="2072" y="212"/>
                    </a:lnTo>
                    <a:lnTo>
                      <a:pt x="2028" y="168"/>
                    </a:lnTo>
                    <a:lnTo>
                      <a:pt x="1984" y="132"/>
                    </a:lnTo>
                    <a:lnTo>
                      <a:pt x="1941" y="95"/>
                    </a:lnTo>
                    <a:lnTo>
                      <a:pt x="1889" y="73"/>
                    </a:lnTo>
                    <a:lnTo>
                      <a:pt x="1838" y="51"/>
                    </a:lnTo>
                    <a:lnTo>
                      <a:pt x="1787" y="29"/>
                    </a:lnTo>
                    <a:lnTo>
                      <a:pt x="1728" y="15"/>
                    </a:lnTo>
                    <a:lnTo>
                      <a:pt x="1670" y="7"/>
                    </a:lnTo>
                    <a:lnTo>
                      <a:pt x="155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1"/>
              <p:cNvSpPr/>
              <p:nvPr/>
            </p:nvSpPr>
            <p:spPr>
              <a:xfrm>
                <a:off x="5444725" y="2823350"/>
                <a:ext cx="56400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3259" extrusionOk="0">
                    <a:moveTo>
                      <a:pt x="989" y="0"/>
                    </a:moveTo>
                    <a:lnTo>
                      <a:pt x="901" y="8"/>
                    </a:lnTo>
                    <a:lnTo>
                      <a:pt x="805" y="22"/>
                    </a:lnTo>
                    <a:lnTo>
                      <a:pt x="710" y="44"/>
                    </a:lnTo>
                    <a:lnTo>
                      <a:pt x="608" y="81"/>
                    </a:lnTo>
                    <a:lnTo>
                      <a:pt x="564" y="103"/>
                    </a:lnTo>
                    <a:lnTo>
                      <a:pt x="527" y="140"/>
                    </a:lnTo>
                    <a:lnTo>
                      <a:pt x="491" y="169"/>
                    </a:lnTo>
                    <a:lnTo>
                      <a:pt x="469" y="213"/>
                    </a:lnTo>
                    <a:lnTo>
                      <a:pt x="454" y="249"/>
                    </a:lnTo>
                    <a:lnTo>
                      <a:pt x="439" y="293"/>
                    </a:lnTo>
                    <a:lnTo>
                      <a:pt x="439" y="337"/>
                    </a:lnTo>
                    <a:lnTo>
                      <a:pt x="439" y="381"/>
                    </a:lnTo>
                    <a:lnTo>
                      <a:pt x="447" y="425"/>
                    </a:lnTo>
                    <a:lnTo>
                      <a:pt x="461" y="469"/>
                    </a:lnTo>
                    <a:lnTo>
                      <a:pt x="483" y="506"/>
                    </a:lnTo>
                    <a:lnTo>
                      <a:pt x="505" y="535"/>
                    </a:lnTo>
                    <a:lnTo>
                      <a:pt x="535" y="564"/>
                    </a:lnTo>
                    <a:lnTo>
                      <a:pt x="571" y="586"/>
                    </a:lnTo>
                    <a:lnTo>
                      <a:pt x="608" y="594"/>
                    </a:lnTo>
                    <a:lnTo>
                      <a:pt x="652" y="601"/>
                    </a:lnTo>
                    <a:lnTo>
                      <a:pt x="696" y="594"/>
                    </a:lnTo>
                    <a:lnTo>
                      <a:pt x="747" y="579"/>
                    </a:lnTo>
                    <a:lnTo>
                      <a:pt x="805" y="557"/>
                    </a:lnTo>
                    <a:lnTo>
                      <a:pt x="857" y="550"/>
                    </a:lnTo>
                    <a:lnTo>
                      <a:pt x="908" y="535"/>
                    </a:lnTo>
                    <a:lnTo>
                      <a:pt x="967" y="535"/>
                    </a:lnTo>
                    <a:lnTo>
                      <a:pt x="1047" y="542"/>
                    </a:lnTo>
                    <a:lnTo>
                      <a:pt x="1128" y="564"/>
                    </a:lnTo>
                    <a:lnTo>
                      <a:pt x="1208" y="594"/>
                    </a:lnTo>
                    <a:lnTo>
                      <a:pt x="1281" y="637"/>
                    </a:lnTo>
                    <a:lnTo>
                      <a:pt x="1347" y="689"/>
                    </a:lnTo>
                    <a:lnTo>
                      <a:pt x="1413" y="755"/>
                    </a:lnTo>
                    <a:lnTo>
                      <a:pt x="1464" y="821"/>
                    </a:lnTo>
                    <a:lnTo>
                      <a:pt x="1516" y="901"/>
                    </a:lnTo>
                    <a:lnTo>
                      <a:pt x="1589" y="1033"/>
                    </a:lnTo>
                    <a:lnTo>
                      <a:pt x="1640" y="1165"/>
                    </a:lnTo>
                    <a:lnTo>
                      <a:pt x="1662" y="1231"/>
                    </a:lnTo>
                    <a:lnTo>
                      <a:pt x="1677" y="1296"/>
                    </a:lnTo>
                    <a:lnTo>
                      <a:pt x="1691" y="1362"/>
                    </a:lnTo>
                    <a:lnTo>
                      <a:pt x="1699" y="1428"/>
                    </a:lnTo>
                    <a:lnTo>
                      <a:pt x="1699" y="1494"/>
                    </a:lnTo>
                    <a:lnTo>
                      <a:pt x="1691" y="1567"/>
                    </a:lnTo>
                    <a:lnTo>
                      <a:pt x="1677" y="1633"/>
                    </a:lnTo>
                    <a:lnTo>
                      <a:pt x="1655" y="1699"/>
                    </a:lnTo>
                    <a:lnTo>
                      <a:pt x="1633" y="1765"/>
                    </a:lnTo>
                    <a:lnTo>
                      <a:pt x="1596" y="1831"/>
                    </a:lnTo>
                    <a:lnTo>
                      <a:pt x="1552" y="1897"/>
                    </a:lnTo>
                    <a:lnTo>
                      <a:pt x="1501" y="1963"/>
                    </a:lnTo>
                    <a:lnTo>
                      <a:pt x="1435" y="2029"/>
                    </a:lnTo>
                    <a:lnTo>
                      <a:pt x="1369" y="2095"/>
                    </a:lnTo>
                    <a:lnTo>
                      <a:pt x="1296" y="2160"/>
                    </a:lnTo>
                    <a:lnTo>
                      <a:pt x="1223" y="2219"/>
                    </a:lnTo>
                    <a:lnTo>
                      <a:pt x="1062" y="2329"/>
                    </a:lnTo>
                    <a:lnTo>
                      <a:pt x="886" y="2431"/>
                    </a:lnTo>
                    <a:lnTo>
                      <a:pt x="703" y="2519"/>
                    </a:lnTo>
                    <a:lnTo>
                      <a:pt x="527" y="2600"/>
                    </a:lnTo>
                    <a:lnTo>
                      <a:pt x="168" y="2739"/>
                    </a:lnTo>
                    <a:lnTo>
                      <a:pt x="125" y="2761"/>
                    </a:lnTo>
                    <a:lnTo>
                      <a:pt x="81" y="2790"/>
                    </a:lnTo>
                    <a:lnTo>
                      <a:pt x="51" y="2827"/>
                    </a:lnTo>
                    <a:lnTo>
                      <a:pt x="29" y="2863"/>
                    </a:lnTo>
                    <a:lnTo>
                      <a:pt x="7" y="2907"/>
                    </a:lnTo>
                    <a:lnTo>
                      <a:pt x="0" y="2951"/>
                    </a:lnTo>
                    <a:lnTo>
                      <a:pt x="0" y="2995"/>
                    </a:lnTo>
                    <a:lnTo>
                      <a:pt x="0" y="3039"/>
                    </a:lnTo>
                    <a:lnTo>
                      <a:pt x="7" y="3083"/>
                    </a:lnTo>
                    <a:lnTo>
                      <a:pt x="22" y="3120"/>
                    </a:lnTo>
                    <a:lnTo>
                      <a:pt x="44" y="3156"/>
                    </a:lnTo>
                    <a:lnTo>
                      <a:pt x="66" y="3193"/>
                    </a:lnTo>
                    <a:lnTo>
                      <a:pt x="95" y="3215"/>
                    </a:lnTo>
                    <a:lnTo>
                      <a:pt x="132" y="3237"/>
                    </a:lnTo>
                    <a:lnTo>
                      <a:pt x="176" y="3251"/>
                    </a:lnTo>
                    <a:lnTo>
                      <a:pt x="220" y="3259"/>
                    </a:lnTo>
                    <a:lnTo>
                      <a:pt x="264" y="3251"/>
                    </a:lnTo>
                    <a:lnTo>
                      <a:pt x="308" y="3237"/>
                    </a:lnTo>
                    <a:lnTo>
                      <a:pt x="593" y="3127"/>
                    </a:lnTo>
                    <a:lnTo>
                      <a:pt x="754" y="3061"/>
                    </a:lnTo>
                    <a:lnTo>
                      <a:pt x="915" y="2981"/>
                    </a:lnTo>
                    <a:lnTo>
                      <a:pt x="1084" y="2900"/>
                    </a:lnTo>
                    <a:lnTo>
                      <a:pt x="1252" y="2812"/>
                    </a:lnTo>
                    <a:lnTo>
                      <a:pt x="1421" y="2717"/>
                    </a:lnTo>
                    <a:lnTo>
                      <a:pt x="1574" y="2607"/>
                    </a:lnTo>
                    <a:lnTo>
                      <a:pt x="1728" y="2497"/>
                    </a:lnTo>
                    <a:lnTo>
                      <a:pt x="1860" y="2373"/>
                    </a:lnTo>
                    <a:lnTo>
                      <a:pt x="1926" y="2314"/>
                    </a:lnTo>
                    <a:lnTo>
                      <a:pt x="1984" y="2248"/>
                    </a:lnTo>
                    <a:lnTo>
                      <a:pt x="2036" y="2175"/>
                    </a:lnTo>
                    <a:lnTo>
                      <a:pt x="2087" y="2109"/>
                    </a:lnTo>
                    <a:lnTo>
                      <a:pt x="2131" y="2036"/>
                    </a:lnTo>
                    <a:lnTo>
                      <a:pt x="2167" y="1963"/>
                    </a:lnTo>
                    <a:lnTo>
                      <a:pt x="2204" y="1890"/>
                    </a:lnTo>
                    <a:lnTo>
                      <a:pt x="2226" y="1809"/>
                    </a:lnTo>
                    <a:lnTo>
                      <a:pt x="2241" y="1728"/>
                    </a:lnTo>
                    <a:lnTo>
                      <a:pt x="2255" y="1648"/>
                    </a:lnTo>
                    <a:lnTo>
                      <a:pt x="2255" y="1560"/>
                    </a:lnTo>
                    <a:lnTo>
                      <a:pt x="2255" y="1479"/>
                    </a:lnTo>
                    <a:lnTo>
                      <a:pt x="2233" y="1355"/>
                    </a:lnTo>
                    <a:lnTo>
                      <a:pt x="2204" y="1223"/>
                    </a:lnTo>
                    <a:lnTo>
                      <a:pt x="2167" y="1099"/>
                    </a:lnTo>
                    <a:lnTo>
                      <a:pt x="2123" y="967"/>
                    </a:lnTo>
                    <a:lnTo>
                      <a:pt x="2072" y="842"/>
                    </a:lnTo>
                    <a:lnTo>
                      <a:pt x="2006" y="718"/>
                    </a:lnTo>
                    <a:lnTo>
                      <a:pt x="1933" y="601"/>
                    </a:lnTo>
                    <a:lnTo>
                      <a:pt x="1853" y="491"/>
                    </a:lnTo>
                    <a:lnTo>
                      <a:pt x="1772" y="389"/>
                    </a:lnTo>
                    <a:lnTo>
                      <a:pt x="1677" y="293"/>
                    </a:lnTo>
                    <a:lnTo>
                      <a:pt x="1574" y="213"/>
                    </a:lnTo>
                    <a:lnTo>
                      <a:pt x="1472" y="140"/>
                    </a:lnTo>
                    <a:lnTo>
                      <a:pt x="1362" y="81"/>
                    </a:lnTo>
                    <a:lnTo>
                      <a:pt x="1237" y="37"/>
                    </a:lnTo>
                    <a:lnTo>
                      <a:pt x="1179" y="22"/>
                    </a:lnTo>
                    <a:lnTo>
                      <a:pt x="1120" y="8"/>
                    </a:lnTo>
                    <a:lnTo>
                      <a:pt x="1054" y="0"/>
                    </a:lnTo>
                    <a:close/>
                  </a:path>
                </a:pathLst>
              </a:custGeom>
              <a:solidFill>
                <a:srgbClr val="D65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1"/>
              <p:cNvSpPr/>
              <p:nvPr/>
            </p:nvSpPr>
            <p:spPr>
              <a:xfrm>
                <a:off x="5444725" y="2823350"/>
                <a:ext cx="56400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3259" fill="none" extrusionOk="0">
                    <a:moveTo>
                      <a:pt x="989" y="0"/>
                    </a:moveTo>
                    <a:lnTo>
                      <a:pt x="989" y="0"/>
                    </a:lnTo>
                    <a:lnTo>
                      <a:pt x="901" y="8"/>
                    </a:lnTo>
                    <a:lnTo>
                      <a:pt x="805" y="22"/>
                    </a:lnTo>
                    <a:lnTo>
                      <a:pt x="710" y="44"/>
                    </a:lnTo>
                    <a:lnTo>
                      <a:pt x="608" y="81"/>
                    </a:lnTo>
                    <a:lnTo>
                      <a:pt x="608" y="81"/>
                    </a:lnTo>
                    <a:lnTo>
                      <a:pt x="564" y="103"/>
                    </a:lnTo>
                    <a:lnTo>
                      <a:pt x="527" y="140"/>
                    </a:lnTo>
                    <a:lnTo>
                      <a:pt x="491" y="169"/>
                    </a:lnTo>
                    <a:lnTo>
                      <a:pt x="469" y="213"/>
                    </a:lnTo>
                    <a:lnTo>
                      <a:pt x="454" y="249"/>
                    </a:lnTo>
                    <a:lnTo>
                      <a:pt x="439" y="293"/>
                    </a:lnTo>
                    <a:lnTo>
                      <a:pt x="439" y="337"/>
                    </a:lnTo>
                    <a:lnTo>
                      <a:pt x="439" y="381"/>
                    </a:lnTo>
                    <a:lnTo>
                      <a:pt x="447" y="425"/>
                    </a:lnTo>
                    <a:lnTo>
                      <a:pt x="461" y="469"/>
                    </a:lnTo>
                    <a:lnTo>
                      <a:pt x="483" y="506"/>
                    </a:lnTo>
                    <a:lnTo>
                      <a:pt x="505" y="535"/>
                    </a:lnTo>
                    <a:lnTo>
                      <a:pt x="535" y="564"/>
                    </a:lnTo>
                    <a:lnTo>
                      <a:pt x="571" y="586"/>
                    </a:lnTo>
                    <a:lnTo>
                      <a:pt x="608" y="594"/>
                    </a:lnTo>
                    <a:lnTo>
                      <a:pt x="652" y="601"/>
                    </a:lnTo>
                    <a:lnTo>
                      <a:pt x="652" y="601"/>
                    </a:lnTo>
                    <a:lnTo>
                      <a:pt x="696" y="594"/>
                    </a:lnTo>
                    <a:lnTo>
                      <a:pt x="747" y="579"/>
                    </a:lnTo>
                    <a:lnTo>
                      <a:pt x="747" y="579"/>
                    </a:lnTo>
                    <a:lnTo>
                      <a:pt x="805" y="557"/>
                    </a:lnTo>
                    <a:lnTo>
                      <a:pt x="857" y="550"/>
                    </a:lnTo>
                    <a:lnTo>
                      <a:pt x="908" y="535"/>
                    </a:lnTo>
                    <a:lnTo>
                      <a:pt x="967" y="535"/>
                    </a:lnTo>
                    <a:lnTo>
                      <a:pt x="967" y="535"/>
                    </a:lnTo>
                    <a:lnTo>
                      <a:pt x="1047" y="542"/>
                    </a:lnTo>
                    <a:lnTo>
                      <a:pt x="1128" y="564"/>
                    </a:lnTo>
                    <a:lnTo>
                      <a:pt x="1208" y="594"/>
                    </a:lnTo>
                    <a:lnTo>
                      <a:pt x="1281" y="637"/>
                    </a:lnTo>
                    <a:lnTo>
                      <a:pt x="1347" y="689"/>
                    </a:lnTo>
                    <a:lnTo>
                      <a:pt x="1413" y="755"/>
                    </a:lnTo>
                    <a:lnTo>
                      <a:pt x="1464" y="821"/>
                    </a:lnTo>
                    <a:lnTo>
                      <a:pt x="1516" y="901"/>
                    </a:lnTo>
                    <a:lnTo>
                      <a:pt x="1516" y="901"/>
                    </a:lnTo>
                    <a:lnTo>
                      <a:pt x="1589" y="1033"/>
                    </a:lnTo>
                    <a:lnTo>
                      <a:pt x="1640" y="1165"/>
                    </a:lnTo>
                    <a:lnTo>
                      <a:pt x="1662" y="1231"/>
                    </a:lnTo>
                    <a:lnTo>
                      <a:pt x="1677" y="1296"/>
                    </a:lnTo>
                    <a:lnTo>
                      <a:pt x="1691" y="1362"/>
                    </a:lnTo>
                    <a:lnTo>
                      <a:pt x="1699" y="1428"/>
                    </a:lnTo>
                    <a:lnTo>
                      <a:pt x="1699" y="1494"/>
                    </a:lnTo>
                    <a:lnTo>
                      <a:pt x="1691" y="1567"/>
                    </a:lnTo>
                    <a:lnTo>
                      <a:pt x="1677" y="1633"/>
                    </a:lnTo>
                    <a:lnTo>
                      <a:pt x="1655" y="1699"/>
                    </a:lnTo>
                    <a:lnTo>
                      <a:pt x="1633" y="1765"/>
                    </a:lnTo>
                    <a:lnTo>
                      <a:pt x="1596" y="1831"/>
                    </a:lnTo>
                    <a:lnTo>
                      <a:pt x="1552" y="1897"/>
                    </a:lnTo>
                    <a:lnTo>
                      <a:pt x="1501" y="1963"/>
                    </a:lnTo>
                    <a:lnTo>
                      <a:pt x="1501" y="1963"/>
                    </a:lnTo>
                    <a:lnTo>
                      <a:pt x="1435" y="2029"/>
                    </a:lnTo>
                    <a:lnTo>
                      <a:pt x="1369" y="2095"/>
                    </a:lnTo>
                    <a:lnTo>
                      <a:pt x="1296" y="2160"/>
                    </a:lnTo>
                    <a:lnTo>
                      <a:pt x="1223" y="2219"/>
                    </a:lnTo>
                    <a:lnTo>
                      <a:pt x="1062" y="2329"/>
                    </a:lnTo>
                    <a:lnTo>
                      <a:pt x="886" y="2431"/>
                    </a:lnTo>
                    <a:lnTo>
                      <a:pt x="703" y="2519"/>
                    </a:lnTo>
                    <a:lnTo>
                      <a:pt x="527" y="2600"/>
                    </a:lnTo>
                    <a:lnTo>
                      <a:pt x="168" y="2739"/>
                    </a:lnTo>
                    <a:lnTo>
                      <a:pt x="168" y="2739"/>
                    </a:lnTo>
                    <a:lnTo>
                      <a:pt x="125" y="2761"/>
                    </a:lnTo>
                    <a:lnTo>
                      <a:pt x="81" y="2790"/>
                    </a:lnTo>
                    <a:lnTo>
                      <a:pt x="51" y="2827"/>
                    </a:lnTo>
                    <a:lnTo>
                      <a:pt x="29" y="2863"/>
                    </a:lnTo>
                    <a:lnTo>
                      <a:pt x="7" y="2907"/>
                    </a:lnTo>
                    <a:lnTo>
                      <a:pt x="0" y="2951"/>
                    </a:lnTo>
                    <a:lnTo>
                      <a:pt x="0" y="2995"/>
                    </a:lnTo>
                    <a:lnTo>
                      <a:pt x="0" y="3039"/>
                    </a:lnTo>
                    <a:lnTo>
                      <a:pt x="7" y="3083"/>
                    </a:lnTo>
                    <a:lnTo>
                      <a:pt x="22" y="3120"/>
                    </a:lnTo>
                    <a:lnTo>
                      <a:pt x="44" y="3156"/>
                    </a:lnTo>
                    <a:lnTo>
                      <a:pt x="66" y="3193"/>
                    </a:lnTo>
                    <a:lnTo>
                      <a:pt x="95" y="3215"/>
                    </a:lnTo>
                    <a:lnTo>
                      <a:pt x="132" y="3237"/>
                    </a:lnTo>
                    <a:lnTo>
                      <a:pt x="176" y="3251"/>
                    </a:lnTo>
                    <a:lnTo>
                      <a:pt x="220" y="3259"/>
                    </a:lnTo>
                    <a:lnTo>
                      <a:pt x="220" y="3259"/>
                    </a:lnTo>
                    <a:lnTo>
                      <a:pt x="264" y="3251"/>
                    </a:lnTo>
                    <a:lnTo>
                      <a:pt x="308" y="3237"/>
                    </a:lnTo>
                    <a:lnTo>
                      <a:pt x="308" y="3237"/>
                    </a:lnTo>
                    <a:lnTo>
                      <a:pt x="593" y="3127"/>
                    </a:lnTo>
                    <a:lnTo>
                      <a:pt x="754" y="3061"/>
                    </a:lnTo>
                    <a:lnTo>
                      <a:pt x="915" y="2981"/>
                    </a:lnTo>
                    <a:lnTo>
                      <a:pt x="1084" y="2900"/>
                    </a:lnTo>
                    <a:lnTo>
                      <a:pt x="1252" y="2812"/>
                    </a:lnTo>
                    <a:lnTo>
                      <a:pt x="1421" y="2717"/>
                    </a:lnTo>
                    <a:lnTo>
                      <a:pt x="1574" y="2607"/>
                    </a:lnTo>
                    <a:lnTo>
                      <a:pt x="1728" y="2497"/>
                    </a:lnTo>
                    <a:lnTo>
                      <a:pt x="1860" y="2373"/>
                    </a:lnTo>
                    <a:lnTo>
                      <a:pt x="1926" y="2314"/>
                    </a:lnTo>
                    <a:lnTo>
                      <a:pt x="1984" y="2248"/>
                    </a:lnTo>
                    <a:lnTo>
                      <a:pt x="2036" y="2175"/>
                    </a:lnTo>
                    <a:lnTo>
                      <a:pt x="2087" y="2109"/>
                    </a:lnTo>
                    <a:lnTo>
                      <a:pt x="2131" y="2036"/>
                    </a:lnTo>
                    <a:lnTo>
                      <a:pt x="2167" y="1963"/>
                    </a:lnTo>
                    <a:lnTo>
                      <a:pt x="2204" y="1890"/>
                    </a:lnTo>
                    <a:lnTo>
                      <a:pt x="2226" y="1809"/>
                    </a:lnTo>
                    <a:lnTo>
                      <a:pt x="2241" y="1728"/>
                    </a:lnTo>
                    <a:lnTo>
                      <a:pt x="2255" y="1648"/>
                    </a:lnTo>
                    <a:lnTo>
                      <a:pt x="2255" y="1560"/>
                    </a:lnTo>
                    <a:lnTo>
                      <a:pt x="2255" y="1479"/>
                    </a:lnTo>
                    <a:lnTo>
                      <a:pt x="2255" y="1479"/>
                    </a:lnTo>
                    <a:lnTo>
                      <a:pt x="2233" y="1355"/>
                    </a:lnTo>
                    <a:lnTo>
                      <a:pt x="2204" y="1223"/>
                    </a:lnTo>
                    <a:lnTo>
                      <a:pt x="2167" y="1099"/>
                    </a:lnTo>
                    <a:lnTo>
                      <a:pt x="2123" y="967"/>
                    </a:lnTo>
                    <a:lnTo>
                      <a:pt x="2072" y="842"/>
                    </a:lnTo>
                    <a:lnTo>
                      <a:pt x="2006" y="718"/>
                    </a:lnTo>
                    <a:lnTo>
                      <a:pt x="1933" y="601"/>
                    </a:lnTo>
                    <a:lnTo>
                      <a:pt x="1853" y="491"/>
                    </a:lnTo>
                    <a:lnTo>
                      <a:pt x="1772" y="389"/>
                    </a:lnTo>
                    <a:lnTo>
                      <a:pt x="1677" y="293"/>
                    </a:lnTo>
                    <a:lnTo>
                      <a:pt x="1574" y="213"/>
                    </a:lnTo>
                    <a:lnTo>
                      <a:pt x="1472" y="140"/>
                    </a:lnTo>
                    <a:lnTo>
                      <a:pt x="1362" y="81"/>
                    </a:lnTo>
                    <a:lnTo>
                      <a:pt x="1237" y="37"/>
                    </a:lnTo>
                    <a:lnTo>
                      <a:pt x="1179" y="22"/>
                    </a:lnTo>
                    <a:lnTo>
                      <a:pt x="1120" y="8"/>
                    </a:lnTo>
                    <a:lnTo>
                      <a:pt x="1054" y="0"/>
                    </a:lnTo>
                    <a:lnTo>
                      <a:pt x="98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1"/>
              <p:cNvSpPr/>
              <p:nvPr/>
            </p:nvSpPr>
            <p:spPr>
              <a:xfrm>
                <a:off x="5117975" y="2915800"/>
                <a:ext cx="89175" cy="35350"/>
              </a:xfrm>
              <a:custGeom>
                <a:avLst/>
                <a:gdLst/>
                <a:ahLst/>
                <a:cxnLst/>
                <a:rect l="l" t="t" r="r" b="b"/>
                <a:pathLst>
                  <a:path w="3567" h="1414" extrusionOk="0">
                    <a:moveTo>
                      <a:pt x="3266" y="0"/>
                    </a:moveTo>
                    <a:lnTo>
                      <a:pt x="3222" y="15"/>
                    </a:lnTo>
                    <a:lnTo>
                      <a:pt x="3171" y="44"/>
                    </a:lnTo>
                    <a:lnTo>
                      <a:pt x="3127" y="81"/>
                    </a:lnTo>
                    <a:lnTo>
                      <a:pt x="2988" y="220"/>
                    </a:lnTo>
                    <a:lnTo>
                      <a:pt x="2841" y="344"/>
                    </a:lnTo>
                    <a:lnTo>
                      <a:pt x="2680" y="461"/>
                    </a:lnTo>
                    <a:lnTo>
                      <a:pt x="2519" y="571"/>
                    </a:lnTo>
                    <a:lnTo>
                      <a:pt x="2351" y="659"/>
                    </a:lnTo>
                    <a:lnTo>
                      <a:pt x="2182" y="740"/>
                    </a:lnTo>
                    <a:lnTo>
                      <a:pt x="2006" y="806"/>
                    </a:lnTo>
                    <a:lnTo>
                      <a:pt x="1831" y="849"/>
                    </a:lnTo>
                    <a:lnTo>
                      <a:pt x="1648" y="886"/>
                    </a:lnTo>
                    <a:lnTo>
                      <a:pt x="1560" y="893"/>
                    </a:lnTo>
                    <a:lnTo>
                      <a:pt x="1472" y="901"/>
                    </a:lnTo>
                    <a:lnTo>
                      <a:pt x="1377" y="901"/>
                    </a:lnTo>
                    <a:lnTo>
                      <a:pt x="1289" y="893"/>
                    </a:lnTo>
                    <a:lnTo>
                      <a:pt x="1194" y="886"/>
                    </a:lnTo>
                    <a:lnTo>
                      <a:pt x="1099" y="871"/>
                    </a:lnTo>
                    <a:lnTo>
                      <a:pt x="1011" y="849"/>
                    </a:lnTo>
                    <a:lnTo>
                      <a:pt x="915" y="827"/>
                    </a:lnTo>
                    <a:lnTo>
                      <a:pt x="828" y="798"/>
                    </a:lnTo>
                    <a:lnTo>
                      <a:pt x="740" y="762"/>
                    </a:lnTo>
                    <a:lnTo>
                      <a:pt x="645" y="725"/>
                    </a:lnTo>
                    <a:lnTo>
                      <a:pt x="557" y="681"/>
                    </a:lnTo>
                    <a:lnTo>
                      <a:pt x="469" y="630"/>
                    </a:lnTo>
                    <a:lnTo>
                      <a:pt x="374" y="571"/>
                    </a:lnTo>
                    <a:lnTo>
                      <a:pt x="322" y="542"/>
                    </a:lnTo>
                    <a:lnTo>
                      <a:pt x="271" y="527"/>
                    </a:lnTo>
                    <a:lnTo>
                      <a:pt x="227" y="527"/>
                    </a:lnTo>
                    <a:lnTo>
                      <a:pt x="183" y="535"/>
                    </a:lnTo>
                    <a:lnTo>
                      <a:pt x="139" y="557"/>
                    </a:lnTo>
                    <a:lnTo>
                      <a:pt x="103" y="579"/>
                    </a:lnTo>
                    <a:lnTo>
                      <a:pt x="66" y="615"/>
                    </a:lnTo>
                    <a:lnTo>
                      <a:pt x="37" y="652"/>
                    </a:lnTo>
                    <a:lnTo>
                      <a:pt x="15" y="696"/>
                    </a:lnTo>
                    <a:lnTo>
                      <a:pt x="8" y="747"/>
                    </a:lnTo>
                    <a:lnTo>
                      <a:pt x="0" y="791"/>
                    </a:lnTo>
                    <a:lnTo>
                      <a:pt x="0" y="842"/>
                    </a:lnTo>
                    <a:lnTo>
                      <a:pt x="15" y="893"/>
                    </a:lnTo>
                    <a:lnTo>
                      <a:pt x="37" y="937"/>
                    </a:lnTo>
                    <a:lnTo>
                      <a:pt x="73" y="981"/>
                    </a:lnTo>
                    <a:lnTo>
                      <a:pt x="117" y="1018"/>
                    </a:lnTo>
                    <a:lnTo>
                      <a:pt x="220" y="1084"/>
                    </a:lnTo>
                    <a:lnTo>
                      <a:pt x="330" y="1150"/>
                    </a:lnTo>
                    <a:lnTo>
                      <a:pt x="440" y="1201"/>
                    </a:lnTo>
                    <a:lnTo>
                      <a:pt x="549" y="1252"/>
                    </a:lnTo>
                    <a:lnTo>
                      <a:pt x="659" y="1289"/>
                    </a:lnTo>
                    <a:lnTo>
                      <a:pt x="769" y="1325"/>
                    </a:lnTo>
                    <a:lnTo>
                      <a:pt x="886" y="1355"/>
                    </a:lnTo>
                    <a:lnTo>
                      <a:pt x="996" y="1377"/>
                    </a:lnTo>
                    <a:lnTo>
                      <a:pt x="1106" y="1399"/>
                    </a:lnTo>
                    <a:lnTo>
                      <a:pt x="1223" y="1413"/>
                    </a:lnTo>
                    <a:lnTo>
                      <a:pt x="1560" y="1413"/>
                    </a:lnTo>
                    <a:lnTo>
                      <a:pt x="1670" y="1399"/>
                    </a:lnTo>
                    <a:lnTo>
                      <a:pt x="1787" y="1384"/>
                    </a:lnTo>
                    <a:lnTo>
                      <a:pt x="1897" y="1369"/>
                    </a:lnTo>
                    <a:lnTo>
                      <a:pt x="2006" y="1340"/>
                    </a:lnTo>
                    <a:lnTo>
                      <a:pt x="2116" y="1311"/>
                    </a:lnTo>
                    <a:lnTo>
                      <a:pt x="2226" y="1274"/>
                    </a:lnTo>
                    <a:lnTo>
                      <a:pt x="2336" y="1238"/>
                    </a:lnTo>
                    <a:lnTo>
                      <a:pt x="2438" y="1194"/>
                    </a:lnTo>
                    <a:lnTo>
                      <a:pt x="2541" y="1142"/>
                    </a:lnTo>
                    <a:lnTo>
                      <a:pt x="2651" y="1091"/>
                    </a:lnTo>
                    <a:lnTo>
                      <a:pt x="2753" y="1032"/>
                    </a:lnTo>
                    <a:lnTo>
                      <a:pt x="2951" y="908"/>
                    </a:lnTo>
                    <a:lnTo>
                      <a:pt x="3141" y="769"/>
                    </a:lnTo>
                    <a:lnTo>
                      <a:pt x="3324" y="615"/>
                    </a:lnTo>
                    <a:lnTo>
                      <a:pt x="3493" y="447"/>
                    </a:lnTo>
                    <a:lnTo>
                      <a:pt x="3529" y="395"/>
                    </a:lnTo>
                    <a:lnTo>
                      <a:pt x="3559" y="352"/>
                    </a:lnTo>
                    <a:lnTo>
                      <a:pt x="3566" y="300"/>
                    </a:lnTo>
                    <a:lnTo>
                      <a:pt x="3566" y="249"/>
                    </a:lnTo>
                    <a:lnTo>
                      <a:pt x="3559" y="205"/>
                    </a:lnTo>
                    <a:lnTo>
                      <a:pt x="3544" y="161"/>
                    </a:lnTo>
                    <a:lnTo>
                      <a:pt x="3515" y="117"/>
                    </a:lnTo>
                    <a:lnTo>
                      <a:pt x="3486" y="81"/>
                    </a:lnTo>
                    <a:lnTo>
                      <a:pt x="3449" y="51"/>
                    </a:lnTo>
                    <a:lnTo>
                      <a:pt x="3405" y="29"/>
                    </a:lnTo>
                    <a:lnTo>
                      <a:pt x="3361" y="7"/>
                    </a:lnTo>
                    <a:lnTo>
                      <a:pt x="3317" y="0"/>
                    </a:lnTo>
                    <a:close/>
                  </a:path>
                </a:pathLst>
              </a:custGeom>
              <a:solidFill>
                <a:srgbClr val="CE52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1"/>
              <p:cNvSpPr/>
              <p:nvPr/>
            </p:nvSpPr>
            <p:spPr>
              <a:xfrm>
                <a:off x="4350425" y="1687525"/>
                <a:ext cx="103825" cy="38450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1538" extrusionOk="0">
                    <a:moveTo>
                      <a:pt x="3896" y="0"/>
                    </a:moveTo>
                    <a:lnTo>
                      <a:pt x="3852" y="7"/>
                    </a:lnTo>
                    <a:lnTo>
                      <a:pt x="3808" y="22"/>
                    </a:lnTo>
                    <a:lnTo>
                      <a:pt x="3764" y="44"/>
                    </a:lnTo>
                    <a:lnTo>
                      <a:pt x="3720" y="88"/>
                    </a:lnTo>
                    <a:lnTo>
                      <a:pt x="3640" y="183"/>
                    </a:lnTo>
                    <a:lnTo>
                      <a:pt x="3552" y="278"/>
                    </a:lnTo>
                    <a:lnTo>
                      <a:pt x="3464" y="366"/>
                    </a:lnTo>
                    <a:lnTo>
                      <a:pt x="3376" y="447"/>
                    </a:lnTo>
                    <a:lnTo>
                      <a:pt x="3281" y="527"/>
                    </a:lnTo>
                    <a:lnTo>
                      <a:pt x="3186" y="593"/>
                    </a:lnTo>
                    <a:lnTo>
                      <a:pt x="3091" y="659"/>
                    </a:lnTo>
                    <a:lnTo>
                      <a:pt x="2988" y="718"/>
                    </a:lnTo>
                    <a:lnTo>
                      <a:pt x="2886" y="776"/>
                    </a:lnTo>
                    <a:lnTo>
                      <a:pt x="2783" y="827"/>
                    </a:lnTo>
                    <a:lnTo>
                      <a:pt x="2681" y="871"/>
                    </a:lnTo>
                    <a:lnTo>
                      <a:pt x="2571" y="908"/>
                    </a:lnTo>
                    <a:lnTo>
                      <a:pt x="2468" y="937"/>
                    </a:lnTo>
                    <a:lnTo>
                      <a:pt x="2359" y="967"/>
                    </a:lnTo>
                    <a:lnTo>
                      <a:pt x="2249" y="989"/>
                    </a:lnTo>
                    <a:lnTo>
                      <a:pt x="2139" y="1003"/>
                    </a:lnTo>
                    <a:lnTo>
                      <a:pt x="2022" y="1018"/>
                    </a:lnTo>
                    <a:lnTo>
                      <a:pt x="1912" y="1025"/>
                    </a:lnTo>
                    <a:lnTo>
                      <a:pt x="1802" y="1018"/>
                    </a:lnTo>
                    <a:lnTo>
                      <a:pt x="1685" y="1018"/>
                    </a:lnTo>
                    <a:lnTo>
                      <a:pt x="1575" y="1003"/>
                    </a:lnTo>
                    <a:lnTo>
                      <a:pt x="1465" y="989"/>
                    </a:lnTo>
                    <a:lnTo>
                      <a:pt x="1348" y="967"/>
                    </a:lnTo>
                    <a:lnTo>
                      <a:pt x="1238" y="937"/>
                    </a:lnTo>
                    <a:lnTo>
                      <a:pt x="1128" y="901"/>
                    </a:lnTo>
                    <a:lnTo>
                      <a:pt x="1011" y="857"/>
                    </a:lnTo>
                    <a:lnTo>
                      <a:pt x="901" y="813"/>
                    </a:lnTo>
                    <a:lnTo>
                      <a:pt x="792" y="762"/>
                    </a:lnTo>
                    <a:lnTo>
                      <a:pt x="689" y="703"/>
                    </a:lnTo>
                    <a:lnTo>
                      <a:pt x="579" y="644"/>
                    </a:lnTo>
                    <a:lnTo>
                      <a:pt x="469" y="571"/>
                    </a:lnTo>
                    <a:lnTo>
                      <a:pt x="367" y="498"/>
                    </a:lnTo>
                    <a:lnTo>
                      <a:pt x="316" y="469"/>
                    </a:lnTo>
                    <a:lnTo>
                      <a:pt x="272" y="454"/>
                    </a:lnTo>
                    <a:lnTo>
                      <a:pt x="221" y="447"/>
                    </a:lnTo>
                    <a:lnTo>
                      <a:pt x="177" y="454"/>
                    </a:lnTo>
                    <a:lnTo>
                      <a:pt x="140" y="476"/>
                    </a:lnTo>
                    <a:lnTo>
                      <a:pt x="96" y="498"/>
                    </a:lnTo>
                    <a:lnTo>
                      <a:pt x="67" y="535"/>
                    </a:lnTo>
                    <a:lnTo>
                      <a:pt x="37" y="571"/>
                    </a:lnTo>
                    <a:lnTo>
                      <a:pt x="16" y="615"/>
                    </a:lnTo>
                    <a:lnTo>
                      <a:pt x="1" y="666"/>
                    </a:lnTo>
                    <a:lnTo>
                      <a:pt x="1" y="718"/>
                    </a:lnTo>
                    <a:lnTo>
                      <a:pt x="1" y="762"/>
                    </a:lnTo>
                    <a:lnTo>
                      <a:pt x="8" y="813"/>
                    </a:lnTo>
                    <a:lnTo>
                      <a:pt x="30" y="864"/>
                    </a:lnTo>
                    <a:lnTo>
                      <a:pt x="67" y="908"/>
                    </a:lnTo>
                    <a:lnTo>
                      <a:pt x="111" y="945"/>
                    </a:lnTo>
                    <a:lnTo>
                      <a:pt x="228" y="1032"/>
                    </a:lnTo>
                    <a:lnTo>
                      <a:pt x="352" y="1113"/>
                    </a:lnTo>
                    <a:lnTo>
                      <a:pt x="477" y="1186"/>
                    </a:lnTo>
                    <a:lnTo>
                      <a:pt x="601" y="1245"/>
                    </a:lnTo>
                    <a:lnTo>
                      <a:pt x="733" y="1311"/>
                    </a:lnTo>
                    <a:lnTo>
                      <a:pt x="858" y="1362"/>
                    </a:lnTo>
                    <a:lnTo>
                      <a:pt x="989" y="1406"/>
                    </a:lnTo>
                    <a:lnTo>
                      <a:pt x="1128" y="1443"/>
                    </a:lnTo>
                    <a:lnTo>
                      <a:pt x="1260" y="1479"/>
                    </a:lnTo>
                    <a:lnTo>
                      <a:pt x="1392" y="1501"/>
                    </a:lnTo>
                    <a:lnTo>
                      <a:pt x="1524" y="1523"/>
                    </a:lnTo>
                    <a:lnTo>
                      <a:pt x="1663" y="1538"/>
                    </a:lnTo>
                    <a:lnTo>
                      <a:pt x="1934" y="1538"/>
                    </a:lnTo>
                    <a:lnTo>
                      <a:pt x="2066" y="1530"/>
                    </a:lnTo>
                    <a:lnTo>
                      <a:pt x="2197" y="1523"/>
                    </a:lnTo>
                    <a:lnTo>
                      <a:pt x="2337" y="1501"/>
                    </a:lnTo>
                    <a:lnTo>
                      <a:pt x="2468" y="1472"/>
                    </a:lnTo>
                    <a:lnTo>
                      <a:pt x="2593" y="1443"/>
                    </a:lnTo>
                    <a:lnTo>
                      <a:pt x="2725" y="1406"/>
                    </a:lnTo>
                    <a:lnTo>
                      <a:pt x="2856" y="1362"/>
                    </a:lnTo>
                    <a:lnTo>
                      <a:pt x="2981" y="1311"/>
                    </a:lnTo>
                    <a:lnTo>
                      <a:pt x="3105" y="1252"/>
                    </a:lnTo>
                    <a:lnTo>
                      <a:pt x="3223" y="1186"/>
                    </a:lnTo>
                    <a:lnTo>
                      <a:pt x="3340" y="1120"/>
                    </a:lnTo>
                    <a:lnTo>
                      <a:pt x="3457" y="1040"/>
                    </a:lnTo>
                    <a:lnTo>
                      <a:pt x="3574" y="959"/>
                    </a:lnTo>
                    <a:lnTo>
                      <a:pt x="3684" y="871"/>
                    </a:lnTo>
                    <a:lnTo>
                      <a:pt x="3786" y="776"/>
                    </a:lnTo>
                    <a:lnTo>
                      <a:pt x="3896" y="674"/>
                    </a:lnTo>
                    <a:lnTo>
                      <a:pt x="3991" y="564"/>
                    </a:lnTo>
                    <a:lnTo>
                      <a:pt x="4087" y="454"/>
                    </a:lnTo>
                    <a:lnTo>
                      <a:pt x="4123" y="403"/>
                    </a:lnTo>
                    <a:lnTo>
                      <a:pt x="4138" y="352"/>
                    </a:lnTo>
                    <a:lnTo>
                      <a:pt x="4152" y="300"/>
                    </a:lnTo>
                    <a:lnTo>
                      <a:pt x="4145" y="249"/>
                    </a:lnTo>
                    <a:lnTo>
                      <a:pt x="4138" y="205"/>
                    </a:lnTo>
                    <a:lnTo>
                      <a:pt x="4116" y="154"/>
                    </a:lnTo>
                    <a:lnTo>
                      <a:pt x="4094" y="117"/>
                    </a:lnTo>
                    <a:lnTo>
                      <a:pt x="4065" y="81"/>
                    </a:lnTo>
                    <a:lnTo>
                      <a:pt x="4028" y="44"/>
                    </a:lnTo>
                    <a:lnTo>
                      <a:pt x="3984" y="22"/>
                    </a:lnTo>
                    <a:lnTo>
                      <a:pt x="3940" y="7"/>
                    </a:lnTo>
                    <a:lnTo>
                      <a:pt x="3896" y="0"/>
                    </a:lnTo>
                    <a:close/>
                  </a:path>
                </a:pathLst>
              </a:custGeom>
              <a:solidFill>
                <a:srgbClr val="CE52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1"/>
              <p:cNvSpPr/>
              <p:nvPr/>
            </p:nvSpPr>
            <p:spPr>
              <a:xfrm>
                <a:off x="3519575" y="1340625"/>
                <a:ext cx="83125" cy="44700"/>
              </a:xfrm>
              <a:custGeom>
                <a:avLst/>
                <a:gdLst/>
                <a:ahLst/>
                <a:cxnLst/>
                <a:rect l="l" t="t" r="r" b="b"/>
                <a:pathLst>
                  <a:path w="3325" h="1788" extrusionOk="0">
                    <a:moveTo>
                      <a:pt x="278" y="1"/>
                    </a:moveTo>
                    <a:lnTo>
                      <a:pt x="234" y="8"/>
                    </a:lnTo>
                    <a:lnTo>
                      <a:pt x="190" y="15"/>
                    </a:lnTo>
                    <a:lnTo>
                      <a:pt x="147" y="37"/>
                    </a:lnTo>
                    <a:lnTo>
                      <a:pt x="103" y="67"/>
                    </a:lnTo>
                    <a:lnTo>
                      <a:pt x="66" y="103"/>
                    </a:lnTo>
                    <a:lnTo>
                      <a:pt x="37" y="140"/>
                    </a:lnTo>
                    <a:lnTo>
                      <a:pt x="15" y="184"/>
                    </a:lnTo>
                    <a:lnTo>
                      <a:pt x="7" y="235"/>
                    </a:lnTo>
                    <a:lnTo>
                      <a:pt x="0" y="286"/>
                    </a:lnTo>
                    <a:lnTo>
                      <a:pt x="7" y="338"/>
                    </a:lnTo>
                    <a:lnTo>
                      <a:pt x="29" y="396"/>
                    </a:lnTo>
                    <a:lnTo>
                      <a:pt x="81" y="506"/>
                    </a:lnTo>
                    <a:lnTo>
                      <a:pt x="147" y="608"/>
                    </a:lnTo>
                    <a:lnTo>
                      <a:pt x="205" y="711"/>
                    </a:lnTo>
                    <a:lnTo>
                      <a:pt x="278" y="806"/>
                    </a:lnTo>
                    <a:lnTo>
                      <a:pt x="344" y="901"/>
                    </a:lnTo>
                    <a:lnTo>
                      <a:pt x="425" y="989"/>
                    </a:lnTo>
                    <a:lnTo>
                      <a:pt x="505" y="1070"/>
                    </a:lnTo>
                    <a:lnTo>
                      <a:pt x="586" y="1150"/>
                    </a:lnTo>
                    <a:lnTo>
                      <a:pt x="674" y="1231"/>
                    </a:lnTo>
                    <a:lnTo>
                      <a:pt x="762" y="1297"/>
                    </a:lnTo>
                    <a:lnTo>
                      <a:pt x="849" y="1363"/>
                    </a:lnTo>
                    <a:lnTo>
                      <a:pt x="945" y="1429"/>
                    </a:lnTo>
                    <a:lnTo>
                      <a:pt x="1040" y="1487"/>
                    </a:lnTo>
                    <a:lnTo>
                      <a:pt x="1142" y="1538"/>
                    </a:lnTo>
                    <a:lnTo>
                      <a:pt x="1245" y="1582"/>
                    </a:lnTo>
                    <a:lnTo>
                      <a:pt x="1347" y="1626"/>
                    </a:lnTo>
                    <a:lnTo>
                      <a:pt x="1450" y="1663"/>
                    </a:lnTo>
                    <a:lnTo>
                      <a:pt x="1560" y="1699"/>
                    </a:lnTo>
                    <a:lnTo>
                      <a:pt x="1670" y="1729"/>
                    </a:lnTo>
                    <a:lnTo>
                      <a:pt x="1779" y="1751"/>
                    </a:lnTo>
                    <a:lnTo>
                      <a:pt x="1889" y="1765"/>
                    </a:lnTo>
                    <a:lnTo>
                      <a:pt x="2006" y="1780"/>
                    </a:lnTo>
                    <a:lnTo>
                      <a:pt x="2116" y="1780"/>
                    </a:lnTo>
                    <a:lnTo>
                      <a:pt x="2233" y="1787"/>
                    </a:lnTo>
                    <a:lnTo>
                      <a:pt x="2343" y="1780"/>
                    </a:lnTo>
                    <a:lnTo>
                      <a:pt x="2460" y="1773"/>
                    </a:lnTo>
                    <a:lnTo>
                      <a:pt x="2577" y="1758"/>
                    </a:lnTo>
                    <a:lnTo>
                      <a:pt x="2695" y="1736"/>
                    </a:lnTo>
                    <a:lnTo>
                      <a:pt x="2804" y="1707"/>
                    </a:lnTo>
                    <a:lnTo>
                      <a:pt x="2922" y="1678"/>
                    </a:lnTo>
                    <a:lnTo>
                      <a:pt x="3039" y="1634"/>
                    </a:lnTo>
                    <a:lnTo>
                      <a:pt x="3156" y="1590"/>
                    </a:lnTo>
                    <a:lnTo>
                      <a:pt x="3207" y="1568"/>
                    </a:lnTo>
                    <a:lnTo>
                      <a:pt x="3244" y="1531"/>
                    </a:lnTo>
                    <a:lnTo>
                      <a:pt x="3280" y="1487"/>
                    </a:lnTo>
                    <a:lnTo>
                      <a:pt x="3302" y="1443"/>
                    </a:lnTo>
                    <a:lnTo>
                      <a:pt x="3317" y="1399"/>
                    </a:lnTo>
                    <a:lnTo>
                      <a:pt x="3324" y="1348"/>
                    </a:lnTo>
                    <a:lnTo>
                      <a:pt x="3324" y="1297"/>
                    </a:lnTo>
                    <a:lnTo>
                      <a:pt x="3317" y="1246"/>
                    </a:lnTo>
                    <a:lnTo>
                      <a:pt x="3295" y="1202"/>
                    </a:lnTo>
                    <a:lnTo>
                      <a:pt x="3273" y="1165"/>
                    </a:lnTo>
                    <a:lnTo>
                      <a:pt x="3244" y="1128"/>
                    </a:lnTo>
                    <a:lnTo>
                      <a:pt x="3207" y="1099"/>
                    </a:lnTo>
                    <a:lnTo>
                      <a:pt x="3171" y="1084"/>
                    </a:lnTo>
                    <a:lnTo>
                      <a:pt x="3119" y="1070"/>
                    </a:lnTo>
                    <a:lnTo>
                      <a:pt x="3068" y="1077"/>
                    </a:lnTo>
                    <a:lnTo>
                      <a:pt x="3017" y="1092"/>
                    </a:lnTo>
                    <a:lnTo>
                      <a:pt x="2922" y="1128"/>
                    </a:lnTo>
                    <a:lnTo>
                      <a:pt x="2826" y="1165"/>
                    </a:lnTo>
                    <a:lnTo>
                      <a:pt x="2731" y="1194"/>
                    </a:lnTo>
                    <a:lnTo>
                      <a:pt x="2636" y="1216"/>
                    </a:lnTo>
                    <a:lnTo>
                      <a:pt x="2534" y="1231"/>
                    </a:lnTo>
                    <a:lnTo>
                      <a:pt x="2446" y="1246"/>
                    </a:lnTo>
                    <a:lnTo>
                      <a:pt x="2350" y="1260"/>
                    </a:lnTo>
                    <a:lnTo>
                      <a:pt x="2072" y="1260"/>
                    </a:lnTo>
                    <a:lnTo>
                      <a:pt x="1977" y="1253"/>
                    </a:lnTo>
                    <a:lnTo>
                      <a:pt x="1889" y="1238"/>
                    </a:lnTo>
                    <a:lnTo>
                      <a:pt x="1801" y="1224"/>
                    </a:lnTo>
                    <a:lnTo>
                      <a:pt x="1713" y="1202"/>
                    </a:lnTo>
                    <a:lnTo>
                      <a:pt x="1626" y="1180"/>
                    </a:lnTo>
                    <a:lnTo>
                      <a:pt x="1538" y="1150"/>
                    </a:lnTo>
                    <a:lnTo>
                      <a:pt x="1457" y="1114"/>
                    </a:lnTo>
                    <a:lnTo>
                      <a:pt x="1377" y="1077"/>
                    </a:lnTo>
                    <a:lnTo>
                      <a:pt x="1296" y="1033"/>
                    </a:lnTo>
                    <a:lnTo>
                      <a:pt x="1223" y="989"/>
                    </a:lnTo>
                    <a:lnTo>
                      <a:pt x="1142" y="938"/>
                    </a:lnTo>
                    <a:lnTo>
                      <a:pt x="1069" y="887"/>
                    </a:lnTo>
                    <a:lnTo>
                      <a:pt x="996" y="828"/>
                    </a:lnTo>
                    <a:lnTo>
                      <a:pt x="930" y="762"/>
                    </a:lnTo>
                    <a:lnTo>
                      <a:pt x="864" y="696"/>
                    </a:lnTo>
                    <a:lnTo>
                      <a:pt x="798" y="630"/>
                    </a:lnTo>
                    <a:lnTo>
                      <a:pt x="740" y="557"/>
                    </a:lnTo>
                    <a:lnTo>
                      <a:pt x="681" y="477"/>
                    </a:lnTo>
                    <a:lnTo>
                      <a:pt x="622" y="396"/>
                    </a:lnTo>
                    <a:lnTo>
                      <a:pt x="571" y="316"/>
                    </a:lnTo>
                    <a:lnTo>
                      <a:pt x="520" y="228"/>
                    </a:lnTo>
                    <a:lnTo>
                      <a:pt x="476" y="133"/>
                    </a:lnTo>
                    <a:lnTo>
                      <a:pt x="447" y="81"/>
                    </a:lnTo>
                    <a:lnTo>
                      <a:pt x="410" y="45"/>
                    </a:lnTo>
                    <a:lnTo>
                      <a:pt x="366" y="23"/>
                    </a:lnTo>
                    <a:lnTo>
                      <a:pt x="322" y="8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rgbClr val="CE52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1"/>
              <p:cNvSpPr/>
              <p:nvPr/>
            </p:nvSpPr>
            <p:spPr>
              <a:xfrm>
                <a:off x="3358475" y="693900"/>
                <a:ext cx="89000" cy="5952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381" extrusionOk="0">
                    <a:moveTo>
                      <a:pt x="3281" y="1"/>
                    </a:moveTo>
                    <a:lnTo>
                      <a:pt x="3230" y="8"/>
                    </a:lnTo>
                    <a:lnTo>
                      <a:pt x="3186" y="23"/>
                    </a:lnTo>
                    <a:lnTo>
                      <a:pt x="3149" y="52"/>
                    </a:lnTo>
                    <a:lnTo>
                      <a:pt x="3113" y="89"/>
                    </a:lnTo>
                    <a:lnTo>
                      <a:pt x="3083" y="140"/>
                    </a:lnTo>
                    <a:lnTo>
                      <a:pt x="2973" y="345"/>
                    </a:lnTo>
                    <a:lnTo>
                      <a:pt x="2856" y="543"/>
                    </a:lnTo>
                    <a:lnTo>
                      <a:pt x="2732" y="718"/>
                    </a:lnTo>
                    <a:lnTo>
                      <a:pt x="2593" y="894"/>
                    </a:lnTo>
                    <a:lnTo>
                      <a:pt x="2439" y="1048"/>
                    </a:lnTo>
                    <a:lnTo>
                      <a:pt x="2285" y="1194"/>
                    </a:lnTo>
                    <a:lnTo>
                      <a:pt x="2117" y="1326"/>
                    </a:lnTo>
                    <a:lnTo>
                      <a:pt x="1934" y="1443"/>
                    </a:lnTo>
                    <a:lnTo>
                      <a:pt x="1751" y="1546"/>
                    </a:lnTo>
                    <a:lnTo>
                      <a:pt x="1560" y="1634"/>
                    </a:lnTo>
                    <a:lnTo>
                      <a:pt x="1355" y="1707"/>
                    </a:lnTo>
                    <a:lnTo>
                      <a:pt x="1150" y="1773"/>
                    </a:lnTo>
                    <a:lnTo>
                      <a:pt x="931" y="1817"/>
                    </a:lnTo>
                    <a:lnTo>
                      <a:pt x="711" y="1846"/>
                    </a:lnTo>
                    <a:lnTo>
                      <a:pt x="484" y="1861"/>
                    </a:lnTo>
                    <a:lnTo>
                      <a:pt x="191" y="1861"/>
                    </a:lnTo>
                    <a:lnTo>
                      <a:pt x="140" y="1875"/>
                    </a:lnTo>
                    <a:lnTo>
                      <a:pt x="96" y="1897"/>
                    </a:lnTo>
                    <a:lnTo>
                      <a:pt x="59" y="1934"/>
                    </a:lnTo>
                    <a:lnTo>
                      <a:pt x="37" y="1971"/>
                    </a:lnTo>
                    <a:lnTo>
                      <a:pt x="15" y="2014"/>
                    </a:lnTo>
                    <a:lnTo>
                      <a:pt x="1" y="2058"/>
                    </a:lnTo>
                    <a:lnTo>
                      <a:pt x="1" y="2110"/>
                    </a:lnTo>
                    <a:lnTo>
                      <a:pt x="1" y="2154"/>
                    </a:lnTo>
                    <a:lnTo>
                      <a:pt x="15" y="2205"/>
                    </a:lnTo>
                    <a:lnTo>
                      <a:pt x="37" y="2249"/>
                    </a:lnTo>
                    <a:lnTo>
                      <a:pt x="59" y="2285"/>
                    </a:lnTo>
                    <a:lnTo>
                      <a:pt x="96" y="2322"/>
                    </a:lnTo>
                    <a:lnTo>
                      <a:pt x="140" y="2351"/>
                    </a:lnTo>
                    <a:lnTo>
                      <a:pt x="191" y="2366"/>
                    </a:lnTo>
                    <a:lnTo>
                      <a:pt x="250" y="2373"/>
                    </a:lnTo>
                    <a:lnTo>
                      <a:pt x="381" y="2381"/>
                    </a:lnTo>
                    <a:lnTo>
                      <a:pt x="513" y="2381"/>
                    </a:lnTo>
                    <a:lnTo>
                      <a:pt x="645" y="2373"/>
                    </a:lnTo>
                    <a:lnTo>
                      <a:pt x="769" y="2359"/>
                    </a:lnTo>
                    <a:lnTo>
                      <a:pt x="901" y="2344"/>
                    </a:lnTo>
                    <a:lnTo>
                      <a:pt x="1026" y="2322"/>
                    </a:lnTo>
                    <a:lnTo>
                      <a:pt x="1150" y="2300"/>
                    </a:lnTo>
                    <a:lnTo>
                      <a:pt x="1275" y="2271"/>
                    </a:lnTo>
                    <a:lnTo>
                      <a:pt x="1399" y="2241"/>
                    </a:lnTo>
                    <a:lnTo>
                      <a:pt x="1516" y="2205"/>
                    </a:lnTo>
                    <a:lnTo>
                      <a:pt x="1633" y="2161"/>
                    </a:lnTo>
                    <a:lnTo>
                      <a:pt x="1751" y="2117"/>
                    </a:lnTo>
                    <a:lnTo>
                      <a:pt x="1868" y="2066"/>
                    </a:lnTo>
                    <a:lnTo>
                      <a:pt x="1978" y="2007"/>
                    </a:lnTo>
                    <a:lnTo>
                      <a:pt x="2087" y="1956"/>
                    </a:lnTo>
                    <a:lnTo>
                      <a:pt x="2197" y="1890"/>
                    </a:lnTo>
                    <a:lnTo>
                      <a:pt x="2300" y="1824"/>
                    </a:lnTo>
                    <a:lnTo>
                      <a:pt x="2402" y="1758"/>
                    </a:lnTo>
                    <a:lnTo>
                      <a:pt x="2505" y="1685"/>
                    </a:lnTo>
                    <a:lnTo>
                      <a:pt x="2600" y="1604"/>
                    </a:lnTo>
                    <a:lnTo>
                      <a:pt x="2695" y="1524"/>
                    </a:lnTo>
                    <a:lnTo>
                      <a:pt x="2783" y="1436"/>
                    </a:lnTo>
                    <a:lnTo>
                      <a:pt x="2878" y="1348"/>
                    </a:lnTo>
                    <a:lnTo>
                      <a:pt x="2959" y="1260"/>
                    </a:lnTo>
                    <a:lnTo>
                      <a:pt x="3047" y="1165"/>
                    </a:lnTo>
                    <a:lnTo>
                      <a:pt x="3120" y="1063"/>
                    </a:lnTo>
                    <a:lnTo>
                      <a:pt x="3200" y="960"/>
                    </a:lnTo>
                    <a:lnTo>
                      <a:pt x="3274" y="858"/>
                    </a:lnTo>
                    <a:lnTo>
                      <a:pt x="3340" y="748"/>
                    </a:lnTo>
                    <a:lnTo>
                      <a:pt x="3405" y="631"/>
                    </a:lnTo>
                    <a:lnTo>
                      <a:pt x="3471" y="521"/>
                    </a:lnTo>
                    <a:lnTo>
                      <a:pt x="3530" y="396"/>
                    </a:lnTo>
                    <a:lnTo>
                      <a:pt x="3552" y="345"/>
                    </a:lnTo>
                    <a:lnTo>
                      <a:pt x="3559" y="286"/>
                    </a:lnTo>
                    <a:lnTo>
                      <a:pt x="3552" y="235"/>
                    </a:lnTo>
                    <a:lnTo>
                      <a:pt x="3537" y="191"/>
                    </a:lnTo>
                    <a:lnTo>
                      <a:pt x="3515" y="147"/>
                    </a:lnTo>
                    <a:lnTo>
                      <a:pt x="3486" y="103"/>
                    </a:lnTo>
                    <a:lnTo>
                      <a:pt x="3449" y="74"/>
                    </a:lnTo>
                    <a:lnTo>
                      <a:pt x="3413" y="45"/>
                    </a:lnTo>
                    <a:lnTo>
                      <a:pt x="3369" y="23"/>
                    </a:lnTo>
                    <a:lnTo>
                      <a:pt x="3325" y="8"/>
                    </a:lnTo>
                    <a:lnTo>
                      <a:pt x="3281" y="1"/>
                    </a:lnTo>
                    <a:close/>
                  </a:path>
                </a:pathLst>
              </a:custGeom>
              <a:solidFill>
                <a:srgbClr val="CE52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1"/>
              <p:cNvSpPr/>
              <p:nvPr/>
            </p:nvSpPr>
            <p:spPr>
              <a:xfrm>
                <a:off x="3452025" y="632775"/>
                <a:ext cx="71225" cy="46525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1861" extrusionOk="0">
                    <a:moveTo>
                      <a:pt x="1714" y="0"/>
                    </a:moveTo>
                    <a:lnTo>
                      <a:pt x="1596" y="8"/>
                    </a:lnTo>
                    <a:lnTo>
                      <a:pt x="1479" y="15"/>
                    </a:lnTo>
                    <a:lnTo>
                      <a:pt x="1355" y="30"/>
                    </a:lnTo>
                    <a:lnTo>
                      <a:pt x="1238" y="52"/>
                    </a:lnTo>
                    <a:lnTo>
                      <a:pt x="1091" y="88"/>
                    </a:lnTo>
                    <a:lnTo>
                      <a:pt x="952" y="132"/>
                    </a:lnTo>
                    <a:lnTo>
                      <a:pt x="820" y="183"/>
                    </a:lnTo>
                    <a:lnTo>
                      <a:pt x="696" y="242"/>
                    </a:lnTo>
                    <a:lnTo>
                      <a:pt x="586" y="308"/>
                    </a:lnTo>
                    <a:lnTo>
                      <a:pt x="476" y="374"/>
                    </a:lnTo>
                    <a:lnTo>
                      <a:pt x="381" y="447"/>
                    </a:lnTo>
                    <a:lnTo>
                      <a:pt x="293" y="528"/>
                    </a:lnTo>
                    <a:lnTo>
                      <a:pt x="213" y="608"/>
                    </a:lnTo>
                    <a:lnTo>
                      <a:pt x="147" y="696"/>
                    </a:lnTo>
                    <a:lnTo>
                      <a:pt x="88" y="784"/>
                    </a:lnTo>
                    <a:lnTo>
                      <a:pt x="44" y="872"/>
                    </a:lnTo>
                    <a:lnTo>
                      <a:pt x="15" y="960"/>
                    </a:lnTo>
                    <a:lnTo>
                      <a:pt x="0" y="1055"/>
                    </a:lnTo>
                    <a:lnTo>
                      <a:pt x="0" y="1143"/>
                    </a:lnTo>
                    <a:lnTo>
                      <a:pt x="8" y="1238"/>
                    </a:lnTo>
                    <a:lnTo>
                      <a:pt x="30" y="1304"/>
                    </a:lnTo>
                    <a:lnTo>
                      <a:pt x="59" y="1370"/>
                    </a:lnTo>
                    <a:lnTo>
                      <a:pt x="95" y="1435"/>
                    </a:lnTo>
                    <a:lnTo>
                      <a:pt x="139" y="1494"/>
                    </a:lnTo>
                    <a:lnTo>
                      <a:pt x="191" y="1553"/>
                    </a:lnTo>
                    <a:lnTo>
                      <a:pt x="249" y="1604"/>
                    </a:lnTo>
                    <a:lnTo>
                      <a:pt x="315" y="1648"/>
                    </a:lnTo>
                    <a:lnTo>
                      <a:pt x="388" y="1692"/>
                    </a:lnTo>
                    <a:lnTo>
                      <a:pt x="469" y="1728"/>
                    </a:lnTo>
                    <a:lnTo>
                      <a:pt x="549" y="1765"/>
                    </a:lnTo>
                    <a:lnTo>
                      <a:pt x="637" y="1787"/>
                    </a:lnTo>
                    <a:lnTo>
                      <a:pt x="725" y="1816"/>
                    </a:lnTo>
                    <a:lnTo>
                      <a:pt x="828" y="1831"/>
                    </a:lnTo>
                    <a:lnTo>
                      <a:pt x="923" y="1846"/>
                    </a:lnTo>
                    <a:lnTo>
                      <a:pt x="1025" y="1853"/>
                    </a:lnTo>
                    <a:lnTo>
                      <a:pt x="1135" y="1860"/>
                    </a:lnTo>
                    <a:lnTo>
                      <a:pt x="1252" y="1853"/>
                    </a:lnTo>
                    <a:lnTo>
                      <a:pt x="1369" y="1846"/>
                    </a:lnTo>
                    <a:lnTo>
                      <a:pt x="1494" y="1831"/>
                    </a:lnTo>
                    <a:lnTo>
                      <a:pt x="1611" y="1802"/>
                    </a:lnTo>
                    <a:lnTo>
                      <a:pt x="1758" y="1772"/>
                    </a:lnTo>
                    <a:lnTo>
                      <a:pt x="1897" y="1728"/>
                    </a:lnTo>
                    <a:lnTo>
                      <a:pt x="2028" y="1677"/>
                    </a:lnTo>
                    <a:lnTo>
                      <a:pt x="2153" y="1619"/>
                    </a:lnTo>
                    <a:lnTo>
                      <a:pt x="2263" y="1553"/>
                    </a:lnTo>
                    <a:lnTo>
                      <a:pt x="2373" y="1487"/>
                    </a:lnTo>
                    <a:lnTo>
                      <a:pt x="2468" y="1406"/>
                    </a:lnTo>
                    <a:lnTo>
                      <a:pt x="2556" y="1333"/>
                    </a:lnTo>
                    <a:lnTo>
                      <a:pt x="2636" y="1252"/>
                    </a:lnTo>
                    <a:lnTo>
                      <a:pt x="2702" y="1165"/>
                    </a:lnTo>
                    <a:lnTo>
                      <a:pt x="2761" y="1077"/>
                    </a:lnTo>
                    <a:lnTo>
                      <a:pt x="2805" y="989"/>
                    </a:lnTo>
                    <a:lnTo>
                      <a:pt x="2834" y="894"/>
                    </a:lnTo>
                    <a:lnTo>
                      <a:pt x="2849" y="806"/>
                    </a:lnTo>
                    <a:lnTo>
                      <a:pt x="2849" y="711"/>
                    </a:lnTo>
                    <a:lnTo>
                      <a:pt x="2841" y="623"/>
                    </a:lnTo>
                    <a:lnTo>
                      <a:pt x="2819" y="550"/>
                    </a:lnTo>
                    <a:lnTo>
                      <a:pt x="2790" y="484"/>
                    </a:lnTo>
                    <a:lnTo>
                      <a:pt x="2753" y="425"/>
                    </a:lnTo>
                    <a:lnTo>
                      <a:pt x="2709" y="366"/>
                    </a:lnTo>
                    <a:lnTo>
                      <a:pt x="2658" y="308"/>
                    </a:lnTo>
                    <a:lnTo>
                      <a:pt x="2600" y="257"/>
                    </a:lnTo>
                    <a:lnTo>
                      <a:pt x="2534" y="213"/>
                    </a:lnTo>
                    <a:lnTo>
                      <a:pt x="2460" y="169"/>
                    </a:lnTo>
                    <a:lnTo>
                      <a:pt x="2387" y="132"/>
                    </a:lnTo>
                    <a:lnTo>
                      <a:pt x="2299" y="96"/>
                    </a:lnTo>
                    <a:lnTo>
                      <a:pt x="2211" y="66"/>
                    </a:lnTo>
                    <a:lnTo>
                      <a:pt x="2124" y="44"/>
                    </a:lnTo>
                    <a:lnTo>
                      <a:pt x="2021" y="30"/>
                    </a:lnTo>
                    <a:lnTo>
                      <a:pt x="1926" y="15"/>
                    </a:lnTo>
                    <a:lnTo>
                      <a:pt x="1823" y="8"/>
                    </a:lnTo>
                    <a:lnTo>
                      <a:pt x="1714" y="0"/>
                    </a:lnTo>
                    <a:close/>
                  </a:path>
                </a:pathLst>
              </a:custGeom>
              <a:solidFill>
                <a:srgbClr val="F278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1"/>
              <p:cNvSpPr/>
              <p:nvPr/>
            </p:nvSpPr>
            <p:spPr>
              <a:xfrm>
                <a:off x="3452025" y="632775"/>
                <a:ext cx="71225" cy="46525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1861" fill="none" extrusionOk="0">
                    <a:moveTo>
                      <a:pt x="1714" y="0"/>
                    </a:moveTo>
                    <a:lnTo>
                      <a:pt x="1714" y="0"/>
                    </a:lnTo>
                    <a:lnTo>
                      <a:pt x="1596" y="8"/>
                    </a:lnTo>
                    <a:lnTo>
                      <a:pt x="1479" y="15"/>
                    </a:lnTo>
                    <a:lnTo>
                      <a:pt x="1355" y="30"/>
                    </a:lnTo>
                    <a:lnTo>
                      <a:pt x="1238" y="52"/>
                    </a:lnTo>
                    <a:lnTo>
                      <a:pt x="1238" y="52"/>
                    </a:lnTo>
                    <a:lnTo>
                      <a:pt x="1091" y="88"/>
                    </a:lnTo>
                    <a:lnTo>
                      <a:pt x="952" y="132"/>
                    </a:lnTo>
                    <a:lnTo>
                      <a:pt x="820" y="183"/>
                    </a:lnTo>
                    <a:lnTo>
                      <a:pt x="696" y="242"/>
                    </a:lnTo>
                    <a:lnTo>
                      <a:pt x="586" y="308"/>
                    </a:lnTo>
                    <a:lnTo>
                      <a:pt x="476" y="374"/>
                    </a:lnTo>
                    <a:lnTo>
                      <a:pt x="381" y="447"/>
                    </a:lnTo>
                    <a:lnTo>
                      <a:pt x="293" y="528"/>
                    </a:lnTo>
                    <a:lnTo>
                      <a:pt x="213" y="608"/>
                    </a:lnTo>
                    <a:lnTo>
                      <a:pt x="147" y="696"/>
                    </a:lnTo>
                    <a:lnTo>
                      <a:pt x="88" y="784"/>
                    </a:lnTo>
                    <a:lnTo>
                      <a:pt x="44" y="872"/>
                    </a:lnTo>
                    <a:lnTo>
                      <a:pt x="15" y="960"/>
                    </a:lnTo>
                    <a:lnTo>
                      <a:pt x="0" y="1055"/>
                    </a:lnTo>
                    <a:lnTo>
                      <a:pt x="0" y="1143"/>
                    </a:lnTo>
                    <a:lnTo>
                      <a:pt x="8" y="1238"/>
                    </a:lnTo>
                    <a:lnTo>
                      <a:pt x="8" y="1238"/>
                    </a:lnTo>
                    <a:lnTo>
                      <a:pt x="30" y="1304"/>
                    </a:lnTo>
                    <a:lnTo>
                      <a:pt x="59" y="1370"/>
                    </a:lnTo>
                    <a:lnTo>
                      <a:pt x="95" y="1435"/>
                    </a:lnTo>
                    <a:lnTo>
                      <a:pt x="139" y="1494"/>
                    </a:lnTo>
                    <a:lnTo>
                      <a:pt x="191" y="1553"/>
                    </a:lnTo>
                    <a:lnTo>
                      <a:pt x="249" y="1604"/>
                    </a:lnTo>
                    <a:lnTo>
                      <a:pt x="315" y="1648"/>
                    </a:lnTo>
                    <a:lnTo>
                      <a:pt x="388" y="1692"/>
                    </a:lnTo>
                    <a:lnTo>
                      <a:pt x="469" y="1728"/>
                    </a:lnTo>
                    <a:lnTo>
                      <a:pt x="549" y="1765"/>
                    </a:lnTo>
                    <a:lnTo>
                      <a:pt x="637" y="1787"/>
                    </a:lnTo>
                    <a:lnTo>
                      <a:pt x="725" y="1816"/>
                    </a:lnTo>
                    <a:lnTo>
                      <a:pt x="828" y="1831"/>
                    </a:lnTo>
                    <a:lnTo>
                      <a:pt x="923" y="1846"/>
                    </a:lnTo>
                    <a:lnTo>
                      <a:pt x="1025" y="1853"/>
                    </a:lnTo>
                    <a:lnTo>
                      <a:pt x="1135" y="1860"/>
                    </a:lnTo>
                    <a:lnTo>
                      <a:pt x="1135" y="1860"/>
                    </a:lnTo>
                    <a:lnTo>
                      <a:pt x="1252" y="1853"/>
                    </a:lnTo>
                    <a:lnTo>
                      <a:pt x="1369" y="1846"/>
                    </a:lnTo>
                    <a:lnTo>
                      <a:pt x="1494" y="1831"/>
                    </a:lnTo>
                    <a:lnTo>
                      <a:pt x="1611" y="1802"/>
                    </a:lnTo>
                    <a:lnTo>
                      <a:pt x="1611" y="1802"/>
                    </a:lnTo>
                    <a:lnTo>
                      <a:pt x="1758" y="1772"/>
                    </a:lnTo>
                    <a:lnTo>
                      <a:pt x="1897" y="1728"/>
                    </a:lnTo>
                    <a:lnTo>
                      <a:pt x="2028" y="1677"/>
                    </a:lnTo>
                    <a:lnTo>
                      <a:pt x="2153" y="1619"/>
                    </a:lnTo>
                    <a:lnTo>
                      <a:pt x="2263" y="1553"/>
                    </a:lnTo>
                    <a:lnTo>
                      <a:pt x="2373" y="1487"/>
                    </a:lnTo>
                    <a:lnTo>
                      <a:pt x="2468" y="1406"/>
                    </a:lnTo>
                    <a:lnTo>
                      <a:pt x="2556" y="1333"/>
                    </a:lnTo>
                    <a:lnTo>
                      <a:pt x="2636" y="1252"/>
                    </a:lnTo>
                    <a:lnTo>
                      <a:pt x="2702" y="1165"/>
                    </a:lnTo>
                    <a:lnTo>
                      <a:pt x="2761" y="1077"/>
                    </a:lnTo>
                    <a:lnTo>
                      <a:pt x="2805" y="989"/>
                    </a:lnTo>
                    <a:lnTo>
                      <a:pt x="2834" y="894"/>
                    </a:lnTo>
                    <a:lnTo>
                      <a:pt x="2849" y="806"/>
                    </a:lnTo>
                    <a:lnTo>
                      <a:pt x="2849" y="711"/>
                    </a:lnTo>
                    <a:lnTo>
                      <a:pt x="2841" y="623"/>
                    </a:lnTo>
                    <a:lnTo>
                      <a:pt x="2841" y="623"/>
                    </a:lnTo>
                    <a:lnTo>
                      <a:pt x="2819" y="550"/>
                    </a:lnTo>
                    <a:lnTo>
                      <a:pt x="2790" y="484"/>
                    </a:lnTo>
                    <a:lnTo>
                      <a:pt x="2753" y="425"/>
                    </a:lnTo>
                    <a:lnTo>
                      <a:pt x="2709" y="366"/>
                    </a:lnTo>
                    <a:lnTo>
                      <a:pt x="2658" y="308"/>
                    </a:lnTo>
                    <a:lnTo>
                      <a:pt x="2600" y="257"/>
                    </a:lnTo>
                    <a:lnTo>
                      <a:pt x="2534" y="213"/>
                    </a:lnTo>
                    <a:lnTo>
                      <a:pt x="2460" y="169"/>
                    </a:lnTo>
                    <a:lnTo>
                      <a:pt x="2387" y="132"/>
                    </a:lnTo>
                    <a:lnTo>
                      <a:pt x="2299" y="96"/>
                    </a:lnTo>
                    <a:lnTo>
                      <a:pt x="2211" y="66"/>
                    </a:lnTo>
                    <a:lnTo>
                      <a:pt x="2124" y="44"/>
                    </a:lnTo>
                    <a:lnTo>
                      <a:pt x="2021" y="30"/>
                    </a:lnTo>
                    <a:lnTo>
                      <a:pt x="1926" y="15"/>
                    </a:lnTo>
                    <a:lnTo>
                      <a:pt x="1823" y="8"/>
                    </a:lnTo>
                    <a:lnTo>
                      <a:pt x="171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1"/>
              <p:cNvSpPr/>
              <p:nvPr/>
            </p:nvSpPr>
            <p:spPr>
              <a:xfrm>
                <a:off x="3230900" y="693900"/>
                <a:ext cx="71400" cy="4652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1861" extrusionOk="0">
                    <a:moveTo>
                      <a:pt x="1714" y="1"/>
                    </a:moveTo>
                    <a:lnTo>
                      <a:pt x="1596" y="8"/>
                    </a:lnTo>
                    <a:lnTo>
                      <a:pt x="1479" y="16"/>
                    </a:lnTo>
                    <a:lnTo>
                      <a:pt x="1362" y="30"/>
                    </a:lnTo>
                    <a:lnTo>
                      <a:pt x="1238" y="60"/>
                    </a:lnTo>
                    <a:lnTo>
                      <a:pt x="1091" y="96"/>
                    </a:lnTo>
                    <a:lnTo>
                      <a:pt x="959" y="133"/>
                    </a:lnTo>
                    <a:lnTo>
                      <a:pt x="828" y="184"/>
                    </a:lnTo>
                    <a:lnTo>
                      <a:pt x="703" y="243"/>
                    </a:lnTo>
                    <a:lnTo>
                      <a:pt x="586" y="308"/>
                    </a:lnTo>
                    <a:lnTo>
                      <a:pt x="476" y="374"/>
                    </a:lnTo>
                    <a:lnTo>
                      <a:pt x="381" y="455"/>
                    </a:lnTo>
                    <a:lnTo>
                      <a:pt x="293" y="528"/>
                    </a:lnTo>
                    <a:lnTo>
                      <a:pt x="213" y="609"/>
                    </a:lnTo>
                    <a:lnTo>
                      <a:pt x="147" y="697"/>
                    </a:lnTo>
                    <a:lnTo>
                      <a:pt x="95" y="784"/>
                    </a:lnTo>
                    <a:lnTo>
                      <a:pt x="51" y="872"/>
                    </a:lnTo>
                    <a:lnTo>
                      <a:pt x="22" y="967"/>
                    </a:lnTo>
                    <a:lnTo>
                      <a:pt x="0" y="1055"/>
                    </a:lnTo>
                    <a:lnTo>
                      <a:pt x="0" y="1150"/>
                    </a:lnTo>
                    <a:lnTo>
                      <a:pt x="15" y="1238"/>
                    </a:lnTo>
                    <a:lnTo>
                      <a:pt x="29" y="1312"/>
                    </a:lnTo>
                    <a:lnTo>
                      <a:pt x="59" y="1377"/>
                    </a:lnTo>
                    <a:lnTo>
                      <a:pt x="95" y="1436"/>
                    </a:lnTo>
                    <a:lnTo>
                      <a:pt x="139" y="1495"/>
                    </a:lnTo>
                    <a:lnTo>
                      <a:pt x="198" y="1553"/>
                    </a:lnTo>
                    <a:lnTo>
                      <a:pt x="256" y="1604"/>
                    </a:lnTo>
                    <a:lnTo>
                      <a:pt x="322" y="1648"/>
                    </a:lnTo>
                    <a:lnTo>
                      <a:pt x="388" y="1692"/>
                    </a:lnTo>
                    <a:lnTo>
                      <a:pt x="469" y="1729"/>
                    </a:lnTo>
                    <a:lnTo>
                      <a:pt x="549" y="1766"/>
                    </a:lnTo>
                    <a:lnTo>
                      <a:pt x="637" y="1795"/>
                    </a:lnTo>
                    <a:lnTo>
                      <a:pt x="732" y="1817"/>
                    </a:lnTo>
                    <a:lnTo>
                      <a:pt x="828" y="1831"/>
                    </a:lnTo>
                    <a:lnTo>
                      <a:pt x="930" y="1846"/>
                    </a:lnTo>
                    <a:lnTo>
                      <a:pt x="1033" y="1853"/>
                    </a:lnTo>
                    <a:lnTo>
                      <a:pt x="1135" y="1861"/>
                    </a:lnTo>
                    <a:lnTo>
                      <a:pt x="1252" y="1853"/>
                    </a:lnTo>
                    <a:lnTo>
                      <a:pt x="1377" y="1846"/>
                    </a:lnTo>
                    <a:lnTo>
                      <a:pt x="1494" y="1831"/>
                    </a:lnTo>
                    <a:lnTo>
                      <a:pt x="1618" y="1809"/>
                    </a:lnTo>
                    <a:lnTo>
                      <a:pt x="1757" y="1773"/>
                    </a:lnTo>
                    <a:lnTo>
                      <a:pt x="1897" y="1729"/>
                    </a:lnTo>
                    <a:lnTo>
                      <a:pt x="2028" y="1678"/>
                    </a:lnTo>
                    <a:lnTo>
                      <a:pt x="2153" y="1619"/>
                    </a:lnTo>
                    <a:lnTo>
                      <a:pt x="2270" y="1553"/>
                    </a:lnTo>
                    <a:lnTo>
                      <a:pt x="2373" y="1487"/>
                    </a:lnTo>
                    <a:lnTo>
                      <a:pt x="2475" y="1414"/>
                    </a:lnTo>
                    <a:lnTo>
                      <a:pt x="2563" y="1334"/>
                    </a:lnTo>
                    <a:lnTo>
                      <a:pt x="2636" y="1253"/>
                    </a:lnTo>
                    <a:lnTo>
                      <a:pt x="2702" y="1165"/>
                    </a:lnTo>
                    <a:lnTo>
                      <a:pt x="2761" y="1077"/>
                    </a:lnTo>
                    <a:lnTo>
                      <a:pt x="2805" y="989"/>
                    </a:lnTo>
                    <a:lnTo>
                      <a:pt x="2834" y="902"/>
                    </a:lnTo>
                    <a:lnTo>
                      <a:pt x="2848" y="806"/>
                    </a:lnTo>
                    <a:lnTo>
                      <a:pt x="2856" y="718"/>
                    </a:lnTo>
                    <a:lnTo>
                      <a:pt x="2841" y="623"/>
                    </a:lnTo>
                    <a:lnTo>
                      <a:pt x="2819" y="557"/>
                    </a:lnTo>
                    <a:lnTo>
                      <a:pt x="2790" y="492"/>
                    </a:lnTo>
                    <a:lnTo>
                      <a:pt x="2753" y="426"/>
                    </a:lnTo>
                    <a:lnTo>
                      <a:pt x="2709" y="367"/>
                    </a:lnTo>
                    <a:lnTo>
                      <a:pt x="2658" y="308"/>
                    </a:lnTo>
                    <a:lnTo>
                      <a:pt x="2600" y="257"/>
                    </a:lnTo>
                    <a:lnTo>
                      <a:pt x="2534" y="213"/>
                    </a:lnTo>
                    <a:lnTo>
                      <a:pt x="2460" y="169"/>
                    </a:lnTo>
                    <a:lnTo>
                      <a:pt x="2387" y="133"/>
                    </a:lnTo>
                    <a:lnTo>
                      <a:pt x="2307" y="103"/>
                    </a:lnTo>
                    <a:lnTo>
                      <a:pt x="2219" y="74"/>
                    </a:lnTo>
                    <a:lnTo>
                      <a:pt x="2124" y="45"/>
                    </a:lnTo>
                    <a:lnTo>
                      <a:pt x="2028" y="30"/>
                    </a:lnTo>
                    <a:lnTo>
                      <a:pt x="1926" y="16"/>
                    </a:lnTo>
                    <a:lnTo>
                      <a:pt x="1823" y="8"/>
                    </a:lnTo>
                    <a:lnTo>
                      <a:pt x="1714" y="1"/>
                    </a:lnTo>
                    <a:close/>
                  </a:path>
                </a:pathLst>
              </a:custGeom>
              <a:solidFill>
                <a:srgbClr val="F278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1"/>
              <p:cNvSpPr/>
              <p:nvPr/>
            </p:nvSpPr>
            <p:spPr>
              <a:xfrm>
                <a:off x="3230900" y="693900"/>
                <a:ext cx="71400" cy="4652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1861" fill="none" extrusionOk="0">
                    <a:moveTo>
                      <a:pt x="1714" y="1"/>
                    </a:moveTo>
                    <a:lnTo>
                      <a:pt x="1714" y="1"/>
                    </a:lnTo>
                    <a:lnTo>
                      <a:pt x="1596" y="8"/>
                    </a:lnTo>
                    <a:lnTo>
                      <a:pt x="1479" y="16"/>
                    </a:lnTo>
                    <a:lnTo>
                      <a:pt x="1362" y="30"/>
                    </a:lnTo>
                    <a:lnTo>
                      <a:pt x="1238" y="60"/>
                    </a:lnTo>
                    <a:lnTo>
                      <a:pt x="1238" y="60"/>
                    </a:lnTo>
                    <a:lnTo>
                      <a:pt x="1091" y="96"/>
                    </a:lnTo>
                    <a:lnTo>
                      <a:pt x="959" y="133"/>
                    </a:lnTo>
                    <a:lnTo>
                      <a:pt x="828" y="184"/>
                    </a:lnTo>
                    <a:lnTo>
                      <a:pt x="703" y="243"/>
                    </a:lnTo>
                    <a:lnTo>
                      <a:pt x="586" y="308"/>
                    </a:lnTo>
                    <a:lnTo>
                      <a:pt x="476" y="374"/>
                    </a:lnTo>
                    <a:lnTo>
                      <a:pt x="381" y="455"/>
                    </a:lnTo>
                    <a:lnTo>
                      <a:pt x="293" y="528"/>
                    </a:lnTo>
                    <a:lnTo>
                      <a:pt x="213" y="609"/>
                    </a:lnTo>
                    <a:lnTo>
                      <a:pt x="147" y="697"/>
                    </a:lnTo>
                    <a:lnTo>
                      <a:pt x="95" y="784"/>
                    </a:lnTo>
                    <a:lnTo>
                      <a:pt x="51" y="872"/>
                    </a:lnTo>
                    <a:lnTo>
                      <a:pt x="22" y="967"/>
                    </a:lnTo>
                    <a:lnTo>
                      <a:pt x="0" y="1055"/>
                    </a:lnTo>
                    <a:lnTo>
                      <a:pt x="0" y="1150"/>
                    </a:lnTo>
                    <a:lnTo>
                      <a:pt x="15" y="1238"/>
                    </a:lnTo>
                    <a:lnTo>
                      <a:pt x="15" y="1238"/>
                    </a:lnTo>
                    <a:lnTo>
                      <a:pt x="29" y="1312"/>
                    </a:lnTo>
                    <a:lnTo>
                      <a:pt x="59" y="1377"/>
                    </a:lnTo>
                    <a:lnTo>
                      <a:pt x="95" y="1436"/>
                    </a:lnTo>
                    <a:lnTo>
                      <a:pt x="139" y="1495"/>
                    </a:lnTo>
                    <a:lnTo>
                      <a:pt x="198" y="1553"/>
                    </a:lnTo>
                    <a:lnTo>
                      <a:pt x="256" y="1604"/>
                    </a:lnTo>
                    <a:lnTo>
                      <a:pt x="322" y="1648"/>
                    </a:lnTo>
                    <a:lnTo>
                      <a:pt x="388" y="1692"/>
                    </a:lnTo>
                    <a:lnTo>
                      <a:pt x="469" y="1729"/>
                    </a:lnTo>
                    <a:lnTo>
                      <a:pt x="549" y="1766"/>
                    </a:lnTo>
                    <a:lnTo>
                      <a:pt x="637" y="1795"/>
                    </a:lnTo>
                    <a:lnTo>
                      <a:pt x="732" y="1817"/>
                    </a:lnTo>
                    <a:lnTo>
                      <a:pt x="828" y="1831"/>
                    </a:lnTo>
                    <a:lnTo>
                      <a:pt x="930" y="1846"/>
                    </a:lnTo>
                    <a:lnTo>
                      <a:pt x="1033" y="1853"/>
                    </a:lnTo>
                    <a:lnTo>
                      <a:pt x="1135" y="1861"/>
                    </a:lnTo>
                    <a:lnTo>
                      <a:pt x="1135" y="1861"/>
                    </a:lnTo>
                    <a:lnTo>
                      <a:pt x="1252" y="1853"/>
                    </a:lnTo>
                    <a:lnTo>
                      <a:pt x="1377" y="1846"/>
                    </a:lnTo>
                    <a:lnTo>
                      <a:pt x="1494" y="1831"/>
                    </a:lnTo>
                    <a:lnTo>
                      <a:pt x="1618" y="1809"/>
                    </a:lnTo>
                    <a:lnTo>
                      <a:pt x="1618" y="1809"/>
                    </a:lnTo>
                    <a:lnTo>
                      <a:pt x="1757" y="1773"/>
                    </a:lnTo>
                    <a:lnTo>
                      <a:pt x="1897" y="1729"/>
                    </a:lnTo>
                    <a:lnTo>
                      <a:pt x="2028" y="1678"/>
                    </a:lnTo>
                    <a:lnTo>
                      <a:pt x="2153" y="1619"/>
                    </a:lnTo>
                    <a:lnTo>
                      <a:pt x="2270" y="1553"/>
                    </a:lnTo>
                    <a:lnTo>
                      <a:pt x="2373" y="1487"/>
                    </a:lnTo>
                    <a:lnTo>
                      <a:pt x="2475" y="1414"/>
                    </a:lnTo>
                    <a:lnTo>
                      <a:pt x="2563" y="1334"/>
                    </a:lnTo>
                    <a:lnTo>
                      <a:pt x="2636" y="1253"/>
                    </a:lnTo>
                    <a:lnTo>
                      <a:pt x="2702" y="1165"/>
                    </a:lnTo>
                    <a:lnTo>
                      <a:pt x="2761" y="1077"/>
                    </a:lnTo>
                    <a:lnTo>
                      <a:pt x="2805" y="989"/>
                    </a:lnTo>
                    <a:lnTo>
                      <a:pt x="2834" y="902"/>
                    </a:lnTo>
                    <a:lnTo>
                      <a:pt x="2848" y="806"/>
                    </a:lnTo>
                    <a:lnTo>
                      <a:pt x="2856" y="718"/>
                    </a:lnTo>
                    <a:lnTo>
                      <a:pt x="2841" y="623"/>
                    </a:lnTo>
                    <a:lnTo>
                      <a:pt x="2841" y="623"/>
                    </a:lnTo>
                    <a:lnTo>
                      <a:pt x="2819" y="557"/>
                    </a:lnTo>
                    <a:lnTo>
                      <a:pt x="2790" y="492"/>
                    </a:lnTo>
                    <a:lnTo>
                      <a:pt x="2753" y="426"/>
                    </a:lnTo>
                    <a:lnTo>
                      <a:pt x="2709" y="367"/>
                    </a:lnTo>
                    <a:lnTo>
                      <a:pt x="2658" y="308"/>
                    </a:lnTo>
                    <a:lnTo>
                      <a:pt x="2600" y="257"/>
                    </a:lnTo>
                    <a:lnTo>
                      <a:pt x="2534" y="213"/>
                    </a:lnTo>
                    <a:lnTo>
                      <a:pt x="2460" y="169"/>
                    </a:lnTo>
                    <a:lnTo>
                      <a:pt x="2387" y="133"/>
                    </a:lnTo>
                    <a:lnTo>
                      <a:pt x="2307" y="103"/>
                    </a:lnTo>
                    <a:lnTo>
                      <a:pt x="2219" y="74"/>
                    </a:lnTo>
                    <a:lnTo>
                      <a:pt x="2124" y="45"/>
                    </a:lnTo>
                    <a:lnTo>
                      <a:pt x="2028" y="30"/>
                    </a:lnTo>
                    <a:lnTo>
                      <a:pt x="1926" y="16"/>
                    </a:lnTo>
                    <a:lnTo>
                      <a:pt x="1823" y="8"/>
                    </a:lnTo>
                    <a:lnTo>
                      <a:pt x="171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1"/>
              <p:cNvSpPr/>
              <p:nvPr/>
            </p:nvSpPr>
            <p:spPr>
              <a:xfrm>
                <a:off x="3236200" y="654375"/>
                <a:ext cx="249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033" extrusionOk="0">
                    <a:moveTo>
                      <a:pt x="440" y="0"/>
                    </a:moveTo>
                    <a:lnTo>
                      <a:pt x="381" y="15"/>
                    </a:lnTo>
                    <a:lnTo>
                      <a:pt x="330" y="22"/>
                    </a:lnTo>
                    <a:lnTo>
                      <a:pt x="279" y="44"/>
                    </a:lnTo>
                    <a:lnTo>
                      <a:pt x="235" y="66"/>
                    </a:lnTo>
                    <a:lnTo>
                      <a:pt x="198" y="96"/>
                    </a:lnTo>
                    <a:lnTo>
                      <a:pt x="154" y="125"/>
                    </a:lnTo>
                    <a:lnTo>
                      <a:pt x="125" y="161"/>
                    </a:lnTo>
                    <a:lnTo>
                      <a:pt x="96" y="198"/>
                    </a:lnTo>
                    <a:lnTo>
                      <a:pt x="66" y="242"/>
                    </a:lnTo>
                    <a:lnTo>
                      <a:pt x="30" y="330"/>
                    </a:lnTo>
                    <a:lnTo>
                      <a:pt x="8" y="418"/>
                    </a:lnTo>
                    <a:lnTo>
                      <a:pt x="1" y="520"/>
                    </a:lnTo>
                    <a:lnTo>
                      <a:pt x="8" y="615"/>
                    </a:lnTo>
                    <a:lnTo>
                      <a:pt x="30" y="711"/>
                    </a:lnTo>
                    <a:lnTo>
                      <a:pt x="44" y="755"/>
                    </a:lnTo>
                    <a:lnTo>
                      <a:pt x="66" y="798"/>
                    </a:lnTo>
                    <a:lnTo>
                      <a:pt x="96" y="835"/>
                    </a:lnTo>
                    <a:lnTo>
                      <a:pt x="125" y="872"/>
                    </a:lnTo>
                    <a:lnTo>
                      <a:pt x="154" y="908"/>
                    </a:lnTo>
                    <a:lnTo>
                      <a:pt x="191" y="938"/>
                    </a:lnTo>
                    <a:lnTo>
                      <a:pt x="235" y="967"/>
                    </a:lnTo>
                    <a:lnTo>
                      <a:pt x="279" y="989"/>
                    </a:lnTo>
                    <a:lnTo>
                      <a:pt x="330" y="1011"/>
                    </a:lnTo>
                    <a:lnTo>
                      <a:pt x="381" y="1025"/>
                    </a:lnTo>
                    <a:lnTo>
                      <a:pt x="440" y="1033"/>
                    </a:lnTo>
                    <a:lnTo>
                      <a:pt x="557" y="1033"/>
                    </a:lnTo>
                    <a:lnTo>
                      <a:pt x="616" y="1025"/>
                    </a:lnTo>
                    <a:lnTo>
                      <a:pt x="667" y="1011"/>
                    </a:lnTo>
                    <a:lnTo>
                      <a:pt x="718" y="989"/>
                    </a:lnTo>
                    <a:lnTo>
                      <a:pt x="762" y="967"/>
                    </a:lnTo>
                    <a:lnTo>
                      <a:pt x="806" y="938"/>
                    </a:lnTo>
                    <a:lnTo>
                      <a:pt x="843" y="908"/>
                    </a:lnTo>
                    <a:lnTo>
                      <a:pt x="872" y="872"/>
                    </a:lnTo>
                    <a:lnTo>
                      <a:pt x="901" y="835"/>
                    </a:lnTo>
                    <a:lnTo>
                      <a:pt x="930" y="798"/>
                    </a:lnTo>
                    <a:lnTo>
                      <a:pt x="967" y="711"/>
                    </a:lnTo>
                    <a:lnTo>
                      <a:pt x="989" y="615"/>
                    </a:lnTo>
                    <a:lnTo>
                      <a:pt x="996" y="520"/>
                    </a:lnTo>
                    <a:lnTo>
                      <a:pt x="989" y="418"/>
                    </a:lnTo>
                    <a:lnTo>
                      <a:pt x="967" y="330"/>
                    </a:lnTo>
                    <a:lnTo>
                      <a:pt x="952" y="286"/>
                    </a:lnTo>
                    <a:lnTo>
                      <a:pt x="930" y="242"/>
                    </a:lnTo>
                    <a:lnTo>
                      <a:pt x="901" y="198"/>
                    </a:lnTo>
                    <a:lnTo>
                      <a:pt x="872" y="161"/>
                    </a:lnTo>
                    <a:lnTo>
                      <a:pt x="843" y="125"/>
                    </a:lnTo>
                    <a:lnTo>
                      <a:pt x="806" y="96"/>
                    </a:lnTo>
                    <a:lnTo>
                      <a:pt x="762" y="66"/>
                    </a:lnTo>
                    <a:lnTo>
                      <a:pt x="718" y="44"/>
                    </a:lnTo>
                    <a:lnTo>
                      <a:pt x="667" y="22"/>
                    </a:lnTo>
                    <a:lnTo>
                      <a:pt x="616" y="15"/>
                    </a:lnTo>
                    <a:lnTo>
                      <a:pt x="557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1"/>
              <p:cNvSpPr/>
              <p:nvPr/>
            </p:nvSpPr>
            <p:spPr>
              <a:xfrm>
                <a:off x="3462625" y="596150"/>
                <a:ext cx="25125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034" extrusionOk="0">
                    <a:moveTo>
                      <a:pt x="440" y="1"/>
                    </a:moveTo>
                    <a:lnTo>
                      <a:pt x="382" y="8"/>
                    </a:lnTo>
                    <a:lnTo>
                      <a:pt x="330" y="23"/>
                    </a:lnTo>
                    <a:lnTo>
                      <a:pt x="279" y="45"/>
                    </a:lnTo>
                    <a:lnTo>
                      <a:pt x="235" y="67"/>
                    </a:lnTo>
                    <a:lnTo>
                      <a:pt x="199" y="96"/>
                    </a:lnTo>
                    <a:lnTo>
                      <a:pt x="162" y="125"/>
                    </a:lnTo>
                    <a:lnTo>
                      <a:pt x="125" y="162"/>
                    </a:lnTo>
                    <a:lnTo>
                      <a:pt x="96" y="199"/>
                    </a:lnTo>
                    <a:lnTo>
                      <a:pt x="74" y="243"/>
                    </a:lnTo>
                    <a:lnTo>
                      <a:pt x="30" y="330"/>
                    </a:lnTo>
                    <a:lnTo>
                      <a:pt x="8" y="418"/>
                    </a:lnTo>
                    <a:lnTo>
                      <a:pt x="1" y="521"/>
                    </a:lnTo>
                    <a:lnTo>
                      <a:pt x="8" y="616"/>
                    </a:lnTo>
                    <a:lnTo>
                      <a:pt x="30" y="711"/>
                    </a:lnTo>
                    <a:lnTo>
                      <a:pt x="52" y="755"/>
                    </a:lnTo>
                    <a:lnTo>
                      <a:pt x="74" y="792"/>
                    </a:lnTo>
                    <a:lnTo>
                      <a:pt x="96" y="836"/>
                    </a:lnTo>
                    <a:lnTo>
                      <a:pt x="125" y="872"/>
                    </a:lnTo>
                    <a:lnTo>
                      <a:pt x="162" y="909"/>
                    </a:lnTo>
                    <a:lnTo>
                      <a:pt x="199" y="938"/>
                    </a:lnTo>
                    <a:lnTo>
                      <a:pt x="235" y="967"/>
                    </a:lnTo>
                    <a:lnTo>
                      <a:pt x="279" y="989"/>
                    </a:lnTo>
                    <a:lnTo>
                      <a:pt x="330" y="1011"/>
                    </a:lnTo>
                    <a:lnTo>
                      <a:pt x="382" y="1026"/>
                    </a:lnTo>
                    <a:lnTo>
                      <a:pt x="440" y="1033"/>
                    </a:lnTo>
                    <a:lnTo>
                      <a:pt x="557" y="1033"/>
                    </a:lnTo>
                    <a:lnTo>
                      <a:pt x="616" y="1026"/>
                    </a:lnTo>
                    <a:lnTo>
                      <a:pt x="667" y="1011"/>
                    </a:lnTo>
                    <a:lnTo>
                      <a:pt x="718" y="989"/>
                    </a:lnTo>
                    <a:lnTo>
                      <a:pt x="762" y="967"/>
                    </a:lnTo>
                    <a:lnTo>
                      <a:pt x="806" y="938"/>
                    </a:lnTo>
                    <a:lnTo>
                      <a:pt x="843" y="909"/>
                    </a:lnTo>
                    <a:lnTo>
                      <a:pt x="872" y="872"/>
                    </a:lnTo>
                    <a:lnTo>
                      <a:pt x="902" y="836"/>
                    </a:lnTo>
                    <a:lnTo>
                      <a:pt x="931" y="792"/>
                    </a:lnTo>
                    <a:lnTo>
                      <a:pt x="967" y="711"/>
                    </a:lnTo>
                    <a:lnTo>
                      <a:pt x="989" y="616"/>
                    </a:lnTo>
                    <a:lnTo>
                      <a:pt x="1004" y="521"/>
                    </a:lnTo>
                    <a:lnTo>
                      <a:pt x="989" y="418"/>
                    </a:lnTo>
                    <a:lnTo>
                      <a:pt x="967" y="330"/>
                    </a:lnTo>
                    <a:lnTo>
                      <a:pt x="953" y="287"/>
                    </a:lnTo>
                    <a:lnTo>
                      <a:pt x="931" y="243"/>
                    </a:lnTo>
                    <a:lnTo>
                      <a:pt x="902" y="199"/>
                    </a:lnTo>
                    <a:lnTo>
                      <a:pt x="872" y="162"/>
                    </a:lnTo>
                    <a:lnTo>
                      <a:pt x="843" y="125"/>
                    </a:lnTo>
                    <a:lnTo>
                      <a:pt x="806" y="96"/>
                    </a:lnTo>
                    <a:lnTo>
                      <a:pt x="762" y="67"/>
                    </a:lnTo>
                    <a:lnTo>
                      <a:pt x="718" y="45"/>
                    </a:lnTo>
                    <a:lnTo>
                      <a:pt x="667" y="23"/>
                    </a:lnTo>
                    <a:lnTo>
                      <a:pt x="616" y="8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1"/>
              <p:cNvSpPr/>
              <p:nvPr/>
            </p:nvSpPr>
            <p:spPr>
              <a:xfrm>
                <a:off x="3500350" y="1110525"/>
                <a:ext cx="25100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34" extrusionOk="0">
                    <a:moveTo>
                      <a:pt x="440" y="1"/>
                    </a:moveTo>
                    <a:lnTo>
                      <a:pt x="381" y="8"/>
                    </a:lnTo>
                    <a:lnTo>
                      <a:pt x="330" y="23"/>
                    </a:lnTo>
                    <a:lnTo>
                      <a:pt x="286" y="45"/>
                    </a:lnTo>
                    <a:lnTo>
                      <a:pt x="235" y="67"/>
                    </a:lnTo>
                    <a:lnTo>
                      <a:pt x="198" y="96"/>
                    </a:lnTo>
                    <a:lnTo>
                      <a:pt x="161" y="125"/>
                    </a:lnTo>
                    <a:lnTo>
                      <a:pt x="125" y="162"/>
                    </a:lnTo>
                    <a:lnTo>
                      <a:pt x="95" y="199"/>
                    </a:lnTo>
                    <a:lnTo>
                      <a:pt x="73" y="243"/>
                    </a:lnTo>
                    <a:lnTo>
                      <a:pt x="30" y="330"/>
                    </a:lnTo>
                    <a:lnTo>
                      <a:pt x="8" y="418"/>
                    </a:lnTo>
                    <a:lnTo>
                      <a:pt x="0" y="521"/>
                    </a:lnTo>
                    <a:lnTo>
                      <a:pt x="8" y="616"/>
                    </a:lnTo>
                    <a:lnTo>
                      <a:pt x="30" y="711"/>
                    </a:lnTo>
                    <a:lnTo>
                      <a:pt x="52" y="755"/>
                    </a:lnTo>
                    <a:lnTo>
                      <a:pt x="73" y="792"/>
                    </a:lnTo>
                    <a:lnTo>
                      <a:pt x="95" y="836"/>
                    </a:lnTo>
                    <a:lnTo>
                      <a:pt x="125" y="872"/>
                    </a:lnTo>
                    <a:lnTo>
                      <a:pt x="161" y="909"/>
                    </a:lnTo>
                    <a:lnTo>
                      <a:pt x="198" y="938"/>
                    </a:lnTo>
                    <a:lnTo>
                      <a:pt x="235" y="967"/>
                    </a:lnTo>
                    <a:lnTo>
                      <a:pt x="286" y="989"/>
                    </a:lnTo>
                    <a:lnTo>
                      <a:pt x="330" y="1011"/>
                    </a:lnTo>
                    <a:lnTo>
                      <a:pt x="381" y="1026"/>
                    </a:lnTo>
                    <a:lnTo>
                      <a:pt x="440" y="1033"/>
                    </a:lnTo>
                    <a:lnTo>
                      <a:pt x="564" y="1033"/>
                    </a:lnTo>
                    <a:lnTo>
                      <a:pt x="615" y="1026"/>
                    </a:lnTo>
                    <a:lnTo>
                      <a:pt x="674" y="1011"/>
                    </a:lnTo>
                    <a:lnTo>
                      <a:pt x="718" y="989"/>
                    </a:lnTo>
                    <a:lnTo>
                      <a:pt x="762" y="967"/>
                    </a:lnTo>
                    <a:lnTo>
                      <a:pt x="806" y="938"/>
                    </a:lnTo>
                    <a:lnTo>
                      <a:pt x="842" y="909"/>
                    </a:lnTo>
                    <a:lnTo>
                      <a:pt x="879" y="872"/>
                    </a:lnTo>
                    <a:lnTo>
                      <a:pt x="908" y="836"/>
                    </a:lnTo>
                    <a:lnTo>
                      <a:pt x="930" y="792"/>
                    </a:lnTo>
                    <a:lnTo>
                      <a:pt x="967" y="711"/>
                    </a:lnTo>
                    <a:lnTo>
                      <a:pt x="996" y="616"/>
                    </a:lnTo>
                    <a:lnTo>
                      <a:pt x="1003" y="521"/>
                    </a:lnTo>
                    <a:lnTo>
                      <a:pt x="996" y="418"/>
                    </a:lnTo>
                    <a:lnTo>
                      <a:pt x="967" y="330"/>
                    </a:lnTo>
                    <a:lnTo>
                      <a:pt x="930" y="243"/>
                    </a:lnTo>
                    <a:lnTo>
                      <a:pt x="908" y="199"/>
                    </a:lnTo>
                    <a:lnTo>
                      <a:pt x="879" y="162"/>
                    </a:lnTo>
                    <a:lnTo>
                      <a:pt x="842" y="125"/>
                    </a:lnTo>
                    <a:lnTo>
                      <a:pt x="806" y="96"/>
                    </a:lnTo>
                    <a:lnTo>
                      <a:pt x="762" y="67"/>
                    </a:lnTo>
                    <a:lnTo>
                      <a:pt x="718" y="45"/>
                    </a:lnTo>
                    <a:lnTo>
                      <a:pt x="674" y="23"/>
                    </a:lnTo>
                    <a:lnTo>
                      <a:pt x="615" y="8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1"/>
              <p:cNvSpPr/>
              <p:nvPr/>
            </p:nvSpPr>
            <p:spPr>
              <a:xfrm>
                <a:off x="3722575" y="1162350"/>
                <a:ext cx="249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033" extrusionOk="0">
                    <a:moveTo>
                      <a:pt x="440" y="0"/>
                    </a:moveTo>
                    <a:lnTo>
                      <a:pt x="381" y="7"/>
                    </a:lnTo>
                    <a:lnTo>
                      <a:pt x="330" y="22"/>
                    </a:lnTo>
                    <a:lnTo>
                      <a:pt x="278" y="44"/>
                    </a:lnTo>
                    <a:lnTo>
                      <a:pt x="235" y="66"/>
                    </a:lnTo>
                    <a:lnTo>
                      <a:pt x="191" y="95"/>
                    </a:lnTo>
                    <a:lnTo>
                      <a:pt x="154" y="125"/>
                    </a:lnTo>
                    <a:lnTo>
                      <a:pt x="125" y="161"/>
                    </a:lnTo>
                    <a:lnTo>
                      <a:pt x="95" y="198"/>
                    </a:lnTo>
                    <a:lnTo>
                      <a:pt x="66" y="234"/>
                    </a:lnTo>
                    <a:lnTo>
                      <a:pt x="30" y="322"/>
                    </a:lnTo>
                    <a:lnTo>
                      <a:pt x="8" y="417"/>
                    </a:lnTo>
                    <a:lnTo>
                      <a:pt x="0" y="513"/>
                    </a:lnTo>
                    <a:lnTo>
                      <a:pt x="8" y="608"/>
                    </a:lnTo>
                    <a:lnTo>
                      <a:pt x="30" y="703"/>
                    </a:lnTo>
                    <a:lnTo>
                      <a:pt x="66" y="791"/>
                    </a:lnTo>
                    <a:lnTo>
                      <a:pt x="95" y="835"/>
                    </a:lnTo>
                    <a:lnTo>
                      <a:pt x="125" y="871"/>
                    </a:lnTo>
                    <a:lnTo>
                      <a:pt x="154" y="908"/>
                    </a:lnTo>
                    <a:lnTo>
                      <a:pt x="191" y="937"/>
                    </a:lnTo>
                    <a:lnTo>
                      <a:pt x="235" y="967"/>
                    </a:lnTo>
                    <a:lnTo>
                      <a:pt x="278" y="989"/>
                    </a:lnTo>
                    <a:lnTo>
                      <a:pt x="330" y="1011"/>
                    </a:lnTo>
                    <a:lnTo>
                      <a:pt x="381" y="1018"/>
                    </a:lnTo>
                    <a:lnTo>
                      <a:pt x="440" y="1032"/>
                    </a:lnTo>
                    <a:lnTo>
                      <a:pt x="557" y="1032"/>
                    </a:lnTo>
                    <a:lnTo>
                      <a:pt x="615" y="1018"/>
                    </a:lnTo>
                    <a:lnTo>
                      <a:pt x="667" y="1011"/>
                    </a:lnTo>
                    <a:lnTo>
                      <a:pt x="718" y="989"/>
                    </a:lnTo>
                    <a:lnTo>
                      <a:pt x="762" y="967"/>
                    </a:lnTo>
                    <a:lnTo>
                      <a:pt x="806" y="937"/>
                    </a:lnTo>
                    <a:lnTo>
                      <a:pt x="842" y="908"/>
                    </a:lnTo>
                    <a:lnTo>
                      <a:pt x="872" y="871"/>
                    </a:lnTo>
                    <a:lnTo>
                      <a:pt x="901" y="835"/>
                    </a:lnTo>
                    <a:lnTo>
                      <a:pt x="930" y="791"/>
                    </a:lnTo>
                    <a:lnTo>
                      <a:pt x="967" y="703"/>
                    </a:lnTo>
                    <a:lnTo>
                      <a:pt x="989" y="608"/>
                    </a:lnTo>
                    <a:lnTo>
                      <a:pt x="996" y="513"/>
                    </a:lnTo>
                    <a:lnTo>
                      <a:pt x="989" y="417"/>
                    </a:lnTo>
                    <a:lnTo>
                      <a:pt x="967" y="322"/>
                    </a:lnTo>
                    <a:lnTo>
                      <a:pt x="930" y="234"/>
                    </a:lnTo>
                    <a:lnTo>
                      <a:pt x="901" y="198"/>
                    </a:lnTo>
                    <a:lnTo>
                      <a:pt x="872" y="161"/>
                    </a:lnTo>
                    <a:lnTo>
                      <a:pt x="842" y="125"/>
                    </a:lnTo>
                    <a:lnTo>
                      <a:pt x="806" y="95"/>
                    </a:lnTo>
                    <a:lnTo>
                      <a:pt x="762" y="66"/>
                    </a:lnTo>
                    <a:lnTo>
                      <a:pt x="718" y="44"/>
                    </a:lnTo>
                    <a:lnTo>
                      <a:pt x="667" y="22"/>
                    </a:lnTo>
                    <a:lnTo>
                      <a:pt x="615" y="7"/>
                    </a:lnTo>
                    <a:lnTo>
                      <a:pt x="557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1"/>
              <p:cNvSpPr/>
              <p:nvPr/>
            </p:nvSpPr>
            <p:spPr>
              <a:xfrm>
                <a:off x="4294050" y="1533200"/>
                <a:ext cx="249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033" extrusionOk="0">
                    <a:moveTo>
                      <a:pt x="499" y="1"/>
                    </a:moveTo>
                    <a:lnTo>
                      <a:pt x="440" y="8"/>
                    </a:lnTo>
                    <a:lnTo>
                      <a:pt x="381" y="15"/>
                    </a:lnTo>
                    <a:lnTo>
                      <a:pt x="330" y="30"/>
                    </a:lnTo>
                    <a:lnTo>
                      <a:pt x="279" y="45"/>
                    </a:lnTo>
                    <a:lnTo>
                      <a:pt x="235" y="66"/>
                    </a:lnTo>
                    <a:lnTo>
                      <a:pt x="198" y="96"/>
                    </a:lnTo>
                    <a:lnTo>
                      <a:pt x="154" y="125"/>
                    </a:lnTo>
                    <a:lnTo>
                      <a:pt x="125" y="162"/>
                    </a:lnTo>
                    <a:lnTo>
                      <a:pt x="96" y="198"/>
                    </a:lnTo>
                    <a:lnTo>
                      <a:pt x="67" y="242"/>
                    </a:lnTo>
                    <a:lnTo>
                      <a:pt x="30" y="330"/>
                    </a:lnTo>
                    <a:lnTo>
                      <a:pt x="8" y="425"/>
                    </a:lnTo>
                    <a:lnTo>
                      <a:pt x="1" y="520"/>
                    </a:lnTo>
                    <a:lnTo>
                      <a:pt x="8" y="616"/>
                    </a:lnTo>
                    <a:lnTo>
                      <a:pt x="30" y="711"/>
                    </a:lnTo>
                    <a:lnTo>
                      <a:pt x="52" y="755"/>
                    </a:lnTo>
                    <a:lnTo>
                      <a:pt x="67" y="799"/>
                    </a:lnTo>
                    <a:lnTo>
                      <a:pt x="96" y="835"/>
                    </a:lnTo>
                    <a:lnTo>
                      <a:pt x="125" y="872"/>
                    </a:lnTo>
                    <a:lnTo>
                      <a:pt x="154" y="909"/>
                    </a:lnTo>
                    <a:lnTo>
                      <a:pt x="198" y="938"/>
                    </a:lnTo>
                    <a:lnTo>
                      <a:pt x="235" y="967"/>
                    </a:lnTo>
                    <a:lnTo>
                      <a:pt x="279" y="989"/>
                    </a:lnTo>
                    <a:lnTo>
                      <a:pt x="330" y="1011"/>
                    </a:lnTo>
                    <a:lnTo>
                      <a:pt x="381" y="1026"/>
                    </a:lnTo>
                    <a:lnTo>
                      <a:pt x="440" y="1033"/>
                    </a:lnTo>
                    <a:lnTo>
                      <a:pt x="557" y="1033"/>
                    </a:lnTo>
                    <a:lnTo>
                      <a:pt x="616" y="1026"/>
                    </a:lnTo>
                    <a:lnTo>
                      <a:pt x="667" y="1011"/>
                    </a:lnTo>
                    <a:lnTo>
                      <a:pt x="718" y="989"/>
                    </a:lnTo>
                    <a:lnTo>
                      <a:pt x="762" y="967"/>
                    </a:lnTo>
                    <a:lnTo>
                      <a:pt x="806" y="938"/>
                    </a:lnTo>
                    <a:lnTo>
                      <a:pt x="843" y="909"/>
                    </a:lnTo>
                    <a:lnTo>
                      <a:pt x="872" y="872"/>
                    </a:lnTo>
                    <a:lnTo>
                      <a:pt x="901" y="835"/>
                    </a:lnTo>
                    <a:lnTo>
                      <a:pt x="931" y="799"/>
                    </a:lnTo>
                    <a:lnTo>
                      <a:pt x="967" y="711"/>
                    </a:lnTo>
                    <a:lnTo>
                      <a:pt x="989" y="616"/>
                    </a:lnTo>
                    <a:lnTo>
                      <a:pt x="996" y="520"/>
                    </a:lnTo>
                    <a:lnTo>
                      <a:pt x="989" y="425"/>
                    </a:lnTo>
                    <a:lnTo>
                      <a:pt x="967" y="330"/>
                    </a:lnTo>
                    <a:lnTo>
                      <a:pt x="953" y="286"/>
                    </a:lnTo>
                    <a:lnTo>
                      <a:pt x="931" y="242"/>
                    </a:lnTo>
                    <a:lnTo>
                      <a:pt x="901" y="198"/>
                    </a:lnTo>
                    <a:lnTo>
                      <a:pt x="872" y="162"/>
                    </a:lnTo>
                    <a:lnTo>
                      <a:pt x="843" y="125"/>
                    </a:lnTo>
                    <a:lnTo>
                      <a:pt x="806" y="96"/>
                    </a:lnTo>
                    <a:lnTo>
                      <a:pt x="762" y="66"/>
                    </a:lnTo>
                    <a:lnTo>
                      <a:pt x="718" y="45"/>
                    </a:lnTo>
                    <a:lnTo>
                      <a:pt x="667" y="30"/>
                    </a:lnTo>
                    <a:lnTo>
                      <a:pt x="616" y="15"/>
                    </a:lnTo>
                    <a:lnTo>
                      <a:pt x="557" y="8"/>
                    </a:lnTo>
                    <a:lnTo>
                      <a:pt x="499" y="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1"/>
              <p:cNvSpPr/>
              <p:nvPr/>
            </p:nvSpPr>
            <p:spPr>
              <a:xfrm>
                <a:off x="4479475" y="1561200"/>
                <a:ext cx="25125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041" extrusionOk="0">
                    <a:moveTo>
                      <a:pt x="499" y="1"/>
                    </a:moveTo>
                    <a:lnTo>
                      <a:pt x="440" y="8"/>
                    </a:lnTo>
                    <a:lnTo>
                      <a:pt x="382" y="15"/>
                    </a:lnTo>
                    <a:lnTo>
                      <a:pt x="330" y="30"/>
                    </a:lnTo>
                    <a:lnTo>
                      <a:pt x="286" y="45"/>
                    </a:lnTo>
                    <a:lnTo>
                      <a:pt x="235" y="74"/>
                    </a:lnTo>
                    <a:lnTo>
                      <a:pt x="199" y="96"/>
                    </a:lnTo>
                    <a:lnTo>
                      <a:pt x="162" y="133"/>
                    </a:lnTo>
                    <a:lnTo>
                      <a:pt x="125" y="162"/>
                    </a:lnTo>
                    <a:lnTo>
                      <a:pt x="96" y="206"/>
                    </a:lnTo>
                    <a:lnTo>
                      <a:pt x="74" y="242"/>
                    </a:lnTo>
                    <a:lnTo>
                      <a:pt x="30" y="330"/>
                    </a:lnTo>
                    <a:lnTo>
                      <a:pt x="8" y="426"/>
                    </a:lnTo>
                    <a:lnTo>
                      <a:pt x="1" y="521"/>
                    </a:lnTo>
                    <a:lnTo>
                      <a:pt x="8" y="616"/>
                    </a:lnTo>
                    <a:lnTo>
                      <a:pt x="30" y="711"/>
                    </a:lnTo>
                    <a:lnTo>
                      <a:pt x="74" y="799"/>
                    </a:lnTo>
                    <a:lnTo>
                      <a:pt x="96" y="836"/>
                    </a:lnTo>
                    <a:lnTo>
                      <a:pt x="125" y="879"/>
                    </a:lnTo>
                    <a:lnTo>
                      <a:pt x="162" y="909"/>
                    </a:lnTo>
                    <a:lnTo>
                      <a:pt x="199" y="945"/>
                    </a:lnTo>
                    <a:lnTo>
                      <a:pt x="235" y="967"/>
                    </a:lnTo>
                    <a:lnTo>
                      <a:pt x="279" y="997"/>
                    </a:lnTo>
                    <a:lnTo>
                      <a:pt x="330" y="1011"/>
                    </a:lnTo>
                    <a:lnTo>
                      <a:pt x="382" y="1026"/>
                    </a:lnTo>
                    <a:lnTo>
                      <a:pt x="440" y="1033"/>
                    </a:lnTo>
                    <a:lnTo>
                      <a:pt x="499" y="1041"/>
                    </a:lnTo>
                    <a:lnTo>
                      <a:pt x="565" y="1033"/>
                    </a:lnTo>
                    <a:lnTo>
                      <a:pt x="616" y="1026"/>
                    </a:lnTo>
                    <a:lnTo>
                      <a:pt x="675" y="1011"/>
                    </a:lnTo>
                    <a:lnTo>
                      <a:pt x="718" y="997"/>
                    </a:lnTo>
                    <a:lnTo>
                      <a:pt x="762" y="967"/>
                    </a:lnTo>
                    <a:lnTo>
                      <a:pt x="806" y="945"/>
                    </a:lnTo>
                    <a:lnTo>
                      <a:pt x="843" y="909"/>
                    </a:lnTo>
                    <a:lnTo>
                      <a:pt x="880" y="879"/>
                    </a:lnTo>
                    <a:lnTo>
                      <a:pt x="909" y="836"/>
                    </a:lnTo>
                    <a:lnTo>
                      <a:pt x="931" y="799"/>
                    </a:lnTo>
                    <a:lnTo>
                      <a:pt x="967" y="711"/>
                    </a:lnTo>
                    <a:lnTo>
                      <a:pt x="997" y="616"/>
                    </a:lnTo>
                    <a:lnTo>
                      <a:pt x="1004" y="521"/>
                    </a:lnTo>
                    <a:lnTo>
                      <a:pt x="997" y="426"/>
                    </a:lnTo>
                    <a:lnTo>
                      <a:pt x="967" y="330"/>
                    </a:lnTo>
                    <a:lnTo>
                      <a:pt x="953" y="286"/>
                    </a:lnTo>
                    <a:lnTo>
                      <a:pt x="931" y="242"/>
                    </a:lnTo>
                    <a:lnTo>
                      <a:pt x="909" y="206"/>
                    </a:lnTo>
                    <a:lnTo>
                      <a:pt x="880" y="162"/>
                    </a:lnTo>
                    <a:lnTo>
                      <a:pt x="843" y="133"/>
                    </a:lnTo>
                    <a:lnTo>
                      <a:pt x="806" y="96"/>
                    </a:lnTo>
                    <a:lnTo>
                      <a:pt x="762" y="74"/>
                    </a:lnTo>
                    <a:lnTo>
                      <a:pt x="718" y="45"/>
                    </a:lnTo>
                    <a:lnTo>
                      <a:pt x="675" y="30"/>
                    </a:lnTo>
                    <a:lnTo>
                      <a:pt x="616" y="15"/>
                    </a:lnTo>
                    <a:lnTo>
                      <a:pt x="565" y="8"/>
                    </a:lnTo>
                    <a:lnTo>
                      <a:pt x="499" y="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1"/>
              <p:cNvSpPr/>
              <p:nvPr/>
            </p:nvSpPr>
            <p:spPr>
              <a:xfrm>
                <a:off x="5048950" y="2721575"/>
                <a:ext cx="249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033" extrusionOk="0">
                    <a:moveTo>
                      <a:pt x="440" y="0"/>
                    </a:moveTo>
                    <a:lnTo>
                      <a:pt x="382" y="15"/>
                    </a:lnTo>
                    <a:lnTo>
                      <a:pt x="330" y="22"/>
                    </a:lnTo>
                    <a:lnTo>
                      <a:pt x="279" y="44"/>
                    </a:lnTo>
                    <a:lnTo>
                      <a:pt x="235" y="66"/>
                    </a:lnTo>
                    <a:lnTo>
                      <a:pt x="191" y="96"/>
                    </a:lnTo>
                    <a:lnTo>
                      <a:pt x="155" y="125"/>
                    </a:lnTo>
                    <a:lnTo>
                      <a:pt x="125" y="161"/>
                    </a:lnTo>
                    <a:lnTo>
                      <a:pt x="96" y="198"/>
                    </a:lnTo>
                    <a:lnTo>
                      <a:pt x="67" y="242"/>
                    </a:lnTo>
                    <a:lnTo>
                      <a:pt x="30" y="330"/>
                    </a:lnTo>
                    <a:lnTo>
                      <a:pt x="8" y="418"/>
                    </a:lnTo>
                    <a:lnTo>
                      <a:pt x="1" y="520"/>
                    </a:lnTo>
                    <a:lnTo>
                      <a:pt x="8" y="615"/>
                    </a:lnTo>
                    <a:lnTo>
                      <a:pt x="30" y="711"/>
                    </a:lnTo>
                    <a:lnTo>
                      <a:pt x="45" y="755"/>
                    </a:lnTo>
                    <a:lnTo>
                      <a:pt x="67" y="798"/>
                    </a:lnTo>
                    <a:lnTo>
                      <a:pt x="96" y="835"/>
                    </a:lnTo>
                    <a:lnTo>
                      <a:pt x="125" y="872"/>
                    </a:lnTo>
                    <a:lnTo>
                      <a:pt x="155" y="908"/>
                    </a:lnTo>
                    <a:lnTo>
                      <a:pt x="191" y="938"/>
                    </a:lnTo>
                    <a:lnTo>
                      <a:pt x="235" y="967"/>
                    </a:lnTo>
                    <a:lnTo>
                      <a:pt x="279" y="989"/>
                    </a:lnTo>
                    <a:lnTo>
                      <a:pt x="330" y="1011"/>
                    </a:lnTo>
                    <a:lnTo>
                      <a:pt x="382" y="1025"/>
                    </a:lnTo>
                    <a:lnTo>
                      <a:pt x="440" y="1033"/>
                    </a:lnTo>
                    <a:lnTo>
                      <a:pt x="557" y="1033"/>
                    </a:lnTo>
                    <a:lnTo>
                      <a:pt x="616" y="1025"/>
                    </a:lnTo>
                    <a:lnTo>
                      <a:pt x="667" y="1011"/>
                    </a:lnTo>
                    <a:lnTo>
                      <a:pt x="718" y="989"/>
                    </a:lnTo>
                    <a:lnTo>
                      <a:pt x="762" y="967"/>
                    </a:lnTo>
                    <a:lnTo>
                      <a:pt x="799" y="938"/>
                    </a:lnTo>
                    <a:lnTo>
                      <a:pt x="836" y="908"/>
                    </a:lnTo>
                    <a:lnTo>
                      <a:pt x="872" y="872"/>
                    </a:lnTo>
                    <a:lnTo>
                      <a:pt x="901" y="835"/>
                    </a:lnTo>
                    <a:lnTo>
                      <a:pt x="923" y="798"/>
                    </a:lnTo>
                    <a:lnTo>
                      <a:pt x="967" y="711"/>
                    </a:lnTo>
                    <a:lnTo>
                      <a:pt x="989" y="615"/>
                    </a:lnTo>
                    <a:lnTo>
                      <a:pt x="997" y="520"/>
                    </a:lnTo>
                    <a:lnTo>
                      <a:pt x="989" y="418"/>
                    </a:lnTo>
                    <a:lnTo>
                      <a:pt x="967" y="330"/>
                    </a:lnTo>
                    <a:lnTo>
                      <a:pt x="945" y="286"/>
                    </a:lnTo>
                    <a:lnTo>
                      <a:pt x="931" y="242"/>
                    </a:lnTo>
                    <a:lnTo>
                      <a:pt x="901" y="198"/>
                    </a:lnTo>
                    <a:lnTo>
                      <a:pt x="872" y="161"/>
                    </a:lnTo>
                    <a:lnTo>
                      <a:pt x="843" y="125"/>
                    </a:lnTo>
                    <a:lnTo>
                      <a:pt x="799" y="96"/>
                    </a:lnTo>
                    <a:lnTo>
                      <a:pt x="762" y="66"/>
                    </a:lnTo>
                    <a:lnTo>
                      <a:pt x="718" y="44"/>
                    </a:lnTo>
                    <a:lnTo>
                      <a:pt x="667" y="22"/>
                    </a:lnTo>
                    <a:lnTo>
                      <a:pt x="616" y="15"/>
                    </a:lnTo>
                    <a:lnTo>
                      <a:pt x="557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1"/>
              <p:cNvSpPr/>
              <p:nvPr/>
            </p:nvSpPr>
            <p:spPr>
              <a:xfrm>
                <a:off x="5253800" y="2758175"/>
                <a:ext cx="24900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041" extrusionOk="0">
                    <a:moveTo>
                      <a:pt x="498" y="1"/>
                    </a:moveTo>
                    <a:lnTo>
                      <a:pt x="439" y="8"/>
                    </a:lnTo>
                    <a:lnTo>
                      <a:pt x="381" y="15"/>
                    </a:lnTo>
                    <a:lnTo>
                      <a:pt x="330" y="30"/>
                    </a:lnTo>
                    <a:lnTo>
                      <a:pt x="278" y="45"/>
                    </a:lnTo>
                    <a:lnTo>
                      <a:pt x="234" y="74"/>
                    </a:lnTo>
                    <a:lnTo>
                      <a:pt x="198" y="96"/>
                    </a:lnTo>
                    <a:lnTo>
                      <a:pt x="154" y="133"/>
                    </a:lnTo>
                    <a:lnTo>
                      <a:pt x="125" y="162"/>
                    </a:lnTo>
                    <a:lnTo>
                      <a:pt x="95" y="198"/>
                    </a:lnTo>
                    <a:lnTo>
                      <a:pt x="66" y="242"/>
                    </a:lnTo>
                    <a:lnTo>
                      <a:pt x="29" y="330"/>
                    </a:lnTo>
                    <a:lnTo>
                      <a:pt x="7" y="425"/>
                    </a:lnTo>
                    <a:lnTo>
                      <a:pt x="0" y="521"/>
                    </a:lnTo>
                    <a:lnTo>
                      <a:pt x="7" y="616"/>
                    </a:lnTo>
                    <a:lnTo>
                      <a:pt x="29" y="711"/>
                    </a:lnTo>
                    <a:lnTo>
                      <a:pt x="44" y="755"/>
                    </a:lnTo>
                    <a:lnTo>
                      <a:pt x="66" y="799"/>
                    </a:lnTo>
                    <a:lnTo>
                      <a:pt x="95" y="836"/>
                    </a:lnTo>
                    <a:lnTo>
                      <a:pt x="125" y="879"/>
                    </a:lnTo>
                    <a:lnTo>
                      <a:pt x="154" y="909"/>
                    </a:lnTo>
                    <a:lnTo>
                      <a:pt x="191" y="945"/>
                    </a:lnTo>
                    <a:lnTo>
                      <a:pt x="234" y="967"/>
                    </a:lnTo>
                    <a:lnTo>
                      <a:pt x="278" y="997"/>
                    </a:lnTo>
                    <a:lnTo>
                      <a:pt x="330" y="1011"/>
                    </a:lnTo>
                    <a:lnTo>
                      <a:pt x="381" y="1026"/>
                    </a:lnTo>
                    <a:lnTo>
                      <a:pt x="439" y="1033"/>
                    </a:lnTo>
                    <a:lnTo>
                      <a:pt x="498" y="1041"/>
                    </a:lnTo>
                    <a:lnTo>
                      <a:pt x="557" y="1033"/>
                    </a:lnTo>
                    <a:lnTo>
                      <a:pt x="615" y="1026"/>
                    </a:lnTo>
                    <a:lnTo>
                      <a:pt x="666" y="1011"/>
                    </a:lnTo>
                    <a:lnTo>
                      <a:pt x="718" y="997"/>
                    </a:lnTo>
                    <a:lnTo>
                      <a:pt x="762" y="967"/>
                    </a:lnTo>
                    <a:lnTo>
                      <a:pt x="806" y="945"/>
                    </a:lnTo>
                    <a:lnTo>
                      <a:pt x="842" y="909"/>
                    </a:lnTo>
                    <a:lnTo>
                      <a:pt x="871" y="879"/>
                    </a:lnTo>
                    <a:lnTo>
                      <a:pt x="901" y="836"/>
                    </a:lnTo>
                    <a:lnTo>
                      <a:pt x="930" y="799"/>
                    </a:lnTo>
                    <a:lnTo>
                      <a:pt x="967" y="711"/>
                    </a:lnTo>
                    <a:lnTo>
                      <a:pt x="989" y="616"/>
                    </a:lnTo>
                    <a:lnTo>
                      <a:pt x="996" y="521"/>
                    </a:lnTo>
                    <a:lnTo>
                      <a:pt x="989" y="425"/>
                    </a:lnTo>
                    <a:lnTo>
                      <a:pt x="967" y="330"/>
                    </a:lnTo>
                    <a:lnTo>
                      <a:pt x="952" y="286"/>
                    </a:lnTo>
                    <a:lnTo>
                      <a:pt x="930" y="242"/>
                    </a:lnTo>
                    <a:lnTo>
                      <a:pt x="901" y="198"/>
                    </a:lnTo>
                    <a:lnTo>
                      <a:pt x="871" y="162"/>
                    </a:lnTo>
                    <a:lnTo>
                      <a:pt x="842" y="133"/>
                    </a:lnTo>
                    <a:lnTo>
                      <a:pt x="806" y="96"/>
                    </a:lnTo>
                    <a:lnTo>
                      <a:pt x="762" y="74"/>
                    </a:lnTo>
                    <a:lnTo>
                      <a:pt x="718" y="45"/>
                    </a:lnTo>
                    <a:lnTo>
                      <a:pt x="666" y="30"/>
                    </a:lnTo>
                    <a:lnTo>
                      <a:pt x="615" y="15"/>
                    </a:lnTo>
                    <a:lnTo>
                      <a:pt x="557" y="8"/>
                    </a:lnTo>
                    <a:lnTo>
                      <a:pt x="498" y="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1"/>
              <p:cNvSpPr/>
              <p:nvPr/>
            </p:nvSpPr>
            <p:spPr>
              <a:xfrm>
                <a:off x="3461175" y="1154825"/>
                <a:ext cx="78550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3142" h="2037" extrusionOk="0">
                    <a:moveTo>
                      <a:pt x="1267" y="1"/>
                    </a:moveTo>
                    <a:lnTo>
                      <a:pt x="1143" y="8"/>
                    </a:lnTo>
                    <a:lnTo>
                      <a:pt x="1025" y="16"/>
                    </a:lnTo>
                    <a:lnTo>
                      <a:pt x="916" y="30"/>
                    </a:lnTo>
                    <a:lnTo>
                      <a:pt x="806" y="52"/>
                    </a:lnTo>
                    <a:lnTo>
                      <a:pt x="703" y="81"/>
                    </a:lnTo>
                    <a:lnTo>
                      <a:pt x="608" y="111"/>
                    </a:lnTo>
                    <a:lnTo>
                      <a:pt x="513" y="147"/>
                    </a:lnTo>
                    <a:lnTo>
                      <a:pt x="425" y="191"/>
                    </a:lnTo>
                    <a:lnTo>
                      <a:pt x="352" y="243"/>
                    </a:lnTo>
                    <a:lnTo>
                      <a:pt x="279" y="294"/>
                    </a:lnTo>
                    <a:lnTo>
                      <a:pt x="213" y="352"/>
                    </a:lnTo>
                    <a:lnTo>
                      <a:pt x="154" y="411"/>
                    </a:lnTo>
                    <a:lnTo>
                      <a:pt x="103" y="477"/>
                    </a:lnTo>
                    <a:lnTo>
                      <a:pt x="66" y="550"/>
                    </a:lnTo>
                    <a:lnTo>
                      <a:pt x="30" y="623"/>
                    </a:lnTo>
                    <a:lnTo>
                      <a:pt x="8" y="696"/>
                    </a:lnTo>
                    <a:lnTo>
                      <a:pt x="0" y="799"/>
                    </a:lnTo>
                    <a:lnTo>
                      <a:pt x="0" y="901"/>
                    </a:lnTo>
                    <a:lnTo>
                      <a:pt x="22" y="997"/>
                    </a:lnTo>
                    <a:lnTo>
                      <a:pt x="52" y="1099"/>
                    </a:lnTo>
                    <a:lnTo>
                      <a:pt x="103" y="1194"/>
                    </a:lnTo>
                    <a:lnTo>
                      <a:pt x="161" y="1290"/>
                    </a:lnTo>
                    <a:lnTo>
                      <a:pt x="242" y="1385"/>
                    </a:lnTo>
                    <a:lnTo>
                      <a:pt x="323" y="1473"/>
                    </a:lnTo>
                    <a:lnTo>
                      <a:pt x="425" y="1560"/>
                    </a:lnTo>
                    <a:lnTo>
                      <a:pt x="535" y="1641"/>
                    </a:lnTo>
                    <a:lnTo>
                      <a:pt x="652" y="1714"/>
                    </a:lnTo>
                    <a:lnTo>
                      <a:pt x="776" y="1787"/>
                    </a:lnTo>
                    <a:lnTo>
                      <a:pt x="916" y="1846"/>
                    </a:lnTo>
                    <a:lnTo>
                      <a:pt x="1062" y="1897"/>
                    </a:lnTo>
                    <a:lnTo>
                      <a:pt x="1208" y="1949"/>
                    </a:lnTo>
                    <a:lnTo>
                      <a:pt x="1370" y="1985"/>
                    </a:lnTo>
                    <a:lnTo>
                      <a:pt x="1494" y="2007"/>
                    </a:lnTo>
                    <a:lnTo>
                      <a:pt x="1626" y="2022"/>
                    </a:lnTo>
                    <a:lnTo>
                      <a:pt x="1750" y="2036"/>
                    </a:lnTo>
                    <a:lnTo>
                      <a:pt x="1992" y="2036"/>
                    </a:lnTo>
                    <a:lnTo>
                      <a:pt x="2109" y="2022"/>
                    </a:lnTo>
                    <a:lnTo>
                      <a:pt x="2219" y="2007"/>
                    </a:lnTo>
                    <a:lnTo>
                      <a:pt x="2329" y="1992"/>
                    </a:lnTo>
                    <a:lnTo>
                      <a:pt x="2431" y="1963"/>
                    </a:lnTo>
                    <a:lnTo>
                      <a:pt x="2526" y="1927"/>
                    </a:lnTo>
                    <a:lnTo>
                      <a:pt x="2622" y="1890"/>
                    </a:lnTo>
                    <a:lnTo>
                      <a:pt x="2710" y="1853"/>
                    </a:lnTo>
                    <a:lnTo>
                      <a:pt x="2790" y="1802"/>
                    </a:lnTo>
                    <a:lnTo>
                      <a:pt x="2863" y="1751"/>
                    </a:lnTo>
                    <a:lnTo>
                      <a:pt x="2929" y="1692"/>
                    </a:lnTo>
                    <a:lnTo>
                      <a:pt x="2980" y="1634"/>
                    </a:lnTo>
                    <a:lnTo>
                      <a:pt x="3032" y="1568"/>
                    </a:lnTo>
                    <a:lnTo>
                      <a:pt x="3076" y="1495"/>
                    </a:lnTo>
                    <a:lnTo>
                      <a:pt x="3105" y="1421"/>
                    </a:lnTo>
                    <a:lnTo>
                      <a:pt x="3127" y="1341"/>
                    </a:lnTo>
                    <a:lnTo>
                      <a:pt x="3142" y="1246"/>
                    </a:lnTo>
                    <a:lnTo>
                      <a:pt x="3134" y="1143"/>
                    </a:lnTo>
                    <a:lnTo>
                      <a:pt x="3112" y="1041"/>
                    </a:lnTo>
                    <a:lnTo>
                      <a:pt x="3083" y="945"/>
                    </a:lnTo>
                    <a:lnTo>
                      <a:pt x="3032" y="843"/>
                    </a:lnTo>
                    <a:lnTo>
                      <a:pt x="2973" y="748"/>
                    </a:lnTo>
                    <a:lnTo>
                      <a:pt x="2900" y="653"/>
                    </a:lnTo>
                    <a:lnTo>
                      <a:pt x="2812" y="565"/>
                    </a:lnTo>
                    <a:lnTo>
                      <a:pt x="2710" y="484"/>
                    </a:lnTo>
                    <a:lnTo>
                      <a:pt x="2607" y="404"/>
                    </a:lnTo>
                    <a:lnTo>
                      <a:pt x="2483" y="323"/>
                    </a:lnTo>
                    <a:lnTo>
                      <a:pt x="2358" y="257"/>
                    </a:lnTo>
                    <a:lnTo>
                      <a:pt x="2219" y="199"/>
                    </a:lnTo>
                    <a:lnTo>
                      <a:pt x="2080" y="140"/>
                    </a:lnTo>
                    <a:lnTo>
                      <a:pt x="1926" y="96"/>
                    </a:lnTo>
                    <a:lnTo>
                      <a:pt x="1765" y="59"/>
                    </a:lnTo>
                    <a:lnTo>
                      <a:pt x="1640" y="30"/>
                    </a:lnTo>
                    <a:lnTo>
                      <a:pt x="1509" y="16"/>
                    </a:lnTo>
                    <a:lnTo>
                      <a:pt x="1384" y="8"/>
                    </a:lnTo>
                    <a:lnTo>
                      <a:pt x="1267" y="1"/>
                    </a:lnTo>
                    <a:close/>
                  </a:path>
                </a:pathLst>
              </a:custGeom>
              <a:solidFill>
                <a:srgbClr val="E56D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1"/>
              <p:cNvSpPr/>
              <p:nvPr/>
            </p:nvSpPr>
            <p:spPr>
              <a:xfrm>
                <a:off x="3461175" y="1154825"/>
                <a:ext cx="78550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3142" h="2037" fill="none" extrusionOk="0">
                    <a:moveTo>
                      <a:pt x="1267" y="1"/>
                    </a:moveTo>
                    <a:lnTo>
                      <a:pt x="1267" y="1"/>
                    </a:lnTo>
                    <a:lnTo>
                      <a:pt x="1143" y="8"/>
                    </a:lnTo>
                    <a:lnTo>
                      <a:pt x="1025" y="16"/>
                    </a:lnTo>
                    <a:lnTo>
                      <a:pt x="916" y="30"/>
                    </a:lnTo>
                    <a:lnTo>
                      <a:pt x="806" y="52"/>
                    </a:lnTo>
                    <a:lnTo>
                      <a:pt x="703" y="81"/>
                    </a:lnTo>
                    <a:lnTo>
                      <a:pt x="608" y="111"/>
                    </a:lnTo>
                    <a:lnTo>
                      <a:pt x="513" y="147"/>
                    </a:lnTo>
                    <a:lnTo>
                      <a:pt x="425" y="191"/>
                    </a:lnTo>
                    <a:lnTo>
                      <a:pt x="352" y="243"/>
                    </a:lnTo>
                    <a:lnTo>
                      <a:pt x="279" y="294"/>
                    </a:lnTo>
                    <a:lnTo>
                      <a:pt x="213" y="352"/>
                    </a:lnTo>
                    <a:lnTo>
                      <a:pt x="154" y="411"/>
                    </a:lnTo>
                    <a:lnTo>
                      <a:pt x="103" y="477"/>
                    </a:lnTo>
                    <a:lnTo>
                      <a:pt x="66" y="550"/>
                    </a:lnTo>
                    <a:lnTo>
                      <a:pt x="30" y="623"/>
                    </a:lnTo>
                    <a:lnTo>
                      <a:pt x="8" y="696"/>
                    </a:lnTo>
                    <a:lnTo>
                      <a:pt x="8" y="696"/>
                    </a:lnTo>
                    <a:lnTo>
                      <a:pt x="0" y="799"/>
                    </a:lnTo>
                    <a:lnTo>
                      <a:pt x="0" y="901"/>
                    </a:lnTo>
                    <a:lnTo>
                      <a:pt x="22" y="997"/>
                    </a:lnTo>
                    <a:lnTo>
                      <a:pt x="52" y="1099"/>
                    </a:lnTo>
                    <a:lnTo>
                      <a:pt x="103" y="1194"/>
                    </a:lnTo>
                    <a:lnTo>
                      <a:pt x="161" y="1290"/>
                    </a:lnTo>
                    <a:lnTo>
                      <a:pt x="242" y="1385"/>
                    </a:lnTo>
                    <a:lnTo>
                      <a:pt x="323" y="1473"/>
                    </a:lnTo>
                    <a:lnTo>
                      <a:pt x="425" y="1560"/>
                    </a:lnTo>
                    <a:lnTo>
                      <a:pt x="535" y="1641"/>
                    </a:lnTo>
                    <a:lnTo>
                      <a:pt x="652" y="1714"/>
                    </a:lnTo>
                    <a:lnTo>
                      <a:pt x="776" y="1787"/>
                    </a:lnTo>
                    <a:lnTo>
                      <a:pt x="916" y="1846"/>
                    </a:lnTo>
                    <a:lnTo>
                      <a:pt x="1062" y="1897"/>
                    </a:lnTo>
                    <a:lnTo>
                      <a:pt x="1208" y="1949"/>
                    </a:lnTo>
                    <a:lnTo>
                      <a:pt x="1370" y="1985"/>
                    </a:lnTo>
                    <a:lnTo>
                      <a:pt x="1370" y="1985"/>
                    </a:lnTo>
                    <a:lnTo>
                      <a:pt x="1494" y="2007"/>
                    </a:lnTo>
                    <a:lnTo>
                      <a:pt x="1626" y="2022"/>
                    </a:lnTo>
                    <a:lnTo>
                      <a:pt x="1750" y="2036"/>
                    </a:lnTo>
                    <a:lnTo>
                      <a:pt x="1875" y="2036"/>
                    </a:lnTo>
                    <a:lnTo>
                      <a:pt x="1875" y="2036"/>
                    </a:lnTo>
                    <a:lnTo>
                      <a:pt x="1992" y="2036"/>
                    </a:lnTo>
                    <a:lnTo>
                      <a:pt x="2109" y="2022"/>
                    </a:lnTo>
                    <a:lnTo>
                      <a:pt x="2219" y="2007"/>
                    </a:lnTo>
                    <a:lnTo>
                      <a:pt x="2329" y="1992"/>
                    </a:lnTo>
                    <a:lnTo>
                      <a:pt x="2431" y="1963"/>
                    </a:lnTo>
                    <a:lnTo>
                      <a:pt x="2526" y="1927"/>
                    </a:lnTo>
                    <a:lnTo>
                      <a:pt x="2622" y="1890"/>
                    </a:lnTo>
                    <a:lnTo>
                      <a:pt x="2710" y="1853"/>
                    </a:lnTo>
                    <a:lnTo>
                      <a:pt x="2790" y="1802"/>
                    </a:lnTo>
                    <a:lnTo>
                      <a:pt x="2863" y="1751"/>
                    </a:lnTo>
                    <a:lnTo>
                      <a:pt x="2929" y="1692"/>
                    </a:lnTo>
                    <a:lnTo>
                      <a:pt x="2980" y="1634"/>
                    </a:lnTo>
                    <a:lnTo>
                      <a:pt x="3032" y="1568"/>
                    </a:lnTo>
                    <a:lnTo>
                      <a:pt x="3076" y="1495"/>
                    </a:lnTo>
                    <a:lnTo>
                      <a:pt x="3105" y="1421"/>
                    </a:lnTo>
                    <a:lnTo>
                      <a:pt x="3127" y="1341"/>
                    </a:lnTo>
                    <a:lnTo>
                      <a:pt x="3127" y="1341"/>
                    </a:lnTo>
                    <a:lnTo>
                      <a:pt x="3142" y="1246"/>
                    </a:lnTo>
                    <a:lnTo>
                      <a:pt x="3134" y="1143"/>
                    </a:lnTo>
                    <a:lnTo>
                      <a:pt x="3112" y="1041"/>
                    </a:lnTo>
                    <a:lnTo>
                      <a:pt x="3083" y="945"/>
                    </a:lnTo>
                    <a:lnTo>
                      <a:pt x="3032" y="843"/>
                    </a:lnTo>
                    <a:lnTo>
                      <a:pt x="2973" y="748"/>
                    </a:lnTo>
                    <a:lnTo>
                      <a:pt x="2900" y="653"/>
                    </a:lnTo>
                    <a:lnTo>
                      <a:pt x="2812" y="565"/>
                    </a:lnTo>
                    <a:lnTo>
                      <a:pt x="2710" y="484"/>
                    </a:lnTo>
                    <a:lnTo>
                      <a:pt x="2607" y="404"/>
                    </a:lnTo>
                    <a:lnTo>
                      <a:pt x="2483" y="323"/>
                    </a:lnTo>
                    <a:lnTo>
                      <a:pt x="2358" y="257"/>
                    </a:lnTo>
                    <a:lnTo>
                      <a:pt x="2219" y="199"/>
                    </a:lnTo>
                    <a:lnTo>
                      <a:pt x="2080" y="140"/>
                    </a:lnTo>
                    <a:lnTo>
                      <a:pt x="1926" y="96"/>
                    </a:lnTo>
                    <a:lnTo>
                      <a:pt x="1765" y="59"/>
                    </a:lnTo>
                    <a:lnTo>
                      <a:pt x="1765" y="59"/>
                    </a:lnTo>
                    <a:lnTo>
                      <a:pt x="1640" y="30"/>
                    </a:lnTo>
                    <a:lnTo>
                      <a:pt x="1509" y="16"/>
                    </a:lnTo>
                    <a:lnTo>
                      <a:pt x="1384" y="8"/>
                    </a:lnTo>
                    <a:lnTo>
                      <a:pt x="126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1"/>
              <p:cNvSpPr/>
              <p:nvPr/>
            </p:nvSpPr>
            <p:spPr>
              <a:xfrm>
                <a:off x="3687600" y="1211025"/>
                <a:ext cx="78550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3142" h="2029" extrusionOk="0">
                    <a:moveTo>
                      <a:pt x="1150" y="1"/>
                    </a:moveTo>
                    <a:lnTo>
                      <a:pt x="1033" y="8"/>
                    </a:lnTo>
                    <a:lnTo>
                      <a:pt x="923" y="23"/>
                    </a:lnTo>
                    <a:lnTo>
                      <a:pt x="813" y="45"/>
                    </a:lnTo>
                    <a:lnTo>
                      <a:pt x="711" y="74"/>
                    </a:lnTo>
                    <a:lnTo>
                      <a:pt x="616" y="103"/>
                    </a:lnTo>
                    <a:lnTo>
                      <a:pt x="521" y="140"/>
                    </a:lnTo>
                    <a:lnTo>
                      <a:pt x="433" y="184"/>
                    </a:lnTo>
                    <a:lnTo>
                      <a:pt x="352" y="235"/>
                    </a:lnTo>
                    <a:lnTo>
                      <a:pt x="279" y="286"/>
                    </a:lnTo>
                    <a:lnTo>
                      <a:pt x="213" y="345"/>
                    </a:lnTo>
                    <a:lnTo>
                      <a:pt x="162" y="403"/>
                    </a:lnTo>
                    <a:lnTo>
                      <a:pt x="111" y="469"/>
                    </a:lnTo>
                    <a:lnTo>
                      <a:pt x="67" y="543"/>
                    </a:lnTo>
                    <a:lnTo>
                      <a:pt x="37" y="616"/>
                    </a:lnTo>
                    <a:lnTo>
                      <a:pt x="15" y="689"/>
                    </a:lnTo>
                    <a:lnTo>
                      <a:pt x="1" y="792"/>
                    </a:lnTo>
                    <a:lnTo>
                      <a:pt x="8" y="894"/>
                    </a:lnTo>
                    <a:lnTo>
                      <a:pt x="30" y="997"/>
                    </a:lnTo>
                    <a:lnTo>
                      <a:pt x="59" y="1092"/>
                    </a:lnTo>
                    <a:lnTo>
                      <a:pt x="111" y="1194"/>
                    </a:lnTo>
                    <a:lnTo>
                      <a:pt x="169" y="1289"/>
                    </a:lnTo>
                    <a:lnTo>
                      <a:pt x="242" y="1377"/>
                    </a:lnTo>
                    <a:lnTo>
                      <a:pt x="330" y="1465"/>
                    </a:lnTo>
                    <a:lnTo>
                      <a:pt x="433" y="1553"/>
                    </a:lnTo>
                    <a:lnTo>
                      <a:pt x="535" y="1634"/>
                    </a:lnTo>
                    <a:lnTo>
                      <a:pt x="660" y="1707"/>
                    </a:lnTo>
                    <a:lnTo>
                      <a:pt x="784" y="1780"/>
                    </a:lnTo>
                    <a:lnTo>
                      <a:pt x="923" y="1839"/>
                    </a:lnTo>
                    <a:lnTo>
                      <a:pt x="1062" y="1897"/>
                    </a:lnTo>
                    <a:lnTo>
                      <a:pt x="1216" y="1941"/>
                    </a:lnTo>
                    <a:lnTo>
                      <a:pt x="1377" y="1978"/>
                    </a:lnTo>
                    <a:lnTo>
                      <a:pt x="1502" y="2000"/>
                    </a:lnTo>
                    <a:lnTo>
                      <a:pt x="1634" y="2022"/>
                    </a:lnTo>
                    <a:lnTo>
                      <a:pt x="1758" y="2029"/>
                    </a:lnTo>
                    <a:lnTo>
                      <a:pt x="2000" y="2029"/>
                    </a:lnTo>
                    <a:lnTo>
                      <a:pt x="2117" y="2022"/>
                    </a:lnTo>
                    <a:lnTo>
                      <a:pt x="2227" y="2007"/>
                    </a:lnTo>
                    <a:lnTo>
                      <a:pt x="2336" y="1985"/>
                    </a:lnTo>
                    <a:lnTo>
                      <a:pt x="2439" y="1956"/>
                    </a:lnTo>
                    <a:lnTo>
                      <a:pt x="2534" y="1926"/>
                    </a:lnTo>
                    <a:lnTo>
                      <a:pt x="2629" y="1883"/>
                    </a:lnTo>
                    <a:lnTo>
                      <a:pt x="2717" y="1846"/>
                    </a:lnTo>
                    <a:lnTo>
                      <a:pt x="2798" y="1795"/>
                    </a:lnTo>
                    <a:lnTo>
                      <a:pt x="2864" y="1743"/>
                    </a:lnTo>
                    <a:lnTo>
                      <a:pt x="2930" y="1685"/>
                    </a:lnTo>
                    <a:lnTo>
                      <a:pt x="2988" y="1626"/>
                    </a:lnTo>
                    <a:lnTo>
                      <a:pt x="3039" y="1560"/>
                    </a:lnTo>
                    <a:lnTo>
                      <a:pt x="3083" y="1487"/>
                    </a:lnTo>
                    <a:lnTo>
                      <a:pt x="3113" y="1414"/>
                    </a:lnTo>
                    <a:lnTo>
                      <a:pt x="3135" y="1333"/>
                    </a:lnTo>
                    <a:lnTo>
                      <a:pt x="3142" y="1238"/>
                    </a:lnTo>
                    <a:lnTo>
                      <a:pt x="3142" y="1136"/>
                    </a:lnTo>
                    <a:lnTo>
                      <a:pt x="3120" y="1033"/>
                    </a:lnTo>
                    <a:lnTo>
                      <a:pt x="3091" y="938"/>
                    </a:lnTo>
                    <a:lnTo>
                      <a:pt x="3039" y="835"/>
                    </a:lnTo>
                    <a:lnTo>
                      <a:pt x="2981" y="740"/>
                    </a:lnTo>
                    <a:lnTo>
                      <a:pt x="2900" y="652"/>
                    </a:lnTo>
                    <a:lnTo>
                      <a:pt x="2820" y="557"/>
                    </a:lnTo>
                    <a:lnTo>
                      <a:pt x="2717" y="477"/>
                    </a:lnTo>
                    <a:lnTo>
                      <a:pt x="2607" y="396"/>
                    </a:lnTo>
                    <a:lnTo>
                      <a:pt x="2490" y="323"/>
                    </a:lnTo>
                    <a:lnTo>
                      <a:pt x="2366" y="250"/>
                    </a:lnTo>
                    <a:lnTo>
                      <a:pt x="2227" y="191"/>
                    </a:lnTo>
                    <a:lnTo>
                      <a:pt x="2080" y="133"/>
                    </a:lnTo>
                    <a:lnTo>
                      <a:pt x="1934" y="89"/>
                    </a:lnTo>
                    <a:lnTo>
                      <a:pt x="1773" y="52"/>
                    </a:lnTo>
                    <a:lnTo>
                      <a:pt x="1648" y="30"/>
                    </a:lnTo>
                    <a:lnTo>
                      <a:pt x="1516" y="8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rgbClr val="E56D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1"/>
              <p:cNvSpPr/>
              <p:nvPr/>
            </p:nvSpPr>
            <p:spPr>
              <a:xfrm>
                <a:off x="3687600" y="1211025"/>
                <a:ext cx="78550" cy="50725"/>
              </a:xfrm>
              <a:custGeom>
                <a:avLst/>
                <a:gdLst/>
                <a:ahLst/>
                <a:cxnLst/>
                <a:rect l="l" t="t" r="r" b="b"/>
                <a:pathLst>
                  <a:path w="3142" h="2029" fill="none" extrusionOk="0">
                    <a:moveTo>
                      <a:pt x="1267" y="1"/>
                    </a:moveTo>
                    <a:lnTo>
                      <a:pt x="1267" y="1"/>
                    </a:lnTo>
                    <a:lnTo>
                      <a:pt x="1150" y="1"/>
                    </a:lnTo>
                    <a:lnTo>
                      <a:pt x="1033" y="8"/>
                    </a:lnTo>
                    <a:lnTo>
                      <a:pt x="923" y="23"/>
                    </a:lnTo>
                    <a:lnTo>
                      <a:pt x="813" y="45"/>
                    </a:lnTo>
                    <a:lnTo>
                      <a:pt x="711" y="74"/>
                    </a:lnTo>
                    <a:lnTo>
                      <a:pt x="616" y="103"/>
                    </a:lnTo>
                    <a:lnTo>
                      <a:pt x="521" y="140"/>
                    </a:lnTo>
                    <a:lnTo>
                      <a:pt x="433" y="184"/>
                    </a:lnTo>
                    <a:lnTo>
                      <a:pt x="352" y="235"/>
                    </a:lnTo>
                    <a:lnTo>
                      <a:pt x="279" y="286"/>
                    </a:lnTo>
                    <a:lnTo>
                      <a:pt x="213" y="345"/>
                    </a:lnTo>
                    <a:lnTo>
                      <a:pt x="162" y="403"/>
                    </a:lnTo>
                    <a:lnTo>
                      <a:pt x="111" y="469"/>
                    </a:lnTo>
                    <a:lnTo>
                      <a:pt x="67" y="543"/>
                    </a:lnTo>
                    <a:lnTo>
                      <a:pt x="37" y="616"/>
                    </a:lnTo>
                    <a:lnTo>
                      <a:pt x="15" y="689"/>
                    </a:lnTo>
                    <a:lnTo>
                      <a:pt x="15" y="689"/>
                    </a:lnTo>
                    <a:lnTo>
                      <a:pt x="1" y="792"/>
                    </a:lnTo>
                    <a:lnTo>
                      <a:pt x="8" y="894"/>
                    </a:lnTo>
                    <a:lnTo>
                      <a:pt x="30" y="997"/>
                    </a:lnTo>
                    <a:lnTo>
                      <a:pt x="59" y="1092"/>
                    </a:lnTo>
                    <a:lnTo>
                      <a:pt x="111" y="1194"/>
                    </a:lnTo>
                    <a:lnTo>
                      <a:pt x="169" y="1289"/>
                    </a:lnTo>
                    <a:lnTo>
                      <a:pt x="242" y="1377"/>
                    </a:lnTo>
                    <a:lnTo>
                      <a:pt x="330" y="1465"/>
                    </a:lnTo>
                    <a:lnTo>
                      <a:pt x="433" y="1553"/>
                    </a:lnTo>
                    <a:lnTo>
                      <a:pt x="535" y="1634"/>
                    </a:lnTo>
                    <a:lnTo>
                      <a:pt x="660" y="1707"/>
                    </a:lnTo>
                    <a:lnTo>
                      <a:pt x="784" y="1780"/>
                    </a:lnTo>
                    <a:lnTo>
                      <a:pt x="923" y="1839"/>
                    </a:lnTo>
                    <a:lnTo>
                      <a:pt x="1062" y="1897"/>
                    </a:lnTo>
                    <a:lnTo>
                      <a:pt x="1216" y="1941"/>
                    </a:lnTo>
                    <a:lnTo>
                      <a:pt x="1377" y="1978"/>
                    </a:lnTo>
                    <a:lnTo>
                      <a:pt x="1377" y="1978"/>
                    </a:lnTo>
                    <a:lnTo>
                      <a:pt x="1502" y="2000"/>
                    </a:lnTo>
                    <a:lnTo>
                      <a:pt x="1634" y="2022"/>
                    </a:lnTo>
                    <a:lnTo>
                      <a:pt x="1758" y="2029"/>
                    </a:lnTo>
                    <a:lnTo>
                      <a:pt x="1882" y="2029"/>
                    </a:lnTo>
                    <a:lnTo>
                      <a:pt x="1882" y="2029"/>
                    </a:lnTo>
                    <a:lnTo>
                      <a:pt x="2000" y="2029"/>
                    </a:lnTo>
                    <a:lnTo>
                      <a:pt x="2117" y="2022"/>
                    </a:lnTo>
                    <a:lnTo>
                      <a:pt x="2227" y="2007"/>
                    </a:lnTo>
                    <a:lnTo>
                      <a:pt x="2336" y="1985"/>
                    </a:lnTo>
                    <a:lnTo>
                      <a:pt x="2439" y="1956"/>
                    </a:lnTo>
                    <a:lnTo>
                      <a:pt x="2534" y="1926"/>
                    </a:lnTo>
                    <a:lnTo>
                      <a:pt x="2629" y="1883"/>
                    </a:lnTo>
                    <a:lnTo>
                      <a:pt x="2717" y="1846"/>
                    </a:lnTo>
                    <a:lnTo>
                      <a:pt x="2798" y="1795"/>
                    </a:lnTo>
                    <a:lnTo>
                      <a:pt x="2864" y="1743"/>
                    </a:lnTo>
                    <a:lnTo>
                      <a:pt x="2930" y="1685"/>
                    </a:lnTo>
                    <a:lnTo>
                      <a:pt x="2988" y="1626"/>
                    </a:lnTo>
                    <a:lnTo>
                      <a:pt x="3039" y="1560"/>
                    </a:lnTo>
                    <a:lnTo>
                      <a:pt x="3083" y="1487"/>
                    </a:lnTo>
                    <a:lnTo>
                      <a:pt x="3113" y="1414"/>
                    </a:lnTo>
                    <a:lnTo>
                      <a:pt x="3135" y="1333"/>
                    </a:lnTo>
                    <a:lnTo>
                      <a:pt x="3135" y="1333"/>
                    </a:lnTo>
                    <a:lnTo>
                      <a:pt x="3142" y="1238"/>
                    </a:lnTo>
                    <a:lnTo>
                      <a:pt x="3142" y="1136"/>
                    </a:lnTo>
                    <a:lnTo>
                      <a:pt x="3120" y="1033"/>
                    </a:lnTo>
                    <a:lnTo>
                      <a:pt x="3091" y="938"/>
                    </a:lnTo>
                    <a:lnTo>
                      <a:pt x="3039" y="835"/>
                    </a:lnTo>
                    <a:lnTo>
                      <a:pt x="2981" y="740"/>
                    </a:lnTo>
                    <a:lnTo>
                      <a:pt x="2900" y="652"/>
                    </a:lnTo>
                    <a:lnTo>
                      <a:pt x="2820" y="557"/>
                    </a:lnTo>
                    <a:lnTo>
                      <a:pt x="2717" y="477"/>
                    </a:lnTo>
                    <a:lnTo>
                      <a:pt x="2607" y="396"/>
                    </a:lnTo>
                    <a:lnTo>
                      <a:pt x="2490" y="323"/>
                    </a:lnTo>
                    <a:lnTo>
                      <a:pt x="2366" y="250"/>
                    </a:lnTo>
                    <a:lnTo>
                      <a:pt x="2227" y="191"/>
                    </a:lnTo>
                    <a:lnTo>
                      <a:pt x="2080" y="133"/>
                    </a:lnTo>
                    <a:lnTo>
                      <a:pt x="1934" y="89"/>
                    </a:lnTo>
                    <a:lnTo>
                      <a:pt x="1773" y="52"/>
                    </a:lnTo>
                    <a:lnTo>
                      <a:pt x="1773" y="52"/>
                    </a:lnTo>
                    <a:lnTo>
                      <a:pt x="1648" y="30"/>
                    </a:lnTo>
                    <a:lnTo>
                      <a:pt x="1516" y="8"/>
                    </a:lnTo>
                    <a:lnTo>
                      <a:pt x="1392" y="1"/>
                    </a:lnTo>
                    <a:lnTo>
                      <a:pt x="126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1"/>
              <p:cNvSpPr/>
              <p:nvPr/>
            </p:nvSpPr>
            <p:spPr>
              <a:xfrm>
                <a:off x="4452750" y="1603500"/>
                <a:ext cx="7857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2036" extrusionOk="0">
                    <a:moveTo>
                      <a:pt x="1143" y="0"/>
                    </a:moveTo>
                    <a:lnTo>
                      <a:pt x="1033" y="15"/>
                    </a:lnTo>
                    <a:lnTo>
                      <a:pt x="916" y="30"/>
                    </a:lnTo>
                    <a:lnTo>
                      <a:pt x="814" y="44"/>
                    </a:lnTo>
                    <a:lnTo>
                      <a:pt x="704" y="73"/>
                    </a:lnTo>
                    <a:lnTo>
                      <a:pt x="609" y="110"/>
                    </a:lnTo>
                    <a:lnTo>
                      <a:pt x="513" y="147"/>
                    </a:lnTo>
                    <a:lnTo>
                      <a:pt x="433" y="183"/>
                    </a:lnTo>
                    <a:lnTo>
                      <a:pt x="352" y="235"/>
                    </a:lnTo>
                    <a:lnTo>
                      <a:pt x="279" y="286"/>
                    </a:lnTo>
                    <a:lnTo>
                      <a:pt x="213" y="344"/>
                    </a:lnTo>
                    <a:lnTo>
                      <a:pt x="155" y="403"/>
                    </a:lnTo>
                    <a:lnTo>
                      <a:pt x="103" y="469"/>
                    </a:lnTo>
                    <a:lnTo>
                      <a:pt x="67" y="542"/>
                    </a:lnTo>
                    <a:lnTo>
                      <a:pt x="37" y="615"/>
                    </a:lnTo>
                    <a:lnTo>
                      <a:pt x="16" y="696"/>
                    </a:lnTo>
                    <a:lnTo>
                      <a:pt x="1" y="791"/>
                    </a:lnTo>
                    <a:lnTo>
                      <a:pt x="1" y="894"/>
                    </a:lnTo>
                    <a:lnTo>
                      <a:pt x="23" y="996"/>
                    </a:lnTo>
                    <a:lnTo>
                      <a:pt x="59" y="1091"/>
                    </a:lnTo>
                    <a:lnTo>
                      <a:pt x="103" y="1194"/>
                    </a:lnTo>
                    <a:lnTo>
                      <a:pt x="169" y="1289"/>
                    </a:lnTo>
                    <a:lnTo>
                      <a:pt x="243" y="1384"/>
                    </a:lnTo>
                    <a:lnTo>
                      <a:pt x="330" y="1472"/>
                    </a:lnTo>
                    <a:lnTo>
                      <a:pt x="426" y="1553"/>
                    </a:lnTo>
                    <a:lnTo>
                      <a:pt x="535" y="1633"/>
                    </a:lnTo>
                    <a:lnTo>
                      <a:pt x="653" y="1714"/>
                    </a:lnTo>
                    <a:lnTo>
                      <a:pt x="777" y="1780"/>
                    </a:lnTo>
                    <a:lnTo>
                      <a:pt x="916" y="1838"/>
                    </a:lnTo>
                    <a:lnTo>
                      <a:pt x="1063" y="1897"/>
                    </a:lnTo>
                    <a:lnTo>
                      <a:pt x="1216" y="1941"/>
                    </a:lnTo>
                    <a:lnTo>
                      <a:pt x="1370" y="1977"/>
                    </a:lnTo>
                    <a:lnTo>
                      <a:pt x="1502" y="2006"/>
                    </a:lnTo>
                    <a:lnTo>
                      <a:pt x="1626" y="2021"/>
                    </a:lnTo>
                    <a:lnTo>
                      <a:pt x="1751" y="2028"/>
                    </a:lnTo>
                    <a:lnTo>
                      <a:pt x="1875" y="2036"/>
                    </a:lnTo>
                    <a:lnTo>
                      <a:pt x="1992" y="2028"/>
                    </a:lnTo>
                    <a:lnTo>
                      <a:pt x="2110" y="2021"/>
                    </a:lnTo>
                    <a:lnTo>
                      <a:pt x="2219" y="2006"/>
                    </a:lnTo>
                    <a:lnTo>
                      <a:pt x="2329" y="1985"/>
                    </a:lnTo>
                    <a:lnTo>
                      <a:pt x="2432" y="1955"/>
                    </a:lnTo>
                    <a:lnTo>
                      <a:pt x="2534" y="1926"/>
                    </a:lnTo>
                    <a:lnTo>
                      <a:pt x="2622" y="1889"/>
                    </a:lnTo>
                    <a:lnTo>
                      <a:pt x="2710" y="1845"/>
                    </a:lnTo>
                    <a:lnTo>
                      <a:pt x="2791" y="1794"/>
                    </a:lnTo>
                    <a:lnTo>
                      <a:pt x="2864" y="1743"/>
                    </a:lnTo>
                    <a:lnTo>
                      <a:pt x="2930" y="1684"/>
                    </a:lnTo>
                    <a:lnTo>
                      <a:pt x="2988" y="1626"/>
                    </a:lnTo>
                    <a:lnTo>
                      <a:pt x="3032" y="1560"/>
                    </a:lnTo>
                    <a:lnTo>
                      <a:pt x="3076" y="1487"/>
                    </a:lnTo>
                    <a:lnTo>
                      <a:pt x="3105" y="1413"/>
                    </a:lnTo>
                    <a:lnTo>
                      <a:pt x="3127" y="1340"/>
                    </a:lnTo>
                    <a:lnTo>
                      <a:pt x="3142" y="1238"/>
                    </a:lnTo>
                    <a:lnTo>
                      <a:pt x="3135" y="1135"/>
                    </a:lnTo>
                    <a:lnTo>
                      <a:pt x="3120" y="1040"/>
                    </a:lnTo>
                    <a:lnTo>
                      <a:pt x="3083" y="937"/>
                    </a:lnTo>
                    <a:lnTo>
                      <a:pt x="3032" y="842"/>
                    </a:lnTo>
                    <a:lnTo>
                      <a:pt x="2974" y="747"/>
                    </a:lnTo>
                    <a:lnTo>
                      <a:pt x="2900" y="652"/>
                    </a:lnTo>
                    <a:lnTo>
                      <a:pt x="2813" y="564"/>
                    </a:lnTo>
                    <a:lnTo>
                      <a:pt x="2717" y="476"/>
                    </a:lnTo>
                    <a:lnTo>
                      <a:pt x="2608" y="396"/>
                    </a:lnTo>
                    <a:lnTo>
                      <a:pt x="2490" y="322"/>
                    </a:lnTo>
                    <a:lnTo>
                      <a:pt x="2359" y="249"/>
                    </a:lnTo>
                    <a:lnTo>
                      <a:pt x="2227" y="191"/>
                    </a:lnTo>
                    <a:lnTo>
                      <a:pt x="2080" y="139"/>
                    </a:lnTo>
                    <a:lnTo>
                      <a:pt x="1927" y="88"/>
                    </a:lnTo>
                    <a:lnTo>
                      <a:pt x="1773" y="51"/>
                    </a:lnTo>
                    <a:lnTo>
                      <a:pt x="1641" y="30"/>
                    </a:lnTo>
                    <a:lnTo>
                      <a:pt x="1517" y="15"/>
                    </a:lnTo>
                    <a:lnTo>
                      <a:pt x="1392" y="0"/>
                    </a:lnTo>
                    <a:close/>
                  </a:path>
                </a:pathLst>
              </a:custGeom>
              <a:solidFill>
                <a:srgbClr val="E56D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1"/>
              <p:cNvSpPr/>
              <p:nvPr/>
            </p:nvSpPr>
            <p:spPr>
              <a:xfrm>
                <a:off x="4452750" y="1603500"/>
                <a:ext cx="7857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2036" fill="none" extrusionOk="0">
                    <a:moveTo>
                      <a:pt x="1268" y="0"/>
                    </a:moveTo>
                    <a:lnTo>
                      <a:pt x="1268" y="0"/>
                    </a:lnTo>
                    <a:lnTo>
                      <a:pt x="1143" y="0"/>
                    </a:lnTo>
                    <a:lnTo>
                      <a:pt x="1033" y="15"/>
                    </a:lnTo>
                    <a:lnTo>
                      <a:pt x="916" y="30"/>
                    </a:lnTo>
                    <a:lnTo>
                      <a:pt x="814" y="44"/>
                    </a:lnTo>
                    <a:lnTo>
                      <a:pt x="704" y="73"/>
                    </a:lnTo>
                    <a:lnTo>
                      <a:pt x="609" y="110"/>
                    </a:lnTo>
                    <a:lnTo>
                      <a:pt x="513" y="147"/>
                    </a:lnTo>
                    <a:lnTo>
                      <a:pt x="433" y="183"/>
                    </a:lnTo>
                    <a:lnTo>
                      <a:pt x="352" y="235"/>
                    </a:lnTo>
                    <a:lnTo>
                      <a:pt x="279" y="286"/>
                    </a:lnTo>
                    <a:lnTo>
                      <a:pt x="213" y="344"/>
                    </a:lnTo>
                    <a:lnTo>
                      <a:pt x="155" y="403"/>
                    </a:lnTo>
                    <a:lnTo>
                      <a:pt x="103" y="469"/>
                    </a:lnTo>
                    <a:lnTo>
                      <a:pt x="67" y="542"/>
                    </a:lnTo>
                    <a:lnTo>
                      <a:pt x="37" y="615"/>
                    </a:lnTo>
                    <a:lnTo>
                      <a:pt x="16" y="696"/>
                    </a:lnTo>
                    <a:lnTo>
                      <a:pt x="16" y="696"/>
                    </a:lnTo>
                    <a:lnTo>
                      <a:pt x="1" y="791"/>
                    </a:lnTo>
                    <a:lnTo>
                      <a:pt x="1" y="894"/>
                    </a:lnTo>
                    <a:lnTo>
                      <a:pt x="23" y="996"/>
                    </a:lnTo>
                    <a:lnTo>
                      <a:pt x="59" y="1091"/>
                    </a:lnTo>
                    <a:lnTo>
                      <a:pt x="103" y="1194"/>
                    </a:lnTo>
                    <a:lnTo>
                      <a:pt x="169" y="1289"/>
                    </a:lnTo>
                    <a:lnTo>
                      <a:pt x="243" y="1384"/>
                    </a:lnTo>
                    <a:lnTo>
                      <a:pt x="330" y="1472"/>
                    </a:lnTo>
                    <a:lnTo>
                      <a:pt x="426" y="1553"/>
                    </a:lnTo>
                    <a:lnTo>
                      <a:pt x="535" y="1633"/>
                    </a:lnTo>
                    <a:lnTo>
                      <a:pt x="653" y="1714"/>
                    </a:lnTo>
                    <a:lnTo>
                      <a:pt x="777" y="1780"/>
                    </a:lnTo>
                    <a:lnTo>
                      <a:pt x="916" y="1838"/>
                    </a:lnTo>
                    <a:lnTo>
                      <a:pt x="1063" y="1897"/>
                    </a:lnTo>
                    <a:lnTo>
                      <a:pt x="1216" y="1941"/>
                    </a:lnTo>
                    <a:lnTo>
                      <a:pt x="1370" y="1977"/>
                    </a:lnTo>
                    <a:lnTo>
                      <a:pt x="1370" y="1977"/>
                    </a:lnTo>
                    <a:lnTo>
                      <a:pt x="1502" y="2006"/>
                    </a:lnTo>
                    <a:lnTo>
                      <a:pt x="1626" y="2021"/>
                    </a:lnTo>
                    <a:lnTo>
                      <a:pt x="1751" y="2028"/>
                    </a:lnTo>
                    <a:lnTo>
                      <a:pt x="1875" y="2036"/>
                    </a:lnTo>
                    <a:lnTo>
                      <a:pt x="1875" y="2036"/>
                    </a:lnTo>
                    <a:lnTo>
                      <a:pt x="1992" y="2028"/>
                    </a:lnTo>
                    <a:lnTo>
                      <a:pt x="2110" y="2021"/>
                    </a:lnTo>
                    <a:lnTo>
                      <a:pt x="2219" y="2006"/>
                    </a:lnTo>
                    <a:lnTo>
                      <a:pt x="2329" y="1985"/>
                    </a:lnTo>
                    <a:lnTo>
                      <a:pt x="2432" y="1955"/>
                    </a:lnTo>
                    <a:lnTo>
                      <a:pt x="2534" y="1926"/>
                    </a:lnTo>
                    <a:lnTo>
                      <a:pt x="2622" y="1889"/>
                    </a:lnTo>
                    <a:lnTo>
                      <a:pt x="2710" y="1845"/>
                    </a:lnTo>
                    <a:lnTo>
                      <a:pt x="2791" y="1794"/>
                    </a:lnTo>
                    <a:lnTo>
                      <a:pt x="2864" y="1743"/>
                    </a:lnTo>
                    <a:lnTo>
                      <a:pt x="2930" y="1684"/>
                    </a:lnTo>
                    <a:lnTo>
                      <a:pt x="2988" y="1626"/>
                    </a:lnTo>
                    <a:lnTo>
                      <a:pt x="3032" y="1560"/>
                    </a:lnTo>
                    <a:lnTo>
                      <a:pt x="3076" y="1487"/>
                    </a:lnTo>
                    <a:lnTo>
                      <a:pt x="3105" y="1413"/>
                    </a:lnTo>
                    <a:lnTo>
                      <a:pt x="3127" y="1340"/>
                    </a:lnTo>
                    <a:lnTo>
                      <a:pt x="3127" y="1340"/>
                    </a:lnTo>
                    <a:lnTo>
                      <a:pt x="3142" y="1238"/>
                    </a:lnTo>
                    <a:lnTo>
                      <a:pt x="3135" y="1135"/>
                    </a:lnTo>
                    <a:lnTo>
                      <a:pt x="3120" y="1040"/>
                    </a:lnTo>
                    <a:lnTo>
                      <a:pt x="3083" y="937"/>
                    </a:lnTo>
                    <a:lnTo>
                      <a:pt x="3032" y="842"/>
                    </a:lnTo>
                    <a:lnTo>
                      <a:pt x="2974" y="747"/>
                    </a:lnTo>
                    <a:lnTo>
                      <a:pt x="2900" y="652"/>
                    </a:lnTo>
                    <a:lnTo>
                      <a:pt x="2813" y="564"/>
                    </a:lnTo>
                    <a:lnTo>
                      <a:pt x="2717" y="476"/>
                    </a:lnTo>
                    <a:lnTo>
                      <a:pt x="2608" y="396"/>
                    </a:lnTo>
                    <a:lnTo>
                      <a:pt x="2490" y="322"/>
                    </a:lnTo>
                    <a:lnTo>
                      <a:pt x="2359" y="249"/>
                    </a:lnTo>
                    <a:lnTo>
                      <a:pt x="2227" y="191"/>
                    </a:lnTo>
                    <a:lnTo>
                      <a:pt x="2080" y="139"/>
                    </a:lnTo>
                    <a:lnTo>
                      <a:pt x="1927" y="88"/>
                    </a:lnTo>
                    <a:lnTo>
                      <a:pt x="1773" y="51"/>
                    </a:lnTo>
                    <a:lnTo>
                      <a:pt x="1773" y="51"/>
                    </a:lnTo>
                    <a:lnTo>
                      <a:pt x="1641" y="30"/>
                    </a:lnTo>
                    <a:lnTo>
                      <a:pt x="1517" y="15"/>
                    </a:lnTo>
                    <a:lnTo>
                      <a:pt x="1392" y="0"/>
                    </a:lnTo>
                    <a:lnTo>
                      <a:pt x="126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1"/>
              <p:cNvSpPr/>
              <p:nvPr/>
            </p:nvSpPr>
            <p:spPr>
              <a:xfrm>
                <a:off x="4267325" y="1587750"/>
                <a:ext cx="42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170" h="484" extrusionOk="0">
                    <a:moveTo>
                      <a:pt x="169" y="1"/>
                    </a:moveTo>
                    <a:lnTo>
                      <a:pt x="118" y="66"/>
                    </a:lnTo>
                    <a:lnTo>
                      <a:pt x="67" y="140"/>
                    </a:lnTo>
                    <a:lnTo>
                      <a:pt x="37" y="220"/>
                    </a:lnTo>
                    <a:lnTo>
                      <a:pt x="8" y="308"/>
                    </a:lnTo>
                    <a:lnTo>
                      <a:pt x="1" y="396"/>
                    </a:lnTo>
                    <a:lnTo>
                      <a:pt x="1" y="484"/>
                    </a:lnTo>
                    <a:lnTo>
                      <a:pt x="67" y="257"/>
                    </a:lnTo>
                    <a:lnTo>
                      <a:pt x="147" y="52"/>
                    </a:lnTo>
                    <a:lnTo>
                      <a:pt x="169" y="1"/>
                    </a:lnTo>
                    <a:close/>
                  </a:path>
                </a:pathLst>
              </a:custGeom>
              <a:solidFill>
                <a:srgbClr val="4F30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1"/>
              <p:cNvSpPr/>
              <p:nvPr/>
            </p:nvSpPr>
            <p:spPr>
              <a:xfrm>
                <a:off x="4267325" y="1587750"/>
                <a:ext cx="42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170" h="484" fill="none" extrusionOk="0">
                    <a:moveTo>
                      <a:pt x="169" y="1"/>
                    </a:moveTo>
                    <a:lnTo>
                      <a:pt x="169" y="1"/>
                    </a:lnTo>
                    <a:lnTo>
                      <a:pt x="118" y="66"/>
                    </a:lnTo>
                    <a:lnTo>
                      <a:pt x="67" y="140"/>
                    </a:lnTo>
                    <a:lnTo>
                      <a:pt x="37" y="220"/>
                    </a:lnTo>
                    <a:lnTo>
                      <a:pt x="8" y="308"/>
                    </a:lnTo>
                    <a:lnTo>
                      <a:pt x="8" y="308"/>
                    </a:lnTo>
                    <a:lnTo>
                      <a:pt x="1" y="396"/>
                    </a:lnTo>
                    <a:lnTo>
                      <a:pt x="1" y="484"/>
                    </a:lnTo>
                    <a:lnTo>
                      <a:pt x="1" y="484"/>
                    </a:lnTo>
                    <a:lnTo>
                      <a:pt x="67" y="257"/>
                    </a:lnTo>
                    <a:lnTo>
                      <a:pt x="147" y="52"/>
                    </a:lnTo>
                    <a:lnTo>
                      <a:pt x="147" y="52"/>
                    </a:lnTo>
                    <a:lnTo>
                      <a:pt x="16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1"/>
              <p:cNvSpPr/>
              <p:nvPr/>
            </p:nvSpPr>
            <p:spPr>
              <a:xfrm>
                <a:off x="4267325" y="1578050"/>
                <a:ext cx="78550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3142" h="2037" extrusionOk="0">
                    <a:moveTo>
                      <a:pt x="1267" y="0"/>
                    </a:moveTo>
                    <a:lnTo>
                      <a:pt x="1092" y="8"/>
                    </a:lnTo>
                    <a:lnTo>
                      <a:pt x="923" y="30"/>
                    </a:lnTo>
                    <a:lnTo>
                      <a:pt x="769" y="59"/>
                    </a:lnTo>
                    <a:lnTo>
                      <a:pt x="623" y="103"/>
                    </a:lnTo>
                    <a:lnTo>
                      <a:pt x="491" y="154"/>
                    </a:lnTo>
                    <a:lnTo>
                      <a:pt x="367" y="220"/>
                    </a:lnTo>
                    <a:lnTo>
                      <a:pt x="264" y="301"/>
                    </a:lnTo>
                    <a:lnTo>
                      <a:pt x="213" y="345"/>
                    </a:lnTo>
                    <a:lnTo>
                      <a:pt x="169" y="389"/>
                    </a:lnTo>
                    <a:lnTo>
                      <a:pt x="147" y="440"/>
                    </a:lnTo>
                    <a:lnTo>
                      <a:pt x="67" y="645"/>
                    </a:lnTo>
                    <a:lnTo>
                      <a:pt x="1" y="872"/>
                    </a:lnTo>
                    <a:lnTo>
                      <a:pt x="15" y="960"/>
                    </a:lnTo>
                    <a:lnTo>
                      <a:pt x="37" y="1048"/>
                    </a:lnTo>
                    <a:lnTo>
                      <a:pt x="74" y="1135"/>
                    </a:lnTo>
                    <a:lnTo>
                      <a:pt x="118" y="1223"/>
                    </a:lnTo>
                    <a:lnTo>
                      <a:pt x="176" y="1304"/>
                    </a:lnTo>
                    <a:lnTo>
                      <a:pt x="250" y="1392"/>
                    </a:lnTo>
                    <a:lnTo>
                      <a:pt x="323" y="1472"/>
                    </a:lnTo>
                    <a:lnTo>
                      <a:pt x="411" y="1545"/>
                    </a:lnTo>
                    <a:lnTo>
                      <a:pt x="506" y="1619"/>
                    </a:lnTo>
                    <a:lnTo>
                      <a:pt x="608" y="1685"/>
                    </a:lnTo>
                    <a:lnTo>
                      <a:pt x="718" y="1750"/>
                    </a:lnTo>
                    <a:lnTo>
                      <a:pt x="835" y="1809"/>
                    </a:lnTo>
                    <a:lnTo>
                      <a:pt x="960" y="1860"/>
                    </a:lnTo>
                    <a:lnTo>
                      <a:pt x="1092" y="1904"/>
                    </a:lnTo>
                    <a:lnTo>
                      <a:pt x="1231" y="1948"/>
                    </a:lnTo>
                    <a:lnTo>
                      <a:pt x="1370" y="1985"/>
                    </a:lnTo>
                    <a:lnTo>
                      <a:pt x="1502" y="2007"/>
                    </a:lnTo>
                    <a:lnTo>
                      <a:pt x="1626" y="2021"/>
                    </a:lnTo>
                    <a:lnTo>
                      <a:pt x="1751" y="2029"/>
                    </a:lnTo>
                    <a:lnTo>
                      <a:pt x="1875" y="2036"/>
                    </a:lnTo>
                    <a:lnTo>
                      <a:pt x="1992" y="2029"/>
                    </a:lnTo>
                    <a:lnTo>
                      <a:pt x="2109" y="2021"/>
                    </a:lnTo>
                    <a:lnTo>
                      <a:pt x="2219" y="2007"/>
                    </a:lnTo>
                    <a:lnTo>
                      <a:pt x="2329" y="1985"/>
                    </a:lnTo>
                    <a:lnTo>
                      <a:pt x="2432" y="1955"/>
                    </a:lnTo>
                    <a:lnTo>
                      <a:pt x="2527" y="1926"/>
                    </a:lnTo>
                    <a:lnTo>
                      <a:pt x="2622" y="1890"/>
                    </a:lnTo>
                    <a:lnTo>
                      <a:pt x="2710" y="1846"/>
                    </a:lnTo>
                    <a:lnTo>
                      <a:pt x="2790" y="1802"/>
                    </a:lnTo>
                    <a:lnTo>
                      <a:pt x="2864" y="1743"/>
                    </a:lnTo>
                    <a:lnTo>
                      <a:pt x="2929" y="1692"/>
                    </a:lnTo>
                    <a:lnTo>
                      <a:pt x="2981" y="1626"/>
                    </a:lnTo>
                    <a:lnTo>
                      <a:pt x="3032" y="1560"/>
                    </a:lnTo>
                    <a:lnTo>
                      <a:pt x="3076" y="1494"/>
                    </a:lnTo>
                    <a:lnTo>
                      <a:pt x="3105" y="1414"/>
                    </a:lnTo>
                    <a:lnTo>
                      <a:pt x="3127" y="1340"/>
                    </a:lnTo>
                    <a:lnTo>
                      <a:pt x="3142" y="1238"/>
                    </a:lnTo>
                    <a:lnTo>
                      <a:pt x="3134" y="1135"/>
                    </a:lnTo>
                    <a:lnTo>
                      <a:pt x="3113" y="1040"/>
                    </a:lnTo>
                    <a:lnTo>
                      <a:pt x="3083" y="938"/>
                    </a:lnTo>
                    <a:lnTo>
                      <a:pt x="3032" y="843"/>
                    </a:lnTo>
                    <a:lnTo>
                      <a:pt x="2973" y="747"/>
                    </a:lnTo>
                    <a:lnTo>
                      <a:pt x="2900" y="652"/>
                    </a:lnTo>
                    <a:lnTo>
                      <a:pt x="2812" y="564"/>
                    </a:lnTo>
                    <a:lnTo>
                      <a:pt x="2710" y="476"/>
                    </a:lnTo>
                    <a:lnTo>
                      <a:pt x="2607" y="396"/>
                    </a:lnTo>
                    <a:lnTo>
                      <a:pt x="2490" y="323"/>
                    </a:lnTo>
                    <a:lnTo>
                      <a:pt x="2358" y="257"/>
                    </a:lnTo>
                    <a:lnTo>
                      <a:pt x="2219" y="191"/>
                    </a:lnTo>
                    <a:lnTo>
                      <a:pt x="2080" y="140"/>
                    </a:lnTo>
                    <a:lnTo>
                      <a:pt x="1926" y="88"/>
                    </a:lnTo>
                    <a:lnTo>
                      <a:pt x="1765" y="52"/>
                    </a:lnTo>
                    <a:lnTo>
                      <a:pt x="1641" y="30"/>
                    </a:lnTo>
                    <a:lnTo>
                      <a:pt x="1509" y="15"/>
                    </a:lnTo>
                    <a:lnTo>
                      <a:pt x="1385" y="0"/>
                    </a:lnTo>
                    <a:close/>
                  </a:path>
                </a:pathLst>
              </a:custGeom>
              <a:solidFill>
                <a:srgbClr val="E56D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1"/>
              <p:cNvSpPr/>
              <p:nvPr/>
            </p:nvSpPr>
            <p:spPr>
              <a:xfrm>
                <a:off x="4267325" y="1578050"/>
                <a:ext cx="78550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3142" h="2037" fill="none" extrusionOk="0">
                    <a:moveTo>
                      <a:pt x="1267" y="0"/>
                    </a:moveTo>
                    <a:lnTo>
                      <a:pt x="1267" y="0"/>
                    </a:lnTo>
                    <a:lnTo>
                      <a:pt x="1092" y="8"/>
                    </a:lnTo>
                    <a:lnTo>
                      <a:pt x="923" y="30"/>
                    </a:lnTo>
                    <a:lnTo>
                      <a:pt x="769" y="59"/>
                    </a:lnTo>
                    <a:lnTo>
                      <a:pt x="623" y="103"/>
                    </a:lnTo>
                    <a:lnTo>
                      <a:pt x="491" y="154"/>
                    </a:lnTo>
                    <a:lnTo>
                      <a:pt x="367" y="220"/>
                    </a:lnTo>
                    <a:lnTo>
                      <a:pt x="264" y="301"/>
                    </a:lnTo>
                    <a:lnTo>
                      <a:pt x="213" y="345"/>
                    </a:lnTo>
                    <a:lnTo>
                      <a:pt x="169" y="389"/>
                    </a:lnTo>
                    <a:lnTo>
                      <a:pt x="169" y="389"/>
                    </a:lnTo>
                    <a:lnTo>
                      <a:pt x="147" y="440"/>
                    </a:lnTo>
                    <a:lnTo>
                      <a:pt x="147" y="440"/>
                    </a:lnTo>
                    <a:lnTo>
                      <a:pt x="67" y="645"/>
                    </a:lnTo>
                    <a:lnTo>
                      <a:pt x="1" y="872"/>
                    </a:lnTo>
                    <a:lnTo>
                      <a:pt x="1" y="872"/>
                    </a:lnTo>
                    <a:lnTo>
                      <a:pt x="15" y="960"/>
                    </a:lnTo>
                    <a:lnTo>
                      <a:pt x="37" y="1048"/>
                    </a:lnTo>
                    <a:lnTo>
                      <a:pt x="74" y="1135"/>
                    </a:lnTo>
                    <a:lnTo>
                      <a:pt x="118" y="1223"/>
                    </a:lnTo>
                    <a:lnTo>
                      <a:pt x="176" y="1304"/>
                    </a:lnTo>
                    <a:lnTo>
                      <a:pt x="250" y="1392"/>
                    </a:lnTo>
                    <a:lnTo>
                      <a:pt x="323" y="1472"/>
                    </a:lnTo>
                    <a:lnTo>
                      <a:pt x="411" y="1545"/>
                    </a:lnTo>
                    <a:lnTo>
                      <a:pt x="506" y="1619"/>
                    </a:lnTo>
                    <a:lnTo>
                      <a:pt x="608" y="1685"/>
                    </a:lnTo>
                    <a:lnTo>
                      <a:pt x="718" y="1750"/>
                    </a:lnTo>
                    <a:lnTo>
                      <a:pt x="835" y="1809"/>
                    </a:lnTo>
                    <a:lnTo>
                      <a:pt x="960" y="1860"/>
                    </a:lnTo>
                    <a:lnTo>
                      <a:pt x="1092" y="1904"/>
                    </a:lnTo>
                    <a:lnTo>
                      <a:pt x="1231" y="1948"/>
                    </a:lnTo>
                    <a:lnTo>
                      <a:pt x="1370" y="1985"/>
                    </a:lnTo>
                    <a:lnTo>
                      <a:pt x="1370" y="1985"/>
                    </a:lnTo>
                    <a:lnTo>
                      <a:pt x="1502" y="2007"/>
                    </a:lnTo>
                    <a:lnTo>
                      <a:pt x="1626" y="2021"/>
                    </a:lnTo>
                    <a:lnTo>
                      <a:pt x="1751" y="2029"/>
                    </a:lnTo>
                    <a:lnTo>
                      <a:pt x="1875" y="2036"/>
                    </a:lnTo>
                    <a:lnTo>
                      <a:pt x="1875" y="2036"/>
                    </a:lnTo>
                    <a:lnTo>
                      <a:pt x="1992" y="2029"/>
                    </a:lnTo>
                    <a:lnTo>
                      <a:pt x="2109" y="2021"/>
                    </a:lnTo>
                    <a:lnTo>
                      <a:pt x="2219" y="2007"/>
                    </a:lnTo>
                    <a:lnTo>
                      <a:pt x="2329" y="1985"/>
                    </a:lnTo>
                    <a:lnTo>
                      <a:pt x="2432" y="1955"/>
                    </a:lnTo>
                    <a:lnTo>
                      <a:pt x="2527" y="1926"/>
                    </a:lnTo>
                    <a:lnTo>
                      <a:pt x="2622" y="1890"/>
                    </a:lnTo>
                    <a:lnTo>
                      <a:pt x="2710" y="1846"/>
                    </a:lnTo>
                    <a:lnTo>
                      <a:pt x="2790" y="1802"/>
                    </a:lnTo>
                    <a:lnTo>
                      <a:pt x="2864" y="1743"/>
                    </a:lnTo>
                    <a:lnTo>
                      <a:pt x="2929" y="1692"/>
                    </a:lnTo>
                    <a:lnTo>
                      <a:pt x="2981" y="1626"/>
                    </a:lnTo>
                    <a:lnTo>
                      <a:pt x="3032" y="1560"/>
                    </a:lnTo>
                    <a:lnTo>
                      <a:pt x="3076" y="1494"/>
                    </a:lnTo>
                    <a:lnTo>
                      <a:pt x="3105" y="1414"/>
                    </a:lnTo>
                    <a:lnTo>
                      <a:pt x="3127" y="1340"/>
                    </a:lnTo>
                    <a:lnTo>
                      <a:pt x="3127" y="1340"/>
                    </a:lnTo>
                    <a:lnTo>
                      <a:pt x="3142" y="1238"/>
                    </a:lnTo>
                    <a:lnTo>
                      <a:pt x="3134" y="1135"/>
                    </a:lnTo>
                    <a:lnTo>
                      <a:pt x="3113" y="1040"/>
                    </a:lnTo>
                    <a:lnTo>
                      <a:pt x="3083" y="938"/>
                    </a:lnTo>
                    <a:lnTo>
                      <a:pt x="3032" y="843"/>
                    </a:lnTo>
                    <a:lnTo>
                      <a:pt x="2973" y="747"/>
                    </a:lnTo>
                    <a:lnTo>
                      <a:pt x="2900" y="652"/>
                    </a:lnTo>
                    <a:lnTo>
                      <a:pt x="2812" y="564"/>
                    </a:lnTo>
                    <a:lnTo>
                      <a:pt x="2710" y="476"/>
                    </a:lnTo>
                    <a:lnTo>
                      <a:pt x="2607" y="396"/>
                    </a:lnTo>
                    <a:lnTo>
                      <a:pt x="2490" y="323"/>
                    </a:lnTo>
                    <a:lnTo>
                      <a:pt x="2358" y="257"/>
                    </a:lnTo>
                    <a:lnTo>
                      <a:pt x="2219" y="191"/>
                    </a:lnTo>
                    <a:lnTo>
                      <a:pt x="2080" y="140"/>
                    </a:lnTo>
                    <a:lnTo>
                      <a:pt x="1926" y="88"/>
                    </a:lnTo>
                    <a:lnTo>
                      <a:pt x="1765" y="52"/>
                    </a:lnTo>
                    <a:lnTo>
                      <a:pt x="1765" y="52"/>
                    </a:lnTo>
                    <a:lnTo>
                      <a:pt x="1641" y="30"/>
                    </a:lnTo>
                    <a:lnTo>
                      <a:pt x="1509" y="15"/>
                    </a:lnTo>
                    <a:lnTo>
                      <a:pt x="1385" y="0"/>
                    </a:lnTo>
                    <a:lnTo>
                      <a:pt x="126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1"/>
              <p:cNvSpPr/>
              <p:nvPr/>
            </p:nvSpPr>
            <p:spPr>
              <a:xfrm>
                <a:off x="5015275" y="2768425"/>
                <a:ext cx="78550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3142" h="2030" extrusionOk="0">
                    <a:moveTo>
                      <a:pt x="1150" y="1"/>
                    </a:moveTo>
                    <a:lnTo>
                      <a:pt x="1033" y="8"/>
                    </a:lnTo>
                    <a:lnTo>
                      <a:pt x="916" y="23"/>
                    </a:lnTo>
                    <a:lnTo>
                      <a:pt x="813" y="45"/>
                    </a:lnTo>
                    <a:lnTo>
                      <a:pt x="711" y="74"/>
                    </a:lnTo>
                    <a:lnTo>
                      <a:pt x="608" y="103"/>
                    </a:lnTo>
                    <a:lnTo>
                      <a:pt x="520" y="140"/>
                    </a:lnTo>
                    <a:lnTo>
                      <a:pt x="433" y="184"/>
                    </a:lnTo>
                    <a:lnTo>
                      <a:pt x="352" y="235"/>
                    </a:lnTo>
                    <a:lnTo>
                      <a:pt x="279" y="286"/>
                    </a:lnTo>
                    <a:lnTo>
                      <a:pt x="213" y="345"/>
                    </a:lnTo>
                    <a:lnTo>
                      <a:pt x="154" y="404"/>
                    </a:lnTo>
                    <a:lnTo>
                      <a:pt x="103" y="469"/>
                    </a:lnTo>
                    <a:lnTo>
                      <a:pt x="66" y="543"/>
                    </a:lnTo>
                    <a:lnTo>
                      <a:pt x="37" y="616"/>
                    </a:lnTo>
                    <a:lnTo>
                      <a:pt x="15" y="696"/>
                    </a:lnTo>
                    <a:lnTo>
                      <a:pt x="1" y="792"/>
                    </a:lnTo>
                    <a:lnTo>
                      <a:pt x="8" y="894"/>
                    </a:lnTo>
                    <a:lnTo>
                      <a:pt x="23" y="997"/>
                    </a:lnTo>
                    <a:lnTo>
                      <a:pt x="59" y="1092"/>
                    </a:lnTo>
                    <a:lnTo>
                      <a:pt x="103" y="1194"/>
                    </a:lnTo>
                    <a:lnTo>
                      <a:pt x="169" y="1290"/>
                    </a:lnTo>
                    <a:lnTo>
                      <a:pt x="242" y="1377"/>
                    </a:lnTo>
                    <a:lnTo>
                      <a:pt x="330" y="1473"/>
                    </a:lnTo>
                    <a:lnTo>
                      <a:pt x="425" y="1553"/>
                    </a:lnTo>
                    <a:lnTo>
                      <a:pt x="535" y="1634"/>
                    </a:lnTo>
                    <a:lnTo>
                      <a:pt x="652" y="1707"/>
                    </a:lnTo>
                    <a:lnTo>
                      <a:pt x="784" y="1780"/>
                    </a:lnTo>
                    <a:lnTo>
                      <a:pt x="916" y="1839"/>
                    </a:lnTo>
                    <a:lnTo>
                      <a:pt x="1062" y="1897"/>
                    </a:lnTo>
                    <a:lnTo>
                      <a:pt x="1216" y="1941"/>
                    </a:lnTo>
                    <a:lnTo>
                      <a:pt x="1370" y="1978"/>
                    </a:lnTo>
                    <a:lnTo>
                      <a:pt x="1502" y="2000"/>
                    </a:lnTo>
                    <a:lnTo>
                      <a:pt x="1626" y="2022"/>
                    </a:lnTo>
                    <a:lnTo>
                      <a:pt x="1751" y="2029"/>
                    </a:lnTo>
                    <a:lnTo>
                      <a:pt x="1992" y="2029"/>
                    </a:lnTo>
                    <a:lnTo>
                      <a:pt x="2109" y="2022"/>
                    </a:lnTo>
                    <a:lnTo>
                      <a:pt x="2226" y="2007"/>
                    </a:lnTo>
                    <a:lnTo>
                      <a:pt x="2329" y="1985"/>
                    </a:lnTo>
                    <a:lnTo>
                      <a:pt x="2431" y="1956"/>
                    </a:lnTo>
                    <a:lnTo>
                      <a:pt x="2534" y="1927"/>
                    </a:lnTo>
                    <a:lnTo>
                      <a:pt x="2622" y="1890"/>
                    </a:lnTo>
                    <a:lnTo>
                      <a:pt x="2710" y="1846"/>
                    </a:lnTo>
                    <a:lnTo>
                      <a:pt x="2790" y="1795"/>
                    </a:lnTo>
                    <a:lnTo>
                      <a:pt x="2863" y="1743"/>
                    </a:lnTo>
                    <a:lnTo>
                      <a:pt x="2929" y="1685"/>
                    </a:lnTo>
                    <a:lnTo>
                      <a:pt x="2988" y="1626"/>
                    </a:lnTo>
                    <a:lnTo>
                      <a:pt x="3032" y="1560"/>
                    </a:lnTo>
                    <a:lnTo>
                      <a:pt x="3076" y="1487"/>
                    </a:lnTo>
                    <a:lnTo>
                      <a:pt x="3105" y="1414"/>
                    </a:lnTo>
                    <a:lnTo>
                      <a:pt x="3127" y="1333"/>
                    </a:lnTo>
                    <a:lnTo>
                      <a:pt x="3142" y="1238"/>
                    </a:lnTo>
                    <a:lnTo>
                      <a:pt x="3134" y="1136"/>
                    </a:lnTo>
                    <a:lnTo>
                      <a:pt x="3120" y="1033"/>
                    </a:lnTo>
                    <a:lnTo>
                      <a:pt x="3083" y="938"/>
                    </a:lnTo>
                    <a:lnTo>
                      <a:pt x="3039" y="836"/>
                    </a:lnTo>
                    <a:lnTo>
                      <a:pt x="2973" y="740"/>
                    </a:lnTo>
                    <a:lnTo>
                      <a:pt x="2900" y="652"/>
                    </a:lnTo>
                    <a:lnTo>
                      <a:pt x="2812" y="557"/>
                    </a:lnTo>
                    <a:lnTo>
                      <a:pt x="2717" y="477"/>
                    </a:lnTo>
                    <a:lnTo>
                      <a:pt x="2607" y="396"/>
                    </a:lnTo>
                    <a:lnTo>
                      <a:pt x="2490" y="323"/>
                    </a:lnTo>
                    <a:lnTo>
                      <a:pt x="2358" y="250"/>
                    </a:lnTo>
                    <a:lnTo>
                      <a:pt x="2226" y="191"/>
                    </a:lnTo>
                    <a:lnTo>
                      <a:pt x="2080" y="133"/>
                    </a:lnTo>
                    <a:lnTo>
                      <a:pt x="1926" y="89"/>
                    </a:lnTo>
                    <a:lnTo>
                      <a:pt x="1772" y="52"/>
                    </a:lnTo>
                    <a:lnTo>
                      <a:pt x="1641" y="30"/>
                    </a:lnTo>
                    <a:lnTo>
                      <a:pt x="1516" y="8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rgbClr val="E56D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1"/>
              <p:cNvSpPr/>
              <p:nvPr/>
            </p:nvSpPr>
            <p:spPr>
              <a:xfrm>
                <a:off x="5015275" y="2768425"/>
                <a:ext cx="78550" cy="50750"/>
              </a:xfrm>
              <a:custGeom>
                <a:avLst/>
                <a:gdLst/>
                <a:ahLst/>
                <a:cxnLst/>
                <a:rect l="l" t="t" r="r" b="b"/>
                <a:pathLst>
                  <a:path w="3142" h="2030" fill="none" extrusionOk="0">
                    <a:moveTo>
                      <a:pt x="1267" y="1"/>
                    </a:moveTo>
                    <a:lnTo>
                      <a:pt x="1267" y="1"/>
                    </a:lnTo>
                    <a:lnTo>
                      <a:pt x="1150" y="1"/>
                    </a:lnTo>
                    <a:lnTo>
                      <a:pt x="1033" y="8"/>
                    </a:lnTo>
                    <a:lnTo>
                      <a:pt x="916" y="23"/>
                    </a:lnTo>
                    <a:lnTo>
                      <a:pt x="813" y="45"/>
                    </a:lnTo>
                    <a:lnTo>
                      <a:pt x="711" y="74"/>
                    </a:lnTo>
                    <a:lnTo>
                      <a:pt x="608" y="103"/>
                    </a:lnTo>
                    <a:lnTo>
                      <a:pt x="520" y="140"/>
                    </a:lnTo>
                    <a:lnTo>
                      <a:pt x="433" y="184"/>
                    </a:lnTo>
                    <a:lnTo>
                      <a:pt x="352" y="235"/>
                    </a:lnTo>
                    <a:lnTo>
                      <a:pt x="279" y="286"/>
                    </a:lnTo>
                    <a:lnTo>
                      <a:pt x="213" y="345"/>
                    </a:lnTo>
                    <a:lnTo>
                      <a:pt x="154" y="404"/>
                    </a:lnTo>
                    <a:lnTo>
                      <a:pt x="103" y="469"/>
                    </a:lnTo>
                    <a:lnTo>
                      <a:pt x="66" y="543"/>
                    </a:lnTo>
                    <a:lnTo>
                      <a:pt x="37" y="616"/>
                    </a:lnTo>
                    <a:lnTo>
                      <a:pt x="15" y="696"/>
                    </a:lnTo>
                    <a:lnTo>
                      <a:pt x="15" y="696"/>
                    </a:lnTo>
                    <a:lnTo>
                      <a:pt x="1" y="792"/>
                    </a:lnTo>
                    <a:lnTo>
                      <a:pt x="8" y="894"/>
                    </a:lnTo>
                    <a:lnTo>
                      <a:pt x="23" y="997"/>
                    </a:lnTo>
                    <a:lnTo>
                      <a:pt x="59" y="1092"/>
                    </a:lnTo>
                    <a:lnTo>
                      <a:pt x="103" y="1194"/>
                    </a:lnTo>
                    <a:lnTo>
                      <a:pt x="169" y="1290"/>
                    </a:lnTo>
                    <a:lnTo>
                      <a:pt x="242" y="1377"/>
                    </a:lnTo>
                    <a:lnTo>
                      <a:pt x="330" y="1473"/>
                    </a:lnTo>
                    <a:lnTo>
                      <a:pt x="425" y="1553"/>
                    </a:lnTo>
                    <a:lnTo>
                      <a:pt x="535" y="1634"/>
                    </a:lnTo>
                    <a:lnTo>
                      <a:pt x="652" y="1707"/>
                    </a:lnTo>
                    <a:lnTo>
                      <a:pt x="784" y="1780"/>
                    </a:lnTo>
                    <a:lnTo>
                      <a:pt x="916" y="1839"/>
                    </a:lnTo>
                    <a:lnTo>
                      <a:pt x="1062" y="1897"/>
                    </a:lnTo>
                    <a:lnTo>
                      <a:pt x="1216" y="1941"/>
                    </a:lnTo>
                    <a:lnTo>
                      <a:pt x="1370" y="1978"/>
                    </a:lnTo>
                    <a:lnTo>
                      <a:pt x="1370" y="1978"/>
                    </a:lnTo>
                    <a:lnTo>
                      <a:pt x="1502" y="2000"/>
                    </a:lnTo>
                    <a:lnTo>
                      <a:pt x="1626" y="2022"/>
                    </a:lnTo>
                    <a:lnTo>
                      <a:pt x="1751" y="2029"/>
                    </a:lnTo>
                    <a:lnTo>
                      <a:pt x="1875" y="2029"/>
                    </a:lnTo>
                    <a:lnTo>
                      <a:pt x="1875" y="2029"/>
                    </a:lnTo>
                    <a:lnTo>
                      <a:pt x="1992" y="2029"/>
                    </a:lnTo>
                    <a:lnTo>
                      <a:pt x="2109" y="2022"/>
                    </a:lnTo>
                    <a:lnTo>
                      <a:pt x="2226" y="2007"/>
                    </a:lnTo>
                    <a:lnTo>
                      <a:pt x="2329" y="1985"/>
                    </a:lnTo>
                    <a:lnTo>
                      <a:pt x="2431" y="1956"/>
                    </a:lnTo>
                    <a:lnTo>
                      <a:pt x="2534" y="1927"/>
                    </a:lnTo>
                    <a:lnTo>
                      <a:pt x="2622" y="1890"/>
                    </a:lnTo>
                    <a:lnTo>
                      <a:pt x="2710" y="1846"/>
                    </a:lnTo>
                    <a:lnTo>
                      <a:pt x="2790" y="1795"/>
                    </a:lnTo>
                    <a:lnTo>
                      <a:pt x="2863" y="1743"/>
                    </a:lnTo>
                    <a:lnTo>
                      <a:pt x="2929" y="1685"/>
                    </a:lnTo>
                    <a:lnTo>
                      <a:pt x="2988" y="1626"/>
                    </a:lnTo>
                    <a:lnTo>
                      <a:pt x="3032" y="1560"/>
                    </a:lnTo>
                    <a:lnTo>
                      <a:pt x="3076" y="1487"/>
                    </a:lnTo>
                    <a:lnTo>
                      <a:pt x="3105" y="1414"/>
                    </a:lnTo>
                    <a:lnTo>
                      <a:pt x="3127" y="1333"/>
                    </a:lnTo>
                    <a:lnTo>
                      <a:pt x="3127" y="1333"/>
                    </a:lnTo>
                    <a:lnTo>
                      <a:pt x="3142" y="1238"/>
                    </a:lnTo>
                    <a:lnTo>
                      <a:pt x="3134" y="1136"/>
                    </a:lnTo>
                    <a:lnTo>
                      <a:pt x="3120" y="1033"/>
                    </a:lnTo>
                    <a:lnTo>
                      <a:pt x="3083" y="938"/>
                    </a:lnTo>
                    <a:lnTo>
                      <a:pt x="3039" y="836"/>
                    </a:lnTo>
                    <a:lnTo>
                      <a:pt x="2973" y="740"/>
                    </a:lnTo>
                    <a:lnTo>
                      <a:pt x="2900" y="652"/>
                    </a:lnTo>
                    <a:lnTo>
                      <a:pt x="2812" y="557"/>
                    </a:lnTo>
                    <a:lnTo>
                      <a:pt x="2717" y="477"/>
                    </a:lnTo>
                    <a:lnTo>
                      <a:pt x="2607" y="396"/>
                    </a:lnTo>
                    <a:lnTo>
                      <a:pt x="2490" y="323"/>
                    </a:lnTo>
                    <a:lnTo>
                      <a:pt x="2358" y="250"/>
                    </a:lnTo>
                    <a:lnTo>
                      <a:pt x="2226" y="191"/>
                    </a:lnTo>
                    <a:lnTo>
                      <a:pt x="2080" y="133"/>
                    </a:lnTo>
                    <a:lnTo>
                      <a:pt x="1926" y="89"/>
                    </a:lnTo>
                    <a:lnTo>
                      <a:pt x="1772" y="52"/>
                    </a:lnTo>
                    <a:lnTo>
                      <a:pt x="1772" y="52"/>
                    </a:lnTo>
                    <a:lnTo>
                      <a:pt x="1641" y="30"/>
                    </a:lnTo>
                    <a:lnTo>
                      <a:pt x="1516" y="8"/>
                    </a:lnTo>
                    <a:lnTo>
                      <a:pt x="1392" y="1"/>
                    </a:lnTo>
                    <a:lnTo>
                      <a:pt x="126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1"/>
              <p:cNvSpPr/>
              <p:nvPr/>
            </p:nvSpPr>
            <p:spPr>
              <a:xfrm>
                <a:off x="5222125" y="2803750"/>
                <a:ext cx="78550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3142" h="2037" extrusionOk="0">
                    <a:moveTo>
                      <a:pt x="1150" y="1"/>
                    </a:moveTo>
                    <a:lnTo>
                      <a:pt x="1033" y="8"/>
                    </a:lnTo>
                    <a:lnTo>
                      <a:pt x="923" y="30"/>
                    </a:lnTo>
                    <a:lnTo>
                      <a:pt x="813" y="45"/>
                    </a:lnTo>
                    <a:lnTo>
                      <a:pt x="711" y="74"/>
                    </a:lnTo>
                    <a:lnTo>
                      <a:pt x="616" y="103"/>
                    </a:lnTo>
                    <a:lnTo>
                      <a:pt x="520" y="147"/>
                    </a:lnTo>
                    <a:lnTo>
                      <a:pt x="432" y="184"/>
                    </a:lnTo>
                    <a:lnTo>
                      <a:pt x="352" y="235"/>
                    </a:lnTo>
                    <a:lnTo>
                      <a:pt x="279" y="287"/>
                    </a:lnTo>
                    <a:lnTo>
                      <a:pt x="213" y="345"/>
                    </a:lnTo>
                    <a:lnTo>
                      <a:pt x="162" y="404"/>
                    </a:lnTo>
                    <a:lnTo>
                      <a:pt x="110" y="470"/>
                    </a:lnTo>
                    <a:lnTo>
                      <a:pt x="66" y="543"/>
                    </a:lnTo>
                    <a:lnTo>
                      <a:pt x="37" y="616"/>
                    </a:lnTo>
                    <a:lnTo>
                      <a:pt x="15" y="697"/>
                    </a:lnTo>
                    <a:lnTo>
                      <a:pt x="0" y="792"/>
                    </a:lnTo>
                    <a:lnTo>
                      <a:pt x="8" y="894"/>
                    </a:lnTo>
                    <a:lnTo>
                      <a:pt x="30" y="997"/>
                    </a:lnTo>
                    <a:lnTo>
                      <a:pt x="59" y="1092"/>
                    </a:lnTo>
                    <a:lnTo>
                      <a:pt x="110" y="1194"/>
                    </a:lnTo>
                    <a:lnTo>
                      <a:pt x="169" y="1290"/>
                    </a:lnTo>
                    <a:lnTo>
                      <a:pt x="242" y="1378"/>
                    </a:lnTo>
                    <a:lnTo>
                      <a:pt x="330" y="1473"/>
                    </a:lnTo>
                    <a:lnTo>
                      <a:pt x="432" y="1553"/>
                    </a:lnTo>
                    <a:lnTo>
                      <a:pt x="535" y="1634"/>
                    </a:lnTo>
                    <a:lnTo>
                      <a:pt x="659" y="1707"/>
                    </a:lnTo>
                    <a:lnTo>
                      <a:pt x="784" y="1780"/>
                    </a:lnTo>
                    <a:lnTo>
                      <a:pt x="923" y="1839"/>
                    </a:lnTo>
                    <a:lnTo>
                      <a:pt x="1062" y="1897"/>
                    </a:lnTo>
                    <a:lnTo>
                      <a:pt x="1216" y="1941"/>
                    </a:lnTo>
                    <a:lnTo>
                      <a:pt x="1377" y="1978"/>
                    </a:lnTo>
                    <a:lnTo>
                      <a:pt x="1501" y="2007"/>
                    </a:lnTo>
                    <a:lnTo>
                      <a:pt x="1633" y="2022"/>
                    </a:lnTo>
                    <a:lnTo>
                      <a:pt x="1758" y="2029"/>
                    </a:lnTo>
                    <a:lnTo>
                      <a:pt x="1875" y="2037"/>
                    </a:lnTo>
                    <a:lnTo>
                      <a:pt x="1999" y="2029"/>
                    </a:lnTo>
                    <a:lnTo>
                      <a:pt x="2117" y="2022"/>
                    </a:lnTo>
                    <a:lnTo>
                      <a:pt x="2226" y="2007"/>
                    </a:lnTo>
                    <a:lnTo>
                      <a:pt x="2336" y="1985"/>
                    </a:lnTo>
                    <a:lnTo>
                      <a:pt x="2439" y="1956"/>
                    </a:lnTo>
                    <a:lnTo>
                      <a:pt x="2534" y="1927"/>
                    </a:lnTo>
                    <a:lnTo>
                      <a:pt x="2629" y="1890"/>
                    </a:lnTo>
                    <a:lnTo>
                      <a:pt x="2717" y="1846"/>
                    </a:lnTo>
                    <a:lnTo>
                      <a:pt x="2790" y="1795"/>
                    </a:lnTo>
                    <a:lnTo>
                      <a:pt x="2863" y="1744"/>
                    </a:lnTo>
                    <a:lnTo>
                      <a:pt x="2929" y="1685"/>
                    </a:lnTo>
                    <a:lnTo>
                      <a:pt x="2988" y="1626"/>
                    </a:lnTo>
                    <a:lnTo>
                      <a:pt x="3039" y="1561"/>
                    </a:lnTo>
                    <a:lnTo>
                      <a:pt x="3076" y="1487"/>
                    </a:lnTo>
                    <a:lnTo>
                      <a:pt x="3112" y="1414"/>
                    </a:lnTo>
                    <a:lnTo>
                      <a:pt x="3134" y="1341"/>
                    </a:lnTo>
                    <a:lnTo>
                      <a:pt x="3142" y="1238"/>
                    </a:lnTo>
                    <a:lnTo>
                      <a:pt x="3142" y="1136"/>
                    </a:lnTo>
                    <a:lnTo>
                      <a:pt x="3120" y="1033"/>
                    </a:lnTo>
                    <a:lnTo>
                      <a:pt x="3090" y="938"/>
                    </a:lnTo>
                    <a:lnTo>
                      <a:pt x="3039" y="843"/>
                    </a:lnTo>
                    <a:lnTo>
                      <a:pt x="2981" y="741"/>
                    </a:lnTo>
                    <a:lnTo>
                      <a:pt x="2900" y="653"/>
                    </a:lnTo>
                    <a:lnTo>
                      <a:pt x="2819" y="565"/>
                    </a:lnTo>
                    <a:lnTo>
                      <a:pt x="2717" y="477"/>
                    </a:lnTo>
                    <a:lnTo>
                      <a:pt x="2607" y="396"/>
                    </a:lnTo>
                    <a:lnTo>
                      <a:pt x="2490" y="323"/>
                    </a:lnTo>
                    <a:lnTo>
                      <a:pt x="2365" y="250"/>
                    </a:lnTo>
                    <a:lnTo>
                      <a:pt x="2226" y="191"/>
                    </a:lnTo>
                    <a:lnTo>
                      <a:pt x="2080" y="133"/>
                    </a:lnTo>
                    <a:lnTo>
                      <a:pt x="1933" y="89"/>
                    </a:lnTo>
                    <a:lnTo>
                      <a:pt x="1772" y="52"/>
                    </a:lnTo>
                    <a:lnTo>
                      <a:pt x="1641" y="30"/>
                    </a:lnTo>
                    <a:lnTo>
                      <a:pt x="1516" y="1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rgbClr val="E56D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1"/>
              <p:cNvSpPr/>
              <p:nvPr/>
            </p:nvSpPr>
            <p:spPr>
              <a:xfrm>
                <a:off x="5222125" y="2803750"/>
                <a:ext cx="78550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3142" h="2037" fill="none" extrusionOk="0">
                    <a:moveTo>
                      <a:pt x="1267" y="1"/>
                    </a:moveTo>
                    <a:lnTo>
                      <a:pt x="1267" y="1"/>
                    </a:lnTo>
                    <a:lnTo>
                      <a:pt x="1150" y="1"/>
                    </a:lnTo>
                    <a:lnTo>
                      <a:pt x="1033" y="8"/>
                    </a:lnTo>
                    <a:lnTo>
                      <a:pt x="923" y="30"/>
                    </a:lnTo>
                    <a:lnTo>
                      <a:pt x="813" y="45"/>
                    </a:lnTo>
                    <a:lnTo>
                      <a:pt x="711" y="74"/>
                    </a:lnTo>
                    <a:lnTo>
                      <a:pt x="616" y="103"/>
                    </a:lnTo>
                    <a:lnTo>
                      <a:pt x="520" y="147"/>
                    </a:lnTo>
                    <a:lnTo>
                      <a:pt x="432" y="184"/>
                    </a:lnTo>
                    <a:lnTo>
                      <a:pt x="352" y="235"/>
                    </a:lnTo>
                    <a:lnTo>
                      <a:pt x="279" y="287"/>
                    </a:lnTo>
                    <a:lnTo>
                      <a:pt x="213" y="345"/>
                    </a:lnTo>
                    <a:lnTo>
                      <a:pt x="162" y="404"/>
                    </a:lnTo>
                    <a:lnTo>
                      <a:pt x="110" y="470"/>
                    </a:lnTo>
                    <a:lnTo>
                      <a:pt x="66" y="543"/>
                    </a:lnTo>
                    <a:lnTo>
                      <a:pt x="37" y="616"/>
                    </a:lnTo>
                    <a:lnTo>
                      <a:pt x="15" y="697"/>
                    </a:lnTo>
                    <a:lnTo>
                      <a:pt x="15" y="697"/>
                    </a:lnTo>
                    <a:lnTo>
                      <a:pt x="0" y="792"/>
                    </a:lnTo>
                    <a:lnTo>
                      <a:pt x="8" y="894"/>
                    </a:lnTo>
                    <a:lnTo>
                      <a:pt x="30" y="997"/>
                    </a:lnTo>
                    <a:lnTo>
                      <a:pt x="59" y="1092"/>
                    </a:lnTo>
                    <a:lnTo>
                      <a:pt x="110" y="1194"/>
                    </a:lnTo>
                    <a:lnTo>
                      <a:pt x="169" y="1290"/>
                    </a:lnTo>
                    <a:lnTo>
                      <a:pt x="242" y="1378"/>
                    </a:lnTo>
                    <a:lnTo>
                      <a:pt x="330" y="1473"/>
                    </a:lnTo>
                    <a:lnTo>
                      <a:pt x="432" y="1553"/>
                    </a:lnTo>
                    <a:lnTo>
                      <a:pt x="535" y="1634"/>
                    </a:lnTo>
                    <a:lnTo>
                      <a:pt x="659" y="1707"/>
                    </a:lnTo>
                    <a:lnTo>
                      <a:pt x="784" y="1780"/>
                    </a:lnTo>
                    <a:lnTo>
                      <a:pt x="923" y="1839"/>
                    </a:lnTo>
                    <a:lnTo>
                      <a:pt x="1062" y="1897"/>
                    </a:lnTo>
                    <a:lnTo>
                      <a:pt x="1216" y="1941"/>
                    </a:lnTo>
                    <a:lnTo>
                      <a:pt x="1377" y="1978"/>
                    </a:lnTo>
                    <a:lnTo>
                      <a:pt x="1377" y="1978"/>
                    </a:lnTo>
                    <a:lnTo>
                      <a:pt x="1501" y="2007"/>
                    </a:lnTo>
                    <a:lnTo>
                      <a:pt x="1633" y="2022"/>
                    </a:lnTo>
                    <a:lnTo>
                      <a:pt x="1758" y="2029"/>
                    </a:lnTo>
                    <a:lnTo>
                      <a:pt x="1875" y="2037"/>
                    </a:lnTo>
                    <a:lnTo>
                      <a:pt x="1875" y="2037"/>
                    </a:lnTo>
                    <a:lnTo>
                      <a:pt x="1999" y="2029"/>
                    </a:lnTo>
                    <a:lnTo>
                      <a:pt x="2117" y="2022"/>
                    </a:lnTo>
                    <a:lnTo>
                      <a:pt x="2226" y="2007"/>
                    </a:lnTo>
                    <a:lnTo>
                      <a:pt x="2336" y="1985"/>
                    </a:lnTo>
                    <a:lnTo>
                      <a:pt x="2439" y="1956"/>
                    </a:lnTo>
                    <a:lnTo>
                      <a:pt x="2534" y="1927"/>
                    </a:lnTo>
                    <a:lnTo>
                      <a:pt x="2629" y="1890"/>
                    </a:lnTo>
                    <a:lnTo>
                      <a:pt x="2717" y="1846"/>
                    </a:lnTo>
                    <a:lnTo>
                      <a:pt x="2790" y="1795"/>
                    </a:lnTo>
                    <a:lnTo>
                      <a:pt x="2863" y="1744"/>
                    </a:lnTo>
                    <a:lnTo>
                      <a:pt x="2929" y="1685"/>
                    </a:lnTo>
                    <a:lnTo>
                      <a:pt x="2988" y="1626"/>
                    </a:lnTo>
                    <a:lnTo>
                      <a:pt x="3039" y="1561"/>
                    </a:lnTo>
                    <a:lnTo>
                      <a:pt x="3076" y="1487"/>
                    </a:lnTo>
                    <a:lnTo>
                      <a:pt x="3112" y="1414"/>
                    </a:lnTo>
                    <a:lnTo>
                      <a:pt x="3134" y="1341"/>
                    </a:lnTo>
                    <a:lnTo>
                      <a:pt x="3134" y="1341"/>
                    </a:lnTo>
                    <a:lnTo>
                      <a:pt x="3142" y="1238"/>
                    </a:lnTo>
                    <a:lnTo>
                      <a:pt x="3142" y="1136"/>
                    </a:lnTo>
                    <a:lnTo>
                      <a:pt x="3120" y="1033"/>
                    </a:lnTo>
                    <a:lnTo>
                      <a:pt x="3090" y="938"/>
                    </a:lnTo>
                    <a:lnTo>
                      <a:pt x="3039" y="843"/>
                    </a:lnTo>
                    <a:lnTo>
                      <a:pt x="2981" y="741"/>
                    </a:lnTo>
                    <a:lnTo>
                      <a:pt x="2900" y="653"/>
                    </a:lnTo>
                    <a:lnTo>
                      <a:pt x="2819" y="565"/>
                    </a:lnTo>
                    <a:lnTo>
                      <a:pt x="2717" y="477"/>
                    </a:lnTo>
                    <a:lnTo>
                      <a:pt x="2607" y="396"/>
                    </a:lnTo>
                    <a:lnTo>
                      <a:pt x="2490" y="323"/>
                    </a:lnTo>
                    <a:lnTo>
                      <a:pt x="2365" y="250"/>
                    </a:lnTo>
                    <a:lnTo>
                      <a:pt x="2226" y="191"/>
                    </a:lnTo>
                    <a:lnTo>
                      <a:pt x="2080" y="133"/>
                    </a:lnTo>
                    <a:lnTo>
                      <a:pt x="1933" y="89"/>
                    </a:lnTo>
                    <a:lnTo>
                      <a:pt x="1772" y="52"/>
                    </a:lnTo>
                    <a:lnTo>
                      <a:pt x="1772" y="52"/>
                    </a:lnTo>
                    <a:lnTo>
                      <a:pt x="1641" y="30"/>
                    </a:lnTo>
                    <a:lnTo>
                      <a:pt x="1516" y="16"/>
                    </a:lnTo>
                    <a:lnTo>
                      <a:pt x="1392" y="1"/>
                    </a:lnTo>
                    <a:lnTo>
                      <a:pt x="126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1"/>
              <p:cNvSpPr/>
              <p:nvPr/>
            </p:nvSpPr>
            <p:spPr>
              <a:xfrm>
                <a:off x="3216075" y="592500"/>
                <a:ext cx="42300" cy="3115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246" extrusionOk="0">
                    <a:moveTo>
                      <a:pt x="1142" y="1"/>
                    </a:moveTo>
                    <a:lnTo>
                      <a:pt x="1040" y="8"/>
                    </a:lnTo>
                    <a:lnTo>
                      <a:pt x="937" y="30"/>
                    </a:lnTo>
                    <a:lnTo>
                      <a:pt x="835" y="52"/>
                    </a:lnTo>
                    <a:lnTo>
                      <a:pt x="637" y="118"/>
                    </a:lnTo>
                    <a:lnTo>
                      <a:pt x="447" y="198"/>
                    </a:lnTo>
                    <a:lnTo>
                      <a:pt x="256" y="286"/>
                    </a:lnTo>
                    <a:lnTo>
                      <a:pt x="205" y="315"/>
                    </a:lnTo>
                    <a:lnTo>
                      <a:pt x="161" y="352"/>
                    </a:lnTo>
                    <a:lnTo>
                      <a:pt x="117" y="389"/>
                    </a:lnTo>
                    <a:lnTo>
                      <a:pt x="88" y="425"/>
                    </a:lnTo>
                    <a:lnTo>
                      <a:pt x="59" y="469"/>
                    </a:lnTo>
                    <a:lnTo>
                      <a:pt x="37" y="513"/>
                    </a:lnTo>
                    <a:lnTo>
                      <a:pt x="22" y="557"/>
                    </a:lnTo>
                    <a:lnTo>
                      <a:pt x="7" y="601"/>
                    </a:lnTo>
                    <a:lnTo>
                      <a:pt x="0" y="652"/>
                    </a:lnTo>
                    <a:lnTo>
                      <a:pt x="0" y="696"/>
                    </a:lnTo>
                    <a:lnTo>
                      <a:pt x="0" y="740"/>
                    </a:lnTo>
                    <a:lnTo>
                      <a:pt x="7" y="791"/>
                    </a:lnTo>
                    <a:lnTo>
                      <a:pt x="37" y="879"/>
                    </a:lnTo>
                    <a:lnTo>
                      <a:pt x="81" y="967"/>
                    </a:lnTo>
                    <a:lnTo>
                      <a:pt x="132" y="1048"/>
                    </a:lnTo>
                    <a:lnTo>
                      <a:pt x="198" y="1121"/>
                    </a:lnTo>
                    <a:lnTo>
                      <a:pt x="278" y="1172"/>
                    </a:lnTo>
                    <a:lnTo>
                      <a:pt x="322" y="1201"/>
                    </a:lnTo>
                    <a:lnTo>
                      <a:pt x="366" y="1216"/>
                    </a:lnTo>
                    <a:lnTo>
                      <a:pt x="417" y="1231"/>
                    </a:lnTo>
                    <a:lnTo>
                      <a:pt x="461" y="1238"/>
                    </a:lnTo>
                    <a:lnTo>
                      <a:pt x="513" y="1245"/>
                    </a:lnTo>
                    <a:lnTo>
                      <a:pt x="564" y="1245"/>
                    </a:lnTo>
                    <a:lnTo>
                      <a:pt x="615" y="1238"/>
                    </a:lnTo>
                    <a:lnTo>
                      <a:pt x="674" y="1223"/>
                    </a:lnTo>
                    <a:lnTo>
                      <a:pt x="725" y="1209"/>
                    </a:lnTo>
                    <a:lnTo>
                      <a:pt x="784" y="1179"/>
                    </a:lnTo>
                    <a:lnTo>
                      <a:pt x="908" y="1121"/>
                    </a:lnTo>
                    <a:lnTo>
                      <a:pt x="1040" y="1070"/>
                    </a:lnTo>
                    <a:lnTo>
                      <a:pt x="1172" y="1033"/>
                    </a:lnTo>
                    <a:lnTo>
                      <a:pt x="1318" y="1004"/>
                    </a:lnTo>
                    <a:lnTo>
                      <a:pt x="1362" y="996"/>
                    </a:lnTo>
                    <a:lnTo>
                      <a:pt x="1413" y="974"/>
                    </a:lnTo>
                    <a:lnTo>
                      <a:pt x="1457" y="952"/>
                    </a:lnTo>
                    <a:lnTo>
                      <a:pt x="1501" y="923"/>
                    </a:lnTo>
                    <a:lnTo>
                      <a:pt x="1538" y="886"/>
                    </a:lnTo>
                    <a:lnTo>
                      <a:pt x="1567" y="850"/>
                    </a:lnTo>
                    <a:lnTo>
                      <a:pt x="1596" y="806"/>
                    </a:lnTo>
                    <a:lnTo>
                      <a:pt x="1626" y="762"/>
                    </a:lnTo>
                    <a:lnTo>
                      <a:pt x="1648" y="718"/>
                    </a:lnTo>
                    <a:lnTo>
                      <a:pt x="1662" y="667"/>
                    </a:lnTo>
                    <a:lnTo>
                      <a:pt x="1677" y="616"/>
                    </a:lnTo>
                    <a:lnTo>
                      <a:pt x="1692" y="572"/>
                    </a:lnTo>
                    <a:lnTo>
                      <a:pt x="1692" y="520"/>
                    </a:lnTo>
                    <a:lnTo>
                      <a:pt x="1692" y="469"/>
                    </a:lnTo>
                    <a:lnTo>
                      <a:pt x="1684" y="418"/>
                    </a:lnTo>
                    <a:lnTo>
                      <a:pt x="1677" y="367"/>
                    </a:lnTo>
                    <a:lnTo>
                      <a:pt x="1662" y="315"/>
                    </a:lnTo>
                    <a:lnTo>
                      <a:pt x="1640" y="271"/>
                    </a:lnTo>
                    <a:lnTo>
                      <a:pt x="1611" y="227"/>
                    </a:lnTo>
                    <a:lnTo>
                      <a:pt x="1582" y="184"/>
                    </a:lnTo>
                    <a:lnTo>
                      <a:pt x="1552" y="147"/>
                    </a:lnTo>
                    <a:lnTo>
                      <a:pt x="1516" y="118"/>
                    </a:lnTo>
                    <a:lnTo>
                      <a:pt x="1472" y="88"/>
                    </a:lnTo>
                    <a:lnTo>
                      <a:pt x="1435" y="59"/>
                    </a:lnTo>
                    <a:lnTo>
                      <a:pt x="1391" y="44"/>
                    </a:lnTo>
                    <a:lnTo>
                      <a:pt x="1340" y="22"/>
                    </a:lnTo>
                    <a:lnTo>
                      <a:pt x="1245" y="1"/>
                    </a:lnTo>
                    <a:close/>
                  </a:path>
                </a:pathLst>
              </a:custGeom>
              <a:solidFill>
                <a:srgbClr val="4F36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1"/>
              <p:cNvSpPr/>
              <p:nvPr/>
            </p:nvSpPr>
            <p:spPr>
              <a:xfrm>
                <a:off x="3445975" y="537950"/>
                <a:ext cx="44875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195" extrusionOk="0">
                    <a:moveTo>
                      <a:pt x="1157" y="1"/>
                    </a:moveTo>
                    <a:lnTo>
                      <a:pt x="1026" y="8"/>
                    </a:lnTo>
                    <a:lnTo>
                      <a:pt x="894" y="22"/>
                    </a:lnTo>
                    <a:lnTo>
                      <a:pt x="762" y="52"/>
                    </a:lnTo>
                    <a:lnTo>
                      <a:pt x="630" y="88"/>
                    </a:lnTo>
                    <a:lnTo>
                      <a:pt x="506" y="125"/>
                    </a:lnTo>
                    <a:lnTo>
                      <a:pt x="381" y="176"/>
                    </a:lnTo>
                    <a:lnTo>
                      <a:pt x="257" y="235"/>
                    </a:lnTo>
                    <a:lnTo>
                      <a:pt x="206" y="257"/>
                    </a:lnTo>
                    <a:lnTo>
                      <a:pt x="169" y="293"/>
                    </a:lnTo>
                    <a:lnTo>
                      <a:pt x="132" y="323"/>
                    </a:lnTo>
                    <a:lnTo>
                      <a:pt x="103" y="367"/>
                    </a:lnTo>
                    <a:lnTo>
                      <a:pt x="74" y="403"/>
                    </a:lnTo>
                    <a:lnTo>
                      <a:pt x="52" y="455"/>
                    </a:lnTo>
                    <a:lnTo>
                      <a:pt x="30" y="498"/>
                    </a:lnTo>
                    <a:lnTo>
                      <a:pt x="15" y="550"/>
                    </a:lnTo>
                    <a:lnTo>
                      <a:pt x="8" y="601"/>
                    </a:lnTo>
                    <a:lnTo>
                      <a:pt x="1" y="652"/>
                    </a:lnTo>
                    <a:lnTo>
                      <a:pt x="1" y="703"/>
                    </a:lnTo>
                    <a:lnTo>
                      <a:pt x="8" y="755"/>
                    </a:lnTo>
                    <a:lnTo>
                      <a:pt x="15" y="806"/>
                    </a:lnTo>
                    <a:lnTo>
                      <a:pt x="30" y="850"/>
                    </a:lnTo>
                    <a:lnTo>
                      <a:pt x="45" y="901"/>
                    </a:lnTo>
                    <a:lnTo>
                      <a:pt x="67" y="945"/>
                    </a:lnTo>
                    <a:lnTo>
                      <a:pt x="96" y="989"/>
                    </a:lnTo>
                    <a:lnTo>
                      <a:pt x="132" y="1026"/>
                    </a:lnTo>
                    <a:lnTo>
                      <a:pt x="169" y="1062"/>
                    </a:lnTo>
                    <a:lnTo>
                      <a:pt x="206" y="1099"/>
                    </a:lnTo>
                    <a:lnTo>
                      <a:pt x="250" y="1121"/>
                    </a:lnTo>
                    <a:lnTo>
                      <a:pt x="293" y="1143"/>
                    </a:lnTo>
                    <a:lnTo>
                      <a:pt x="337" y="1165"/>
                    </a:lnTo>
                    <a:lnTo>
                      <a:pt x="381" y="1179"/>
                    </a:lnTo>
                    <a:lnTo>
                      <a:pt x="433" y="1187"/>
                    </a:lnTo>
                    <a:lnTo>
                      <a:pt x="484" y="1194"/>
                    </a:lnTo>
                    <a:lnTo>
                      <a:pt x="579" y="1187"/>
                    </a:lnTo>
                    <a:lnTo>
                      <a:pt x="682" y="1165"/>
                    </a:lnTo>
                    <a:lnTo>
                      <a:pt x="777" y="1128"/>
                    </a:lnTo>
                    <a:lnTo>
                      <a:pt x="843" y="1099"/>
                    </a:lnTo>
                    <a:lnTo>
                      <a:pt x="901" y="1077"/>
                    </a:lnTo>
                    <a:lnTo>
                      <a:pt x="967" y="1062"/>
                    </a:lnTo>
                    <a:lnTo>
                      <a:pt x="1033" y="1048"/>
                    </a:lnTo>
                    <a:lnTo>
                      <a:pt x="1157" y="1033"/>
                    </a:lnTo>
                    <a:lnTo>
                      <a:pt x="1355" y="1033"/>
                    </a:lnTo>
                    <a:lnTo>
                      <a:pt x="1414" y="1026"/>
                    </a:lnTo>
                    <a:lnTo>
                      <a:pt x="1465" y="1018"/>
                    </a:lnTo>
                    <a:lnTo>
                      <a:pt x="1516" y="996"/>
                    </a:lnTo>
                    <a:lnTo>
                      <a:pt x="1560" y="974"/>
                    </a:lnTo>
                    <a:lnTo>
                      <a:pt x="1597" y="952"/>
                    </a:lnTo>
                    <a:lnTo>
                      <a:pt x="1641" y="923"/>
                    </a:lnTo>
                    <a:lnTo>
                      <a:pt x="1670" y="887"/>
                    </a:lnTo>
                    <a:lnTo>
                      <a:pt x="1699" y="850"/>
                    </a:lnTo>
                    <a:lnTo>
                      <a:pt x="1721" y="813"/>
                    </a:lnTo>
                    <a:lnTo>
                      <a:pt x="1743" y="769"/>
                    </a:lnTo>
                    <a:lnTo>
                      <a:pt x="1765" y="725"/>
                    </a:lnTo>
                    <a:lnTo>
                      <a:pt x="1787" y="638"/>
                    </a:lnTo>
                    <a:lnTo>
                      <a:pt x="1795" y="535"/>
                    </a:lnTo>
                    <a:lnTo>
                      <a:pt x="1787" y="440"/>
                    </a:lnTo>
                    <a:lnTo>
                      <a:pt x="1765" y="345"/>
                    </a:lnTo>
                    <a:lnTo>
                      <a:pt x="1721" y="257"/>
                    </a:lnTo>
                    <a:lnTo>
                      <a:pt x="1699" y="213"/>
                    </a:lnTo>
                    <a:lnTo>
                      <a:pt x="1670" y="176"/>
                    </a:lnTo>
                    <a:lnTo>
                      <a:pt x="1633" y="140"/>
                    </a:lnTo>
                    <a:lnTo>
                      <a:pt x="1597" y="110"/>
                    </a:lnTo>
                    <a:lnTo>
                      <a:pt x="1560" y="81"/>
                    </a:lnTo>
                    <a:lnTo>
                      <a:pt x="1516" y="52"/>
                    </a:lnTo>
                    <a:lnTo>
                      <a:pt x="1465" y="30"/>
                    </a:lnTo>
                    <a:lnTo>
                      <a:pt x="1414" y="15"/>
                    </a:lnTo>
                    <a:lnTo>
                      <a:pt x="1355" y="8"/>
                    </a:lnTo>
                    <a:lnTo>
                      <a:pt x="1297" y="1"/>
                    </a:lnTo>
                    <a:close/>
                  </a:path>
                </a:pathLst>
              </a:custGeom>
              <a:solidFill>
                <a:srgbClr val="4F36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1"/>
              <p:cNvSpPr/>
              <p:nvPr/>
            </p:nvSpPr>
            <p:spPr>
              <a:xfrm>
                <a:off x="3467750" y="1010950"/>
                <a:ext cx="71800" cy="48900"/>
              </a:xfrm>
              <a:custGeom>
                <a:avLst/>
                <a:gdLst/>
                <a:ahLst/>
                <a:cxnLst/>
                <a:rect l="l" t="t" r="r" b="b"/>
                <a:pathLst>
                  <a:path w="2872" h="1956" extrusionOk="0">
                    <a:moveTo>
                      <a:pt x="1949" y="1"/>
                    </a:moveTo>
                    <a:lnTo>
                      <a:pt x="1773" y="23"/>
                    </a:lnTo>
                    <a:lnTo>
                      <a:pt x="1597" y="52"/>
                    </a:lnTo>
                    <a:lnTo>
                      <a:pt x="1429" y="96"/>
                    </a:lnTo>
                    <a:lnTo>
                      <a:pt x="1260" y="147"/>
                    </a:lnTo>
                    <a:lnTo>
                      <a:pt x="1099" y="213"/>
                    </a:lnTo>
                    <a:lnTo>
                      <a:pt x="938" y="294"/>
                    </a:lnTo>
                    <a:lnTo>
                      <a:pt x="792" y="389"/>
                    </a:lnTo>
                    <a:lnTo>
                      <a:pt x="653" y="491"/>
                    </a:lnTo>
                    <a:lnTo>
                      <a:pt x="513" y="601"/>
                    </a:lnTo>
                    <a:lnTo>
                      <a:pt x="389" y="733"/>
                    </a:lnTo>
                    <a:lnTo>
                      <a:pt x="272" y="872"/>
                    </a:lnTo>
                    <a:lnTo>
                      <a:pt x="162" y="1019"/>
                    </a:lnTo>
                    <a:lnTo>
                      <a:pt x="67" y="1180"/>
                    </a:lnTo>
                    <a:lnTo>
                      <a:pt x="38" y="1231"/>
                    </a:lnTo>
                    <a:lnTo>
                      <a:pt x="23" y="1289"/>
                    </a:lnTo>
                    <a:lnTo>
                      <a:pt x="8" y="1341"/>
                    </a:lnTo>
                    <a:lnTo>
                      <a:pt x="1" y="1392"/>
                    </a:lnTo>
                    <a:lnTo>
                      <a:pt x="1" y="1443"/>
                    </a:lnTo>
                    <a:lnTo>
                      <a:pt x="1" y="1494"/>
                    </a:lnTo>
                    <a:lnTo>
                      <a:pt x="8" y="1538"/>
                    </a:lnTo>
                    <a:lnTo>
                      <a:pt x="23" y="1590"/>
                    </a:lnTo>
                    <a:lnTo>
                      <a:pt x="45" y="1634"/>
                    </a:lnTo>
                    <a:lnTo>
                      <a:pt x="67" y="1677"/>
                    </a:lnTo>
                    <a:lnTo>
                      <a:pt x="125" y="1751"/>
                    </a:lnTo>
                    <a:lnTo>
                      <a:pt x="191" y="1824"/>
                    </a:lnTo>
                    <a:lnTo>
                      <a:pt x="272" y="1875"/>
                    </a:lnTo>
                    <a:lnTo>
                      <a:pt x="360" y="1919"/>
                    </a:lnTo>
                    <a:lnTo>
                      <a:pt x="448" y="1948"/>
                    </a:lnTo>
                    <a:lnTo>
                      <a:pt x="499" y="1956"/>
                    </a:lnTo>
                    <a:lnTo>
                      <a:pt x="594" y="1956"/>
                    </a:lnTo>
                    <a:lnTo>
                      <a:pt x="638" y="1948"/>
                    </a:lnTo>
                    <a:lnTo>
                      <a:pt x="682" y="1934"/>
                    </a:lnTo>
                    <a:lnTo>
                      <a:pt x="733" y="1919"/>
                    </a:lnTo>
                    <a:lnTo>
                      <a:pt x="777" y="1897"/>
                    </a:lnTo>
                    <a:lnTo>
                      <a:pt x="814" y="1868"/>
                    </a:lnTo>
                    <a:lnTo>
                      <a:pt x="858" y="1839"/>
                    </a:lnTo>
                    <a:lnTo>
                      <a:pt x="894" y="1795"/>
                    </a:lnTo>
                    <a:lnTo>
                      <a:pt x="931" y="1751"/>
                    </a:lnTo>
                    <a:lnTo>
                      <a:pt x="960" y="1699"/>
                    </a:lnTo>
                    <a:lnTo>
                      <a:pt x="1011" y="1619"/>
                    </a:lnTo>
                    <a:lnTo>
                      <a:pt x="1063" y="1538"/>
                    </a:lnTo>
                    <a:lnTo>
                      <a:pt x="1121" y="1465"/>
                    </a:lnTo>
                    <a:lnTo>
                      <a:pt x="1187" y="1399"/>
                    </a:lnTo>
                    <a:lnTo>
                      <a:pt x="1253" y="1333"/>
                    </a:lnTo>
                    <a:lnTo>
                      <a:pt x="1326" y="1275"/>
                    </a:lnTo>
                    <a:lnTo>
                      <a:pt x="1407" y="1216"/>
                    </a:lnTo>
                    <a:lnTo>
                      <a:pt x="1487" y="1165"/>
                    </a:lnTo>
                    <a:lnTo>
                      <a:pt x="1568" y="1128"/>
                    </a:lnTo>
                    <a:lnTo>
                      <a:pt x="1656" y="1092"/>
                    </a:lnTo>
                    <a:lnTo>
                      <a:pt x="1751" y="1062"/>
                    </a:lnTo>
                    <a:lnTo>
                      <a:pt x="1839" y="1033"/>
                    </a:lnTo>
                    <a:lnTo>
                      <a:pt x="1934" y="1019"/>
                    </a:lnTo>
                    <a:lnTo>
                      <a:pt x="2029" y="1011"/>
                    </a:lnTo>
                    <a:lnTo>
                      <a:pt x="2124" y="1019"/>
                    </a:lnTo>
                    <a:lnTo>
                      <a:pt x="2220" y="1026"/>
                    </a:lnTo>
                    <a:lnTo>
                      <a:pt x="2322" y="1033"/>
                    </a:lnTo>
                    <a:lnTo>
                      <a:pt x="2425" y="1026"/>
                    </a:lnTo>
                    <a:lnTo>
                      <a:pt x="2520" y="1004"/>
                    </a:lnTo>
                    <a:lnTo>
                      <a:pt x="2615" y="967"/>
                    </a:lnTo>
                    <a:lnTo>
                      <a:pt x="2652" y="945"/>
                    </a:lnTo>
                    <a:lnTo>
                      <a:pt x="2695" y="916"/>
                    </a:lnTo>
                    <a:lnTo>
                      <a:pt x="2732" y="887"/>
                    </a:lnTo>
                    <a:lnTo>
                      <a:pt x="2761" y="850"/>
                    </a:lnTo>
                    <a:lnTo>
                      <a:pt x="2791" y="813"/>
                    </a:lnTo>
                    <a:lnTo>
                      <a:pt x="2820" y="762"/>
                    </a:lnTo>
                    <a:lnTo>
                      <a:pt x="2842" y="718"/>
                    </a:lnTo>
                    <a:lnTo>
                      <a:pt x="2857" y="667"/>
                    </a:lnTo>
                    <a:lnTo>
                      <a:pt x="2871" y="616"/>
                    </a:lnTo>
                    <a:lnTo>
                      <a:pt x="2871" y="572"/>
                    </a:lnTo>
                    <a:lnTo>
                      <a:pt x="2871" y="521"/>
                    </a:lnTo>
                    <a:lnTo>
                      <a:pt x="2871" y="469"/>
                    </a:lnTo>
                    <a:lnTo>
                      <a:pt x="2864" y="418"/>
                    </a:lnTo>
                    <a:lnTo>
                      <a:pt x="2849" y="367"/>
                    </a:lnTo>
                    <a:lnTo>
                      <a:pt x="2827" y="316"/>
                    </a:lnTo>
                    <a:lnTo>
                      <a:pt x="2805" y="272"/>
                    </a:lnTo>
                    <a:lnTo>
                      <a:pt x="2783" y="228"/>
                    </a:lnTo>
                    <a:lnTo>
                      <a:pt x="2754" y="184"/>
                    </a:lnTo>
                    <a:lnTo>
                      <a:pt x="2717" y="147"/>
                    </a:lnTo>
                    <a:lnTo>
                      <a:pt x="2681" y="111"/>
                    </a:lnTo>
                    <a:lnTo>
                      <a:pt x="2637" y="81"/>
                    </a:lnTo>
                    <a:lnTo>
                      <a:pt x="2593" y="59"/>
                    </a:lnTo>
                    <a:lnTo>
                      <a:pt x="2549" y="37"/>
                    </a:lnTo>
                    <a:lnTo>
                      <a:pt x="2498" y="30"/>
                    </a:lnTo>
                    <a:lnTo>
                      <a:pt x="2315" y="8"/>
                    </a:lnTo>
                    <a:lnTo>
                      <a:pt x="2132" y="1"/>
                    </a:lnTo>
                    <a:close/>
                  </a:path>
                </a:pathLst>
              </a:custGeom>
              <a:solidFill>
                <a:srgbClr val="4F36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1"/>
              <p:cNvSpPr/>
              <p:nvPr/>
            </p:nvSpPr>
            <p:spPr>
              <a:xfrm>
                <a:off x="3741975" y="1062400"/>
                <a:ext cx="58050" cy="52550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2102" extrusionOk="0">
                    <a:moveTo>
                      <a:pt x="550" y="0"/>
                    </a:moveTo>
                    <a:lnTo>
                      <a:pt x="454" y="8"/>
                    </a:lnTo>
                    <a:lnTo>
                      <a:pt x="352" y="30"/>
                    </a:lnTo>
                    <a:lnTo>
                      <a:pt x="308" y="44"/>
                    </a:lnTo>
                    <a:lnTo>
                      <a:pt x="264" y="66"/>
                    </a:lnTo>
                    <a:lnTo>
                      <a:pt x="220" y="88"/>
                    </a:lnTo>
                    <a:lnTo>
                      <a:pt x="183" y="117"/>
                    </a:lnTo>
                    <a:lnTo>
                      <a:pt x="147" y="154"/>
                    </a:lnTo>
                    <a:lnTo>
                      <a:pt x="110" y="191"/>
                    </a:lnTo>
                    <a:lnTo>
                      <a:pt x="81" y="227"/>
                    </a:lnTo>
                    <a:lnTo>
                      <a:pt x="59" y="271"/>
                    </a:lnTo>
                    <a:lnTo>
                      <a:pt x="37" y="322"/>
                    </a:lnTo>
                    <a:lnTo>
                      <a:pt x="22" y="374"/>
                    </a:lnTo>
                    <a:lnTo>
                      <a:pt x="8" y="418"/>
                    </a:lnTo>
                    <a:lnTo>
                      <a:pt x="0" y="469"/>
                    </a:lnTo>
                    <a:lnTo>
                      <a:pt x="0" y="520"/>
                    </a:lnTo>
                    <a:lnTo>
                      <a:pt x="8" y="571"/>
                    </a:lnTo>
                    <a:lnTo>
                      <a:pt x="15" y="623"/>
                    </a:lnTo>
                    <a:lnTo>
                      <a:pt x="30" y="674"/>
                    </a:lnTo>
                    <a:lnTo>
                      <a:pt x="52" y="718"/>
                    </a:lnTo>
                    <a:lnTo>
                      <a:pt x="74" y="769"/>
                    </a:lnTo>
                    <a:lnTo>
                      <a:pt x="96" y="813"/>
                    </a:lnTo>
                    <a:lnTo>
                      <a:pt x="125" y="850"/>
                    </a:lnTo>
                    <a:lnTo>
                      <a:pt x="161" y="894"/>
                    </a:lnTo>
                    <a:lnTo>
                      <a:pt x="198" y="923"/>
                    </a:lnTo>
                    <a:lnTo>
                      <a:pt x="242" y="952"/>
                    </a:lnTo>
                    <a:lnTo>
                      <a:pt x="286" y="981"/>
                    </a:lnTo>
                    <a:lnTo>
                      <a:pt x="330" y="996"/>
                    </a:lnTo>
                    <a:lnTo>
                      <a:pt x="381" y="1011"/>
                    </a:lnTo>
                    <a:lnTo>
                      <a:pt x="535" y="1040"/>
                    </a:lnTo>
                    <a:lnTo>
                      <a:pt x="674" y="1091"/>
                    </a:lnTo>
                    <a:lnTo>
                      <a:pt x="747" y="1128"/>
                    </a:lnTo>
                    <a:lnTo>
                      <a:pt x="813" y="1157"/>
                    </a:lnTo>
                    <a:lnTo>
                      <a:pt x="879" y="1201"/>
                    </a:lnTo>
                    <a:lnTo>
                      <a:pt x="938" y="1238"/>
                    </a:lnTo>
                    <a:lnTo>
                      <a:pt x="996" y="1289"/>
                    </a:lnTo>
                    <a:lnTo>
                      <a:pt x="1055" y="1340"/>
                    </a:lnTo>
                    <a:lnTo>
                      <a:pt x="1106" y="1391"/>
                    </a:lnTo>
                    <a:lnTo>
                      <a:pt x="1150" y="1450"/>
                    </a:lnTo>
                    <a:lnTo>
                      <a:pt x="1194" y="1516"/>
                    </a:lnTo>
                    <a:lnTo>
                      <a:pt x="1230" y="1582"/>
                    </a:lnTo>
                    <a:lnTo>
                      <a:pt x="1267" y="1648"/>
                    </a:lnTo>
                    <a:lnTo>
                      <a:pt x="1296" y="1721"/>
                    </a:lnTo>
                    <a:lnTo>
                      <a:pt x="1340" y="1816"/>
                    </a:lnTo>
                    <a:lnTo>
                      <a:pt x="1399" y="1904"/>
                    </a:lnTo>
                    <a:lnTo>
                      <a:pt x="1465" y="1977"/>
                    </a:lnTo>
                    <a:lnTo>
                      <a:pt x="1501" y="2006"/>
                    </a:lnTo>
                    <a:lnTo>
                      <a:pt x="1545" y="2028"/>
                    </a:lnTo>
                    <a:lnTo>
                      <a:pt x="1589" y="2058"/>
                    </a:lnTo>
                    <a:lnTo>
                      <a:pt x="1633" y="2072"/>
                    </a:lnTo>
                    <a:lnTo>
                      <a:pt x="1677" y="2087"/>
                    </a:lnTo>
                    <a:lnTo>
                      <a:pt x="1728" y="2102"/>
                    </a:lnTo>
                    <a:lnTo>
                      <a:pt x="1831" y="2102"/>
                    </a:lnTo>
                    <a:lnTo>
                      <a:pt x="1882" y="2094"/>
                    </a:lnTo>
                    <a:lnTo>
                      <a:pt x="1933" y="2087"/>
                    </a:lnTo>
                    <a:lnTo>
                      <a:pt x="1985" y="2072"/>
                    </a:lnTo>
                    <a:lnTo>
                      <a:pt x="2029" y="2050"/>
                    </a:lnTo>
                    <a:lnTo>
                      <a:pt x="2073" y="2021"/>
                    </a:lnTo>
                    <a:lnTo>
                      <a:pt x="2109" y="1992"/>
                    </a:lnTo>
                    <a:lnTo>
                      <a:pt x="2153" y="1963"/>
                    </a:lnTo>
                    <a:lnTo>
                      <a:pt x="2182" y="1926"/>
                    </a:lnTo>
                    <a:lnTo>
                      <a:pt x="2219" y="1882"/>
                    </a:lnTo>
                    <a:lnTo>
                      <a:pt x="2248" y="1838"/>
                    </a:lnTo>
                    <a:lnTo>
                      <a:pt x="2270" y="1794"/>
                    </a:lnTo>
                    <a:lnTo>
                      <a:pt x="2292" y="1750"/>
                    </a:lnTo>
                    <a:lnTo>
                      <a:pt x="2307" y="1699"/>
                    </a:lnTo>
                    <a:lnTo>
                      <a:pt x="2314" y="1648"/>
                    </a:lnTo>
                    <a:lnTo>
                      <a:pt x="2321" y="1596"/>
                    </a:lnTo>
                    <a:lnTo>
                      <a:pt x="2314" y="1545"/>
                    </a:lnTo>
                    <a:lnTo>
                      <a:pt x="2307" y="1501"/>
                    </a:lnTo>
                    <a:lnTo>
                      <a:pt x="2292" y="1450"/>
                    </a:lnTo>
                    <a:lnTo>
                      <a:pt x="2241" y="1311"/>
                    </a:lnTo>
                    <a:lnTo>
                      <a:pt x="2182" y="1186"/>
                    </a:lnTo>
                    <a:lnTo>
                      <a:pt x="2116" y="1055"/>
                    </a:lnTo>
                    <a:lnTo>
                      <a:pt x="2036" y="937"/>
                    </a:lnTo>
                    <a:lnTo>
                      <a:pt x="1955" y="820"/>
                    </a:lnTo>
                    <a:lnTo>
                      <a:pt x="1867" y="710"/>
                    </a:lnTo>
                    <a:lnTo>
                      <a:pt x="1772" y="608"/>
                    </a:lnTo>
                    <a:lnTo>
                      <a:pt x="1670" y="505"/>
                    </a:lnTo>
                    <a:lnTo>
                      <a:pt x="1560" y="418"/>
                    </a:lnTo>
                    <a:lnTo>
                      <a:pt x="1450" y="330"/>
                    </a:lnTo>
                    <a:lnTo>
                      <a:pt x="1326" y="257"/>
                    </a:lnTo>
                    <a:lnTo>
                      <a:pt x="1201" y="191"/>
                    </a:lnTo>
                    <a:lnTo>
                      <a:pt x="1069" y="132"/>
                    </a:lnTo>
                    <a:lnTo>
                      <a:pt x="938" y="81"/>
                    </a:lnTo>
                    <a:lnTo>
                      <a:pt x="798" y="44"/>
                    </a:lnTo>
                    <a:lnTo>
                      <a:pt x="659" y="1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4F36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1"/>
              <p:cNvSpPr/>
              <p:nvPr/>
            </p:nvSpPr>
            <p:spPr>
              <a:xfrm>
                <a:off x="4271725" y="1467850"/>
                <a:ext cx="820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1568" extrusionOk="0">
                    <a:moveTo>
                      <a:pt x="2007" y="1"/>
                    </a:moveTo>
                    <a:lnTo>
                      <a:pt x="1824" y="15"/>
                    </a:lnTo>
                    <a:lnTo>
                      <a:pt x="1648" y="37"/>
                    </a:lnTo>
                    <a:lnTo>
                      <a:pt x="1472" y="74"/>
                    </a:lnTo>
                    <a:lnTo>
                      <a:pt x="1296" y="118"/>
                    </a:lnTo>
                    <a:lnTo>
                      <a:pt x="1128" y="169"/>
                    </a:lnTo>
                    <a:lnTo>
                      <a:pt x="960" y="235"/>
                    </a:lnTo>
                    <a:lnTo>
                      <a:pt x="798" y="308"/>
                    </a:lnTo>
                    <a:lnTo>
                      <a:pt x="637" y="396"/>
                    </a:lnTo>
                    <a:lnTo>
                      <a:pt x="476" y="491"/>
                    </a:lnTo>
                    <a:lnTo>
                      <a:pt x="323" y="594"/>
                    </a:lnTo>
                    <a:lnTo>
                      <a:pt x="176" y="711"/>
                    </a:lnTo>
                    <a:lnTo>
                      <a:pt x="132" y="747"/>
                    </a:lnTo>
                    <a:lnTo>
                      <a:pt x="96" y="791"/>
                    </a:lnTo>
                    <a:lnTo>
                      <a:pt x="59" y="835"/>
                    </a:lnTo>
                    <a:lnTo>
                      <a:pt x="37" y="879"/>
                    </a:lnTo>
                    <a:lnTo>
                      <a:pt x="15" y="923"/>
                    </a:lnTo>
                    <a:lnTo>
                      <a:pt x="8" y="967"/>
                    </a:lnTo>
                    <a:lnTo>
                      <a:pt x="0" y="1011"/>
                    </a:lnTo>
                    <a:lnTo>
                      <a:pt x="0" y="1062"/>
                    </a:lnTo>
                    <a:lnTo>
                      <a:pt x="0" y="1106"/>
                    </a:lnTo>
                    <a:lnTo>
                      <a:pt x="15" y="1150"/>
                    </a:lnTo>
                    <a:lnTo>
                      <a:pt x="22" y="1194"/>
                    </a:lnTo>
                    <a:lnTo>
                      <a:pt x="44" y="1231"/>
                    </a:lnTo>
                    <a:lnTo>
                      <a:pt x="88" y="1319"/>
                    </a:lnTo>
                    <a:lnTo>
                      <a:pt x="154" y="1384"/>
                    </a:lnTo>
                    <a:lnTo>
                      <a:pt x="227" y="1450"/>
                    </a:lnTo>
                    <a:lnTo>
                      <a:pt x="315" y="1502"/>
                    </a:lnTo>
                    <a:lnTo>
                      <a:pt x="403" y="1538"/>
                    </a:lnTo>
                    <a:lnTo>
                      <a:pt x="454" y="1553"/>
                    </a:lnTo>
                    <a:lnTo>
                      <a:pt x="506" y="1560"/>
                    </a:lnTo>
                    <a:lnTo>
                      <a:pt x="557" y="1568"/>
                    </a:lnTo>
                    <a:lnTo>
                      <a:pt x="601" y="1560"/>
                    </a:lnTo>
                    <a:lnTo>
                      <a:pt x="652" y="1560"/>
                    </a:lnTo>
                    <a:lnTo>
                      <a:pt x="703" y="1546"/>
                    </a:lnTo>
                    <a:lnTo>
                      <a:pt x="755" y="1531"/>
                    </a:lnTo>
                    <a:lnTo>
                      <a:pt x="806" y="1509"/>
                    </a:lnTo>
                    <a:lnTo>
                      <a:pt x="857" y="1480"/>
                    </a:lnTo>
                    <a:lnTo>
                      <a:pt x="908" y="1443"/>
                    </a:lnTo>
                    <a:lnTo>
                      <a:pt x="1003" y="1370"/>
                    </a:lnTo>
                    <a:lnTo>
                      <a:pt x="1099" y="1304"/>
                    </a:lnTo>
                    <a:lnTo>
                      <a:pt x="1201" y="1253"/>
                    </a:lnTo>
                    <a:lnTo>
                      <a:pt x="1304" y="1201"/>
                    </a:lnTo>
                    <a:lnTo>
                      <a:pt x="1406" y="1157"/>
                    </a:lnTo>
                    <a:lnTo>
                      <a:pt x="1516" y="1121"/>
                    </a:lnTo>
                    <a:lnTo>
                      <a:pt x="1626" y="1092"/>
                    </a:lnTo>
                    <a:lnTo>
                      <a:pt x="1736" y="1062"/>
                    </a:lnTo>
                    <a:lnTo>
                      <a:pt x="1846" y="1048"/>
                    </a:lnTo>
                    <a:lnTo>
                      <a:pt x="1955" y="1040"/>
                    </a:lnTo>
                    <a:lnTo>
                      <a:pt x="2073" y="1033"/>
                    </a:lnTo>
                    <a:lnTo>
                      <a:pt x="2190" y="1033"/>
                    </a:lnTo>
                    <a:lnTo>
                      <a:pt x="2300" y="1048"/>
                    </a:lnTo>
                    <a:lnTo>
                      <a:pt x="2417" y="1062"/>
                    </a:lnTo>
                    <a:lnTo>
                      <a:pt x="2526" y="1084"/>
                    </a:lnTo>
                    <a:lnTo>
                      <a:pt x="2644" y="1106"/>
                    </a:lnTo>
                    <a:lnTo>
                      <a:pt x="2702" y="1121"/>
                    </a:lnTo>
                    <a:lnTo>
                      <a:pt x="2761" y="1128"/>
                    </a:lnTo>
                    <a:lnTo>
                      <a:pt x="2863" y="1128"/>
                    </a:lnTo>
                    <a:lnTo>
                      <a:pt x="2915" y="1114"/>
                    </a:lnTo>
                    <a:lnTo>
                      <a:pt x="2958" y="1099"/>
                    </a:lnTo>
                    <a:lnTo>
                      <a:pt x="3002" y="1077"/>
                    </a:lnTo>
                    <a:lnTo>
                      <a:pt x="3046" y="1055"/>
                    </a:lnTo>
                    <a:lnTo>
                      <a:pt x="3083" y="1026"/>
                    </a:lnTo>
                    <a:lnTo>
                      <a:pt x="3120" y="989"/>
                    </a:lnTo>
                    <a:lnTo>
                      <a:pt x="3149" y="960"/>
                    </a:lnTo>
                    <a:lnTo>
                      <a:pt x="3178" y="916"/>
                    </a:lnTo>
                    <a:lnTo>
                      <a:pt x="3229" y="835"/>
                    </a:lnTo>
                    <a:lnTo>
                      <a:pt x="3259" y="740"/>
                    </a:lnTo>
                    <a:lnTo>
                      <a:pt x="3281" y="645"/>
                    </a:lnTo>
                    <a:lnTo>
                      <a:pt x="3281" y="550"/>
                    </a:lnTo>
                    <a:lnTo>
                      <a:pt x="3266" y="455"/>
                    </a:lnTo>
                    <a:lnTo>
                      <a:pt x="3251" y="411"/>
                    </a:lnTo>
                    <a:lnTo>
                      <a:pt x="3237" y="367"/>
                    </a:lnTo>
                    <a:lnTo>
                      <a:pt x="3215" y="323"/>
                    </a:lnTo>
                    <a:lnTo>
                      <a:pt x="3185" y="286"/>
                    </a:lnTo>
                    <a:lnTo>
                      <a:pt x="3156" y="250"/>
                    </a:lnTo>
                    <a:lnTo>
                      <a:pt x="3112" y="213"/>
                    </a:lnTo>
                    <a:lnTo>
                      <a:pt x="3076" y="184"/>
                    </a:lnTo>
                    <a:lnTo>
                      <a:pt x="3024" y="154"/>
                    </a:lnTo>
                    <a:lnTo>
                      <a:pt x="2973" y="132"/>
                    </a:lnTo>
                    <a:lnTo>
                      <a:pt x="2915" y="110"/>
                    </a:lnTo>
                    <a:lnTo>
                      <a:pt x="2732" y="66"/>
                    </a:lnTo>
                    <a:lnTo>
                      <a:pt x="2548" y="30"/>
                    </a:lnTo>
                    <a:lnTo>
                      <a:pt x="2365" y="15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rgbClr val="4F36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1"/>
              <p:cNvSpPr/>
              <p:nvPr/>
            </p:nvSpPr>
            <p:spPr>
              <a:xfrm>
                <a:off x="4464300" y="1490175"/>
                <a:ext cx="73600" cy="35175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1407" extrusionOk="0">
                    <a:moveTo>
                      <a:pt x="1494" y="1"/>
                    </a:moveTo>
                    <a:lnTo>
                      <a:pt x="1296" y="16"/>
                    </a:lnTo>
                    <a:lnTo>
                      <a:pt x="1106" y="45"/>
                    </a:lnTo>
                    <a:lnTo>
                      <a:pt x="908" y="89"/>
                    </a:lnTo>
                    <a:lnTo>
                      <a:pt x="725" y="140"/>
                    </a:lnTo>
                    <a:lnTo>
                      <a:pt x="549" y="206"/>
                    </a:lnTo>
                    <a:lnTo>
                      <a:pt x="388" y="279"/>
                    </a:lnTo>
                    <a:lnTo>
                      <a:pt x="234" y="360"/>
                    </a:lnTo>
                    <a:lnTo>
                      <a:pt x="183" y="396"/>
                    </a:lnTo>
                    <a:lnTo>
                      <a:pt x="139" y="433"/>
                    </a:lnTo>
                    <a:lnTo>
                      <a:pt x="103" y="469"/>
                    </a:lnTo>
                    <a:lnTo>
                      <a:pt x="73" y="506"/>
                    </a:lnTo>
                    <a:lnTo>
                      <a:pt x="44" y="550"/>
                    </a:lnTo>
                    <a:lnTo>
                      <a:pt x="29" y="594"/>
                    </a:lnTo>
                    <a:lnTo>
                      <a:pt x="15" y="638"/>
                    </a:lnTo>
                    <a:lnTo>
                      <a:pt x="7" y="682"/>
                    </a:lnTo>
                    <a:lnTo>
                      <a:pt x="0" y="726"/>
                    </a:lnTo>
                    <a:lnTo>
                      <a:pt x="7" y="777"/>
                    </a:lnTo>
                    <a:lnTo>
                      <a:pt x="15" y="821"/>
                    </a:lnTo>
                    <a:lnTo>
                      <a:pt x="22" y="865"/>
                    </a:lnTo>
                    <a:lnTo>
                      <a:pt x="59" y="953"/>
                    </a:lnTo>
                    <a:lnTo>
                      <a:pt x="110" y="1033"/>
                    </a:lnTo>
                    <a:lnTo>
                      <a:pt x="169" y="1114"/>
                    </a:lnTo>
                    <a:lnTo>
                      <a:pt x="242" y="1172"/>
                    </a:lnTo>
                    <a:lnTo>
                      <a:pt x="330" y="1224"/>
                    </a:lnTo>
                    <a:lnTo>
                      <a:pt x="374" y="1246"/>
                    </a:lnTo>
                    <a:lnTo>
                      <a:pt x="418" y="1260"/>
                    </a:lnTo>
                    <a:lnTo>
                      <a:pt x="469" y="1275"/>
                    </a:lnTo>
                    <a:lnTo>
                      <a:pt x="520" y="1282"/>
                    </a:lnTo>
                    <a:lnTo>
                      <a:pt x="571" y="1282"/>
                    </a:lnTo>
                    <a:lnTo>
                      <a:pt x="623" y="1275"/>
                    </a:lnTo>
                    <a:lnTo>
                      <a:pt x="674" y="1268"/>
                    </a:lnTo>
                    <a:lnTo>
                      <a:pt x="732" y="1253"/>
                    </a:lnTo>
                    <a:lnTo>
                      <a:pt x="784" y="1231"/>
                    </a:lnTo>
                    <a:lnTo>
                      <a:pt x="835" y="1202"/>
                    </a:lnTo>
                    <a:lnTo>
                      <a:pt x="901" y="1165"/>
                    </a:lnTo>
                    <a:lnTo>
                      <a:pt x="974" y="1136"/>
                    </a:lnTo>
                    <a:lnTo>
                      <a:pt x="1047" y="1107"/>
                    </a:lnTo>
                    <a:lnTo>
                      <a:pt x="1120" y="1085"/>
                    </a:lnTo>
                    <a:lnTo>
                      <a:pt x="1194" y="1063"/>
                    </a:lnTo>
                    <a:lnTo>
                      <a:pt x="1267" y="1048"/>
                    </a:lnTo>
                    <a:lnTo>
                      <a:pt x="1347" y="1041"/>
                    </a:lnTo>
                    <a:lnTo>
                      <a:pt x="1421" y="1033"/>
                    </a:lnTo>
                    <a:lnTo>
                      <a:pt x="1530" y="1041"/>
                    </a:lnTo>
                    <a:lnTo>
                      <a:pt x="1699" y="1048"/>
                    </a:lnTo>
                    <a:lnTo>
                      <a:pt x="1853" y="1070"/>
                    </a:lnTo>
                    <a:lnTo>
                      <a:pt x="1904" y="1085"/>
                    </a:lnTo>
                    <a:lnTo>
                      <a:pt x="1926" y="1085"/>
                    </a:lnTo>
                    <a:lnTo>
                      <a:pt x="1933" y="1092"/>
                    </a:lnTo>
                    <a:lnTo>
                      <a:pt x="1955" y="1150"/>
                    </a:lnTo>
                    <a:lnTo>
                      <a:pt x="1992" y="1194"/>
                    </a:lnTo>
                    <a:lnTo>
                      <a:pt x="2021" y="1238"/>
                    </a:lnTo>
                    <a:lnTo>
                      <a:pt x="2058" y="1282"/>
                    </a:lnTo>
                    <a:lnTo>
                      <a:pt x="2102" y="1312"/>
                    </a:lnTo>
                    <a:lnTo>
                      <a:pt x="2146" y="1341"/>
                    </a:lnTo>
                    <a:lnTo>
                      <a:pt x="2189" y="1363"/>
                    </a:lnTo>
                    <a:lnTo>
                      <a:pt x="2233" y="1377"/>
                    </a:lnTo>
                    <a:lnTo>
                      <a:pt x="2277" y="1392"/>
                    </a:lnTo>
                    <a:lnTo>
                      <a:pt x="2329" y="1399"/>
                    </a:lnTo>
                    <a:lnTo>
                      <a:pt x="2424" y="1407"/>
                    </a:lnTo>
                    <a:lnTo>
                      <a:pt x="2519" y="1392"/>
                    </a:lnTo>
                    <a:lnTo>
                      <a:pt x="2614" y="1370"/>
                    </a:lnTo>
                    <a:lnTo>
                      <a:pt x="2702" y="1326"/>
                    </a:lnTo>
                    <a:lnTo>
                      <a:pt x="2783" y="1275"/>
                    </a:lnTo>
                    <a:lnTo>
                      <a:pt x="2819" y="1238"/>
                    </a:lnTo>
                    <a:lnTo>
                      <a:pt x="2848" y="1209"/>
                    </a:lnTo>
                    <a:lnTo>
                      <a:pt x="2878" y="1165"/>
                    </a:lnTo>
                    <a:lnTo>
                      <a:pt x="2900" y="1128"/>
                    </a:lnTo>
                    <a:lnTo>
                      <a:pt x="2914" y="1085"/>
                    </a:lnTo>
                    <a:lnTo>
                      <a:pt x="2929" y="1041"/>
                    </a:lnTo>
                    <a:lnTo>
                      <a:pt x="2944" y="997"/>
                    </a:lnTo>
                    <a:lnTo>
                      <a:pt x="2944" y="945"/>
                    </a:lnTo>
                    <a:lnTo>
                      <a:pt x="2944" y="894"/>
                    </a:lnTo>
                    <a:lnTo>
                      <a:pt x="2936" y="836"/>
                    </a:lnTo>
                    <a:lnTo>
                      <a:pt x="2922" y="784"/>
                    </a:lnTo>
                    <a:lnTo>
                      <a:pt x="2900" y="726"/>
                    </a:lnTo>
                    <a:lnTo>
                      <a:pt x="2856" y="638"/>
                    </a:lnTo>
                    <a:lnTo>
                      <a:pt x="2805" y="557"/>
                    </a:lnTo>
                    <a:lnTo>
                      <a:pt x="2746" y="477"/>
                    </a:lnTo>
                    <a:lnTo>
                      <a:pt x="2687" y="411"/>
                    </a:lnTo>
                    <a:lnTo>
                      <a:pt x="2621" y="345"/>
                    </a:lnTo>
                    <a:lnTo>
                      <a:pt x="2556" y="286"/>
                    </a:lnTo>
                    <a:lnTo>
                      <a:pt x="2482" y="235"/>
                    </a:lnTo>
                    <a:lnTo>
                      <a:pt x="2402" y="191"/>
                    </a:lnTo>
                    <a:lnTo>
                      <a:pt x="2321" y="147"/>
                    </a:lnTo>
                    <a:lnTo>
                      <a:pt x="2241" y="111"/>
                    </a:lnTo>
                    <a:lnTo>
                      <a:pt x="2153" y="81"/>
                    </a:lnTo>
                    <a:lnTo>
                      <a:pt x="2065" y="59"/>
                    </a:lnTo>
                    <a:lnTo>
                      <a:pt x="1970" y="37"/>
                    </a:lnTo>
                    <a:lnTo>
                      <a:pt x="1882" y="23"/>
                    </a:lnTo>
                    <a:lnTo>
                      <a:pt x="1787" y="8"/>
                    </a:lnTo>
                    <a:lnTo>
                      <a:pt x="1692" y="1"/>
                    </a:lnTo>
                    <a:close/>
                  </a:path>
                </a:pathLst>
              </a:custGeom>
              <a:solidFill>
                <a:srgbClr val="4F36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1"/>
              <p:cNvSpPr/>
              <p:nvPr/>
            </p:nvSpPr>
            <p:spPr>
              <a:xfrm>
                <a:off x="5038150" y="2651650"/>
                <a:ext cx="69050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341" extrusionOk="0">
                    <a:moveTo>
                      <a:pt x="1700" y="0"/>
                    </a:moveTo>
                    <a:lnTo>
                      <a:pt x="1568" y="8"/>
                    </a:lnTo>
                    <a:lnTo>
                      <a:pt x="1429" y="22"/>
                    </a:lnTo>
                    <a:lnTo>
                      <a:pt x="1297" y="37"/>
                    </a:lnTo>
                    <a:lnTo>
                      <a:pt x="1165" y="59"/>
                    </a:lnTo>
                    <a:lnTo>
                      <a:pt x="1033" y="88"/>
                    </a:lnTo>
                    <a:lnTo>
                      <a:pt x="901" y="125"/>
                    </a:lnTo>
                    <a:lnTo>
                      <a:pt x="770" y="161"/>
                    </a:lnTo>
                    <a:lnTo>
                      <a:pt x="638" y="205"/>
                    </a:lnTo>
                    <a:lnTo>
                      <a:pt x="513" y="257"/>
                    </a:lnTo>
                    <a:lnTo>
                      <a:pt x="382" y="315"/>
                    </a:lnTo>
                    <a:lnTo>
                      <a:pt x="257" y="381"/>
                    </a:lnTo>
                    <a:lnTo>
                      <a:pt x="206" y="410"/>
                    </a:lnTo>
                    <a:lnTo>
                      <a:pt x="162" y="447"/>
                    </a:lnTo>
                    <a:lnTo>
                      <a:pt x="118" y="484"/>
                    </a:lnTo>
                    <a:lnTo>
                      <a:pt x="89" y="520"/>
                    </a:lnTo>
                    <a:lnTo>
                      <a:pt x="59" y="564"/>
                    </a:lnTo>
                    <a:lnTo>
                      <a:pt x="37" y="601"/>
                    </a:lnTo>
                    <a:lnTo>
                      <a:pt x="15" y="652"/>
                    </a:lnTo>
                    <a:lnTo>
                      <a:pt x="8" y="696"/>
                    </a:lnTo>
                    <a:lnTo>
                      <a:pt x="1" y="740"/>
                    </a:lnTo>
                    <a:lnTo>
                      <a:pt x="1" y="784"/>
                    </a:lnTo>
                    <a:lnTo>
                      <a:pt x="1" y="835"/>
                    </a:lnTo>
                    <a:lnTo>
                      <a:pt x="8" y="879"/>
                    </a:lnTo>
                    <a:lnTo>
                      <a:pt x="30" y="974"/>
                    </a:lnTo>
                    <a:lnTo>
                      <a:pt x="74" y="1062"/>
                    </a:lnTo>
                    <a:lnTo>
                      <a:pt x="133" y="1135"/>
                    </a:lnTo>
                    <a:lnTo>
                      <a:pt x="198" y="1208"/>
                    </a:lnTo>
                    <a:lnTo>
                      <a:pt x="279" y="1267"/>
                    </a:lnTo>
                    <a:lnTo>
                      <a:pt x="323" y="1289"/>
                    </a:lnTo>
                    <a:lnTo>
                      <a:pt x="367" y="1311"/>
                    </a:lnTo>
                    <a:lnTo>
                      <a:pt x="411" y="1326"/>
                    </a:lnTo>
                    <a:lnTo>
                      <a:pt x="462" y="1333"/>
                    </a:lnTo>
                    <a:lnTo>
                      <a:pt x="513" y="1340"/>
                    </a:lnTo>
                    <a:lnTo>
                      <a:pt x="565" y="1340"/>
                    </a:lnTo>
                    <a:lnTo>
                      <a:pt x="616" y="1333"/>
                    </a:lnTo>
                    <a:lnTo>
                      <a:pt x="667" y="1318"/>
                    </a:lnTo>
                    <a:lnTo>
                      <a:pt x="726" y="1296"/>
                    </a:lnTo>
                    <a:lnTo>
                      <a:pt x="777" y="1274"/>
                    </a:lnTo>
                    <a:lnTo>
                      <a:pt x="938" y="1201"/>
                    </a:lnTo>
                    <a:lnTo>
                      <a:pt x="1099" y="1135"/>
                    </a:lnTo>
                    <a:lnTo>
                      <a:pt x="1260" y="1091"/>
                    </a:lnTo>
                    <a:lnTo>
                      <a:pt x="1429" y="1055"/>
                    </a:lnTo>
                    <a:lnTo>
                      <a:pt x="1597" y="1033"/>
                    </a:lnTo>
                    <a:lnTo>
                      <a:pt x="1773" y="1025"/>
                    </a:lnTo>
                    <a:lnTo>
                      <a:pt x="1941" y="1025"/>
                    </a:lnTo>
                    <a:lnTo>
                      <a:pt x="2117" y="1047"/>
                    </a:lnTo>
                    <a:lnTo>
                      <a:pt x="2175" y="1055"/>
                    </a:lnTo>
                    <a:lnTo>
                      <a:pt x="2293" y="1055"/>
                    </a:lnTo>
                    <a:lnTo>
                      <a:pt x="2344" y="1040"/>
                    </a:lnTo>
                    <a:lnTo>
                      <a:pt x="2395" y="1025"/>
                    </a:lnTo>
                    <a:lnTo>
                      <a:pt x="2439" y="1011"/>
                    </a:lnTo>
                    <a:lnTo>
                      <a:pt x="2483" y="982"/>
                    </a:lnTo>
                    <a:lnTo>
                      <a:pt x="2527" y="952"/>
                    </a:lnTo>
                    <a:lnTo>
                      <a:pt x="2564" y="923"/>
                    </a:lnTo>
                    <a:lnTo>
                      <a:pt x="2600" y="886"/>
                    </a:lnTo>
                    <a:lnTo>
                      <a:pt x="2666" y="813"/>
                    </a:lnTo>
                    <a:lnTo>
                      <a:pt x="2710" y="725"/>
                    </a:lnTo>
                    <a:lnTo>
                      <a:pt x="2747" y="630"/>
                    </a:lnTo>
                    <a:lnTo>
                      <a:pt x="2761" y="542"/>
                    </a:lnTo>
                    <a:lnTo>
                      <a:pt x="2761" y="447"/>
                    </a:lnTo>
                    <a:lnTo>
                      <a:pt x="2761" y="396"/>
                    </a:lnTo>
                    <a:lnTo>
                      <a:pt x="2747" y="352"/>
                    </a:lnTo>
                    <a:lnTo>
                      <a:pt x="2739" y="308"/>
                    </a:lnTo>
                    <a:lnTo>
                      <a:pt x="2717" y="271"/>
                    </a:lnTo>
                    <a:lnTo>
                      <a:pt x="2695" y="227"/>
                    </a:lnTo>
                    <a:lnTo>
                      <a:pt x="2666" y="191"/>
                    </a:lnTo>
                    <a:lnTo>
                      <a:pt x="2629" y="161"/>
                    </a:lnTo>
                    <a:lnTo>
                      <a:pt x="2593" y="132"/>
                    </a:lnTo>
                    <a:lnTo>
                      <a:pt x="2549" y="103"/>
                    </a:lnTo>
                    <a:lnTo>
                      <a:pt x="2505" y="81"/>
                    </a:lnTo>
                    <a:lnTo>
                      <a:pt x="2454" y="66"/>
                    </a:lnTo>
                    <a:lnTo>
                      <a:pt x="2395" y="52"/>
                    </a:lnTo>
                    <a:lnTo>
                      <a:pt x="2249" y="30"/>
                    </a:lnTo>
                    <a:lnTo>
                      <a:pt x="2110" y="15"/>
                    </a:lnTo>
                    <a:lnTo>
                      <a:pt x="1970" y="8"/>
                    </a:lnTo>
                    <a:lnTo>
                      <a:pt x="1839" y="0"/>
                    </a:lnTo>
                    <a:close/>
                  </a:path>
                </a:pathLst>
              </a:custGeom>
              <a:solidFill>
                <a:srgbClr val="4F36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1"/>
              <p:cNvSpPr/>
              <p:nvPr/>
            </p:nvSpPr>
            <p:spPr>
              <a:xfrm>
                <a:off x="5260750" y="2695025"/>
                <a:ext cx="71600" cy="45600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1824" extrusionOk="0">
                    <a:moveTo>
                      <a:pt x="418" y="1"/>
                    </a:moveTo>
                    <a:lnTo>
                      <a:pt x="367" y="15"/>
                    </a:lnTo>
                    <a:lnTo>
                      <a:pt x="323" y="30"/>
                    </a:lnTo>
                    <a:lnTo>
                      <a:pt x="271" y="52"/>
                    </a:lnTo>
                    <a:lnTo>
                      <a:pt x="235" y="81"/>
                    </a:lnTo>
                    <a:lnTo>
                      <a:pt x="191" y="118"/>
                    </a:lnTo>
                    <a:lnTo>
                      <a:pt x="154" y="154"/>
                    </a:lnTo>
                    <a:lnTo>
                      <a:pt x="125" y="191"/>
                    </a:lnTo>
                    <a:lnTo>
                      <a:pt x="88" y="235"/>
                    </a:lnTo>
                    <a:lnTo>
                      <a:pt x="66" y="279"/>
                    </a:lnTo>
                    <a:lnTo>
                      <a:pt x="44" y="330"/>
                    </a:lnTo>
                    <a:lnTo>
                      <a:pt x="22" y="374"/>
                    </a:lnTo>
                    <a:lnTo>
                      <a:pt x="15" y="425"/>
                    </a:lnTo>
                    <a:lnTo>
                      <a:pt x="0" y="469"/>
                    </a:lnTo>
                    <a:lnTo>
                      <a:pt x="0" y="521"/>
                    </a:lnTo>
                    <a:lnTo>
                      <a:pt x="0" y="579"/>
                    </a:lnTo>
                    <a:lnTo>
                      <a:pt x="8" y="630"/>
                    </a:lnTo>
                    <a:lnTo>
                      <a:pt x="22" y="682"/>
                    </a:lnTo>
                    <a:lnTo>
                      <a:pt x="44" y="726"/>
                    </a:lnTo>
                    <a:lnTo>
                      <a:pt x="66" y="769"/>
                    </a:lnTo>
                    <a:lnTo>
                      <a:pt x="88" y="813"/>
                    </a:lnTo>
                    <a:lnTo>
                      <a:pt x="118" y="850"/>
                    </a:lnTo>
                    <a:lnTo>
                      <a:pt x="154" y="879"/>
                    </a:lnTo>
                    <a:lnTo>
                      <a:pt x="191" y="916"/>
                    </a:lnTo>
                    <a:lnTo>
                      <a:pt x="235" y="938"/>
                    </a:lnTo>
                    <a:lnTo>
                      <a:pt x="323" y="982"/>
                    </a:lnTo>
                    <a:lnTo>
                      <a:pt x="418" y="1018"/>
                    </a:lnTo>
                    <a:lnTo>
                      <a:pt x="520" y="1040"/>
                    </a:lnTo>
                    <a:lnTo>
                      <a:pt x="718" y="1070"/>
                    </a:lnTo>
                    <a:lnTo>
                      <a:pt x="908" y="1121"/>
                    </a:lnTo>
                    <a:lnTo>
                      <a:pt x="1099" y="1187"/>
                    </a:lnTo>
                    <a:lnTo>
                      <a:pt x="1289" y="1260"/>
                    </a:lnTo>
                    <a:lnTo>
                      <a:pt x="1465" y="1355"/>
                    </a:lnTo>
                    <a:lnTo>
                      <a:pt x="1641" y="1458"/>
                    </a:lnTo>
                    <a:lnTo>
                      <a:pt x="1802" y="1568"/>
                    </a:lnTo>
                    <a:lnTo>
                      <a:pt x="1963" y="1692"/>
                    </a:lnTo>
                    <a:lnTo>
                      <a:pt x="2007" y="1729"/>
                    </a:lnTo>
                    <a:lnTo>
                      <a:pt x="2058" y="1765"/>
                    </a:lnTo>
                    <a:lnTo>
                      <a:pt x="2109" y="1787"/>
                    </a:lnTo>
                    <a:lnTo>
                      <a:pt x="2160" y="1802"/>
                    </a:lnTo>
                    <a:lnTo>
                      <a:pt x="2212" y="1817"/>
                    </a:lnTo>
                    <a:lnTo>
                      <a:pt x="2256" y="1824"/>
                    </a:lnTo>
                    <a:lnTo>
                      <a:pt x="2358" y="1824"/>
                    </a:lnTo>
                    <a:lnTo>
                      <a:pt x="2409" y="1817"/>
                    </a:lnTo>
                    <a:lnTo>
                      <a:pt x="2453" y="1802"/>
                    </a:lnTo>
                    <a:lnTo>
                      <a:pt x="2548" y="1765"/>
                    </a:lnTo>
                    <a:lnTo>
                      <a:pt x="2629" y="1714"/>
                    </a:lnTo>
                    <a:lnTo>
                      <a:pt x="2710" y="1655"/>
                    </a:lnTo>
                    <a:lnTo>
                      <a:pt x="2768" y="1582"/>
                    </a:lnTo>
                    <a:lnTo>
                      <a:pt x="2819" y="1502"/>
                    </a:lnTo>
                    <a:lnTo>
                      <a:pt x="2834" y="1458"/>
                    </a:lnTo>
                    <a:lnTo>
                      <a:pt x="2849" y="1414"/>
                    </a:lnTo>
                    <a:lnTo>
                      <a:pt x="2856" y="1370"/>
                    </a:lnTo>
                    <a:lnTo>
                      <a:pt x="2863" y="1319"/>
                    </a:lnTo>
                    <a:lnTo>
                      <a:pt x="2863" y="1275"/>
                    </a:lnTo>
                    <a:lnTo>
                      <a:pt x="2856" y="1231"/>
                    </a:lnTo>
                    <a:lnTo>
                      <a:pt x="2849" y="1180"/>
                    </a:lnTo>
                    <a:lnTo>
                      <a:pt x="2827" y="1136"/>
                    </a:lnTo>
                    <a:lnTo>
                      <a:pt x="2805" y="1092"/>
                    </a:lnTo>
                    <a:lnTo>
                      <a:pt x="2775" y="1048"/>
                    </a:lnTo>
                    <a:lnTo>
                      <a:pt x="2739" y="1004"/>
                    </a:lnTo>
                    <a:lnTo>
                      <a:pt x="2695" y="960"/>
                    </a:lnTo>
                    <a:lnTo>
                      <a:pt x="2570" y="865"/>
                    </a:lnTo>
                    <a:lnTo>
                      <a:pt x="2453" y="769"/>
                    </a:lnTo>
                    <a:lnTo>
                      <a:pt x="2329" y="682"/>
                    </a:lnTo>
                    <a:lnTo>
                      <a:pt x="2204" y="601"/>
                    </a:lnTo>
                    <a:lnTo>
                      <a:pt x="2073" y="521"/>
                    </a:lnTo>
                    <a:lnTo>
                      <a:pt x="1941" y="447"/>
                    </a:lnTo>
                    <a:lnTo>
                      <a:pt x="1809" y="381"/>
                    </a:lnTo>
                    <a:lnTo>
                      <a:pt x="1677" y="323"/>
                    </a:lnTo>
                    <a:lnTo>
                      <a:pt x="1538" y="264"/>
                    </a:lnTo>
                    <a:lnTo>
                      <a:pt x="1399" y="213"/>
                    </a:lnTo>
                    <a:lnTo>
                      <a:pt x="1260" y="162"/>
                    </a:lnTo>
                    <a:lnTo>
                      <a:pt x="1113" y="125"/>
                    </a:lnTo>
                    <a:lnTo>
                      <a:pt x="974" y="89"/>
                    </a:lnTo>
                    <a:lnTo>
                      <a:pt x="820" y="52"/>
                    </a:lnTo>
                    <a:lnTo>
                      <a:pt x="674" y="23"/>
                    </a:lnTo>
                    <a:lnTo>
                      <a:pt x="520" y="1"/>
                    </a:lnTo>
                    <a:close/>
                  </a:path>
                </a:pathLst>
              </a:custGeom>
              <a:solidFill>
                <a:srgbClr val="4F36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7" name="Google Shape;1487;p31"/>
            <p:cNvSpPr/>
            <p:nvPr/>
          </p:nvSpPr>
          <p:spPr>
            <a:xfrm>
              <a:off x="3981450" y="1638300"/>
              <a:ext cx="133500" cy="133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3981450" y="2952750"/>
              <a:ext cx="133500" cy="133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5257800" y="2124075"/>
              <a:ext cx="133500" cy="133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5743575" y="2886125"/>
              <a:ext cx="133500" cy="133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496;p31">
            <a:extLst>
              <a:ext uri="{FF2B5EF4-FFF2-40B4-BE49-F238E27FC236}">
                <a16:creationId xmlns:a16="http://schemas.microsoft.com/office/drawing/2014/main" id="{B5F50D4D-ED48-4586-9C3B-38C88897EFB8}"/>
              </a:ext>
            </a:extLst>
          </p:cNvPr>
          <p:cNvSpPr/>
          <p:nvPr/>
        </p:nvSpPr>
        <p:spPr>
          <a:xfrm>
            <a:off x="1258245" y="2019959"/>
            <a:ext cx="3032987" cy="106081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THANKS !!!</a:t>
            </a:r>
            <a:endParaRPr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08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2"/>
          <p:cNvSpPr txBox="1">
            <a:spLocks noGrp="1"/>
          </p:cNvSpPr>
          <p:nvPr>
            <p:ph type="title"/>
          </p:nvPr>
        </p:nvSpPr>
        <p:spPr>
          <a:xfrm>
            <a:off x="452644" y="531428"/>
            <a:ext cx="8229600" cy="6126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What mean by generation gap?</a:t>
            </a:r>
            <a:endParaRPr sz="3200" dirty="0"/>
          </a:p>
        </p:txBody>
      </p:sp>
      <p:cxnSp>
        <p:nvCxnSpPr>
          <p:cNvPr id="775" name="Google Shape;775;p22"/>
          <p:cNvCxnSpPr/>
          <p:nvPr/>
        </p:nvCxnSpPr>
        <p:spPr>
          <a:xfrm>
            <a:off x="485700" y="4591050"/>
            <a:ext cx="817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6" name="Google Shape;776;p22"/>
          <p:cNvGrpSpPr/>
          <p:nvPr/>
        </p:nvGrpSpPr>
        <p:grpSpPr>
          <a:xfrm>
            <a:off x="979208" y="1512185"/>
            <a:ext cx="996563" cy="3078864"/>
            <a:chOff x="3446865" y="1500511"/>
            <a:chExt cx="996563" cy="3078864"/>
          </a:xfrm>
        </p:grpSpPr>
        <p:sp>
          <p:nvSpPr>
            <p:cNvPr id="777" name="Google Shape;777;p22"/>
            <p:cNvSpPr/>
            <p:nvPr/>
          </p:nvSpPr>
          <p:spPr>
            <a:xfrm flipH="1">
              <a:off x="4141940" y="2225586"/>
              <a:ext cx="301488" cy="1084367"/>
            </a:xfrm>
            <a:custGeom>
              <a:avLst/>
              <a:gdLst/>
              <a:ahLst/>
              <a:cxnLst/>
              <a:rect l="l" t="t" r="r" b="b"/>
              <a:pathLst>
                <a:path w="11332" h="40758" extrusionOk="0">
                  <a:moveTo>
                    <a:pt x="8746" y="0"/>
                  </a:moveTo>
                  <a:lnTo>
                    <a:pt x="8485" y="28"/>
                  </a:lnTo>
                  <a:lnTo>
                    <a:pt x="8237" y="69"/>
                  </a:lnTo>
                  <a:lnTo>
                    <a:pt x="7990" y="124"/>
                  </a:lnTo>
                  <a:lnTo>
                    <a:pt x="7756" y="220"/>
                  </a:lnTo>
                  <a:lnTo>
                    <a:pt x="7536" y="331"/>
                  </a:lnTo>
                  <a:lnTo>
                    <a:pt x="7330" y="454"/>
                  </a:lnTo>
                  <a:lnTo>
                    <a:pt x="7137" y="606"/>
                  </a:lnTo>
                  <a:lnTo>
                    <a:pt x="6958" y="771"/>
                  </a:lnTo>
                  <a:lnTo>
                    <a:pt x="6793" y="949"/>
                  </a:lnTo>
                  <a:lnTo>
                    <a:pt x="6642" y="1156"/>
                  </a:lnTo>
                  <a:lnTo>
                    <a:pt x="6518" y="1362"/>
                  </a:lnTo>
                  <a:lnTo>
                    <a:pt x="6408" y="1596"/>
                  </a:lnTo>
                  <a:lnTo>
                    <a:pt x="6326" y="1829"/>
                  </a:lnTo>
                  <a:lnTo>
                    <a:pt x="6271" y="2077"/>
                  </a:lnTo>
                  <a:lnTo>
                    <a:pt x="6230" y="2338"/>
                  </a:lnTo>
                  <a:lnTo>
                    <a:pt x="6120" y="3534"/>
                  </a:lnTo>
                  <a:lnTo>
                    <a:pt x="5982" y="4868"/>
                  </a:lnTo>
                  <a:lnTo>
                    <a:pt x="5803" y="6601"/>
                  </a:lnTo>
                  <a:lnTo>
                    <a:pt x="5583" y="8691"/>
                  </a:lnTo>
                  <a:lnTo>
                    <a:pt x="5295" y="11056"/>
                  </a:lnTo>
                  <a:lnTo>
                    <a:pt x="4978" y="13655"/>
                  </a:lnTo>
                  <a:lnTo>
                    <a:pt x="4607" y="16419"/>
                  </a:lnTo>
                  <a:lnTo>
                    <a:pt x="4415" y="17849"/>
                  </a:lnTo>
                  <a:lnTo>
                    <a:pt x="4195" y="19292"/>
                  </a:lnTo>
                  <a:lnTo>
                    <a:pt x="3975" y="20736"/>
                  </a:lnTo>
                  <a:lnTo>
                    <a:pt x="3755" y="22194"/>
                  </a:lnTo>
                  <a:lnTo>
                    <a:pt x="3507" y="23651"/>
                  </a:lnTo>
                  <a:lnTo>
                    <a:pt x="3260" y="25095"/>
                  </a:lnTo>
                  <a:lnTo>
                    <a:pt x="2985" y="26525"/>
                  </a:lnTo>
                  <a:lnTo>
                    <a:pt x="2723" y="27914"/>
                  </a:lnTo>
                  <a:lnTo>
                    <a:pt x="2435" y="29289"/>
                  </a:lnTo>
                  <a:lnTo>
                    <a:pt x="2146" y="30609"/>
                  </a:lnTo>
                  <a:lnTo>
                    <a:pt x="1843" y="31874"/>
                  </a:lnTo>
                  <a:lnTo>
                    <a:pt x="1527" y="33098"/>
                  </a:lnTo>
                  <a:lnTo>
                    <a:pt x="1211" y="34253"/>
                  </a:lnTo>
                  <a:lnTo>
                    <a:pt x="881" y="35326"/>
                  </a:lnTo>
                  <a:lnTo>
                    <a:pt x="716" y="35834"/>
                  </a:lnTo>
                  <a:lnTo>
                    <a:pt x="537" y="36329"/>
                  </a:lnTo>
                  <a:lnTo>
                    <a:pt x="372" y="36797"/>
                  </a:lnTo>
                  <a:lnTo>
                    <a:pt x="193" y="37237"/>
                  </a:lnTo>
                  <a:lnTo>
                    <a:pt x="111" y="37484"/>
                  </a:lnTo>
                  <a:lnTo>
                    <a:pt x="42" y="37732"/>
                  </a:lnTo>
                  <a:lnTo>
                    <a:pt x="14" y="37993"/>
                  </a:lnTo>
                  <a:lnTo>
                    <a:pt x="1" y="38241"/>
                  </a:lnTo>
                  <a:lnTo>
                    <a:pt x="14" y="38488"/>
                  </a:lnTo>
                  <a:lnTo>
                    <a:pt x="56" y="38736"/>
                  </a:lnTo>
                  <a:lnTo>
                    <a:pt x="124" y="38970"/>
                  </a:lnTo>
                  <a:lnTo>
                    <a:pt x="207" y="39203"/>
                  </a:lnTo>
                  <a:lnTo>
                    <a:pt x="317" y="39423"/>
                  </a:lnTo>
                  <a:lnTo>
                    <a:pt x="441" y="39630"/>
                  </a:lnTo>
                  <a:lnTo>
                    <a:pt x="592" y="39822"/>
                  </a:lnTo>
                  <a:lnTo>
                    <a:pt x="757" y="40015"/>
                  </a:lnTo>
                  <a:lnTo>
                    <a:pt x="936" y="40180"/>
                  </a:lnTo>
                  <a:lnTo>
                    <a:pt x="1142" y="40331"/>
                  </a:lnTo>
                  <a:lnTo>
                    <a:pt x="1362" y="40468"/>
                  </a:lnTo>
                  <a:lnTo>
                    <a:pt x="1596" y="40578"/>
                  </a:lnTo>
                  <a:lnTo>
                    <a:pt x="1843" y="40661"/>
                  </a:lnTo>
                  <a:lnTo>
                    <a:pt x="2077" y="40716"/>
                  </a:lnTo>
                  <a:lnTo>
                    <a:pt x="2325" y="40743"/>
                  </a:lnTo>
                  <a:lnTo>
                    <a:pt x="2558" y="40757"/>
                  </a:lnTo>
                  <a:lnTo>
                    <a:pt x="2751" y="40757"/>
                  </a:lnTo>
                  <a:lnTo>
                    <a:pt x="2943" y="40730"/>
                  </a:lnTo>
                  <a:lnTo>
                    <a:pt x="3122" y="40702"/>
                  </a:lnTo>
                  <a:lnTo>
                    <a:pt x="3301" y="40647"/>
                  </a:lnTo>
                  <a:lnTo>
                    <a:pt x="3480" y="40592"/>
                  </a:lnTo>
                  <a:lnTo>
                    <a:pt x="3645" y="40523"/>
                  </a:lnTo>
                  <a:lnTo>
                    <a:pt x="3810" y="40427"/>
                  </a:lnTo>
                  <a:lnTo>
                    <a:pt x="3975" y="40331"/>
                  </a:lnTo>
                  <a:lnTo>
                    <a:pt x="4126" y="40221"/>
                  </a:lnTo>
                  <a:lnTo>
                    <a:pt x="4277" y="40111"/>
                  </a:lnTo>
                  <a:lnTo>
                    <a:pt x="4401" y="39973"/>
                  </a:lnTo>
                  <a:lnTo>
                    <a:pt x="4538" y="39836"/>
                  </a:lnTo>
                  <a:lnTo>
                    <a:pt x="4648" y="39685"/>
                  </a:lnTo>
                  <a:lnTo>
                    <a:pt x="4758" y="39520"/>
                  </a:lnTo>
                  <a:lnTo>
                    <a:pt x="4855" y="39341"/>
                  </a:lnTo>
                  <a:lnTo>
                    <a:pt x="4937" y="39162"/>
                  </a:lnTo>
                  <a:lnTo>
                    <a:pt x="5116" y="38681"/>
                  </a:lnTo>
                  <a:lnTo>
                    <a:pt x="5308" y="38186"/>
                  </a:lnTo>
                  <a:lnTo>
                    <a:pt x="5487" y="37663"/>
                  </a:lnTo>
                  <a:lnTo>
                    <a:pt x="5666" y="37127"/>
                  </a:lnTo>
                  <a:lnTo>
                    <a:pt x="6023" y="35986"/>
                  </a:lnTo>
                  <a:lnTo>
                    <a:pt x="6367" y="34789"/>
                  </a:lnTo>
                  <a:lnTo>
                    <a:pt x="6697" y="33524"/>
                  </a:lnTo>
                  <a:lnTo>
                    <a:pt x="7013" y="32204"/>
                  </a:lnTo>
                  <a:lnTo>
                    <a:pt x="7330" y="30829"/>
                  </a:lnTo>
                  <a:lnTo>
                    <a:pt x="7619" y="29427"/>
                  </a:lnTo>
                  <a:lnTo>
                    <a:pt x="7907" y="27997"/>
                  </a:lnTo>
                  <a:lnTo>
                    <a:pt x="8182" y="26525"/>
                  </a:lnTo>
                  <a:lnTo>
                    <a:pt x="8457" y="25054"/>
                  </a:lnTo>
                  <a:lnTo>
                    <a:pt x="8705" y="23555"/>
                  </a:lnTo>
                  <a:lnTo>
                    <a:pt x="8952" y="22070"/>
                  </a:lnTo>
                  <a:lnTo>
                    <a:pt x="9186" y="20585"/>
                  </a:lnTo>
                  <a:lnTo>
                    <a:pt x="9406" y="19100"/>
                  </a:lnTo>
                  <a:lnTo>
                    <a:pt x="9612" y="17642"/>
                  </a:lnTo>
                  <a:lnTo>
                    <a:pt x="9997" y="14810"/>
                  </a:lnTo>
                  <a:lnTo>
                    <a:pt x="10327" y="12142"/>
                  </a:lnTo>
                  <a:lnTo>
                    <a:pt x="10616" y="9695"/>
                  </a:lnTo>
                  <a:lnTo>
                    <a:pt x="10864" y="7522"/>
                  </a:lnTo>
                  <a:lnTo>
                    <a:pt x="11042" y="5693"/>
                  </a:lnTo>
                  <a:lnTo>
                    <a:pt x="11194" y="4249"/>
                  </a:lnTo>
                  <a:lnTo>
                    <a:pt x="11331" y="2792"/>
                  </a:lnTo>
                  <a:lnTo>
                    <a:pt x="11331" y="2531"/>
                  </a:lnTo>
                  <a:lnTo>
                    <a:pt x="11317" y="2269"/>
                  </a:lnTo>
                  <a:lnTo>
                    <a:pt x="11276" y="2022"/>
                  </a:lnTo>
                  <a:lnTo>
                    <a:pt x="11207" y="1774"/>
                  </a:lnTo>
                  <a:lnTo>
                    <a:pt x="11125" y="1541"/>
                  </a:lnTo>
                  <a:lnTo>
                    <a:pt x="11015" y="1321"/>
                  </a:lnTo>
                  <a:lnTo>
                    <a:pt x="10891" y="1114"/>
                  </a:lnTo>
                  <a:lnTo>
                    <a:pt x="10740" y="922"/>
                  </a:lnTo>
                  <a:lnTo>
                    <a:pt x="10575" y="743"/>
                  </a:lnTo>
                  <a:lnTo>
                    <a:pt x="10382" y="578"/>
                  </a:lnTo>
                  <a:lnTo>
                    <a:pt x="10190" y="427"/>
                  </a:lnTo>
                  <a:lnTo>
                    <a:pt x="9984" y="303"/>
                  </a:lnTo>
                  <a:lnTo>
                    <a:pt x="9750" y="193"/>
                  </a:lnTo>
                  <a:lnTo>
                    <a:pt x="9516" y="110"/>
                  </a:lnTo>
                  <a:lnTo>
                    <a:pt x="9269" y="55"/>
                  </a:lnTo>
                  <a:lnTo>
                    <a:pt x="9007" y="14"/>
                  </a:lnTo>
                  <a:lnTo>
                    <a:pt x="8746" y="0"/>
                  </a:lnTo>
                  <a:close/>
                </a:path>
              </a:pathLst>
            </a:custGeom>
            <a:solidFill>
              <a:srgbClr val="F2B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3446865" y="2224486"/>
              <a:ext cx="301488" cy="1084367"/>
            </a:xfrm>
            <a:custGeom>
              <a:avLst/>
              <a:gdLst/>
              <a:ahLst/>
              <a:cxnLst/>
              <a:rect l="l" t="t" r="r" b="b"/>
              <a:pathLst>
                <a:path w="11332" h="40758" extrusionOk="0">
                  <a:moveTo>
                    <a:pt x="8746" y="0"/>
                  </a:moveTo>
                  <a:lnTo>
                    <a:pt x="8485" y="28"/>
                  </a:lnTo>
                  <a:lnTo>
                    <a:pt x="8237" y="69"/>
                  </a:lnTo>
                  <a:lnTo>
                    <a:pt x="7990" y="124"/>
                  </a:lnTo>
                  <a:lnTo>
                    <a:pt x="7756" y="220"/>
                  </a:lnTo>
                  <a:lnTo>
                    <a:pt x="7536" y="331"/>
                  </a:lnTo>
                  <a:lnTo>
                    <a:pt x="7330" y="454"/>
                  </a:lnTo>
                  <a:lnTo>
                    <a:pt x="7137" y="606"/>
                  </a:lnTo>
                  <a:lnTo>
                    <a:pt x="6958" y="771"/>
                  </a:lnTo>
                  <a:lnTo>
                    <a:pt x="6793" y="949"/>
                  </a:lnTo>
                  <a:lnTo>
                    <a:pt x="6642" y="1156"/>
                  </a:lnTo>
                  <a:lnTo>
                    <a:pt x="6518" y="1362"/>
                  </a:lnTo>
                  <a:lnTo>
                    <a:pt x="6408" y="1596"/>
                  </a:lnTo>
                  <a:lnTo>
                    <a:pt x="6326" y="1829"/>
                  </a:lnTo>
                  <a:lnTo>
                    <a:pt x="6271" y="2077"/>
                  </a:lnTo>
                  <a:lnTo>
                    <a:pt x="6230" y="2338"/>
                  </a:lnTo>
                  <a:lnTo>
                    <a:pt x="6120" y="3534"/>
                  </a:lnTo>
                  <a:lnTo>
                    <a:pt x="5982" y="4868"/>
                  </a:lnTo>
                  <a:lnTo>
                    <a:pt x="5803" y="6601"/>
                  </a:lnTo>
                  <a:lnTo>
                    <a:pt x="5583" y="8691"/>
                  </a:lnTo>
                  <a:lnTo>
                    <a:pt x="5295" y="11056"/>
                  </a:lnTo>
                  <a:lnTo>
                    <a:pt x="4978" y="13655"/>
                  </a:lnTo>
                  <a:lnTo>
                    <a:pt x="4607" y="16419"/>
                  </a:lnTo>
                  <a:lnTo>
                    <a:pt x="4415" y="17849"/>
                  </a:lnTo>
                  <a:lnTo>
                    <a:pt x="4195" y="19292"/>
                  </a:lnTo>
                  <a:lnTo>
                    <a:pt x="3975" y="20736"/>
                  </a:lnTo>
                  <a:lnTo>
                    <a:pt x="3755" y="22194"/>
                  </a:lnTo>
                  <a:lnTo>
                    <a:pt x="3507" y="23651"/>
                  </a:lnTo>
                  <a:lnTo>
                    <a:pt x="3260" y="25095"/>
                  </a:lnTo>
                  <a:lnTo>
                    <a:pt x="2985" y="26525"/>
                  </a:lnTo>
                  <a:lnTo>
                    <a:pt x="2723" y="27914"/>
                  </a:lnTo>
                  <a:lnTo>
                    <a:pt x="2435" y="29289"/>
                  </a:lnTo>
                  <a:lnTo>
                    <a:pt x="2146" y="30609"/>
                  </a:lnTo>
                  <a:lnTo>
                    <a:pt x="1843" y="31874"/>
                  </a:lnTo>
                  <a:lnTo>
                    <a:pt x="1527" y="33098"/>
                  </a:lnTo>
                  <a:lnTo>
                    <a:pt x="1211" y="34253"/>
                  </a:lnTo>
                  <a:lnTo>
                    <a:pt x="881" y="35326"/>
                  </a:lnTo>
                  <a:lnTo>
                    <a:pt x="716" y="35834"/>
                  </a:lnTo>
                  <a:lnTo>
                    <a:pt x="537" y="36329"/>
                  </a:lnTo>
                  <a:lnTo>
                    <a:pt x="372" y="36797"/>
                  </a:lnTo>
                  <a:lnTo>
                    <a:pt x="193" y="37237"/>
                  </a:lnTo>
                  <a:lnTo>
                    <a:pt x="111" y="37484"/>
                  </a:lnTo>
                  <a:lnTo>
                    <a:pt x="42" y="37732"/>
                  </a:lnTo>
                  <a:lnTo>
                    <a:pt x="14" y="37993"/>
                  </a:lnTo>
                  <a:lnTo>
                    <a:pt x="1" y="38241"/>
                  </a:lnTo>
                  <a:lnTo>
                    <a:pt x="14" y="38488"/>
                  </a:lnTo>
                  <a:lnTo>
                    <a:pt x="56" y="38736"/>
                  </a:lnTo>
                  <a:lnTo>
                    <a:pt x="124" y="38970"/>
                  </a:lnTo>
                  <a:lnTo>
                    <a:pt x="207" y="39203"/>
                  </a:lnTo>
                  <a:lnTo>
                    <a:pt x="317" y="39423"/>
                  </a:lnTo>
                  <a:lnTo>
                    <a:pt x="441" y="39630"/>
                  </a:lnTo>
                  <a:lnTo>
                    <a:pt x="592" y="39822"/>
                  </a:lnTo>
                  <a:lnTo>
                    <a:pt x="757" y="40015"/>
                  </a:lnTo>
                  <a:lnTo>
                    <a:pt x="936" y="40180"/>
                  </a:lnTo>
                  <a:lnTo>
                    <a:pt x="1142" y="40331"/>
                  </a:lnTo>
                  <a:lnTo>
                    <a:pt x="1362" y="40468"/>
                  </a:lnTo>
                  <a:lnTo>
                    <a:pt x="1596" y="40578"/>
                  </a:lnTo>
                  <a:lnTo>
                    <a:pt x="1843" y="40661"/>
                  </a:lnTo>
                  <a:lnTo>
                    <a:pt x="2077" y="40716"/>
                  </a:lnTo>
                  <a:lnTo>
                    <a:pt x="2325" y="40743"/>
                  </a:lnTo>
                  <a:lnTo>
                    <a:pt x="2558" y="40757"/>
                  </a:lnTo>
                  <a:lnTo>
                    <a:pt x="2751" y="40757"/>
                  </a:lnTo>
                  <a:lnTo>
                    <a:pt x="2943" y="40730"/>
                  </a:lnTo>
                  <a:lnTo>
                    <a:pt x="3122" y="40702"/>
                  </a:lnTo>
                  <a:lnTo>
                    <a:pt x="3301" y="40647"/>
                  </a:lnTo>
                  <a:lnTo>
                    <a:pt x="3480" y="40592"/>
                  </a:lnTo>
                  <a:lnTo>
                    <a:pt x="3645" y="40523"/>
                  </a:lnTo>
                  <a:lnTo>
                    <a:pt x="3810" y="40427"/>
                  </a:lnTo>
                  <a:lnTo>
                    <a:pt x="3975" y="40331"/>
                  </a:lnTo>
                  <a:lnTo>
                    <a:pt x="4126" y="40221"/>
                  </a:lnTo>
                  <a:lnTo>
                    <a:pt x="4277" y="40111"/>
                  </a:lnTo>
                  <a:lnTo>
                    <a:pt x="4401" y="39973"/>
                  </a:lnTo>
                  <a:lnTo>
                    <a:pt x="4538" y="39836"/>
                  </a:lnTo>
                  <a:lnTo>
                    <a:pt x="4648" y="39685"/>
                  </a:lnTo>
                  <a:lnTo>
                    <a:pt x="4758" y="39520"/>
                  </a:lnTo>
                  <a:lnTo>
                    <a:pt x="4855" y="39341"/>
                  </a:lnTo>
                  <a:lnTo>
                    <a:pt x="4937" y="39162"/>
                  </a:lnTo>
                  <a:lnTo>
                    <a:pt x="5116" y="38681"/>
                  </a:lnTo>
                  <a:lnTo>
                    <a:pt x="5308" y="38186"/>
                  </a:lnTo>
                  <a:lnTo>
                    <a:pt x="5487" y="37663"/>
                  </a:lnTo>
                  <a:lnTo>
                    <a:pt x="5666" y="37127"/>
                  </a:lnTo>
                  <a:lnTo>
                    <a:pt x="6023" y="35986"/>
                  </a:lnTo>
                  <a:lnTo>
                    <a:pt x="6367" y="34789"/>
                  </a:lnTo>
                  <a:lnTo>
                    <a:pt x="6697" y="33524"/>
                  </a:lnTo>
                  <a:lnTo>
                    <a:pt x="7013" y="32204"/>
                  </a:lnTo>
                  <a:lnTo>
                    <a:pt x="7330" y="30829"/>
                  </a:lnTo>
                  <a:lnTo>
                    <a:pt x="7619" y="29427"/>
                  </a:lnTo>
                  <a:lnTo>
                    <a:pt x="7907" y="27997"/>
                  </a:lnTo>
                  <a:lnTo>
                    <a:pt x="8182" y="26525"/>
                  </a:lnTo>
                  <a:lnTo>
                    <a:pt x="8457" y="25054"/>
                  </a:lnTo>
                  <a:lnTo>
                    <a:pt x="8705" y="23555"/>
                  </a:lnTo>
                  <a:lnTo>
                    <a:pt x="8952" y="22070"/>
                  </a:lnTo>
                  <a:lnTo>
                    <a:pt x="9186" y="20585"/>
                  </a:lnTo>
                  <a:lnTo>
                    <a:pt x="9406" y="19100"/>
                  </a:lnTo>
                  <a:lnTo>
                    <a:pt x="9612" y="17642"/>
                  </a:lnTo>
                  <a:lnTo>
                    <a:pt x="9997" y="14810"/>
                  </a:lnTo>
                  <a:lnTo>
                    <a:pt x="10327" y="12142"/>
                  </a:lnTo>
                  <a:lnTo>
                    <a:pt x="10616" y="9695"/>
                  </a:lnTo>
                  <a:lnTo>
                    <a:pt x="10864" y="7522"/>
                  </a:lnTo>
                  <a:lnTo>
                    <a:pt x="11042" y="5693"/>
                  </a:lnTo>
                  <a:lnTo>
                    <a:pt x="11194" y="4249"/>
                  </a:lnTo>
                  <a:lnTo>
                    <a:pt x="11331" y="2792"/>
                  </a:lnTo>
                  <a:lnTo>
                    <a:pt x="11331" y="2531"/>
                  </a:lnTo>
                  <a:lnTo>
                    <a:pt x="11317" y="2269"/>
                  </a:lnTo>
                  <a:lnTo>
                    <a:pt x="11276" y="2022"/>
                  </a:lnTo>
                  <a:lnTo>
                    <a:pt x="11207" y="1774"/>
                  </a:lnTo>
                  <a:lnTo>
                    <a:pt x="11125" y="1541"/>
                  </a:lnTo>
                  <a:lnTo>
                    <a:pt x="11015" y="1321"/>
                  </a:lnTo>
                  <a:lnTo>
                    <a:pt x="10891" y="1114"/>
                  </a:lnTo>
                  <a:lnTo>
                    <a:pt x="10740" y="922"/>
                  </a:lnTo>
                  <a:lnTo>
                    <a:pt x="10575" y="743"/>
                  </a:lnTo>
                  <a:lnTo>
                    <a:pt x="10382" y="578"/>
                  </a:lnTo>
                  <a:lnTo>
                    <a:pt x="10190" y="427"/>
                  </a:lnTo>
                  <a:lnTo>
                    <a:pt x="9984" y="303"/>
                  </a:lnTo>
                  <a:lnTo>
                    <a:pt x="9750" y="193"/>
                  </a:lnTo>
                  <a:lnTo>
                    <a:pt x="9516" y="110"/>
                  </a:lnTo>
                  <a:lnTo>
                    <a:pt x="9269" y="55"/>
                  </a:lnTo>
                  <a:lnTo>
                    <a:pt x="9007" y="14"/>
                  </a:lnTo>
                  <a:lnTo>
                    <a:pt x="8746" y="0"/>
                  </a:lnTo>
                  <a:close/>
                </a:path>
              </a:pathLst>
            </a:custGeom>
            <a:solidFill>
              <a:srgbClr val="F2B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3743192" y="3437222"/>
              <a:ext cx="139783" cy="1131537"/>
            </a:xfrm>
            <a:custGeom>
              <a:avLst/>
              <a:gdLst/>
              <a:ahLst/>
              <a:cxnLst/>
              <a:rect l="l" t="t" r="r" b="b"/>
              <a:pathLst>
                <a:path w="5254" h="42531" extrusionOk="0">
                  <a:moveTo>
                    <a:pt x="1" y="1"/>
                  </a:moveTo>
                  <a:lnTo>
                    <a:pt x="1" y="42531"/>
                  </a:lnTo>
                  <a:lnTo>
                    <a:pt x="3425" y="42531"/>
                  </a:lnTo>
                  <a:lnTo>
                    <a:pt x="3617" y="42517"/>
                  </a:lnTo>
                  <a:lnTo>
                    <a:pt x="3796" y="42490"/>
                  </a:lnTo>
                  <a:lnTo>
                    <a:pt x="3975" y="42448"/>
                  </a:lnTo>
                  <a:lnTo>
                    <a:pt x="4140" y="42380"/>
                  </a:lnTo>
                  <a:lnTo>
                    <a:pt x="4291" y="42311"/>
                  </a:lnTo>
                  <a:lnTo>
                    <a:pt x="4442" y="42215"/>
                  </a:lnTo>
                  <a:lnTo>
                    <a:pt x="4593" y="42105"/>
                  </a:lnTo>
                  <a:lnTo>
                    <a:pt x="4717" y="41995"/>
                  </a:lnTo>
                  <a:lnTo>
                    <a:pt x="4827" y="41857"/>
                  </a:lnTo>
                  <a:lnTo>
                    <a:pt x="4937" y="41720"/>
                  </a:lnTo>
                  <a:lnTo>
                    <a:pt x="5033" y="41568"/>
                  </a:lnTo>
                  <a:lnTo>
                    <a:pt x="5102" y="41417"/>
                  </a:lnTo>
                  <a:lnTo>
                    <a:pt x="5171" y="41252"/>
                  </a:lnTo>
                  <a:lnTo>
                    <a:pt x="5212" y="41073"/>
                  </a:lnTo>
                  <a:lnTo>
                    <a:pt x="5240" y="40895"/>
                  </a:lnTo>
                  <a:lnTo>
                    <a:pt x="5253" y="40702"/>
                  </a:lnTo>
                  <a:lnTo>
                    <a:pt x="5253" y="1"/>
                  </a:lnTo>
                  <a:close/>
                </a:path>
              </a:pathLst>
            </a:custGeom>
            <a:solidFill>
              <a:srgbClr val="F9C3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4000383" y="3437222"/>
              <a:ext cx="140501" cy="1131537"/>
            </a:xfrm>
            <a:custGeom>
              <a:avLst/>
              <a:gdLst/>
              <a:ahLst/>
              <a:cxnLst/>
              <a:rect l="l" t="t" r="r" b="b"/>
              <a:pathLst>
                <a:path w="5281" h="42531" extrusionOk="0">
                  <a:moveTo>
                    <a:pt x="0" y="1"/>
                  </a:moveTo>
                  <a:lnTo>
                    <a:pt x="0" y="40702"/>
                  </a:lnTo>
                  <a:lnTo>
                    <a:pt x="14" y="40895"/>
                  </a:lnTo>
                  <a:lnTo>
                    <a:pt x="42" y="41073"/>
                  </a:lnTo>
                  <a:lnTo>
                    <a:pt x="83" y="41252"/>
                  </a:lnTo>
                  <a:lnTo>
                    <a:pt x="152" y="41417"/>
                  </a:lnTo>
                  <a:lnTo>
                    <a:pt x="220" y="41568"/>
                  </a:lnTo>
                  <a:lnTo>
                    <a:pt x="317" y="41720"/>
                  </a:lnTo>
                  <a:lnTo>
                    <a:pt x="413" y="41857"/>
                  </a:lnTo>
                  <a:lnTo>
                    <a:pt x="537" y="41995"/>
                  </a:lnTo>
                  <a:lnTo>
                    <a:pt x="660" y="42105"/>
                  </a:lnTo>
                  <a:lnTo>
                    <a:pt x="812" y="42215"/>
                  </a:lnTo>
                  <a:lnTo>
                    <a:pt x="963" y="42311"/>
                  </a:lnTo>
                  <a:lnTo>
                    <a:pt x="1114" y="42380"/>
                  </a:lnTo>
                  <a:lnTo>
                    <a:pt x="1279" y="42448"/>
                  </a:lnTo>
                  <a:lnTo>
                    <a:pt x="1458" y="42490"/>
                  </a:lnTo>
                  <a:lnTo>
                    <a:pt x="1637" y="42517"/>
                  </a:lnTo>
                  <a:lnTo>
                    <a:pt x="1829" y="42531"/>
                  </a:lnTo>
                  <a:lnTo>
                    <a:pt x="5280" y="42531"/>
                  </a:lnTo>
                  <a:lnTo>
                    <a:pt x="5280" y="1"/>
                  </a:lnTo>
                  <a:close/>
                </a:path>
              </a:pathLst>
            </a:custGeom>
            <a:solidFill>
              <a:srgbClr val="F9C3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3883321" y="2141080"/>
              <a:ext cx="123660" cy="146727"/>
            </a:xfrm>
            <a:custGeom>
              <a:avLst/>
              <a:gdLst/>
              <a:ahLst/>
              <a:cxnLst/>
              <a:rect l="l" t="t" r="r" b="b"/>
              <a:pathLst>
                <a:path w="4648" h="5515" extrusionOk="0">
                  <a:moveTo>
                    <a:pt x="0" y="0"/>
                  </a:moveTo>
                  <a:lnTo>
                    <a:pt x="0" y="3204"/>
                  </a:lnTo>
                  <a:lnTo>
                    <a:pt x="14" y="3438"/>
                  </a:lnTo>
                  <a:lnTo>
                    <a:pt x="55" y="3672"/>
                  </a:lnTo>
                  <a:lnTo>
                    <a:pt x="110" y="3892"/>
                  </a:lnTo>
                  <a:lnTo>
                    <a:pt x="193" y="4098"/>
                  </a:lnTo>
                  <a:lnTo>
                    <a:pt x="289" y="4304"/>
                  </a:lnTo>
                  <a:lnTo>
                    <a:pt x="399" y="4497"/>
                  </a:lnTo>
                  <a:lnTo>
                    <a:pt x="536" y="4676"/>
                  </a:lnTo>
                  <a:lnTo>
                    <a:pt x="688" y="4841"/>
                  </a:lnTo>
                  <a:lnTo>
                    <a:pt x="853" y="4992"/>
                  </a:lnTo>
                  <a:lnTo>
                    <a:pt x="1031" y="5129"/>
                  </a:lnTo>
                  <a:lnTo>
                    <a:pt x="1224" y="5239"/>
                  </a:lnTo>
                  <a:lnTo>
                    <a:pt x="1416" y="5336"/>
                  </a:lnTo>
                  <a:lnTo>
                    <a:pt x="1636" y="5418"/>
                  </a:lnTo>
                  <a:lnTo>
                    <a:pt x="1856" y="5473"/>
                  </a:lnTo>
                  <a:lnTo>
                    <a:pt x="2090" y="5514"/>
                  </a:lnTo>
                  <a:lnTo>
                    <a:pt x="2558" y="5514"/>
                  </a:lnTo>
                  <a:lnTo>
                    <a:pt x="2791" y="5473"/>
                  </a:lnTo>
                  <a:lnTo>
                    <a:pt x="3011" y="5418"/>
                  </a:lnTo>
                  <a:lnTo>
                    <a:pt x="3231" y="5336"/>
                  </a:lnTo>
                  <a:lnTo>
                    <a:pt x="3438" y="5239"/>
                  </a:lnTo>
                  <a:lnTo>
                    <a:pt x="3630" y="5129"/>
                  </a:lnTo>
                  <a:lnTo>
                    <a:pt x="3809" y="4992"/>
                  </a:lnTo>
                  <a:lnTo>
                    <a:pt x="3974" y="4841"/>
                  </a:lnTo>
                  <a:lnTo>
                    <a:pt x="4125" y="4676"/>
                  </a:lnTo>
                  <a:lnTo>
                    <a:pt x="4249" y="4497"/>
                  </a:lnTo>
                  <a:lnTo>
                    <a:pt x="4373" y="4304"/>
                  </a:lnTo>
                  <a:lnTo>
                    <a:pt x="4469" y="4098"/>
                  </a:lnTo>
                  <a:lnTo>
                    <a:pt x="4538" y="3892"/>
                  </a:lnTo>
                  <a:lnTo>
                    <a:pt x="4607" y="3672"/>
                  </a:lnTo>
                  <a:lnTo>
                    <a:pt x="4634" y="3438"/>
                  </a:lnTo>
                  <a:lnTo>
                    <a:pt x="4648" y="3204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rgbClr val="F2B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3691605" y="1500511"/>
              <a:ext cx="516217" cy="516217"/>
            </a:xfrm>
            <a:custGeom>
              <a:avLst/>
              <a:gdLst/>
              <a:ahLst/>
              <a:cxnLst/>
              <a:rect l="l" t="t" r="r" b="b"/>
              <a:pathLst>
                <a:path w="19403" h="19403" extrusionOk="0">
                  <a:moveTo>
                    <a:pt x="9695" y="0"/>
                  </a:moveTo>
                  <a:lnTo>
                    <a:pt x="9200" y="14"/>
                  </a:lnTo>
                  <a:lnTo>
                    <a:pt x="8705" y="41"/>
                  </a:lnTo>
                  <a:lnTo>
                    <a:pt x="8224" y="110"/>
                  </a:lnTo>
                  <a:lnTo>
                    <a:pt x="7742" y="193"/>
                  </a:lnTo>
                  <a:lnTo>
                    <a:pt x="7275" y="303"/>
                  </a:lnTo>
                  <a:lnTo>
                    <a:pt x="6821" y="426"/>
                  </a:lnTo>
                  <a:lnTo>
                    <a:pt x="6367" y="591"/>
                  </a:lnTo>
                  <a:lnTo>
                    <a:pt x="5927" y="756"/>
                  </a:lnTo>
                  <a:lnTo>
                    <a:pt x="5487" y="949"/>
                  </a:lnTo>
                  <a:lnTo>
                    <a:pt x="5075" y="1169"/>
                  </a:lnTo>
                  <a:lnTo>
                    <a:pt x="4662" y="1403"/>
                  </a:lnTo>
                  <a:lnTo>
                    <a:pt x="4277" y="1650"/>
                  </a:lnTo>
                  <a:lnTo>
                    <a:pt x="3892" y="1925"/>
                  </a:lnTo>
                  <a:lnTo>
                    <a:pt x="3535" y="2214"/>
                  </a:lnTo>
                  <a:lnTo>
                    <a:pt x="3177" y="2517"/>
                  </a:lnTo>
                  <a:lnTo>
                    <a:pt x="2833" y="2833"/>
                  </a:lnTo>
                  <a:lnTo>
                    <a:pt x="2517" y="3177"/>
                  </a:lnTo>
                  <a:lnTo>
                    <a:pt x="2215" y="3520"/>
                  </a:lnTo>
                  <a:lnTo>
                    <a:pt x="1926" y="3892"/>
                  </a:lnTo>
                  <a:lnTo>
                    <a:pt x="1651" y="4277"/>
                  </a:lnTo>
                  <a:lnTo>
                    <a:pt x="1403" y="4662"/>
                  </a:lnTo>
                  <a:lnTo>
                    <a:pt x="1170" y="5074"/>
                  </a:lnTo>
                  <a:lnTo>
                    <a:pt x="950" y="5487"/>
                  </a:lnTo>
                  <a:lnTo>
                    <a:pt x="757" y="5927"/>
                  </a:lnTo>
                  <a:lnTo>
                    <a:pt x="592" y="6367"/>
                  </a:lnTo>
                  <a:lnTo>
                    <a:pt x="441" y="6807"/>
                  </a:lnTo>
                  <a:lnTo>
                    <a:pt x="303" y="7274"/>
                  </a:lnTo>
                  <a:lnTo>
                    <a:pt x="193" y="7742"/>
                  </a:lnTo>
                  <a:lnTo>
                    <a:pt x="111" y="8223"/>
                  </a:lnTo>
                  <a:lnTo>
                    <a:pt x="42" y="8704"/>
                  </a:lnTo>
                  <a:lnTo>
                    <a:pt x="15" y="9199"/>
                  </a:lnTo>
                  <a:lnTo>
                    <a:pt x="1" y="9694"/>
                  </a:lnTo>
                  <a:lnTo>
                    <a:pt x="15" y="10203"/>
                  </a:lnTo>
                  <a:lnTo>
                    <a:pt x="42" y="10684"/>
                  </a:lnTo>
                  <a:lnTo>
                    <a:pt x="111" y="11179"/>
                  </a:lnTo>
                  <a:lnTo>
                    <a:pt x="193" y="11647"/>
                  </a:lnTo>
                  <a:lnTo>
                    <a:pt x="303" y="12128"/>
                  </a:lnTo>
                  <a:lnTo>
                    <a:pt x="441" y="12582"/>
                  </a:lnTo>
                  <a:lnTo>
                    <a:pt x="592" y="13036"/>
                  </a:lnTo>
                  <a:lnTo>
                    <a:pt x="757" y="13476"/>
                  </a:lnTo>
                  <a:lnTo>
                    <a:pt x="950" y="13902"/>
                  </a:lnTo>
                  <a:lnTo>
                    <a:pt x="1170" y="14328"/>
                  </a:lnTo>
                  <a:lnTo>
                    <a:pt x="1403" y="14727"/>
                  </a:lnTo>
                  <a:lnTo>
                    <a:pt x="1651" y="15126"/>
                  </a:lnTo>
                  <a:lnTo>
                    <a:pt x="1926" y="15497"/>
                  </a:lnTo>
                  <a:lnTo>
                    <a:pt x="2215" y="15868"/>
                  </a:lnTo>
                  <a:lnTo>
                    <a:pt x="2517" y="16226"/>
                  </a:lnTo>
                  <a:lnTo>
                    <a:pt x="2833" y="16556"/>
                  </a:lnTo>
                  <a:lnTo>
                    <a:pt x="3177" y="16872"/>
                  </a:lnTo>
                  <a:lnTo>
                    <a:pt x="3535" y="17188"/>
                  </a:lnTo>
                  <a:lnTo>
                    <a:pt x="3892" y="17477"/>
                  </a:lnTo>
                  <a:lnTo>
                    <a:pt x="4277" y="17738"/>
                  </a:lnTo>
                  <a:lnTo>
                    <a:pt x="4662" y="18000"/>
                  </a:lnTo>
                  <a:lnTo>
                    <a:pt x="5075" y="18233"/>
                  </a:lnTo>
                  <a:lnTo>
                    <a:pt x="5487" y="18440"/>
                  </a:lnTo>
                  <a:lnTo>
                    <a:pt x="5927" y="18632"/>
                  </a:lnTo>
                  <a:lnTo>
                    <a:pt x="6367" y="18811"/>
                  </a:lnTo>
                  <a:lnTo>
                    <a:pt x="6821" y="18962"/>
                  </a:lnTo>
                  <a:lnTo>
                    <a:pt x="7275" y="19100"/>
                  </a:lnTo>
                  <a:lnTo>
                    <a:pt x="7742" y="19196"/>
                  </a:lnTo>
                  <a:lnTo>
                    <a:pt x="8224" y="19292"/>
                  </a:lnTo>
                  <a:lnTo>
                    <a:pt x="8705" y="19347"/>
                  </a:lnTo>
                  <a:lnTo>
                    <a:pt x="9200" y="19388"/>
                  </a:lnTo>
                  <a:lnTo>
                    <a:pt x="9695" y="19402"/>
                  </a:lnTo>
                  <a:lnTo>
                    <a:pt x="10204" y="19388"/>
                  </a:lnTo>
                  <a:lnTo>
                    <a:pt x="10685" y="19347"/>
                  </a:lnTo>
                  <a:lnTo>
                    <a:pt x="11180" y="19292"/>
                  </a:lnTo>
                  <a:lnTo>
                    <a:pt x="11648" y="19196"/>
                  </a:lnTo>
                  <a:lnTo>
                    <a:pt x="12129" y="19100"/>
                  </a:lnTo>
                  <a:lnTo>
                    <a:pt x="12583" y="18962"/>
                  </a:lnTo>
                  <a:lnTo>
                    <a:pt x="13036" y="18811"/>
                  </a:lnTo>
                  <a:lnTo>
                    <a:pt x="13476" y="18632"/>
                  </a:lnTo>
                  <a:lnTo>
                    <a:pt x="13903" y="18440"/>
                  </a:lnTo>
                  <a:lnTo>
                    <a:pt x="14329" y="18233"/>
                  </a:lnTo>
                  <a:lnTo>
                    <a:pt x="14728" y="18000"/>
                  </a:lnTo>
                  <a:lnTo>
                    <a:pt x="15126" y="17738"/>
                  </a:lnTo>
                  <a:lnTo>
                    <a:pt x="15498" y="17477"/>
                  </a:lnTo>
                  <a:lnTo>
                    <a:pt x="15869" y="17188"/>
                  </a:lnTo>
                  <a:lnTo>
                    <a:pt x="16226" y="16872"/>
                  </a:lnTo>
                  <a:lnTo>
                    <a:pt x="16556" y="16556"/>
                  </a:lnTo>
                  <a:lnTo>
                    <a:pt x="16886" y="16226"/>
                  </a:lnTo>
                  <a:lnTo>
                    <a:pt x="17189" y="15868"/>
                  </a:lnTo>
                  <a:lnTo>
                    <a:pt x="17478" y="15497"/>
                  </a:lnTo>
                  <a:lnTo>
                    <a:pt x="17739" y="15126"/>
                  </a:lnTo>
                  <a:lnTo>
                    <a:pt x="18000" y="14727"/>
                  </a:lnTo>
                  <a:lnTo>
                    <a:pt x="18234" y="14328"/>
                  </a:lnTo>
                  <a:lnTo>
                    <a:pt x="18440" y="13902"/>
                  </a:lnTo>
                  <a:lnTo>
                    <a:pt x="18633" y="13476"/>
                  </a:lnTo>
                  <a:lnTo>
                    <a:pt x="18812" y="13036"/>
                  </a:lnTo>
                  <a:lnTo>
                    <a:pt x="18963" y="12582"/>
                  </a:lnTo>
                  <a:lnTo>
                    <a:pt x="19100" y="12128"/>
                  </a:lnTo>
                  <a:lnTo>
                    <a:pt x="19197" y="11647"/>
                  </a:lnTo>
                  <a:lnTo>
                    <a:pt x="19293" y="11179"/>
                  </a:lnTo>
                  <a:lnTo>
                    <a:pt x="19348" y="10684"/>
                  </a:lnTo>
                  <a:lnTo>
                    <a:pt x="19389" y="10203"/>
                  </a:lnTo>
                  <a:lnTo>
                    <a:pt x="19403" y="9694"/>
                  </a:lnTo>
                  <a:lnTo>
                    <a:pt x="19389" y="9199"/>
                  </a:lnTo>
                  <a:lnTo>
                    <a:pt x="19348" y="8704"/>
                  </a:lnTo>
                  <a:lnTo>
                    <a:pt x="19293" y="8223"/>
                  </a:lnTo>
                  <a:lnTo>
                    <a:pt x="19197" y="7742"/>
                  </a:lnTo>
                  <a:lnTo>
                    <a:pt x="19100" y="7274"/>
                  </a:lnTo>
                  <a:lnTo>
                    <a:pt x="18963" y="6807"/>
                  </a:lnTo>
                  <a:lnTo>
                    <a:pt x="18812" y="6367"/>
                  </a:lnTo>
                  <a:lnTo>
                    <a:pt x="18633" y="5927"/>
                  </a:lnTo>
                  <a:lnTo>
                    <a:pt x="18440" y="5487"/>
                  </a:lnTo>
                  <a:lnTo>
                    <a:pt x="18234" y="5074"/>
                  </a:lnTo>
                  <a:lnTo>
                    <a:pt x="18000" y="4662"/>
                  </a:lnTo>
                  <a:lnTo>
                    <a:pt x="17739" y="4277"/>
                  </a:lnTo>
                  <a:lnTo>
                    <a:pt x="17478" y="3892"/>
                  </a:lnTo>
                  <a:lnTo>
                    <a:pt x="17189" y="3520"/>
                  </a:lnTo>
                  <a:lnTo>
                    <a:pt x="16886" y="3177"/>
                  </a:lnTo>
                  <a:lnTo>
                    <a:pt x="16556" y="2833"/>
                  </a:lnTo>
                  <a:lnTo>
                    <a:pt x="16226" y="2517"/>
                  </a:lnTo>
                  <a:lnTo>
                    <a:pt x="15869" y="2214"/>
                  </a:lnTo>
                  <a:lnTo>
                    <a:pt x="15498" y="1925"/>
                  </a:lnTo>
                  <a:lnTo>
                    <a:pt x="15126" y="1650"/>
                  </a:lnTo>
                  <a:lnTo>
                    <a:pt x="14728" y="1403"/>
                  </a:lnTo>
                  <a:lnTo>
                    <a:pt x="14329" y="1169"/>
                  </a:lnTo>
                  <a:lnTo>
                    <a:pt x="13903" y="949"/>
                  </a:lnTo>
                  <a:lnTo>
                    <a:pt x="13476" y="756"/>
                  </a:lnTo>
                  <a:lnTo>
                    <a:pt x="13036" y="591"/>
                  </a:lnTo>
                  <a:lnTo>
                    <a:pt x="12583" y="426"/>
                  </a:lnTo>
                  <a:lnTo>
                    <a:pt x="12129" y="303"/>
                  </a:lnTo>
                  <a:lnTo>
                    <a:pt x="11648" y="193"/>
                  </a:lnTo>
                  <a:lnTo>
                    <a:pt x="11180" y="110"/>
                  </a:lnTo>
                  <a:lnTo>
                    <a:pt x="10685" y="41"/>
                  </a:lnTo>
                  <a:lnTo>
                    <a:pt x="10204" y="14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3680271" y="1846935"/>
              <a:ext cx="127332" cy="127358"/>
            </a:xfrm>
            <a:custGeom>
              <a:avLst/>
              <a:gdLst/>
              <a:ahLst/>
              <a:cxnLst/>
              <a:rect l="l" t="t" r="r" b="b"/>
              <a:pathLst>
                <a:path w="4786" h="4787" extrusionOk="0">
                  <a:moveTo>
                    <a:pt x="2393" y="1"/>
                  </a:moveTo>
                  <a:lnTo>
                    <a:pt x="2159" y="15"/>
                  </a:lnTo>
                  <a:lnTo>
                    <a:pt x="1912" y="42"/>
                  </a:lnTo>
                  <a:lnTo>
                    <a:pt x="1692" y="111"/>
                  </a:lnTo>
                  <a:lnTo>
                    <a:pt x="1472" y="180"/>
                  </a:lnTo>
                  <a:lnTo>
                    <a:pt x="1252" y="290"/>
                  </a:lnTo>
                  <a:lnTo>
                    <a:pt x="1059" y="400"/>
                  </a:lnTo>
                  <a:lnTo>
                    <a:pt x="881" y="537"/>
                  </a:lnTo>
                  <a:lnTo>
                    <a:pt x="702" y="702"/>
                  </a:lnTo>
                  <a:lnTo>
                    <a:pt x="551" y="867"/>
                  </a:lnTo>
                  <a:lnTo>
                    <a:pt x="413" y="1046"/>
                  </a:lnTo>
                  <a:lnTo>
                    <a:pt x="289" y="1252"/>
                  </a:lnTo>
                  <a:lnTo>
                    <a:pt x="193" y="1458"/>
                  </a:lnTo>
                  <a:lnTo>
                    <a:pt x="111" y="1678"/>
                  </a:lnTo>
                  <a:lnTo>
                    <a:pt x="56" y="1912"/>
                  </a:lnTo>
                  <a:lnTo>
                    <a:pt x="14" y="2146"/>
                  </a:lnTo>
                  <a:lnTo>
                    <a:pt x="1" y="2394"/>
                  </a:lnTo>
                  <a:lnTo>
                    <a:pt x="14" y="2627"/>
                  </a:lnTo>
                  <a:lnTo>
                    <a:pt x="56" y="2875"/>
                  </a:lnTo>
                  <a:lnTo>
                    <a:pt x="111" y="3095"/>
                  </a:lnTo>
                  <a:lnTo>
                    <a:pt x="193" y="3315"/>
                  </a:lnTo>
                  <a:lnTo>
                    <a:pt x="289" y="3535"/>
                  </a:lnTo>
                  <a:lnTo>
                    <a:pt x="413" y="3727"/>
                  </a:lnTo>
                  <a:lnTo>
                    <a:pt x="551" y="3906"/>
                  </a:lnTo>
                  <a:lnTo>
                    <a:pt x="702" y="4085"/>
                  </a:lnTo>
                  <a:lnTo>
                    <a:pt x="881" y="4236"/>
                  </a:lnTo>
                  <a:lnTo>
                    <a:pt x="1059" y="4374"/>
                  </a:lnTo>
                  <a:lnTo>
                    <a:pt x="1252" y="4497"/>
                  </a:lnTo>
                  <a:lnTo>
                    <a:pt x="1472" y="4594"/>
                  </a:lnTo>
                  <a:lnTo>
                    <a:pt x="1692" y="4676"/>
                  </a:lnTo>
                  <a:lnTo>
                    <a:pt x="1912" y="4731"/>
                  </a:lnTo>
                  <a:lnTo>
                    <a:pt x="2159" y="4772"/>
                  </a:lnTo>
                  <a:lnTo>
                    <a:pt x="2393" y="4786"/>
                  </a:lnTo>
                  <a:lnTo>
                    <a:pt x="2641" y="4772"/>
                  </a:lnTo>
                  <a:lnTo>
                    <a:pt x="2874" y="4731"/>
                  </a:lnTo>
                  <a:lnTo>
                    <a:pt x="3108" y="4676"/>
                  </a:lnTo>
                  <a:lnTo>
                    <a:pt x="3328" y="4594"/>
                  </a:lnTo>
                  <a:lnTo>
                    <a:pt x="3534" y="4497"/>
                  </a:lnTo>
                  <a:lnTo>
                    <a:pt x="3741" y="4374"/>
                  </a:lnTo>
                  <a:lnTo>
                    <a:pt x="3919" y="4236"/>
                  </a:lnTo>
                  <a:lnTo>
                    <a:pt x="4084" y="4085"/>
                  </a:lnTo>
                  <a:lnTo>
                    <a:pt x="4236" y="3906"/>
                  </a:lnTo>
                  <a:lnTo>
                    <a:pt x="4387" y="3727"/>
                  </a:lnTo>
                  <a:lnTo>
                    <a:pt x="4497" y="3535"/>
                  </a:lnTo>
                  <a:lnTo>
                    <a:pt x="4607" y="3315"/>
                  </a:lnTo>
                  <a:lnTo>
                    <a:pt x="4676" y="3095"/>
                  </a:lnTo>
                  <a:lnTo>
                    <a:pt x="4744" y="2875"/>
                  </a:lnTo>
                  <a:lnTo>
                    <a:pt x="4772" y="2627"/>
                  </a:lnTo>
                  <a:lnTo>
                    <a:pt x="4786" y="2394"/>
                  </a:lnTo>
                  <a:lnTo>
                    <a:pt x="4772" y="2146"/>
                  </a:lnTo>
                  <a:lnTo>
                    <a:pt x="4744" y="1912"/>
                  </a:lnTo>
                  <a:lnTo>
                    <a:pt x="4676" y="1678"/>
                  </a:lnTo>
                  <a:lnTo>
                    <a:pt x="4607" y="1458"/>
                  </a:lnTo>
                  <a:lnTo>
                    <a:pt x="4497" y="1252"/>
                  </a:lnTo>
                  <a:lnTo>
                    <a:pt x="4387" y="1046"/>
                  </a:lnTo>
                  <a:lnTo>
                    <a:pt x="4236" y="867"/>
                  </a:lnTo>
                  <a:lnTo>
                    <a:pt x="4084" y="702"/>
                  </a:lnTo>
                  <a:lnTo>
                    <a:pt x="3919" y="537"/>
                  </a:lnTo>
                  <a:lnTo>
                    <a:pt x="3741" y="400"/>
                  </a:lnTo>
                  <a:lnTo>
                    <a:pt x="3534" y="290"/>
                  </a:lnTo>
                  <a:lnTo>
                    <a:pt x="3328" y="180"/>
                  </a:lnTo>
                  <a:lnTo>
                    <a:pt x="3108" y="111"/>
                  </a:lnTo>
                  <a:lnTo>
                    <a:pt x="2874" y="42"/>
                  </a:lnTo>
                  <a:lnTo>
                    <a:pt x="2641" y="15"/>
                  </a:lnTo>
                  <a:lnTo>
                    <a:pt x="2393" y="1"/>
                  </a:lnTo>
                  <a:close/>
                </a:path>
              </a:pathLst>
            </a:custGeom>
            <a:solidFill>
              <a:srgbClr val="DD9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4079772" y="1846935"/>
              <a:ext cx="127332" cy="127358"/>
            </a:xfrm>
            <a:custGeom>
              <a:avLst/>
              <a:gdLst/>
              <a:ahLst/>
              <a:cxnLst/>
              <a:rect l="l" t="t" r="r" b="b"/>
              <a:pathLst>
                <a:path w="4786" h="4787" extrusionOk="0">
                  <a:moveTo>
                    <a:pt x="2393" y="1"/>
                  </a:moveTo>
                  <a:lnTo>
                    <a:pt x="2145" y="15"/>
                  </a:lnTo>
                  <a:lnTo>
                    <a:pt x="1911" y="42"/>
                  </a:lnTo>
                  <a:lnTo>
                    <a:pt x="1691" y="111"/>
                  </a:lnTo>
                  <a:lnTo>
                    <a:pt x="1471" y="180"/>
                  </a:lnTo>
                  <a:lnTo>
                    <a:pt x="1251" y="290"/>
                  </a:lnTo>
                  <a:lnTo>
                    <a:pt x="1059" y="400"/>
                  </a:lnTo>
                  <a:lnTo>
                    <a:pt x="880" y="537"/>
                  </a:lnTo>
                  <a:lnTo>
                    <a:pt x="701" y="702"/>
                  </a:lnTo>
                  <a:lnTo>
                    <a:pt x="550" y="867"/>
                  </a:lnTo>
                  <a:lnTo>
                    <a:pt x="413" y="1046"/>
                  </a:lnTo>
                  <a:lnTo>
                    <a:pt x="289" y="1252"/>
                  </a:lnTo>
                  <a:lnTo>
                    <a:pt x="193" y="1458"/>
                  </a:lnTo>
                  <a:lnTo>
                    <a:pt x="110" y="1678"/>
                  </a:lnTo>
                  <a:lnTo>
                    <a:pt x="55" y="1912"/>
                  </a:lnTo>
                  <a:lnTo>
                    <a:pt x="14" y="2146"/>
                  </a:lnTo>
                  <a:lnTo>
                    <a:pt x="0" y="2394"/>
                  </a:lnTo>
                  <a:lnTo>
                    <a:pt x="14" y="2627"/>
                  </a:lnTo>
                  <a:lnTo>
                    <a:pt x="55" y="2875"/>
                  </a:lnTo>
                  <a:lnTo>
                    <a:pt x="110" y="3095"/>
                  </a:lnTo>
                  <a:lnTo>
                    <a:pt x="193" y="3315"/>
                  </a:lnTo>
                  <a:lnTo>
                    <a:pt x="289" y="3535"/>
                  </a:lnTo>
                  <a:lnTo>
                    <a:pt x="413" y="3727"/>
                  </a:lnTo>
                  <a:lnTo>
                    <a:pt x="550" y="3906"/>
                  </a:lnTo>
                  <a:lnTo>
                    <a:pt x="701" y="4085"/>
                  </a:lnTo>
                  <a:lnTo>
                    <a:pt x="880" y="4236"/>
                  </a:lnTo>
                  <a:lnTo>
                    <a:pt x="1059" y="4374"/>
                  </a:lnTo>
                  <a:lnTo>
                    <a:pt x="1251" y="4497"/>
                  </a:lnTo>
                  <a:lnTo>
                    <a:pt x="1471" y="4594"/>
                  </a:lnTo>
                  <a:lnTo>
                    <a:pt x="1691" y="4676"/>
                  </a:lnTo>
                  <a:lnTo>
                    <a:pt x="1911" y="4731"/>
                  </a:lnTo>
                  <a:lnTo>
                    <a:pt x="2145" y="4772"/>
                  </a:lnTo>
                  <a:lnTo>
                    <a:pt x="2393" y="4786"/>
                  </a:lnTo>
                  <a:lnTo>
                    <a:pt x="2640" y="4772"/>
                  </a:lnTo>
                  <a:lnTo>
                    <a:pt x="2874" y="4731"/>
                  </a:lnTo>
                  <a:lnTo>
                    <a:pt x="3108" y="4676"/>
                  </a:lnTo>
                  <a:lnTo>
                    <a:pt x="3328" y="4594"/>
                  </a:lnTo>
                  <a:lnTo>
                    <a:pt x="3534" y="4497"/>
                  </a:lnTo>
                  <a:lnTo>
                    <a:pt x="3740" y="4374"/>
                  </a:lnTo>
                  <a:lnTo>
                    <a:pt x="3919" y="4236"/>
                  </a:lnTo>
                  <a:lnTo>
                    <a:pt x="4084" y="4085"/>
                  </a:lnTo>
                  <a:lnTo>
                    <a:pt x="4235" y="3906"/>
                  </a:lnTo>
                  <a:lnTo>
                    <a:pt x="4373" y="3727"/>
                  </a:lnTo>
                  <a:lnTo>
                    <a:pt x="4497" y="3535"/>
                  </a:lnTo>
                  <a:lnTo>
                    <a:pt x="4607" y="3315"/>
                  </a:lnTo>
                  <a:lnTo>
                    <a:pt x="4675" y="3095"/>
                  </a:lnTo>
                  <a:lnTo>
                    <a:pt x="4744" y="2875"/>
                  </a:lnTo>
                  <a:lnTo>
                    <a:pt x="4772" y="2627"/>
                  </a:lnTo>
                  <a:lnTo>
                    <a:pt x="4785" y="2394"/>
                  </a:lnTo>
                  <a:lnTo>
                    <a:pt x="4772" y="2146"/>
                  </a:lnTo>
                  <a:lnTo>
                    <a:pt x="4744" y="1912"/>
                  </a:lnTo>
                  <a:lnTo>
                    <a:pt x="4675" y="1678"/>
                  </a:lnTo>
                  <a:lnTo>
                    <a:pt x="4607" y="1458"/>
                  </a:lnTo>
                  <a:lnTo>
                    <a:pt x="4497" y="1252"/>
                  </a:lnTo>
                  <a:lnTo>
                    <a:pt x="4373" y="1046"/>
                  </a:lnTo>
                  <a:lnTo>
                    <a:pt x="4235" y="867"/>
                  </a:lnTo>
                  <a:lnTo>
                    <a:pt x="4084" y="702"/>
                  </a:lnTo>
                  <a:lnTo>
                    <a:pt x="3919" y="537"/>
                  </a:lnTo>
                  <a:lnTo>
                    <a:pt x="3740" y="400"/>
                  </a:lnTo>
                  <a:lnTo>
                    <a:pt x="3534" y="290"/>
                  </a:lnTo>
                  <a:lnTo>
                    <a:pt x="3328" y="180"/>
                  </a:lnTo>
                  <a:lnTo>
                    <a:pt x="3108" y="111"/>
                  </a:lnTo>
                  <a:lnTo>
                    <a:pt x="2874" y="42"/>
                  </a:lnTo>
                  <a:lnTo>
                    <a:pt x="2640" y="15"/>
                  </a:lnTo>
                  <a:lnTo>
                    <a:pt x="2393" y="1"/>
                  </a:lnTo>
                  <a:close/>
                </a:path>
              </a:pathLst>
            </a:custGeom>
            <a:solidFill>
              <a:srgbClr val="DD9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3730767" y="1659263"/>
              <a:ext cx="428766" cy="502701"/>
            </a:xfrm>
            <a:custGeom>
              <a:avLst/>
              <a:gdLst/>
              <a:ahLst/>
              <a:cxnLst/>
              <a:rect l="l" t="t" r="r" b="b"/>
              <a:pathLst>
                <a:path w="16116" h="18895" extrusionOk="0">
                  <a:moveTo>
                    <a:pt x="0" y="1"/>
                  </a:moveTo>
                  <a:lnTo>
                    <a:pt x="0" y="10823"/>
                  </a:lnTo>
                  <a:lnTo>
                    <a:pt x="14" y="11235"/>
                  </a:lnTo>
                  <a:lnTo>
                    <a:pt x="41" y="11648"/>
                  </a:lnTo>
                  <a:lnTo>
                    <a:pt x="96" y="12060"/>
                  </a:lnTo>
                  <a:lnTo>
                    <a:pt x="165" y="12445"/>
                  </a:lnTo>
                  <a:lnTo>
                    <a:pt x="248" y="12844"/>
                  </a:lnTo>
                  <a:lnTo>
                    <a:pt x="358" y="13229"/>
                  </a:lnTo>
                  <a:lnTo>
                    <a:pt x="495" y="13600"/>
                  </a:lnTo>
                  <a:lnTo>
                    <a:pt x="633" y="13958"/>
                  </a:lnTo>
                  <a:lnTo>
                    <a:pt x="798" y="14315"/>
                  </a:lnTo>
                  <a:lnTo>
                    <a:pt x="976" y="14673"/>
                  </a:lnTo>
                  <a:lnTo>
                    <a:pt x="1169" y="15003"/>
                  </a:lnTo>
                  <a:lnTo>
                    <a:pt x="1375" y="15333"/>
                  </a:lnTo>
                  <a:lnTo>
                    <a:pt x="1595" y="15649"/>
                  </a:lnTo>
                  <a:lnTo>
                    <a:pt x="1843" y="15952"/>
                  </a:lnTo>
                  <a:lnTo>
                    <a:pt x="2090" y="16240"/>
                  </a:lnTo>
                  <a:lnTo>
                    <a:pt x="2365" y="16529"/>
                  </a:lnTo>
                  <a:lnTo>
                    <a:pt x="2640" y="16790"/>
                  </a:lnTo>
                  <a:lnTo>
                    <a:pt x="2929" y="17052"/>
                  </a:lnTo>
                  <a:lnTo>
                    <a:pt x="3232" y="17285"/>
                  </a:lnTo>
                  <a:lnTo>
                    <a:pt x="3548" y="17505"/>
                  </a:lnTo>
                  <a:lnTo>
                    <a:pt x="3878" y="17725"/>
                  </a:lnTo>
                  <a:lnTo>
                    <a:pt x="4222" y="17918"/>
                  </a:lnTo>
                  <a:lnTo>
                    <a:pt x="4565" y="18097"/>
                  </a:lnTo>
                  <a:lnTo>
                    <a:pt x="4923" y="18248"/>
                  </a:lnTo>
                  <a:lnTo>
                    <a:pt x="5294" y="18399"/>
                  </a:lnTo>
                  <a:lnTo>
                    <a:pt x="5665" y="18523"/>
                  </a:lnTo>
                  <a:lnTo>
                    <a:pt x="6050" y="18633"/>
                  </a:lnTo>
                  <a:lnTo>
                    <a:pt x="6435" y="18729"/>
                  </a:lnTo>
                  <a:lnTo>
                    <a:pt x="6834" y="18798"/>
                  </a:lnTo>
                  <a:lnTo>
                    <a:pt x="7233" y="18839"/>
                  </a:lnTo>
                  <a:lnTo>
                    <a:pt x="7645" y="18880"/>
                  </a:lnTo>
                  <a:lnTo>
                    <a:pt x="8058" y="18894"/>
                  </a:lnTo>
                  <a:lnTo>
                    <a:pt x="8470" y="18880"/>
                  </a:lnTo>
                  <a:lnTo>
                    <a:pt x="8883" y="18839"/>
                  </a:lnTo>
                  <a:lnTo>
                    <a:pt x="9282" y="18798"/>
                  </a:lnTo>
                  <a:lnTo>
                    <a:pt x="9681" y="18729"/>
                  </a:lnTo>
                  <a:lnTo>
                    <a:pt x="10079" y="18633"/>
                  </a:lnTo>
                  <a:lnTo>
                    <a:pt x="10451" y="18523"/>
                  </a:lnTo>
                  <a:lnTo>
                    <a:pt x="10836" y="18399"/>
                  </a:lnTo>
                  <a:lnTo>
                    <a:pt x="11193" y="18248"/>
                  </a:lnTo>
                  <a:lnTo>
                    <a:pt x="11551" y="18097"/>
                  </a:lnTo>
                  <a:lnTo>
                    <a:pt x="11908" y="17918"/>
                  </a:lnTo>
                  <a:lnTo>
                    <a:pt x="12238" y="17725"/>
                  </a:lnTo>
                  <a:lnTo>
                    <a:pt x="12568" y="17505"/>
                  </a:lnTo>
                  <a:lnTo>
                    <a:pt x="12884" y="17285"/>
                  </a:lnTo>
                  <a:lnTo>
                    <a:pt x="13187" y="17052"/>
                  </a:lnTo>
                  <a:lnTo>
                    <a:pt x="13476" y="16790"/>
                  </a:lnTo>
                  <a:lnTo>
                    <a:pt x="13764" y="16529"/>
                  </a:lnTo>
                  <a:lnTo>
                    <a:pt x="14026" y="16240"/>
                  </a:lnTo>
                  <a:lnTo>
                    <a:pt x="14273" y="15952"/>
                  </a:lnTo>
                  <a:lnTo>
                    <a:pt x="14521" y="15649"/>
                  </a:lnTo>
                  <a:lnTo>
                    <a:pt x="14741" y="15333"/>
                  </a:lnTo>
                  <a:lnTo>
                    <a:pt x="14947" y="15003"/>
                  </a:lnTo>
                  <a:lnTo>
                    <a:pt x="15153" y="14673"/>
                  </a:lnTo>
                  <a:lnTo>
                    <a:pt x="15332" y="14315"/>
                  </a:lnTo>
                  <a:lnTo>
                    <a:pt x="15483" y="13958"/>
                  </a:lnTo>
                  <a:lnTo>
                    <a:pt x="15634" y="13600"/>
                  </a:lnTo>
                  <a:lnTo>
                    <a:pt x="15758" y="13229"/>
                  </a:lnTo>
                  <a:lnTo>
                    <a:pt x="15868" y="12844"/>
                  </a:lnTo>
                  <a:lnTo>
                    <a:pt x="15951" y="12445"/>
                  </a:lnTo>
                  <a:lnTo>
                    <a:pt x="16033" y="12060"/>
                  </a:lnTo>
                  <a:lnTo>
                    <a:pt x="16075" y="11648"/>
                  </a:lnTo>
                  <a:lnTo>
                    <a:pt x="16116" y="11235"/>
                  </a:lnTo>
                  <a:lnTo>
                    <a:pt x="16116" y="10823"/>
                  </a:lnTo>
                  <a:lnTo>
                    <a:pt x="16116" y="1"/>
                  </a:lnTo>
                  <a:close/>
                </a:path>
              </a:pathLst>
            </a:custGeom>
            <a:solidFill>
              <a:srgbClr val="FFBE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3866107" y="1986318"/>
              <a:ext cx="158433" cy="58930"/>
            </a:xfrm>
            <a:custGeom>
              <a:avLst/>
              <a:gdLst/>
              <a:ahLst/>
              <a:cxnLst/>
              <a:rect l="l" t="t" r="r" b="b"/>
              <a:pathLst>
                <a:path w="5955" h="2215" extrusionOk="0">
                  <a:moveTo>
                    <a:pt x="5597" y="1"/>
                  </a:moveTo>
                  <a:lnTo>
                    <a:pt x="345" y="28"/>
                  </a:lnTo>
                  <a:lnTo>
                    <a:pt x="248" y="42"/>
                  </a:lnTo>
                  <a:lnTo>
                    <a:pt x="166" y="83"/>
                  </a:lnTo>
                  <a:lnTo>
                    <a:pt x="97" y="138"/>
                  </a:lnTo>
                  <a:lnTo>
                    <a:pt x="42" y="207"/>
                  </a:lnTo>
                  <a:lnTo>
                    <a:pt x="15" y="290"/>
                  </a:lnTo>
                  <a:lnTo>
                    <a:pt x="1" y="386"/>
                  </a:lnTo>
                  <a:lnTo>
                    <a:pt x="15" y="482"/>
                  </a:lnTo>
                  <a:lnTo>
                    <a:pt x="56" y="565"/>
                  </a:lnTo>
                  <a:lnTo>
                    <a:pt x="166" y="743"/>
                  </a:lnTo>
                  <a:lnTo>
                    <a:pt x="303" y="922"/>
                  </a:lnTo>
                  <a:lnTo>
                    <a:pt x="441" y="1087"/>
                  </a:lnTo>
                  <a:lnTo>
                    <a:pt x="592" y="1252"/>
                  </a:lnTo>
                  <a:lnTo>
                    <a:pt x="743" y="1390"/>
                  </a:lnTo>
                  <a:lnTo>
                    <a:pt x="908" y="1527"/>
                  </a:lnTo>
                  <a:lnTo>
                    <a:pt x="1087" y="1651"/>
                  </a:lnTo>
                  <a:lnTo>
                    <a:pt x="1280" y="1775"/>
                  </a:lnTo>
                  <a:lnTo>
                    <a:pt x="1472" y="1871"/>
                  </a:lnTo>
                  <a:lnTo>
                    <a:pt x="1665" y="1967"/>
                  </a:lnTo>
                  <a:lnTo>
                    <a:pt x="1871" y="2036"/>
                  </a:lnTo>
                  <a:lnTo>
                    <a:pt x="2077" y="2105"/>
                  </a:lnTo>
                  <a:lnTo>
                    <a:pt x="2297" y="2160"/>
                  </a:lnTo>
                  <a:lnTo>
                    <a:pt x="2517" y="2187"/>
                  </a:lnTo>
                  <a:lnTo>
                    <a:pt x="2751" y="2215"/>
                  </a:lnTo>
                  <a:lnTo>
                    <a:pt x="3218" y="2215"/>
                  </a:lnTo>
                  <a:lnTo>
                    <a:pt x="3438" y="2187"/>
                  </a:lnTo>
                  <a:lnTo>
                    <a:pt x="3658" y="2146"/>
                  </a:lnTo>
                  <a:lnTo>
                    <a:pt x="3878" y="2091"/>
                  </a:lnTo>
                  <a:lnTo>
                    <a:pt x="4085" y="2022"/>
                  </a:lnTo>
                  <a:lnTo>
                    <a:pt x="4291" y="1953"/>
                  </a:lnTo>
                  <a:lnTo>
                    <a:pt x="4497" y="1857"/>
                  </a:lnTo>
                  <a:lnTo>
                    <a:pt x="4690" y="1747"/>
                  </a:lnTo>
                  <a:lnTo>
                    <a:pt x="4869" y="1637"/>
                  </a:lnTo>
                  <a:lnTo>
                    <a:pt x="5047" y="1513"/>
                  </a:lnTo>
                  <a:lnTo>
                    <a:pt x="5212" y="1376"/>
                  </a:lnTo>
                  <a:lnTo>
                    <a:pt x="5364" y="1225"/>
                  </a:lnTo>
                  <a:lnTo>
                    <a:pt x="5515" y="1060"/>
                  </a:lnTo>
                  <a:lnTo>
                    <a:pt x="5652" y="895"/>
                  </a:lnTo>
                  <a:lnTo>
                    <a:pt x="5776" y="716"/>
                  </a:lnTo>
                  <a:lnTo>
                    <a:pt x="5900" y="537"/>
                  </a:lnTo>
                  <a:lnTo>
                    <a:pt x="5941" y="455"/>
                  </a:lnTo>
                  <a:lnTo>
                    <a:pt x="5955" y="358"/>
                  </a:lnTo>
                  <a:lnTo>
                    <a:pt x="5941" y="262"/>
                  </a:lnTo>
                  <a:lnTo>
                    <a:pt x="5900" y="180"/>
                  </a:lnTo>
                  <a:lnTo>
                    <a:pt x="5845" y="111"/>
                  </a:lnTo>
                  <a:lnTo>
                    <a:pt x="5776" y="56"/>
                  </a:lnTo>
                  <a:lnTo>
                    <a:pt x="5694" y="15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3810503" y="1873274"/>
              <a:ext cx="87477" cy="32245"/>
            </a:xfrm>
            <a:custGeom>
              <a:avLst/>
              <a:gdLst/>
              <a:ahLst/>
              <a:cxnLst/>
              <a:rect l="l" t="t" r="r" b="b"/>
              <a:pathLst>
                <a:path w="3288" h="1212" extrusionOk="0">
                  <a:moveTo>
                    <a:pt x="1637" y="1"/>
                  </a:moveTo>
                  <a:lnTo>
                    <a:pt x="1403" y="15"/>
                  </a:lnTo>
                  <a:lnTo>
                    <a:pt x="1170" y="56"/>
                  </a:lnTo>
                  <a:lnTo>
                    <a:pt x="950" y="125"/>
                  </a:lnTo>
                  <a:lnTo>
                    <a:pt x="743" y="207"/>
                  </a:lnTo>
                  <a:lnTo>
                    <a:pt x="537" y="331"/>
                  </a:lnTo>
                  <a:lnTo>
                    <a:pt x="358" y="468"/>
                  </a:lnTo>
                  <a:lnTo>
                    <a:pt x="193" y="633"/>
                  </a:lnTo>
                  <a:lnTo>
                    <a:pt x="42" y="812"/>
                  </a:lnTo>
                  <a:lnTo>
                    <a:pt x="14" y="854"/>
                  </a:lnTo>
                  <a:lnTo>
                    <a:pt x="1" y="909"/>
                  </a:lnTo>
                  <a:lnTo>
                    <a:pt x="1" y="950"/>
                  </a:lnTo>
                  <a:lnTo>
                    <a:pt x="1" y="1005"/>
                  </a:lnTo>
                  <a:lnTo>
                    <a:pt x="14" y="1046"/>
                  </a:lnTo>
                  <a:lnTo>
                    <a:pt x="28" y="1101"/>
                  </a:lnTo>
                  <a:lnTo>
                    <a:pt x="69" y="1129"/>
                  </a:lnTo>
                  <a:lnTo>
                    <a:pt x="97" y="1170"/>
                  </a:lnTo>
                  <a:lnTo>
                    <a:pt x="152" y="1197"/>
                  </a:lnTo>
                  <a:lnTo>
                    <a:pt x="193" y="1211"/>
                  </a:lnTo>
                  <a:lnTo>
                    <a:pt x="290" y="1211"/>
                  </a:lnTo>
                  <a:lnTo>
                    <a:pt x="345" y="1197"/>
                  </a:lnTo>
                  <a:lnTo>
                    <a:pt x="386" y="1184"/>
                  </a:lnTo>
                  <a:lnTo>
                    <a:pt x="427" y="1142"/>
                  </a:lnTo>
                  <a:lnTo>
                    <a:pt x="468" y="1115"/>
                  </a:lnTo>
                  <a:lnTo>
                    <a:pt x="578" y="977"/>
                  </a:lnTo>
                  <a:lnTo>
                    <a:pt x="688" y="854"/>
                  </a:lnTo>
                  <a:lnTo>
                    <a:pt x="826" y="757"/>
                  </a:lnTo>
                  <a:lnTo>
                    <a:pt x="977" y="675"/>
                  </a:lnTo>
                  <a:lnTo>
                    <a:pt x="1128" y="606"/>
                  </a:lnTo>
                  <a:lnTo>
                    <a:pt x="1293" y="551"/>
                  </a:lnTo>
                  <a:lnTo>
                    <a:pt x="1472" y="523"/>
                  </a:lnTo>
                  <a:lnTo>
                    <a:pt x="1637" y="510"/>
                  </a:lnTo>
                  <a:lnTo>
                    <a:pt x="1816" y="523"/>
                  </a:lnTo>
                  <a:lnTo>
                    <a:pt x="1995" y="551"/>
                  </a:lnTo>
                  <a:lnTo>
                    <a:pt x="2160" y="606"/>
                  </a:lnTo>
                  <a:lnTo>
                    <a:pt x="2311" y="675"/>
                  </a:lnTo>
                  <a:lnTo>
                    <a:pt x="2462" y="757"/>
                  </a:lnTo>
                  <a:lnTo>
                    <a:pt x="2586" y="854"/>
                  </a:lnTo>
                  <a:lnTo>
                    <a:pt x="2710" y="977"/>
                  </a:lnTo>
                  <a:lnTo>
                    <a:pt x="2820" y="1115"/>
                  </a:lnTo>
                  <a:lnTo>
                    <a:pt x="2861" y="1156"/>
                  </a:lnTo>
                  <a:lnTo>
                    <a:pt x="2916" y="1184"/>
                  </a:lnTo>
                  <a:lnTo>
                    <a:pt x="2971" y="1211"/>
                  </a:lnTo>
                  <a:lnTo>
                    <a:pt x="3108" y="1211"/>
                  </a:lnTo>
                  <a:lnTo>
                    <a:pt x="3177" y="1170"/>
                  </a:lnTo>
                  <a:lnTo>
                    <a:pt x="3218" y="1129"/>
                  </a:lnTo>
                  <a:lnTo>
                    <a:pt x="3260" y="1101"/>
                  </a:lnTo>
                  <a:lnTo>
                    <a:pt x="3273" y="1046"/>
                  </a:lnTo>
                  <a:lnTo>
                    <a:pt x="3287" y="1005"/>
                  </a:lnTo>
                  <a:lnTo>
                    <a:pt x="3287" y="950"/>
                  </a:lnTo>
                  <a:lnTo>
                    <a:pt x="3287" y="909"/>
                  </a:lnTo>
                  <a:lnTo>
                    <a:pt x="3273" y="854"/>
                  </a:lnTo>
                  <a:lnTo>
                    <a:pt x="3246" y="812"/>
                  </a:lnTo>
                  <a:lnTo>
                    <a:pt x="3095" y="633"/>
                  </a:lnTo>
                  <a:lnTo>
                    <a:pt x="2930" y="468"/>
                  </a:lnTo>
                  <a:lnTo>
                    <a:pt x="2751" y="331"/>
                  </a:lnTo>
                  <a:lnTo>
                    <a:pt x="2545" y="207"/>
                  </a:lnTo>
                  <a:lnTo>
                    <a:pt x="2338" y="125"/>
                  </a:lnTo>
                  <a:lnTo>
                    <a:pt x="2105" y="56"/>
                  </a:lnTo>
                  <a:lnTo>
                    <a:pt x="1885" y="15"/>
                  </a:lnTo>
                  <a:lnTo>
                    <a:pt x="16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3992321" y="1873274"/>
              <a:ext cx="87823" cy="32245"/>
            </a:xfrm>
            <a:custGeom>
              <a:avLst/>
              <a:gdLst/>
              <a:ahLst/>
              <a:cxnLst/>
              <a:rect l="l" t="t" r="r" b="b"/>
              <a:pathLst>
                <a:path w="3301" h="1212" extrusionOk="0">
                  <a:moveTo>
                    <a:pt x="1651" y="1"/>
                  </a:moveTo>
                  <a:lnTo>
                    <a:pt x="1417" y="15"/>
                  </a:lnTo>
                  <a:lnTo>
                    <a:pt x="1183" y="56"/>
                  </a:lnTo>
                  <a:lnTo>
                    <a:pt x="963" y="125"/>
                  </a:lnTo>
                  <a:lnTo>
                    <a:pt x="743" y="207"/>
                  </a:lnTo>
                  <a:lnTo>
                    <a:pt x="551" y="331"/>
                  </a:lnTo>
                  <a:lnTo>
                    <a:pt x="358" y="468"/>
                  </a:lnTo>
                  <a:lnTo>
                    <a:pt x="193" y="633"/>
                  </a:lnTo>
                  <a:lnTo>
                    <a:pt x="56" y="812"/>
                  </a:lnTo>
                  <a:lnTo>
                    <a:pt x="28" y="854"/>
                  </a:lnTo>
                  <a:lnTo>
                    <a:pt x="1" y="909"/>
                  </a:lnTo>
                  <a:lnTo>
                    <a:pt x="1" y="950"/>
                  </a:lnTo>
                  <a:lnTo>
                    <a:pt x="1" y="1005"/>
                  </a:lnTo>
                  <a:lnTo>
                    <a:pt x="15" y="1046"/>
                  </a:lnTo>
                  <a:lnTo>
                    <a:pt x="42" y="1101"/>
                  </a:lnTo>
                  <a:lnTo>
                    <a:pt x="70" y="1129"/>
                  </a:lnTo>
                  <a:lnTo>
                    <a:pt x="111" y="1170"/>
                  </a:lnTo>
                  <a:lnTo>
                    <a:pt x="152" y="1197"/>
                  </a:lnTo>
                  <a:lnTo>
                    <a:pt x="207" y="1211"/>
                  </a:lnTo>
                  <a:lnTo>
                    <a:pt x="303" y="1211"/>
                  </a:lnTo>
                  <a:lnTo>
                    <a:pt x="345" y="1197"/>
                  </a:lnTo>
                  <a:lnTo>
                    <a:pt x="400" y="1184"/>
                  </a:lnTo>
                  <a:lnTo>
                    <a:pt x="441" y="1142"/>
                  </a:lnTo>
                  <a:lnTo>
                    <a:pt x="468" y="1115"/>
                  </a:lnTo>
                  <a:lnTo>
                    <a:pt x="578" y="977"/>
                  </a:lnTo>
                  <a:lnTo>
                    <a:pt x="702" y="854"/>
                  </a:lnTo>
                  <a:lnTo>
                    <a:pt x="840" y="757"/>
                  </a:lnTo>
                  <a:lnTo>
                    <a:pt x="977" y="675"/>
                  </a:lnTo>
                  <a:lnTo>
                    <a:pt x="1142" y="606"/>
                  </a:lnTo>
                  <a:lnTo>
                    <a:pt x="1307" y="551"/>
                  </a:lnTo>
                  <a:lnTo>
                    <a:pt x="1472" y="523"/>
                  </a:lnTo>
                  <a:lnTo>
                    <a:pt x="1651" y="510"/>
                  </a:lnTo>
                  <a:lnTo>
                    <a:pt x="1830" y="523"/>
                  </a:lnTo>
                  <a:lnTo>
                    <a:pt x="1995" y="551"/>
                  </a:lnTo>
                  <a:lnTo>
                    <a:pt x="2160" y="606"/>
                  </a:lnTo>
                  <a:lnTo>
                    <a:pt x="2311" y="675"/>
                  </a:lnTo>
                  <a:lnTo>
                    <a:pt x="2462" y="757"/>
                  </a:lnTo>
                  <a:lnTo>
                    <a:pt x="2600" y="854"/>
                  </a:lnTo>
                  <a:lnTo>
                    <a:pt x="2723" y="977"/>
                  </a:lnTo>
                  <a:lnTo>
                    <a:pt x="2833" y="1115"/>
                  </a:lnTo>
                  <a:lnTo>
                    <a:pt x="2875" y="1156"/>
                  </a:lnTo>
                  <a:lnTo>
                    <a:pt x="2930" y="1184"/>
                  </a:lnTo>
                  <a:lnTo>
                    <a:pt x="2985" y="1211"/>
                  </a:lnTo>
                  <a:lnTo>
                    <a:pt x="3122" y="1211"/>
                  </a:lnTo>
                  <a:lnTo>
                    <a:pt x="3191" y="1170"/>
                  </a:lnTo>
                  <a:lnTo>
                    <a:pt x="3232" y="1129"/>
                  </a:lnTo>
                  <a:lnTo>
                    <a:pt x="3260" y="1101"/>
                  </a:lnTo>
                  <a:lnTo>
                    <a:pt x="3287" y="1046"/>
                  </a:lnTo>
                  <a:lnTo>
                    <a:pt x="3301" y="1005"/>
                  </a:lnTo>
                  <a:lnTo>
                    <a:pt x="3301" y="950"/>
                  </a:lnTo>
                  <a:lnTo>
                    <a:pt x="3287" y="909"/>
                  </a:lnTo>
                  <a:lnTo>
                    <a:pt x="3273" y="854"/>
                  </a:lnTo>
                  <a:lnTo>
                    <a:pt x="3246" y="812"/>
                  </a:lnTo>
                  <a:lnTo>
                    <a:pt x="3108" y="633"/>
                  </a:lnTo>
                  <a:lnTo>
                    <a:pt x="2930" y="468"/>
                  </a:lnTo>
                  <a:lnTo>
                    <a:pt x="2751" y="331"/>
                  </a:lnTo>
                  <a:lnTo>
                    <a:pt x="2558" y="207"/>
                  </a:lnTo>
                  <a:lnTo>
                    <a:pt x="2338" y="125"/>
                  </a:lnTo>
                  <a:lnTo>
                    <a:pt x="2118" y="56"/>
                  </a:lnTo>
                  <a:lnTo>
                    <a:pt x="1885" y="15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3676972" y="2224859"/>
              <a:ext cx="531967" cy="381596"/>
            </a:xfrm>
            <a:custGeom>
              <a:avLst/>
              <a:gdLst/>
              <a:ahLst/>
              <a:cxnLst/>
              <a:rect l="l" t="t" r="r" b="b"/>
              <a:pathLst>
                <a:path w="19995" h="14343" extrusionOk="0">
                  <a:moveTo>
                    <a:pt x="1" y="0"/>
                  </a:moveTo>
                  <a:lnTo>
                    <a:pt x="592" y="14342"/>
                  </a:lnTo>
                  <a:lnTo>
                    <a:pt x="702" y="14328"/>
                  </a:lnTo>
                  <a:lnTo>
                    <a:pt x="826" y="14315"/>
                  </a:lnTo>
                  <a:lnTo>
                    <a:pt x="19403" y="14315"/>
                  </a:lnTo>
                  <a:lnTo>
                    <a:pt x="19994" y="0"/>
                  </a:lnTo>
                  <a:close/>
                </a:path>
              </a:pathLst>
            </a:custGeom>
            <a:solidFill>
              <a:srgbClr val="F2B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3676972" y="2224859"/>
              <a:ext cx="531967" cy="381596"/>
            </a:xfrm>
            <a:custGeom>
              <a:avLst/>
              <a:gdLst/>
              <a:ahLst/>
              <a:cxnLst/>
              <a:rect l="l" t="t" r="r" b="b"/>
              <a:pathLst>
                <a:path w="19995" h="14343" extrusionOk="0">
                  <a:moveTo>
                    <a:pt x="1" y="0"/>
                  </a:moveTo>
                  <a:lnTo>
                    <a:pt x="592" y="14342"/>
                  </a:lnTo>
                  <a:lnTo>
                    <a:pt x="702" y="14328"/>
                  </a:lnTo>
                  <a:lnTo>
                    <a:pt x="826" y="14315"/>
                  </a:lnTo>
                  <a:lnTo>
                    <a:pt x="19403" y="14315"/>
                  </a:lnTo>
                  <a:lnTo>
                    <a:pt x="19994" y="0"/>
                  </a:lnTo>
                  <a:lnTo>
                    <a:pt x="13738" y="0"/>
                  </a:lnTo>
                  <a:lnTo>
                    <a:pt x="13710" y="372"/>
                  </a:lnTo>
                  <a:lnTo>
                    <a:pt x="13669" y="743"/>
                  </a:lnTo>
                  <a:lnTo>
                    <a:pt x="13586" y="1100"/>
                  </a:lnTo>
                  <a:lnTo>
                    <a:pt x="13476" y="1444"/>
                  </a:lnTo>
                  <a:lnTo>
                    <a:pt x="13325" y="1788"/>
                  </a:lnTo>
                  <a:lnTo>
                    <a:pt x="13243" y="1953"/>
                  </a:lnTo>
                  <a:lnTo>
                    <a:pt x="13160" y="2118"/>
                  </a:lnTo>
                  <a:lnTo>
                    <a:pt x="13064" y="2269"/>
                  </a:lnTo>
                  <a:lnTo>
                    <a:pt x="12954" y="2420"/>
                  </a:lnTo>
                  <a:lnTo>
                    <a:pt x="12844" y="2572"/>
                  </a:lnTo>
                  <a:lnTo>
                    <a:pt x="12734" y="2709"/>
                  </a:lnTo>
                  <a:lnTo>
                    <a:pt x="12610" y="2847"/>
                  </a:lnTo>
                  <a:lnTo>
                    <a:pt x="12473" y="2970"/>
                  </a:lnTo>
                  <a:lnTo>
                    <a:pt x="12335" y="3094"/>
                  </a:lnTo>
                  <a:lnTo>
                    <a:pt x="12184" y="3204"/>
                  </a:lnTo>
                  <a:lnTo>
                    <a:pt x="12033" y="3314"/>
                  </a:lnTo>
                  <a:lnTo>
                    <a:pt x="11868" y="3424"/>
                  </a:lnTo>
                  <a:lnTo>
                    <a:pt x="11703" y="3507"/>
                  </a:lnTo>
                  <a:lnTo>
                    <a:pt x="11524" y="3589"/>
                  </a:lnTo>
                  <a:lnTo>
                    <a:pt x="11331" y="3672"/>
                  </a:lnTo>
                  <a:lnTo>
                    <a:pt x="11152" y="3740"/>
                  </a:lnTo>
                  <a:lnTo>
                    <a:pt x="10946" y="3795"/>
                  </a:lnTo>
                  <a:lnTo>
                    <a:pt x="10740" y="3837"/>
                  </a:lnTo>
                  <a:lnTo>
                    <a:pt x="10534" y="3878"/>
                  </a:lnTo>
                  <a:lnTo>
                    <a:pt x="10300" y="3905"/>
                  </a:lnTo>
                  <a:lnTo>
                    <a:pt x="10080" y="3919"/>
                  </a:lnTo>
                  <a:lnTo>
                    <a:pt x="9846" y="3933"/>
                  </a:lnTo>
                  <a:lnTo>
                    <a:pt x="9612" y="3919"/>
                  </a:lnTo>
                  <a:lnTo>
                    <a:pt x="9379" y="3905"/>
                  </a:lnTo>
                  <a:lnTo>
                    <a:pt x="9159" y="3878"/>
                  </a:lnTo>
                  <a:lnTo>
                    <a:pt x="8939" y="3837"/>
                  </a:lnTo>
                  <a:lnTo>
                    <a:pt x="8732" y="3795"/>
                  </a:lnTo>
                  <a:lnTo>
                    <a:pt x="8540" y="3740"/>
                  </a:lnTo>
                  <a:lnTo>
                    <a:pt x="8347" y="3672"/>
                  </a:lnTo>
                  <a:lnTo>
                    <a:pt x="8155" y="3589"/>
                  </a:lnTo>
                  <a:lnTo>
                    <a:pt x="7990" y="3507"/>
                  </a:lnTo>
                  <a:lnTo>
                    <a:pt x="7811" y="3424"/>
                  </a:lnTo>
                  <a:lnTo>
                    <a:pt x="7646" y="3314"/>
                  </a:lnTo>
                  <a:lnTo>
                    <a:pt x="7495" y="3204"/>
                  </a:lnTo>
                  <a:lnTo>
                    <a:pt x="7344" y="3094"/>
                  </a:lnTo>
                  <a:lnTo>
                    <a:pt x="7206" y="2970"/>
                  </a:lnTo>
                  <a:lnTo>
                    <a:pt x="7082" y="2847"/>
                  </a:lnTo>
                  <a:lnTo>
                    <a:pt x="6945" y="2709"/>
                  </a:lnTo>
                  <a:lnTo>
                    <a:pt x="6835" y="2572"/>
                  </a:lnTo>
                  <a:lnTo>
                    <a:pt x="6725" y="2420"/>
                  </a:lnTo>
                  <a:lnTo>
                    <a:pt x="6615" y="2269"/>
                  </a:lnTo>
                  <a:lnTo>
                    <a:pt x="6519" y="2118"/>
                  </a:lnTo>
                  <a:lnTo>
                    <a:pt x="6436" y="1953"/>
                  </a:lnTo>
                  <a:lnTo>
                    <a:pt x="6354" y="1788"/>
                  </a:lnTo>
                  <a:lnTo>
                    <a:pt x="6216" y="1444"/>
                  </a:lnTo>
                  <a:lnTo>
                    <a:pt x="6106" y="1100"/>
                  </a:lnTo>
                  <a:lnTo>
                    <a:pt x="6024" y="743"/>
                  </a:lnTo>
                  <a:lnTo>
                    <a:pt x="5969" y="372"/>
                  </a:lnTo>
                  <a:lnTo>
                    <a:pt x="5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3725260" y="2629468"/>
              <a:ext cx="442707" cy="433528"/>
            </a:xfrm>
            <a:custGeom>
              <a:avLst/>
              <a:gdLst/>
              <a:ahLst/>
              <a:cxnLst/>
              <a:rect l="l" t="t" r="r" b="b"/>
              <a:pathLst>
                <a:path w="16640" h="16295" extrusionOk="0">
                  <a:moveTo>
                    <a:pt x="1" y="0"/>
                  </a:moveTo>
                  <a:lnTo>
                    <a:pt x="1" y="16295"/>
                  </a:lnTo>
                  <a:lnTo>
                    <a:pt x="16639" y="1629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3688678" y="2458983"/>
              <a:ext cx="504511" cy="263789"/>
            </a:xfrm>
            <a:custGeom>
              <a:avLst/>
              <a:gdLst/>
              <a:ahLst/>
              <a:cxnLst/>
              <a:rect l="l" t="t" r="r" b="b"/>
              <a:pathLst>
                <a:path w="18963" h="9915" extrusionOk="0">
                  <a:moveTo>
                    <a:pt x="13889" y="1"/>
                  </a:moveTo>
                  <a:lnTo>
                    <a:pt x="13696" y="14"/>
                  </a:lnTo>
                  <a:lnTo>
                    <a:pt x="13298" y="69"/>
                  </a:lnTo>
                  <a:lnTo>
                    <a:pt x="12913" y="138"/>
                  </a:lnTo>
                  <a:lnTo>
                    <a:pt x="12541" y="248"/>
                  </a:lnTo>
                  <a:lnTo>
                    <a:pt x="12184" y="386"/>
                  </a:lnTo>
                  <a:lnTo>
                    <a:pt x="11826" y="551"/>
                  </a:lnTo>
                  <a:lnTo>
                    <a:pt x="11496" y="743"/>
                  </a:lnTo>
                  <a:lnTo>
                    <a:pt x="11194" y="963"/>
                  </a:lnTo>
                  <a:lnTo>
                    <a:pt x="10891" y="1197"/>
                  </a:lnTo>
                  <a:lnTo>
                    <a:pt x="10616" y="1458"/>
                  </a:lnTo>
                  <a:lnTo>
                    <a:pt x="10369" y="1747"/>
                  </a:lnTo>
                  <a:lnTo>
                    <a:pt x="10135" y="2036"/>
                  </a:lnTo>
                  <a:lnTo>
                    <a:pt x="9929" y="2352"/>
                  </a:lnTo>
                  <a:lnTo>
                    <a:pt x="9736" y="2696"/>
                  </a:lnTo>
                  <a:lnTo>
                    <a:pt x="9585" y="3039"/>
                  </a:lnTo>
                  <a:lnTo>
                    <a:pt x="9447" y="3411"/>
                  </a:lnTo>
                  <a:lnTo>
                    <a:pt x="9310" y="3053"/>
                  </a:lnTo>
                  <a:lnTo>
                    <a:pt x="9145" y="2723"/>
                  </a:lnTo>
                  <a:lnTo>
                    <a:pt x="8952" y="2407"/>
                  </a:lnTo>
                  <a:lnTo>
                    <a:pt x="8746" y="2104"/>
                  </a:lnTo>
                  <a:lnTo>
                    <a:pt x="8512" y="1816"/>
                  </a:lnTo>
                  <a:lnTo>
                    <a:pt x="8265" y="1554"/>
                  </a:lnTo>
                  <a:lnTo>
                    <a:pt x="7990" y="1307"/>
                  </a:lnTo>
                  <a:lnTo>
                    <a:pt x="7701" y="1087"/>
                  </a:lnTo>
                  <a:lnTo>
                    <a:pt x="7385" y="881"/>
                  </a:lnTo>
                  <a:lnTo>
                    <a:pt x="7069" y="702"/>
                  </a:lnTo>
                  <a:lnTo>
                    <a:pt x="6725" y="551"/>
                  </a:lnTo>
                  <a:lnTo>
                    <a:pt x="6381" y="413"/>
                  </a:lnTo>
                  <a:lnTo>
                    <a:pt x="6010" y="317"/>
                  </a:lnTo>
                  <a:lnTo>
                    <a:pt x="5639" y="234"/>
                  </a:lnTo>
                  <a:lnTo>
                    <a:pt x="5254" y="193"/>
                  </a:lnTo>
                  <a:lnTo>
                    <a:pt x="4869" y="179"/>
                  </a:lnTo>
                  <a:lnTo>
                    <a:pt x="4621" y="179"/>
                  </a:lnTo>
                  <a:lnTo>
                    <a:pt x="4373" y="207"/>
                  </a:lnTo>
                  <a:lnTo>
                    <a:pt x="4126" y="234"/>
                  </a:lnTo>
                  <a:lnTo>
                    <a:pt x="3878" y="276"/>
                  </a:lnTo>
                  <a:lnTo>
                    <a:pt x="3645" y="331"/>
                  </a:lnTo>
                  <a:lnTo>
                    <a:pt x="3411" y="399"/>
                  </a:lnTo>
                  <a:lnTo>
                    <a:pt x="3191" y="468"/>
                  </a:lnTo>
                  <a:lnTo>
                    <a:pt x="2971" y="564"/>
                  </a:lnTo>
                  <a:lnTo>
                    <a:pt x="2751" y="661"/>
                  </a:lnTo>
                  <a:lnTo>
                    <a:pt x="2545" y="757"/>
                  </a:lnTo>
                  <a:lnTo>
                    <a:pt x="2338" y="881"/>
                  </a:lnTo>
                  <a:lnTo>
                    <a:pt x="2146" y="1004"/>
                  </a:lnTo>
                  <a:lnTo>
                    <a:pt x="1953" y="1142"/>
                  </a:lnTo>
                  <a:lnTo>
                    <a:pt x="1761" y="1293"/>
                  </a:lnTo>
                  <a:lnTo>
                    <a:pt x="1596" y="1444"/>
                  </a:lnTo>
                  <a:lnTo>
                    <a:pt x="1417" y="1596"/>
                  </a:lnTo>
                  <a:lnTo>
                    <a:pt x="1266" y="1774"/>
                  </a:lnTo>
                  <a:lnTo>
                    <a:pt x="1101" y="1953"/>
                  </a:lnTo>
                  <a:lnTo>
                    <a:pt x="963" y="2132"/>
                  </a:lnTo>
                  <a:lnTo>
                    <a:pt x="826" y="2324"/>
                  </a:lnTo>
                  <a:lnTo>
                    <a:pt x="702" y="2517"/>
                  </a:lnTo>
                  <a:lnTo>
                    <a:pt x="578" y="2723"/>
                  </a:lnTo>
                  <a:lnTo>
                    <a:pt x="482" y="2929"/>
                  </a:lnTo>
                  <a:lnTo>
                    <a:pt x="372" y="3149"/>
                  </a:lnTo>
                  <a:lnTo>
                    <a:pt x="290" y="3369"/>
                  </a:lnTo>
                  <a:lnTo>
                    <a:pt x="221" y="3603"/>
                  </a:lnTo>
                  <a:lnTo>
                    <a:pt x="152" y="3823"/>
                  </a:lnTo>
                  <a:lnTo>
                    <a:pt x="97" y="4071"/>
                  </a:lnTo>
                  <a:lnTo>
                    <a:pt x="56" y="4305"/>
                  </a:lnTo>
                  <a:lnTo>
                    <a:pt x="15" y="4552"/>
                  </a:lnTo>
                  <a:lnTo>
                    <a:pt x="1" y="4800"/>
                  </a:lnTo>
                  <a:lnTo>
                    <a:pt x="1" y="5047"/>
                  </a:lnTo>
                  <a:lnTo>
                    <a:pt x="1" y="5295"/>
                  </a:lnTo>
                  <a:lnTo>
                    <a:pt x="15" y="5542"/>
                  </a:lnTo>
                  <a:lnTo>
                    <a:pt x="56" y="5790"/>
                  </a:lnTo>
                  <a:lnTo>
                    <a:pt x="97" y="6023"/>
                  </a:lnTo>
                  <a:lnTo>
                    <a:pt x="152" y="6257"/>
                  </a:lnTo>
                  <a:lnTo>
                    <a:pt x="221" y="6491"/>
                  </a:lnTo>
                  <a:lnTo>
                    <a:pt x="290" y="6725"/>
                  </a:lnTo>
                  <a:lnTo>
                    <a:pt x="372" y="6945"/>
                  </a:lnTo>
                  <a:lnTo>
                    <a:pt x="482" y="7151"/>
                  </a:lnTo>
                  <a:lnTo>
                    <a:pt x="578" y="7371"/>
                  </a:lnTo>
                  <a:lnTo>
                    <a:pt x="702" y="7577"/>
                  </a:lnTo>
                  <a:lnTo>
                    <a:pt x="826" y="7770"/>
                  </a:lnTo>
                  <a:lnTo>
                    <a:pt x="963" y="7962"/>
                  </a:lnTo>
                  <a:lnTo>
                    <a:pt x="1101" y="8141"/>
                  </a:lnTo>
                  <a:lnTo>
                    <a:pt x="1266" y="8320"/>
                  </a:lnTo>
                  <a:lnTo>
                    <a:pt x="1417" y="8485"/>
                  </a:lnTo>
                  <a:lnTo>
                    <a:pt x="1596" y="8650"/>
                  </a:lnTo>
                  <a:lnTo>
                    <a:pt x="1761" y="8801"/>
                  </a:lnTo>
                  <a:lnTo>
                    <a:pt x="1953" y="8952"/>
                  </a:lnTo>
                  <a:lnTo>
                    <a:pt x="2146" y="9090"/>
                  </a:lnTo>
                  <a:lnTo>
                    <a:pt x="2338" y="9213"/>
                  </a:lnTo>
                  <a:lnTo>
                    <a:pt x="2545" y="9323"/>
                  </a:lnTo>
                  <a:lnTo>
                    <a:pt x="2751" y="9433"/>
                  </a:lnTo>
                  <a:lnTo>
                    <a:pt x="2971" y="9530"/>
                  </a:lnTo>
                  <a:lnTo>
                    <a:pt x="3191" y="9626"/>
                  </a:lnTo>
                  <a:lnTo>
                    <a:pt x="3411" y="9695"/>
                  </a:lnTo>
                  <a:lnTo>
                    <a:pt x="3645" y="9763"/>
                  </a:lnTo>
                  <a:lnTo>
                    <a:pt x="3878" y="9818"/>
                  </a:lnTo>
                  <a:lnTo>
                    <a:pt x="4126" y="9860"/>
                  </a:lnTo>
                  <a:lnTo>
                    <a:pt x="4373" y="9887"/>
                  </a:lnTo>
                  <a:lnTo>
                    <a:pt x="4621" y="9915"/>
                  </a:lnTo>
                  <a:lnTo>
                    <a:pt x="5075" y="9915"/>
                  </a:lnTo>
                  <a:lnTo>
                    <a:pt x="5267" y="9901"/>
                  </a:lnTo>
                  <a:lnTo>
                    <a:pt x="5666" y="9846"/>
                  </a:lnTo>
                  <a:lnTo>
                    <a:pt x="6051" y="9763"/>
                  </a:lnTo>
                  <a:lnTo>
                    <a:pt x="6422" y="9667"/>
                  </a:lnTo>
                  <a:lnTo>
                    <a:pt x="6780" y="9516"/>
                  </a:lnTo>
                  <a:lnTo>
                    <a:pt x="7124" y="9365"/>
                  </a:lnTo>
                  <a:lnTo>
                    <a:pt x="7454" y="9172"/>
                  </a:lnTo>
                  <a:lnTo>
                    <a:pt x="7770" y="8952"/>
                  </a:lnTo>
                  <a:lnTo>
                    <a:pt x="8072" y="8718"/>
                  </a:lnTo>
                  <a:lnTo>
                    <a:pt x="8347" y="8457"/>
                  </a:lnTo>
                  <a:lnTo>
                    <a:pt x="8595" y="8168"/>
                  </a:lnTo>
                  <a:lnTo>
                    <a:pt x="8829" y="7880"/>
                  </a:lnTo>
                  <a:lnTo>
                    <a:pt x="9035" y="7563"/>
                  </a:lnTo>
                  <a:lnTo>
                    <a:pt x="9227" y="7220"/>
                  </a:lnTo>
                  <a:lnTo>
                    <a:pt x="9379" y="6876"/>
                  </a:lnTo>
                  <a:lnTo>
                    <a:pt x="9516" y="6505"/>
                  </a:lnTo>
                  <a:lnTo>
                    <a:pt x="9654" y="6862"/>
                  </a:lnTo>
                  <a:lnTo>
                    <a:pt x="9819" y="7192"/>
                  </a:lnTo>
                  <a:lnTo>
                    <a:pt x="9997" y="7508"/>
                  </a:lnTo>
                  <a:lnTo>
                    <a:pt x="10217" y="7811"/>
                  </a:lnTo>
                  <a:lnTo>
                    <a:pt x="10451" y="8086"/>
                  </a:lnTo>
                  <a:lnTo>
                    <a:pt x="10699" y="8361"/>
                  </a:lnTo>
                  <a:lnTo>
                    <a:pt x="10974" y="8608"/>
                  </a:lnTo>
                  <a:lnTo>
                    <a:pt x="11263" y="8828"/>
                  </a:lnTo>
                  <a:lnTo>
                    <a:pt x="11565" y="9035"/>
                  </a:lnTo>
                  <a:lnTo>
                    <a:pt x="11895" y="9213"/>
                  </a:lnTo>
                  <a:lnTo>
                    <a:pt x="12225" y="9365"/>
                  </a:lnTo>
                  <a:lnTo>
                    <a:pt x="12583" y="9502"/>
                  </a:lnTo>
                  <a:lnTo>
                    <a:pt x="12940" y="9598"/>
                  </a:lnTo>
                  <a:lnTo>
                    <a:pt x="13325" y="9681"/>
                  </a:lnTo>
                  <a:lnTo>
                    <a:pt x="13710" y="9722"/>
                  </a:lnTo>
                  <a:lnTo>
                    <a:pt x="14095" y="9736"/>
                  </a:lnTo>
                  <a:lnTo>
                    <a:pt x="14343" y="9736"/>
                  </a:lnTo>
                  <a:lnTo>
                    <a:pt x="14590" y="9708"/>
                  </a:lnTo>
                  <a:lnTo>
                    <a:pt x="14838" y="9681"/>
                  </a:lnTo>
                  <a:lnTo>
                    <a:pt x="15071" y="9640"/>
                  </a:lnTo>
                  <a:lnTo>
                    <a:pt x="15319" y="9585"/>
                  </a:lnTo>
                  <a:lnTo>
                    <a:pt x="15539" y="9516"/>
                  </a:lnTo>
                  <a:lnTo>
                    <a:pt x="15773" y="9447"/>
                  </a:lnTo>
                  <a:lnTo>
                    <a:pt x="15993" y="9351"/>
                  </a:lnTo>
                  <a:lnTo>
                    <a:pt x="16213" y="9255"/>
                  </a:lnTo>
                  <a:lnTo>
                    <a:pt x="16419" y="9145"/>
                  </a:lnTo>
                  <a:lnTo>
                    <a:pt x="16625" y="9035"/>
                  </a:lnTo>
                  <a:lnTo>
                    <a:pt x="16818" y="8911"/>
                  </a:lnTo>
                  <a:lnTo>
                    <a:pt x="17010" y="8773"/>
                  </a:lnTo>
                  <a:lnTo>
                    <a:pt x="17189" y="8622"/>
                  </a:lnTo>
                  <a:lnTo>
                    <a:pt x="17368" y="8471"/>
                  </a:lnTo>
                  <a:lnTo>
                    <a:pt x="17547" y="8306"/>
                  </a:lnTo>
                  <a:lnTo>
                    <a:pt x="17698" y="8141"/>
                  </a:lnTo>
                  <a:lnTo>
                    <a:pt x="17849" y="7962"/>
                  </a:lnTo>
                  <a:lnTo>
                    <a:pt x="18000" y="7783"/>
                  </a:lnTo>
                  <a:lnTo>
                    <a:pt x="18138" y="7591"/>
                  </a:lnTo>
                  <a:lnTo>
                    <a:pt x="18262" y="7398"/>
                  </a:lnTo>
                  <a:lnTo>
                    <a:pt x="18372" y="7192"/>
                  </a:lnTo>
                  <a:lnTo>
                    <a:pt x="18482" y="6986"/>
                  </a:lnTo>
                  <a:lnTo>
                    <a:pt x="18578" y="6766"/>
                  </a:lnTo>
                  <a:lnTo>
                    <a:pt x="18674" y="6546"/>
                  </a:lnTo>
                  <a:lnTo>
                    <a:pt x="18743" y="6312"/>
                  </a:lnTo>
                  <a:lnTo>
                    <a:pt x="18812" y="6092"/>
                  </a:lnTo>
                  <a:lnTo>
                    <a:pt x="18867" y="5845"/>
                  </a:lnTo>
                  <a:lnTo>
                    <a:pt x="18908" y="5611"/>
                  </a:lnTo>
                  <a:lnTo>
                    <a:pt x="18935" y="5363"/>
                  </a:lnTo>
                  <a:lnTo>
                    <a:pt x="18963" y="5116"/>
                  </a:lnTo>
                  <a:lnTo>
                    <a:pt x="18963" y="4868"/>
                  </a:lnTo>
                  <a:lnTo>
                    <a:pt x="18963" y="4621"/>
                  </a:lnTo>
                  <a:lnTo>
                    <a:pt x="18935" y="4373"/>
                  </a:lnTo>
                  <a:lnTo>
                    <a:pt x="18908" y="4126"/>
                  </a:lnTo>
                  <a:lnTo>
                    <a:pt x="18867" y="3892"/>
                  </a:lnTo>
                  <a:lnTo>
                    <a:pt x="18812" y="3658"/>
                  </a:lnTo>
                  <a:lnTo>
                    <a:pt x="18743" y="3424"/>
                  </a:lnTo>
                  <a:lnTo>
                    <a:pt x="18674" y="3191"/>
                  </a:lnTo>
                  <a:lnTo>
                    <a:pt x="18578" y="2971"/>
                  </a:lnTo>
                  <a:lnTo>
                    <a:pt x="18482" y="2751"/>
                  </a:lnTo>
                  <a:lnTo>
                    <a:pt x="18372" y="2544"/>
                  </a:lnTo>
                  <a:lnTo>
                    <a:pt x="18262" y="2338"/>
                  </a:lnTo>
                  <a:lnTo>
                    <a:pt x="18138" y="2146"/>
                  </a:lnTo>
                  <a:lnTo>
                    <a:pt x="18000" y="1953"/>
                  </a:lnTo>
                  <a:lnTo>
                    <a:pt x="17849" y="1774"/>
                  </a:lnTo>
                  <a:lnTo>
                    <a:pt x="17698" y="1596"/>
                  </a:lnTo>
                  <a:lnTo>
                    <a:pt x="17547" y="1431"/>
                  </a:lnTo>
                  <a:lnTo>
                    <a:pt x="17368" y="1266"/>
                  </a:lnTo>
                  <a:lnTo>
                    <a:pt x="17189" y="1114"/>
                  </a:lnTo>
                  <a:lnTo>
                    <a:pt x="17010" y="963"/>
                  </a:lnTo>
                  <a:lnTo>
                    <a:pt x="16818" y="826"/>
                  </a:lnTo>
                  <a:lnTo>
                    <a:pt x="16625" y="702"/>
                  </a:lnTo>
                  <a:lnTo>
                    <a:pt x="16419" y="592"/>
                  </a:lnTo>
                  <a:lnTo>
                    <a:pt x="16213" y="482"/>
                  </a:lnTo>
                  <a:lnTo>
                    <a:pt x="15993" y="386"/>
                  </a:lnTo>
                  <a:lnTo>
                    <a:pt x="15773" y="289"/>
                  </a:lnTo>
                  <a:lnTo>
                    <a:pt x="15539" y="221"/>
                  </a:lnTo>
                  <a:lnTo>
                    <a:pt x="15319" y="152"/>
                  </a:lnTo>
                  <a:lnTo>
                    <a:pt x="15071" y="97"/>
                  </a:lnTo>
                  <a:lnTo>
                    <a:pt x="14838" y="56"/>
                  </a:lnTo>
                  <a:lnTo>
                    <a:pt x="14590" y="28"/>
                  </a:lnTo>
                  <a:lnTo>
                    <a:pt x="143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3590639" y="4506929"/>
              <a:ext cx="152580" cy="72445"/>
            </a:xfrm>
            <a:custGeom>
              <a:avLst/>
              <a:gdLst/>
              <a:ahLst/>
              <a:cxnLst/>
              <a:rect l="l" t="t" r="r" b="b"/>
              <a:pathLst>
                <a:path w="5735" h="2723" extrusionOk="0">
                  <a:moveTo>
                    <a:pt x="2682" y="0"/>
                  </a:moveTo>
                  <a:lnTo>
                    <a:pt x="2407" y="14"/>
                  </a:lnTo>
                  <a:lnTo>
                    <a:pt x="2146" y="55"/>
                  </a:lnTo>
                  <a:lnTo>
                    <a:pt x="1884" y="124"/>
                  </a:lnTo>
                  <a:lnTo>
                    <a:pt x="1637" y="220"/>
                  </a:lnTo>
                  <a:lnTo>
                    <a:pt x="1403" y="330"/>
                  </a:lnTo>
                  <a:lnTo>
                    <a:pt x="1183" y="468"/>
                  </a:lnTo>
                  <a:lnTo>
                    <a:pt x="977" y="619"/>
                  </a:lnTo>
                  <a:lnTo>
                    <a:pt x="784" y="798"/>
                  </a:lnTo>
                  <a:lnTo>
                    <a:pt x="606" y="976"/>
                  </a:lnTo>
                  <a:lnTo>
                    <a:pt x="454" y="1183"/>
                  </a:lnTo>
                  <a:lnTo>
                    <a:pt x="317" y="1416"/>
                  </a:lnTo>
                  <a:lnTo>
                    <a:pt x="207" y="1650"/>
                  </a:lnTo>
                  <a:lnTo>
                    <a:pt x="111" y="1898"/>
                  </a:lnTo>
                  <a:lnTo>
                    <a:pt x="56" y="2145"/>
                  </a:lnTo>
                  <a:lnTo>
                    <a:pt x="14" y="2420"/>
                  </a:lnTo>
                  <a:lnTo>
                    <a:pt x="1" y="2695"/>
                  </a:lnTo>
                  <a:lnTo>
                    <a:pt x="1" y="2723"/>
                  </a:lnTo>
                  <a:lnTo>
                    <a:pt x="5735" y="2723"/>
                  </a:lnTo>
                  <a:lnTo>
                    <a:pt x="57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4140857" y="4506929"/>
              <a:ext cx="152580" cy="72445"/>
            </a:xfrm>
            <a:custGeom>
              <a:avLst/>
              <a:gdLst/>
              <a:ahLst/>
              <a:cxnLst/>
              <a:rect l="l" t="t" r="r" b="b"/>
              <a:pathLst>
                <a:path w="5735" h="2723" extrusionOk="0">
                  <a:moveTo>
                    <a:pt x="0" y="0"/>
                  </a:moveTo>
                  <a:lnTo>
                    <a:pt x="0" y="2723"/>
                  </a:lnTo>
                  <a:lnTo>
                    <a:pt x="5734" y="2723"/>
                  </a:lnTo>
                  <a:lnTo>
                    <a:pt x="5734" y="2695"/>
                  </a:lnTo>
                  <a:lnTo>
                    <a:pt x="5721" y="2420"/>
                  </a:lnTo>
                  <a:lnTo>
                    <a:pt x="5679" y="2145"/>
                  </a:lnTo>
                  <a:lnTo>
                    <a:pt x="5611" y="1898"/>
                  </a:lnTo>
                  <a:lnTo>
                    <a:pt x="5528" y="1650"/>
                  </a:lnTo>
                  <a:lnTo>
                    <a:pt x="5418" y="1416"/>
                  </a:lnTo>
                  <a:lnTo>
                    <a:pt x="5281" y="1183"/>
                  </a:lnTo>
                  <a:lnTo>
                    <a:pt x="5129" y="976"/>
                  </a:lnTo>
                  <a:lnTo>
                    <a:pt x="4951" y="798"/>
                  </a:lnTo>
                  <a:lnTo>
                    <a:pt x="4758" y="619"/>
                  </a:lnTo>
                  <a:lnTo>
                    <a:pt x="4552" y="468"/>
                  </a:lnTo>
                  <a:lnTo>
                    <a:pt x="4332" y="330"/>
                  </a:lnTo>
                  <a:lnTo>
                    <a:pt x="4098" y="220"/>
                  </a:lnTo>
                  <a:lnTo>
                    <a:pt x="3851" y="124"/>
                  </a:lnTo>
                  <a:lnTo>
                    <a:pt x="3589" y="55"/>
                  </a:lnTo>
                  <a:lnTo>
                    <a:pt x="3328" y="14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3674418" y="2969692"/>
              <a:ext cx="533404" cy="403891"/>
            </a:xfrm>
            <a:custGeom>
              <a:avLst/>
              <a:gdLst/>
              <a:ahLst/>
              <a:cxnLst/>
              <a:rect l="l" t="t" r="r" b="b"/>
              <a:pathLst>
                <a:path w="20049" h="15181" extrusionOk="0">
                  <a:moveTo>
                    <a:pt x="3878" y="0"/>
                  </a:moveTo>
                  <a:lnTo>
                    <a:pt x="3672" y="14"/>
                  </a:lnTo>
                  <a:lnTo>
                    <a:pt x="3466" y="42"/>
                  </a:lnTo>
                  <a:lnTo>
                    <a:pt x="3273" y="83"/>
                  </a:lnTo>
                  <a:lnTo>
                    <a:pt x="3067" y="124"/>
                  </a:lnTo>
                  <a:lnTo>
                    <a:pt x="2874" y="179"/>
                  </a:lnTo>
                  <a:lnTo>
                    <a:pt x="2682" y="248"/>
                  </a:lnTo>
                  <a:lnTo>
                    <a:pt x="2503" y="317"/>
                  </a:lnTo>
                  <a:lnTo>
                    <a:pt x="2311" y="399"/>
                  </a:lnTo>
                  <a:lnTo>
                    <a:pt x="2146" y="495"/>
                  </a:lnTo>
                  <a:lnTo>
                    <a:pt x="1967" y="592"/>
                  </a:lnTo>
                  <a:lnTo>
                    <a:pt x="1802" y="702"/>
                  </a:lnTo>
                  <a:lnTo>
                    <a:pt x="1637" y="812"/>
                  </a:lnTo>
                  <a:lnTo>
                    <a:pt x="1486" y="935"/>
                  </a:lnTo>
                  <a:lnTo>
                    <a:pt x="1334" y="1059"/>
                  </a:lnTo>
                  <a:lnTo>
                    <a:pt x="1197" y="1197"/>
                  </a:lnTo>
                  <a:lnTo>
                    <a:pt x="1059" y="1348"/>
                  </a:lnTo>
                  <a:lnTo>
                    <a:pt x="936" y="1485"/>
                  </a:lnTo>
                  <a:lnTo>
                    <a:pt x="812" y="1650"/>
                  </a:lnTo>
                  <a:lnTo>
                    <a:pt x="702" y="1802"/>
                  </a:lnTo>
                  <a:lnTo>
                    <a:pt x="592" y="1967"/>
                  </a:lnTo>
                  <a:lnTo>
                    <a:pt x="496" y="2145"/>
                  </a:lnTo>
                  <a:lnTo>
                    <a:pt x="399" y="2324"/>
                  </a:lnTo>
                  <a:lnTo>
                    <a:pt x="317" y="2503"/>
                  </a:lnTo>
                  <a:lnTo>
                    <a:pt x="248" y="2682"/>
                  </a:lnTo>
                  <a:lnTo>
                    <a:pt x="179" y="2874"/>
                  </a:lnTo>
                  <a:lnTo>
                    <a:pt x="124" y="3067"/>
                  </a:lnTo>
                  <a:lnTo>
                    <a:pt x="83" y="3273"/>
                  </a:lnTo>
                  <a:lnTo>
                    <a:pt x="42" y="3479"/>
                  </a:lnTo>
                  <a:lnTo>
                    <a:pt x="14" y="3672"/>
                  </a:lnTo>
                  <a:lnTo>
                    <a:pt x="1" y="3892"/>
                  </a:lnTo>
                  <a:lnTo>
                    <a:pt x="1" y="4098"/>
                  </a:lnTo>
                  <a:lnTo>
                    <a:pt x="1" y="15181"/>
                  </a:lnTo>
                  <a:lnTo>
                    <a:pt x="20049" y="15181"/>
                  </a:lnTo>
                  <a:lnTo>
                    <a:pt x="20049" y="4098"/>
                  </a:lnTo>
                  <a:lnTo>
                    <a:pt x="20035" y="3892"/>
                  </a:lnTo>
                  <a:lnTo>
                    <a:pt x="20021" y="3672"/>
                  </a:lnTo>
                  <a:lnTo>
                    <a:pt x="19994" y="3479"/>
                  </a:lnTo>
                  <a:lnTo>
                    <a:pt x="19966" y="3273"/>
                  </a:lnTo>
                  <a:lnTo>
                    <a:pt x="19911" y="3067"/>
                  </a:lnTo>
                  <a:lnTo>
                    <a:pt x="19856" y="2874"/>
                  </a:lnTo>
                  <a:lnTo>
                    <a:pt x="19801" y="2682"/>
                  </a:lnTo>
                  <a:lnTo>
                    <a:pt x="19719" y="2503"/>
                  </a:lnTo>
                  <a:lnTo>
                    <a:pt x="19636" y="2324"/>
                  </a:lnTo>
                  <a:lnTo>
                    <a:pt x="19554" y="2145"/>
                  </a:lnTo>
                  <a:lnTo>
                    <a:pt x="19458" y="1967"/>
                  </a:lnTo>
                  <a:lnTo>
                    <a:pt x="19348" y="1802"/>
                  </a:lnTo>
                  <a:lnTo>
                    <a:pt x="19238" y="1650"/>
                  </a:lnTo>
                  <a:lnTo>
                    <a:pt x="19114" y="1485"/>
                  </a:lnTo>
                  <a:lnTo>
                    <a:pt x="18976" y="1348"/>
                  </a:lnTo>
                  <a:lnTo>
                    <a:pt x="18853" y="1197"/>
                  </a:lnTo>
                  <a:lnTo>
                    <a:pt x="18701" y="1059"/>
                  </a:lnTo>
                  <a:lnTo>
                    <a:pt x="18550" y="935"/>
                  </a:lnTo>
                  <a:lnTo>
                    <a:pt x="18399" y="812"/>
                  </a:lnTo>
                  <a:lnTo>
                    <a:pt x="18234" y="702"/>
                  </a:lnTo>
                  <a:lnTo>
                    <a:pt x="18069" y="592"/>
                  </a:lnTo>
                  <a:lnTo>
                    <a:pt x="17904" y="495"/>
                  </a:lnTo>
                  <a:lnTo>
                    <a:pt x="17725" y="399"/>
                  </a:lnTo>
                  <a:lnTo>
                    <a:pt x="17546" y="317"/>
                  </a:lnTo>
                  <a:lnTo>
                    <a:pt x="17354" y="248"/>
                  </a:lnTo>
                  <a:lnTo>
                    <a:pt x="17161" y="179"/>
                  </a:lnTo>
                  <a:lnTo>
                    <a:pt x="16969" y="124"/>
                  </a:lnTo>
                  <a:lnTo>
                    <a:pt x="16776" y="83"/>
                  </a:lnTo>
                  <a:lnTo>
                    <a:pt x="16570" y="42"/>
                  </a:lnTo>
                  <a:lnTo>
                    <a:pt x="16364" y="14"/>
                  </a:lnTo>
                  <a:lnTo>
                    <a:pt x="16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3674418" y="2878969"/>
              <a:ext cx="533404" cy="317185"/>
            </a:xfrm>
            <a:custGeom>
              <a:avLst/>
              <a:gdLst/>
              <a:ahLst/>
              <a:cxnLst/>
              <a:rect l="l" t="t" r="r" b="b"/>
              <a:pathLst>
                <a:path w="20049" h="11922" extrusionOk="0">
                  <a:moveTo>
                    <a:pt x="1912" y="0"/>
                  </a:moveTo>
                  <a:lnTo>
                    <a:pt x="1912" y="3617"/>
                  </a:lnTo>
                  <a:lnTo>
                    <a:pt x="1706" y="3713"/>
                  </a:lnTo>
                  <a:lnTo>
                    <a:pt x="1499" y="3823"/>
                  </a:lnTo>
                  <a:lnTo>
                    <a:pt x="1321" y="3933"/>
                  </a:lnTo>
                  <a:lnTo>
                    <a:pt x="1142" y="4070"/>
                  </a:lnTo>
                  <a:lnTo>
                    <a:pt x="963" y="4222"/>
                  </a:lnTo>
                  <a:lnTo>
                    <a:pt x="812" y="4373"/>
                  </a:lnTo>
                  <a:lnTo>
                    <a:pt x="661" y="4552"/>
                  </a:lnTo>
                  <a:lnTo>
                    <a:pt x="537" y="4730"/>
                  </a:lnTo>
                  <a:lnTo>
                    <a:pt x="413" y="4923"/>
                  </a:lnTo>
                  <a:lnTo>
                    <a:pt x="303" y="5115"/>
                  </a:lnTo>
                  <a:lnTo>
                    <a:pt x="207" y="5322"/>
                  </a:lnTo>
                  <a:lnTo>
                    <a:pt x="138" y="5542"/>
                  </a:lnTo>
                  <a:lnTo>
                    <a:pt x="69" y="5762"/>
                  </a:lnTo>
                  <a:lnTo>
                    <a:pt x="28" y="5995"/>
                  </a:lnTo>
                  <a:lnTo>
                    <a:pt x="1" y="6215"/>
                  </a:lnTo>
                  <a:lnTo>
                    <a:pt x="1" y="6463"/>
                  </a:lnTo>
                  <a:lnTo>
                    <a:pt x="1" y="11894"/>
                  </a:lnTo>
                  <a:lnTo>
                    <a:pt x="221" y="11894"/>
                  </a:lnTo>
                  <a:lnTo>
                    <a:pt x="427" y="11867"/>
                  </a:lnTo>
                  <a:lnTo>
                    <a:pt x="647" y="11839"/>
                  </a:lnTo>
                  <a:lnTo>
                    <a:pt x="853" y="11812"/>
                  </a:lnTo>
                  <a:lnTo>
                    <a:pt x="1073" y="11757"/>
                  </a:lnTo>
                  <a:lnTo>
                    <a:pt x="1266" y="11702"/>
                  </a:lnTo>
                  <a:lnTo>
                    <a:pt x="1472" y="11633"/>
                  </a:lnTo>
                  <a:lnTo>
                    <a:pt x="1664" y="11551"/>
                  </a:lnTo>
                  <a:lnTo>
                    <a:pt x="1857" y="11468"/>
                  </a:lnTo>
                  <a:lnTo>
                    <a:pt x="2036" y="11372"/>
                  </a:lnTo>
                  <a:lnTo>
                    <a:pt x="2214" y="11276"/>
                  </a:lnTo>
                  <a:lnTo>
                    <a:pt x="2393" y="11166"/>
                  </a:lnTo>
                  <a:lnTo>
                    <a:pt x="2558" y="11042"/>
                  </a:lnTo>
                  <a:lnTo>
                    <a:pt x="2723" y="10918"/>
                  </a:lnTo>
                  <a:lnTo>
                    <a:pt x="2874" y="10781"/>
                  </a:lnTo>
                  <a:lnTo>
                    <a:pt x="3026" y="10643"/>
                  </a:lnTo>
                  <a:lnTo>
                    <a:pt x="3177" y="10492"/>
                  </a:lnTo>
                  <a:lnTo>
                    <a:pt x="3301" y="10327"/>
                  </a:lnTo>
                  <a:lnTo>
                    <a:pt x="3438" y="10176"/>
                  </a:lnTo>
                  <a:lnTo>
                    <a:pt x="3548" y="9997"/>
                  </a:lnTo>
                  <a:lnTo>
                    <a:pt x="3658" y="9832"/>
                  </a:lnTo>
                  <a:lnTo>
                    <a:pt x="3768" y="9653"/>
                  </a:lnTo>
                  <a:lnTo>
                    <a:pt x="3864" y="9461"/>
                  </a:lnTo>
                  <a:lnTo>
                    <a:pt x="3947" y="9268"/>
                  </a:lnTo>
                  <a:lnTo>
                    <a:pt x="4029" y="9076"/>
                  </a:lnTo>
                  <a:lnTo>
                    <a:pt x="4098" y="8883"/>
                  </a:lnTo>
                  <a:lnTo>
                    <a:pt x="4153" y="8677"/>
                  </a:lnTo>
                  <a:lnTo>
                    <a:pt x="4194" y="8471"/>
                  </a:lnTo>
                  <a:lnTo>
                    <a:pt x="4236" y="8264"/>
                  </a:lnTo>
                  <a:lnTo>
                    <a:pt x="4263" y="8044"/>
                  </a:lnTo>
                  <a:lnTo>
                    <a:pt x="4277" y="7824"/>
                  </a:lnTo>
                  <a:lnTo>
                    <a:pt x="4291" y="7604"/>
                  </a:lnTo>
                  <a:lnTo>
                    <a:pt x="4291" y="6917"/>
                  </a:lnTo>
                  <a:lnTo>
                    <a:pt x="15759" y="6917"/>
                  </a:lnTo>
                  <a:lnTo>
                    <a:pt x="15759" y="7632"/>
                  </a:lnTo>
                  <a:lnTo>
                    <a:pt x="15759" y="7852"/>
                  </a:lnTo>
                  <a:lnTo>
                    <a:pt x="15772" y="8072"/>
                  </a:lnTo>
                  <a:lnTo>
                    <a:pt x="15800" y="8292"/>
                  </a:lnTo>
                  <a:lnTo>
                    <a:pt x="15841" y="8498"/>
                  </a:lnTo>
                  <a:lnTo>
                    <a:pt x="15896" y="8704"/>
                  </a:lnTo>
                  <a:lnTo>
                    <a:pt x="15951" y="8911"/>
                  </a:lnTo>
                  <a:lnTo>
                    <a:pt x="16020" y="9103"/>
                  </a:lnTo>
                  <a:lnTo>
                    <a:pt x="16089" y="9296"/>
                  </a:lnTo>
                  <a:lnTo>
                    <a:pt x="16185" y="9488"/>
                  </a:lnTo>
                  <a:lnTo>
                    <a:pt x="16281" y="9681"/>
                  </a:lnTo>
                  <a:lnTo>
                    <a:pt x="16377" y="9859"/>
                  </a:lnTo>
                  <a:lnTo>
                    <a:pt x="16487" y="10024"/>
                  </a:lnTo>
                  <a:lnTo>
                    <a:pt x="16611" y="10203"/>
                  </a:lnTo>
                  <a:lnTo>
                    <a:pt x="16735" y="10354"/>
                  </a:lnTo>
                  <a:lnTo>
                    <a:pt x="16872" y="10519"/>
                  </a:lnTo>
                  <a:lnTo>
                    <a:pt x="17010" y="10671"/>
                  </a:lnTo>
                  <a:lnTo>
                    <a:pt x="17161" y="10808"/>
                  </a:lnTo>
                  <a:lnTo>
                    <a:pt x="17312" y="10946"/>
                  </a:lnTo>
                  <a:lnTo>
                    <a:pt x="17477" y="11069"/>
                  </a:lnTo>
                  <a:lnTo>
                    <a:pt x="17642" y="11193"/>
                  </a:lnTo>
                  <a:lnTo>
                    <a:pt x="17821" y="11303"/>
                  </a:lnTo>
                  <a:lnTo>
                    <a:pt x="18000" y="11399"/>
                  </a:lnTo>
                  <a:lnTo>
                    <a:pt x="18193" y="11496"/>
                  </a:lnTo>
                  <a:lnTo>
                    <a:pt x="18371" y="11578"/>
                  </a:lnTo>
                  <a:lnTo>
                    <a:pt x="18578" y="11661"/>
                  </a:lnTo>
                  <a:lnTo>
                    <a:pt x="18770" y="11729"/>
                  </a:lnTo>
                  <a:lnTo>
                    <a:pt x="18976" y="11784"/>
                  </a:lnTo>
                  <a:lnTo>
                    <a:pt x="19183" y="11839"/>
                  </a:lnTo>
                  <a:lnTo>
                    <a:pt x="19389" y="11867"/>
                  </a:lnTo>
                  <a:lnTo>
                    <a:pt x="19609" y="11894"/>
                  </a:lnTo>
                  <a:lnTo>
                    <a:pt x="19829" y="11922"/>
                  </a:lnTo>
                  <a:lnTo>
                    <a:pt x="20049" y="11922"/>
                  </a:lnTo>
                  <a:lnTo>
                    <a:pt x="20049" y="6518"/>
                  </a:lnTo>
                  <a:lnTo>
                    <a:pt x="20035" y="6312"/>
                  </a:lnTo>
                  <a:lnTo>
                    <a:pt x="20021" y="6105"/>
                  </a:lnTo>
                  <a:lnTo>
                    <a:pt x="19980" y="5913"/>
                  </a:lnTo>
                  <a:lnTo>
                    <a:pt x="19939" y="5707"/>
                  </a:lnTo>
                  <a:lnTo>
                    <a:pt x="19884" y="5514"/>
                  </a:lnTo>
                  <a:lnTo>
                    <a:pt x="19815" y="5335"/>
                  </a:lnTo>
                  <a:lnTo>
                    <a:pt x="19733" y="5157"/>
                  </a:lnTo>
                  <a:lnTo>
                    <a:pt x="19636" y="4978"/>
                  </a:lnTo>
                  <a:lnTo>
                    <a:pt x="19526" y="4813"/>
                  </a:lnTo>
                  <a:lnTo>
                    <a:pt x="19416" y="4648"/>
                  </a:lnTo>
                  <a:lnTo>
                    <a:pt x="19293" y="4497"/>
                  </a:lnTo>
                  <a:lnTo>
                    <a:pt x="19169" y="4345"/>
                  </a:lnTo>
                  <a:lnTo>
                    <a:pt x="19018" y="4222"/>
                  </a:lnTo>
                  <a:lnTo>
                    <a:pt x="18880" y="4084"/>
                  </a:lnTo>
                  <a:lnTo>
                    <a:pt x="18715" y="3974"/>
                  </a:lnTo>
                  <a:lnTo>
                    <a:pt x="18550" y="3864"/>
                  </a:lnTo>
                  <a:lnTo>
                    <a:pt x="185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3674418" y="1500511"/>
              <a:ext cx="541092" cy="579138"/>
            </a:xfrm>
            <a:custGeom>
              <a:avLst/>
              <a:gdLst/>
              <a:ahLst/>
              <a:cxnLst/>
              <a:rect l="l" t="t" r="r" b="b"/>
              <a:pathLst>
                <a:path w="20338" h="21768" extrusionOk="0">
                  <a:moveTo>
                    <a:pt x="10025" y="0"/>
                  </a:moveTo>
                  <a:lnTo>
                    <a:pt x="9695" y="14"/>
                  </a:lnTo>
                  <a:lnTo>
                    <a:pt x="9378" y="41"/>
                  </a:lnTo>
                  <a:lnTo>
                    <a:pt x="9062" y="83"/>
                  </a:lnTo>
                  <a:lnTo>
                    <a:pt x="8746" y="124"/>
                  </a:lnTo>
                  <a:lnTo>
                    <a:pt x="8443" y="179"/>
                  </a:lnTo>
                  <a:lnTo>
                    <a:pt x="8141" y="248"/>
                  </a:lnTo>
                  <a:lnTo>
                    <a:pt x="7838" y="330"/>
                  </a:lnTo>
                  <a:lnTo>
                    <a:pt x="7536" y="413"/>
                  </a:lnTo>
                  <a:lnTo>
                    <a:pt x="7247" y="509"/>
                  </a:lnTo>
                  <a:lnTo>
                    <a:pt x="6958" y="619"/>
                  </a:lnTo>
                  <a:lnTo>
                    <a:pt x="6670" y="729"/>
                  </a:lnTo>
                  <a:lnTo>
                    <a:pt x="6381" y="853"/>
                  </a:lnTo>
                  <a:lnTo>
                    <a:pt x="6106" y="976"/>
                  </a:lnTo>
                  <a:lnTo>
                    <a:pt x="5831" y="1114"/>
                  </a:lnTo>
                  <a:lnTo>
                    <a:pt x="5570" y="1265"/>
                  </a:lnTo>
                  <a:lnTo>
                    <a:pt x="5501" y="1774"/>
                  </a:lnTo>
                  <a:lnTo>
                    <a:pt x="5460" y="2297"/>
                  </a:lnTo>
                  <a:lnTo>
                    <a:pt x="5446" y="2805"/>
                  </a:lnTo>
                  <a:lnTo>
                    <a:pt x="5460" y="3314"/>
                  </a:lnTo>
                  <a:lnTo>
                    <a:pt x="5253" y="2957"/>
                  </a:lnTo>
                  <a:lnTo>
                    <a:pt x="5019" y="2627"/>
                  </a:lnTo>
                  <a:lnTo>
                    <a:pt x="4758" y="2297"/>
                  </a:lnTo>
                  <a:lnTo>
                    <a:pt x="4469" y="1994"/>
                  </a:lnTo>
                  <a:lnTo>
                    <a:pt x="4043" y="2338"/>
                  </a:lnTo>
                  <a:lnTo>
                    <a:pt x="3644" y="2695"/>
                  </a:lnTo>
                  <a:lnTo>
                    <a:pt x="3259" y="3094"/>
                  </a:lnTo>
                  <a:lnTo>
                    <a:pt x="2888" y="3493"/>
                  </a:lnTo>
                  <a:lnTo>
                    <a:pt x="2558" y="3933"/>
                  </a:lnTo>
                  <a:lnTo>
                    <a:pt x="2242" y="4373"/>
                  </a:lnTo>
                  <a:lnTo>
                    <a:pt x="1953" y="4840"/>
                  </a:lnTo>
                  <a:lnTo>
                    <a:pt x="1692" y="5322"/>
                  </a:lnTo>
                  <a:lnTo>
                    <a:pt x="1444" y="5830"/>
                  </a:lnTo>
                  <a:lnTo>
                    <a:pt x="1238" y="6339"/>
                  </a:lnTo>
                  <a:lnTo>
                    <a:pt x="1059" y="6875"/>
                  </a:lnTo>
                  <a:lnTo>
                    <a:pt x="991" y="7137"/>
                  </a:lnTo>
                  <a:lnTo>
                    <a:pt x="922" y="7412"/>
                  </a:lnTo>
                  <a:lnTo>
                    <a:pt x="853" y="7687"/>
                  </a:lnTo>
                  <a:lnTo>
                    <a:pt x="798" y="7975"/>
                  </a:lnTo>
                  <a:lnTo>
                    <a:pt x="757" y="8250"/>
                  </a:lnTo>
                  <a:lnTo>
                    <a:pt x="716" y="8539"/>
                  </a:lnTo>
                  <a:lnTo>
                    <a:pt x="688" y="8828"/>
                  </a:lnTo>
                  <a:lnTo>
                    <a:pt x="661" y="9117"/>
                  </a:lnTo>
                  <a:lnTo>
                    <a:pt x="647" y="9406"/>
                  </a:lnTo>
                  <a:lnTo>
                    <a:pt x="647" y="9694"/>
                  </a:lnTo>
                  <a:lnTo>
                    <a:pt x="661" y="10244"/>
                  </a:lnTo>
                  <a:lnTo>
                    <a:pt x="702" y="10781"/>
                  </a:lnTo>
                  <a:lnTo>
                    <a:pt x="784" y="11303"/>
                  </a:lnTo>
                  <a:lnTo>
                    <a:pt x="881" y="11812"/>
                  </a:lnTo>
                  <a:lnTo>
                    <a:pt x="1197" y="11757"/>
                  </a:lnTo>
                  <a:lnTo>
                    <a:pt x="1513" y="11674"/>
                  </a:lnTo>
                  <a:lnTo>
                    <a:pt x="1816" y="11578"/>
                  </a:lnTo>
                  <a:lnTo>
                    <a:pt x="2104" y="11468"/>
                  </a:lnTo>
                  <a:lnTo>
                    <a:pt x="2104" y="19911"/>
                  </a:lnTo>
                  <a:lnTo>
                    <a:pt x="1" y="21217"/>
                  </a:lnTo>
                  <a:lnTo>
                    <a:pt x="69" y="21314"/>
                  </a:lnTo>
                  <a:lnTo>
                    <a:pt x="138" y="21410"/>
                  </a:lnTo>
                  <a:lnTo>
                    <a:pt x="221" y="21479"/>
                  </a:lnTo>
                  <a:lnTo>
                    <a:pt x="317" y="21561"/>
                  </a:lnTo>
                  <a:lnTo>
                    <a:pt x="413" y="21616"/>
                  </a:lnTo>
                  <a:lnTo>
                    <a:pt x="509" y="21671"/>
                  </a:lnTo>
                  <a:lnTo>
                    <a:pt x="619" y="21712"/>
                  </a:lnTo>
                  <a:lnTo>
                    <a:pt x="716" y="21740"/>
                  </a:lnTo>
                  <a:lnTo>
                    <a:pt x="826" y="21767"/>
                  </a:lnTo>
                  <a:lnTo>
                    <a:pt x="1059" y="21767"/>
                  </a:lnTo>
                  <a:lnTo>
                    <a:pt x="1169" y="21754"/>
                  </a:lnTo>
                  <a:lnTo>
                    <a:pt x="1279" y="21740"/>
                  </a:lnTo>
                  <a:lnTo>
                    <a:pt x="1389" y="21699"/>
                  </a:lnTo>
                  <a:lnTo>
                    <a:pt x="1499" y="21657"/>
                  </a:lnTo>
                  <a:lnTo>
                    <a:pt x="1609" y="21602"/>
                  </a:lnTo>
                  <a:lnTo>
                    <a:pt x="2998" y="20736"/>
                  </a:lnTo>
                  <a:lnTo>
                    <a:pt x="3067" y="20695"/>
                  </a:lnTo>
                  <a:lnTo>
                    <a:pt x="3122" y="20653"/>
                  </a:lnTo>
                  <a:lnTo>
                    <a:pt x="3163" y="20585"/>
                  </a:lnTo>
                  <a:lnTo>
                    <a:pt x="3204" y="20530"/>
                  </a:lnTo>
                  <a:lnTo>
                    <a:pt x="3232" y="20461"/>
                  </a:lnTo>
                  <a:lnTo>
                    <a:pt x="3259" y="20392"/>
                  </a:lnTo>
                  <a:lnTo>
                    <a:pt x="3273" y="20323"/>
                  </a:lnTo>
                  <a:lnTo>
                    <a:pt x="3273" y="20241"/>
                  </a:lnTo>
                  <a:lnTo>
                    <a:pt x="3273" y="10891"/>
                  </a:lnTo>
                  <a:lnTo>
                    <a:pt x="3576" y="10698"/>
                  </a:lnTo>
                  <a:lnTo>
                    <a:pt x="3864" y="10478"/>
                  </a:lnTo>
                  <a:lnTo>
                    <a:pt x="4139" y="10258"/>
                  </a:lnTo>
                  <a:lnTo>
                    <a:pt x="4401" y="10011"/>
                  </a:lnTo>
                  <a:lnTo>
                    <a:pt x="4648" y="9763"/>
                  </a:lnTo>
                  <a:lnTo>
                    <a:pt x="4868" y="9502"/>
                  </a:lnTo>
                  <a:lnTo>
                    <a:pt x="5088" y="9213"/>
                  </a:lnTo>
                  <a:lnTo>
                    <a:pt x="5281" y="8924"/>
                  </a:lnTo>
                  <a:lnTo>
                    <a:pt x="5460" y="8636"/>
                  </a:lnTo>
                  <a:lnTo>
                    <a:pt x="5611" y="8319"/>
                  </a:lnTo>
                  <a:lnTo>
                    <a:pt x="5748" y="8003"/>
                  </a:lnTo>
                  <a:lnTo>
                    <a:pt x="5872" y="7673"/>
                  </a:lnTo>
                  <a:lnTo>
                    <a:pt x="5968" y="7343"/>
                  </a:lnTo>
                  <a:lnTo>
                    <a:pt x="6051" y="6999"/>
                  </a:lnTo>
                  <a:lnTo>
                    <a:pt x="6106" y="6642"/>
                  </a:lnTo>
                  <a:lnTo>
                    <a:pt x="6133" y="6284"/>
                  </a:lnTo>
                  <a:lnTo>
                    <a:pt x="6353" y="6779"/>
                  </a:lnTo>
                  <a:lnTo>
                    <a:pt x="6587" y="7247"/>
                  </a:lnTo>
                  <a:lnTo>
                    <a:pt x="6862" y="7700"/>
                  </a:lnTo>
                  <a:lnTo>
                    <a:pt x="7013" y="7934"/>
                  </a:lnTo>
                  <a:lnTo>
                    <a:pt x="7165" y="8154"/>
                  </a:lnTo>
                  <a:lnTo>
                    <a:pt x="7330" y="8360"/>
                  </a:lnTo>
                  <a:lnTo>
                    <a:pt x="7495" y="8567"/>
                  </a:lnTo>
                  <a:lnTo>
                    <a:pt x="7673" y="8773"/>
                  </a:lnTo>
                  <a:lnTo>
                    <a:pt x="7852" y="8979"/>
                  </a:lnTo>
                  <a:lnTo>
                    <a:pt x="8045" y="9172"/>
                  </a:lnTo>
                  <a:lnTo>
                    <a:pt x="8237" y="9364"/>
                  </a:lnTo>
                  <a:lnTo>
                    <a:pt x="8443" y="9543"/>
                  </a:lnTo>
                  <a:lnTo>
                    <a:pt x="8663" y="9722"/>
                  </a:lnTo>
                  <a:lnTo>
                    <a:pt x="8883" y="9901"/>
                  </a:lnTo>
                  <a:lnTo>
                    <a:pt x="9117" y="10066"/>
                  </a:lnTo>
                  <a:lnTo>
                    <a:pt x="9351" y="10217"/>
                  </a:lnTo>
                  <a:lnTo>
                    <a:pt x="9585" y="10368"/>
                  </a:lnTo>
                  <a:lnTo>
                    <a:pt x="9818" y="10506"/>
                  </a:lnTo>
                  <a:lnTo>
                    <a:pt x="10066" y="10643"/>
                  </a:lnTo>
                  <a:lnTo>
                    <a:pt x="10313" y="10767"/>
                  </a:lnTo>
                  <a:lnTo>
                    <a:pt x="10561" y="10877"/>
                  </a:lnTo>
                  <a:lnTo>
                    <a:pt x="10822" y="10987"/>
                  </a:lnTo>
                  <a:lnTo>
                    <a:pt x="11083" y="11083"/>
                  </a:lnTo>
                  <a:lnTo>
                    <a:pt x="11331" y="11179"/>
                  </a:lnTo>
                  <a:lnTo>
                    <a:pt x="11592" y="11262"/>
                  </a:lnTo>
                  <a:lnTo>
                    <a:pt x="11867" y="11331"/>
                  </a:lnTo>
                  <a:lnTo>
                    <a:pt x="12129" y="11399"/>
                  </a:lnTo>
                  <a:lnTo>
                    <a:pt x="12404" y="11454"/>
                  </a:lnTo>
                  <a:lnTo>
                    <a:pt x="12665" y="11496"/>
                  </a:lnTo>
                  <a:lnTo>
                    <a:pt x="12940" y="11537"/>
                  </a:lnTo>
                  <a:lnTo>
                    <a:pt x="13215" y="11564"/>
                  </a:lnTo>
                  <a:lnTo>
                    <a:pt x="13490" y="11592"/>
                  </a:lnTo>
                  <a:lnTo>
                    <a:pt x="13765" y="11606"/>
                  </a:lnTo>
                  <a:lnTo>
                    <a:pt x="14315" y="11606"/>
                  </a:lnTo>
                  <a:lnTo>
                    <a:pt x="14865" y="11578"/>
                  </a:lnTo>
                  <a:lnTo>
                    <a:pt x="15415" y="11523"/>
                  </a:lnTo>
                  <a:lnTo>
                    <a:pt x="15965" y="11427"/>
                  </a:lnTo>
                  <a:lnTo>
                    <a:pt x="16515" y="11303"/>
                  </a:lnTo>
                  <a:lnTo>
                    <a:pt x="17051" y="11152"/>
                  </a:lnTo>
                  <a:lnTo>
                    <a:pt x="17051" y="18453"/>
                  </a:lnTo>
                  <a:lnTo>
                    <a:pt x="17065" y="18522"/>
                  </a:lnTo>
                  <a:lnTo>
                    <a:pt x="17079" y="18605"/>
                  </a:lnTo>
                  <a:lnTo>
                    <a:pt x="17106" y="18673"/>
                  </a:lnTo>
                  <a:lnTo>
                    <a:pt x="17134" y="18742"/>
                  </a:lnTo>
                  <a:lnTo>
                    <a:pt x="17175" y="18797"/>
                  </a:lnTo>
                  <a:lnTo>
                    <a:pt x="17216" y="18852"/>
                  </a:lnTo>
                  <a:lnTo>
                    <a:pt x="17271" y="18907"/>
                  </a:lnTo>
                  <a:lnTo>
                    <a:pt x="17340" y="18948"/>
                  </a:lnTo>
                  <a:lnTo>
                    <a:pt x="18729" y="19801"/>
                  </a:lnTo>
                  <a:lnTo>
                    <a:pt x="18839" y="19870"/>
                  </a:lnTo>
                  <a:lnTo>
                    <a:pt x="18949" y="19911"/>
                  </a:lnTo>
                  <a:lnTo>
                    <a:pt x="19059" y="19938"/>
                  </a:lnTo>
                  <a:lnTo>
                    <a:pt x="19169" y="19966"/>
                  </a:lnTo>
                  <a:lnTo>
                    <a:pt x="19279" y="19980"/>
                  </a:lnTo>
                  <a:lnTo>
                    <a:pt x="19389" y="19980"/>
                  </a:lnTo>
                  <a:lnTo>
                    <a:pt x="19499" y="19966"/>
                  </a:lnTo>
                  <a:lnTo>
                    <a:pt x="19609" y="19952"/>
                  </a:lnTo>
                  <a:lnTo>
                    <a:pt x="19719" y="19911"/>
                  </a:lnTo>
                  <a:lnTo>
                    <a:pt x="19829" y="19870"/>
                  </a:lnTo>
                  <a:lnTo>
                    <a:pt x="19925" y="19828"/>
                  </a:lnTo>
                  <a:lnTo>
                    <a:pt x="20021" y="19760"/>
                  </a:lnTo>
                  <a:lnTo>
                    <a:pt x="20118" y="19691"/>
                  </a:lnTo>
                  <a:lnTo>
                    <a:pt x="20200" y="19608"/>
                  </a:lnTo>
                  <a:lnTo>
                    <a:pt x="20269" y="19526"/>
                  </a:lnTo>
                  <a:lnTo>
                    <a:pt x="20338" y="19430"/>
                  </a:lnTo>
                  <a:lnTo>
                    <a:pt x="18234" y="18123"/>
                  </a:lnTo>
                  <a:lnTo>
                    <a:pt x="18234" y="10698"/>
                  </a:lnTo>
                  <a:lnTo>
                    <a:pt x="18701" y="10464"/>
                  </a:lnTo>
                  <a:lnTo>
                    <a:pt x="19155" y="10217"/>
                  </a:lnTo>
                  <a:lnTo>
                    <a:pt x="19609" y="9942"/>
                  </a:lnTo>
                  <a:lnTo>
                    <a:pt x="20049" y="9653"/>
                  </a:lnTo>
                  <a:lnTo>
                    <a:pt x="20035" y="9144"/>
                  </a:lnTo>
                  <a:lnTo>
                    <a:pt x="19994" y="8663"/>
                  </a:lnTo>
                  <a:lnTo>
                    <a:pt x="19925" y="8182"/>
                  </a:lnTo>
                  <a:lnTo>
                    <a:pt x="19843" y="7700"/>
                  </a:lnTo>
                  <a:lnTo>
                    <a:pt x="19733" y="7233"/>
                  </a:lnTo>
                  <a:lnTo>
                    <a:pt x="19595" y="6779"/>
                  </a:lnTo>
                  <a:lnTo>
                    <a:pt x="19444" y="6325"/>
                  </a:lnTo>
                  <a:lnTo>
                    <a:pt x="19265" y="5885"/>
                  </a:lnTo>
                  <a:lnTo>
                    <a:pt x="19073" y="5459"/>
                  </a:lnTo>
                  <a:lnTo>
                    <a:pt x="18853" y="5047"/>
                  </a:lnTo>
                  <a:lnTo>
                    <a:pt x="18619" y="4634"/>
                  </a:lnTo>
                  <a:lnTo>
                    <a:pt x="18371" y="4249"/>
                  </a:lnTo>
                  <a:lnTo>
                    <a:pt x="18096" y="3878"/>
                  </a:lnTo>
                  <a:lnTo>
                    <a:pt x="17807" y="3507"/>
                  </a:lnTo>
                  <a:lnTo>
                    <a:pt x="17505" y="3163"/>
                  </a:lnTo>
                  <a:lnTo>
                    <a:pt x="17189" y="2819"/>
                  </a:lnTo>
                  <a:lnTo>
                    <a:pt x="16845" y="2503"/>
                  </a:lnTo>
                  <a:lnTo>
                    <a:pt x="16501" y="2200"/>
                  </a:lnTo>
                  <a:lnTo>
                    <a:pt x="16130" y="1911"/>
                  </a:lnTo>
                  <a:lnTo>
                    <a:pt x="15759" y="1650"/>
                  </a:lnTo>
                  <a:lnTo>
                    <a:pt x="15360" y="1389"/>
                  </a:lnTo>
                  <a:lnTo>
                    <a:pt x="14961" y="1155"/>
                  </a:lnTo>
                  <a:lnTo>
                    <a:pt x="14535" y="949"/>
                  </a:lnTo>
                  <a:lnTo>
                    <a:pt x="14109" y="756"/>
                  </a:lnTo>
                  <a:lnTo>
                    <a:pt x="13669" y="578"/>
                  </a:lnTo>
                  <a:lnTo>
                    <a:pt x="13215" y="426"/>
                  </a:lnTo>
                  <a:lnTo>
                    <a:pt x="12761" y="303"/>
                  </a:lnTo>
                  <a:lnTo>
                    <a:pt x="12294" y="193"/>
                  </a:lnTo>
                  <a:lnTo>
                    <a:pt x="11812" y="110"/>
                  </a:lnTo>
                  <a:lnTo>
                    <a:pt x="11331" y="41"/>
                  </a:lnTo>
                  <a:lnTo>
                    <a:pt x="10836" y="14"/>
                  </a:lnTo>
                  <a:lnTo>
                    <a:pt x="103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3981706" y="4568733"/>
              <a:ext cx="240749" cy="10642"/>
            </a:xfrm>
            <a:custGeom>
              <a:avLst/>
              <a:gdLst/>
              <a:ahLst/>
              <a:cxnLst/>
              <a:rect l="l" t="t" r="r" b="b"/>
              <a:pathLst>
                <a:path w="9049" h="400" extrusionOk="0">
                  <a:moveTo>
                    <a:pt x="1" y="1"/>
                  </a:moveTo>
                  <a:lnTo>
                    <a:pt x="1" y="400"/>
                  </a:lnTo>
                  <a:lnTo>
                    <a:pt x="9049" y="400"/>
                  </a:lnTo>
                  <a:lnTo>
                    <a:pt x="90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3689423" y="4568733"/>
              <a:ext cx="222072" cy="10642"/>
            </a:xfrm>
            <a:custGeom>
              <a:avLst/>
              <a:gdLst/>
              <a:ahLst/>
              <a:cxnLst/>
              <a:rect l="l" t="t" r="r" b="b"/>
              <a:pathLst>
                <a:path w="8347" h="400" extrusionOk="0">
                  <a:moveTo>
                    <a:pt x="0" y="1"/>
                  </a:moveTo>
                  <a:lnTo>
                    <a:pt x="0" y="400"/>
                  </a:lnTo>
                  <a:lnTo>
                    <a:pt x="8347" y="400"/>
                  </a:lnTo>
                  <a:lnTo>
                    <a:pt x="83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3605272" y="3373556"/>
              <a:ext cx="684866" cy="101365"/>
            </a:xfrm>
            <a:custGeom>
              <a:avLst/>
              <a:gdLst/>
              <a:ahLst/>
              <a:cxnLst/>
              <a:rect l="l" t="t" r="r" b="b"/>
              <a:pathLst>
                <a:path w="25742" h="3810" extrusionOk="0">
                  <a:moveTo>
                    <a:pt x="2600" y="1"/>
                  </a:moveTo>
                  <a:lnTo>
                    <a:pt x="1" y="3329"/>
                  </a:lnTo>
                  <a:lnTo>
                    <a:pt x="124" y="3439"/>
                  </a:lnTo>
                  <a:lnTo>
                    <a:pt x="262" y="3535"/>
                  </a:lnTo>
                  <a:lnTo>
                    <a:pt x="399" y="3631"/>
                  </a:lnTo>
                  <a:lnTo>
                    <a:pt x="551" y="3686"/>
                  </a:lnTo>
                  <a:lnTo>
                    <a:pt x="702" y="3741"/>
                  </a:lnTo>
                  <a:lnTo>
                    <a:pt x="853" y="3782"/>
                  </a:lnTo>
                  <a:lnTo>
                    <a:pt x="1018" y="3810"/>
                  </a:lnTo>
                  <a:lnTo>
                    <a:pt x="1334" y="3810"/>
                  </a:lnTo>
                  <a:lnTo>
                    <a:pt x="1486" y="3782"/>
                  </a:lnTo>
                  <a:lnTo>
                    <a:pt x="1651" y="3741"/>
                  </a:lnTo>
                  <a:lnTo>
                    <a:pt x="1802" y="3686"/>
                  </a:lnTo>
                  <a:lnTo>
                    <a:pt x="1940" y="3631"/>
                  </a:lnTo>
                  <a:lnTo>
                    <a:pt x="2077" y="3535"/>
                  </a:lnTo>
                  <a:lnTo>
                    <a:pt x="2215" y="3439"/>
                  </a:lnTo>
                  <a:lnTo>
                    <a:pt x="2338" y="3329"/>
                  </a:lnTo>
                  <a:lnTo>
                    <a:pt x="2462" y="3219"/>
                  </a:lnTo>
                  <a:lnTo>
                    <a:pt x="2600" y="3122"/>
                  </a:lnTo>
                  <a:lnTo>
                    <a:pt x="2737" y="3040"/>
                  </a:lnTo>
                  <a:lnTo>
                    <a:pt x="2888" y="2971"/>
                  </a:lnTo>
                  <a:lnTo>
                    <a:pt x="3040" y="2916"/>
                  </a:lnTo>
                  <a:lnTo>
                    <a:pt x="3191" y="2875"/>
                  </a:lnTo>
                  <a:lnTo>
                    <a:pt x="3356" y="2847"/>
                  </a:lnTo>
                  <a:lnTo>
                    <a:pt x="3672" y="2847"/>
                  </a:lnTo>
                  <a:lnTo>
                    <a:pt x="3823" y="2875"/>
                  </a:lnTo>
                  <a:lnTo>
                    <a:pt x="3988" y="2916"/>
                  </a:lnTo>
                  <a:lnTo>
                    <a:pt x="4140" y="2971"/>
                  </a:lnTo>
                  <a:lnTo>
                    <a:pt x="4277" y="3040"/>
                  </a:lnTo>
                  <a:lnTo>
                    <a:pt x="4428" y="3122"/>
                  </a:lnTo>
                  <a:lnTo>
                    <a:pt x="4552" y="3219"/>
                  </a:lnTo>
                  <a:lnTo>
                    <a:pt x="4676" y="3329"/>
                  </a:lnTo>
                  <a:lnTo>
                    <a:pt x="4813" y="3439"/>
                  </a:lnTo>
                  <a:lnTo>
                    <a:pt x="4937" y="3535"/>
                  </a:lnTo>
                  <a:lnTo>
                    <a:pt x="5088" y="3631"/>
                  </a:lnTo>
                  <a:lnTo>
                    <a:pt x="5226" y="3686"/>
                  </a:lnTo>
                  <a:lnTo>
                    <a:pt x="5377" y="3741"/>
                  </a:lnTo>
                  <a:lnTo>
                    <a:pt x="5542" y="3782"/>
                  </a:lnTo>
                  <a:lnTo>
                    <a:pt x="5693" y="3810"/>
                  </a:lnTo>
                  <a:lnTo>
                    <a:pt x="6010" y="3810"/>
                  </a:lnTo>
                  <a:lnTo>
                    <a:pt x="6161" y="3782"/>
                  </a:lnTo>
                  <a:lnTo>
                    <a:pt x="6326" y="3741"/>
                  </a:lnTo>
                  <a:lnTo>
                    <a:pt x="6477" y="3686"/>
                  </a:lnTo>
                  <a:lnTo>
                    <a:pt x="6615" y="3631"/>
                  </a:lnTo>
                  <a:lnTo>
                    <a:pt x="6766" y="3535"/>
                  </a:lnTo>
                  <a:lnTo>
                    <a:pt x="6890" y="3439"/>
                  </a:lnTo>
                  <a:lnTo>
                    <a:pt x="7027" y="3329"/>
                  </a:lnTo>
                  <a:lnTo>
                    <a:pt x="7151" y="3219"/>
                  </a:lnTo>
                  <a:lnTo>
                    <a:pt x="7275" y="3122"/>
                  </a:lnTo>
                  <a:lnTo>
                    <a:pt x="7426" y="3040"/>
                  </a:lnTo>
                  <a:lnTo>
                    <a:pt x="7563" y="2971"/>
                  </a:lnTo>
                  <a:lnTo>
                    <a:pt x="7715" y="2916"/>
                  </a:lnTo>
                  <a:lnTo>
                    <a:pt x="7880" y="2875"/>
                  </a:lnTo>
                  <a:lnTo>
                    <a:pt x="8031" y="2847"/>
                  </a:lnTo>
                  <a:lnTo>
                    <a:pt x="8347" y="2847"/>
                  </a:lnTo>
                  <a:lnTo>
                    <a:pt x="8512" y="2875"/>
                  </a:lnTo>
                  <a:lnTo>
                    <a:pt x="8664" y="2916"/>
                  </a:lnTo>
                  <a:lnTo>
                    <a:pt x="8815" y="2971"/>
                  </a:lnTo>
                  <a:lnTo>
                    <a:pt x="8966" y="3040"/>
                  </a:lnTo>
                  <a:lnTo>
                    <a:pt x="9104" y="3122"/>
                  </a:lnTo>
                  <a:lnTo>
                    <a:pt x="9241" y="3219"/>
                  </a:lnTo>
                  <a:lnTo>
                    <a:pt x="9365" y="3329"/>
                  </a:lnTo>
                  <a:lnTo>
                    <a:pt x="9489" y="3439"/>
                  </a:lnTo>
                  <a:lnTo>
                    <a:pt x="9626" y="3535"/>
                  </a:lnTo>
                  <a:lnTo>
                    <a:pt x="9764" y="3631"/>
                  </a:lnTo>
                  <a:lnTo>
                    <a:pt x="9901" y="3686"/>
                  </a:lnTo>
                  <a:lnTo>
                    <a:pt x="10066" y="3741"/>
                  </a:lnTo>
                  <a:lnTo>
                    <a:pt x="10217" y="3782"/>
                  </a:lnTo>
                  <a:lnTo>
                    <a:pt x="10369" y="3810"/>
                  </a:lnTo>
                  <a:lnTo>
                    <a:pt x="10685" y="3810"/>
                  </a:lnTo>
                  <a:lnTo>
                    <a:pt x="10850" y="3782"/>
                  </a:lnTo>
                  <a:lnTo>
                    <a:pt x="11001" y="3741"/>
                  </a:lnTo>
                  <a:lnTo>
                    <a:pt x="11152" y="3686"/>
                  </a:lnTo>
                  <a:lnTo>
                    <a:pt x="11304" y="3631"/>
                  </a:lnTo>
                  <a:lnTo>
                    <a:pt x="11441" y="3535"/>
                  </a:lnTo>
                  <a:lnTo>
                    <a:pt x="11579" y="3439"/>
                  </a:lnTo>
                  <a:lnTo>
                    <a:pt x="11702" y="3329"/>
                  </a:lnTo>
                  <a:lnTo>
                    <a:pt x="11826" y="3219"/>
                  </a:lnTo>
                  <a:lnTo>
                    <a:pt x="11964" y="3122"/>
                  </a:lnTo>
                  <a:lnTo>
                    <a:pt x="12101" y="3040"/>
                  </a:lnTo>
                  <a:lnTo>
                    <a:pt x="12252" y="2971"/>
                  </a:lnTo>
                  <a:lnTo>
                    <a:pt x="12404" y="2916"/>
                  </a:lnTo>
                  <a:lnTo>
                    <a:pt x="12555" y="2875"/>
                  </a:lnTo>
                  <a:lnTo>
                    <a:pt x="12706" y="2847"/>
                  </a:lnTo>
                  <a:lnTo>
                    <a:pt x="13022" y="2847"/>
                  </a:lnTo>
                  <a:lnTo>
                    <a:pt x="13187" y="2875"/>
                  </a:lnTo>
                  <a:lnTo>
                    <a:pt x="13339" y="2916"/>
                  </a:lnTo>
                  <a:lnTo>
                    <a:pt x="13490" y="2971"/>
                  </a:lnTo>
                  <a:lnTo>
                    <a:pt x="13641" y="3040"/>
                  </a:lnTo>
                  <a:lnTo>
                    <a:pt x="13779" y="3122"/>
                  </a:lnTo>
                  <a:lnTo>
                    <a:pt x="13916" y="3219"/>
                  </a:lnTo>
                  <a:lnTo>
                    <a:pt x="14040" y="3329"/>
                  </a:lnTo>
                  <a:lnTo>
                    <a:pt x="14164" y="3439"/>
                  </a:lnTo>
                  <a:lnTo>
                    <a:pt x="14301" y="3535"/>
                  </a:lnTo>
                  <a:lnTo>
                    <a:pt x="14439" y="3631"/>
                  </a:lnTo>
                  <a:lnTo>
                    <a:pt x="14590" y="3686"/>
                  </a:lnTo>
                  <a:lnTo>
                    <a:pt x="14741" y="3741"/>
                  </a:lnTo>
                  <a:lnTo>
                    <a:pt x="14893" y="3782"/>
                  </a:lnTo>
                  <a:lnTo>
                    <a:pt x="15044" y="3810"/>
                  </a:lnTo>
                  <a:lnTo>
                    <a:pt x="15374" y="3810"/>
                  </a:lnTo>
                  <a:lnTo>
                    <a:pt x="15525" y="3782"/>
                  </a:lnTo>
                  <a:lnTo>
                    <a:pt x="15676" y="3741"/>
                  </a:lnTo>
                  <a:lnTo>
                    <a:pt x="15828" y="3686"/>
                  </a:lnTo>
                  <a:lnTo>
                    <a:pt x="15979" y="3631"/>
                  </a:lnTo>
                  <a:lnTo>
                    <a:pt x="16116" y="3535"/>
                  </a:lnTo>
                  <a:lnTo>
                    <a:pt x="16254" y="3439"/>
                  </a:lnTo>
                  <a:lnTo>
                    <a:pt x="16378" y="3329"/>
                  </a:lnTo>
                  <a:lnTo>
                    <a:pt x="16501" y="3219"/>
                  </a:lnTo>
                  <a:lnTo>
                    <a:pt x="16639" y="3122"/>
                  </a:lnTo>
                  <a:lnTo>
                    <a:pt x="16776" y="3040"/>
                  </a:lnTo>
                  <a:lnTo>
                    <a:pt x="16928" y="2971"/>
                  </a:lnTo>
                  <a:lnTo>
                    <a:pt x="17079" y="2916"/>
                  </a:lnTo>
                  <a:lnTo>
                    <a:pt x="17230" y="2875"/>
                  </a:lnTo>
                  <a:lnTo>
                    <a:pt x="17395" y="2847"/>
                  </a:lnTo>
                  <a:lnTo>
                    <a:pt x="17711" y="2847"/>
                  </a:lnTo>
                  <a:lnTo>
                    <a:pt x="17863" y="2875"/>
                  </a:lnTo>
                  <a:lnTo>
                    <a:pt x="18014" y="2916"/>
                  </a:lnTo>
                  <a:lnTo>
                    <a:pt x="18165" y="2971"/>
                  </a:lnTo>
                  <a:lnTo>
                    <a:pt x="18316" y="3040"/>
                  </a:lnTo>
                  <a:lnTo>
                    <a:pt x="18454" y="3122"/>
                  </a:lnTo>
                  <a:lnTo>
                    <a:pt x="18591" y="3219"/>
                  </a:lnTo>
                  <a:lnTo>
                    <a:pt x="18715" y="3329"/>
                  </a:lnTo>
                  <a:lnTo>
                    <a:pt x="18839" y="3439"/>
                  </a:lnTo>
                  <a:lnTo>
                    <a:pt x="18976" y="3535"/>
                  </a:lnTo>
                  <a:lnTo>
                    <a:pt x="19114" y="3631"/>
                  </a:lnTo>
                  <a:lnTo>
                    <a:pt x="19265" y="3686"/>
                  </a:lnTo>
                  <a:lnTo>
                    <a:pt x="19416" y="3741"/>
                  </a:lnTo>
                  <a:lnTo>
                    <a:pt x="19568" y="3782"/>
                  </a:lnTo>
                  <a:lnTo>
                    <a:pt x="19733" y="3810"/>
                  </a:lnTo>
                  <a:lnTo>
                    <a:pt x="20049" y="3810"/>
                  </a:lnTo>
                  <a:lnTo>
                    <a:pt x="20200" y="3782"/>
                  </a:lnTo>
                  <a:lnTo>
                    <a:pt x="20351" y="3741"/>
                  </a:lnTo>
                  <a:lnTo>
                    <a:pt x="20503" y="3686"/>
                  </a:lnTo>
                  <a:lnTo>
                    <a:pt x="20654" y="3631"/>
                  </a:lnTo>
                  <a:lnTo>
                    <a:pt x="20792" y="3535"/>
                  </a:lnTo>
                  <a:lnTo>
                    <a:pt x="20929" y="3439"/>
                  </a:lnTo>
                  <a:lnTo>
                    <a:pt x="21053" y="3329"/>
                  </a:lnTo>
                  <a:lnTo>
                    <a:pt x="21177" y="3219"/>
                  </a:lnTo>
                  <a:lnTo>
                    <a:pt x="21314" y="3122"/>
                  </a:lnTo>
                  <a:lnTo>
                    <a:pt x="21452" y="3040"/>
                  </a:lnTo>
                  <a:lnTo>
                    <a:pt x="21603" y="2971"/>
                  </a:lnTo>
                  <a:lnTo>
                    <a:pt x="21754" y="2916"/>
                  </a:lnTo>
                  <a:lnTo>
                    <a:pt x="21905" y="2875"/>
                  </a:lnTo>
                  <a:lnTo>
                    <a:pt x="22070" y="2847"/>
                  </a:lnTo>
                  <a:lnTo>
                    <a:pt x="22387" y="2847"/>
                  </a:lnTo>
                  <a:lnTo>
                    <a:pt x="22538" y="2875"/>
                  </a:lnTo>
                  <a:lnTo>
                    <a:pt x="22703" y="2916"/>
                  </a:lnTo>
                  <a:lnTo>
                    <a:pt x="22854" y="2971"/>
                  </a:lnTo>
                  <a:lnTo>
                    <a:pt x="22992" y="3040"/>
                  </a:lnTo>
                  <a:lnTo>
                    <a:pt x="23143" y="3122"/>
                  </a:lnTo>
                  <a:lnTo>
                    <a:pt x="23267" y="3219"/>
                  </a:lnTo>
                  <a:lnTo>
                    <a:pt x="23390" y="3329"/>
                  </a:lnTo>
                  <a:lnTo>
                    <a:pt x="23528" y="3439"/>
                  </a:lnTo>
                  <a:lnTo>
                    <a:pt x="23652" y="3535"/>
                  </a:lnTo>
                  <a:lnTo>
                    <a:pt x="23803" y="3631"/>
                  </a:lnTo>
                  <a:lnTo>
                    <a:pt x="23940" y="3686"/>
                  </a:lnTo>
                  <a:lnTo>
                    <a:pt x="24092" y="3741"/>
                  </a:lnTo>
                  <a:lnTo>
                    <a:pt x="24243" y="3782"/>
                  </a:lnTo>
                  <a:lnTo>
                    <a:pt x="24408" y="3810"/>
                  </a:lnTo>
                  <a:lnTo>
                    <a:pt x="24724" y="3810"/>
                  </a:lnTo>
                  <a:lnTo>
                    <a:pt x="24875" y="3782"/>
                  </a:lnTo>
                  <a:lnTo>
                    <a:pt x="25040" y="3741"/>
                  </a:lnTo>
                  <a:lnTo>
                    <a:pt x="25192" y="3686"/>
                  </a:lnTo>
                  <a:lnTo>
                    <a:pt x="25329" y="3631"/>
                  </a:lnTo>
                  <a:lnTo>
                    <a:pt x="25480" y="3535"/>
                  </a:lnTo>
                  <a:lnTo>
                    <a:pt x="25604" y="3439"/>
                  </a:lnTo>
                  <a:lnTo>
                    <a:pt x="25742" y="3329"/>
                  </a:lnTo>
                  <a:lnTo>
                    <a:pt x="226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3530413" y="255270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22"/>
          <p:cNvGrpSpPr/>
          <p:nvPr/>
        </p:nvGrpSpPr>
        <p:grpSpPr>
          <a:xfrm>
            <a:off x="7159118" y="1291577"/>
            <a:ext cx="1307636" cy="3299472"/>
            <a:chOff x="4454914" y="1279903"/>
            <a:chExt cx="1307636" cy="3299472"/>
          </a:xfrm>
        </p:grpSpPr>
        <p:sp>
          <p:nvSpPr>
            <p:cNvPr id="804" name="Google Shape;804;p22"/>
            <p:cNvSpPr/>
            <p:nvPr/>
          </p:nvSpPr>
          <p:spPr>
            <a:xfrm>
              <a:off x="5619750" y="255270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6" name="Google Shape;806;p22"/>
            <p:cNvGrpSpPr/>
            <p:nvPr/>
          </p:nvGrpSpPr>
          <p:grpSpPr>
            <a:xfrm>
              <a:off x="4454914" y="1279903"/>
              <a:ext cx="1242229" cy="3299472"/>
              <a:chOff x="4454914" y="1279903"/>
              <a:chExt cx="1242229" cy="3299472"/>
            </a:xfrm>
          </p:grpSpPr>
          <p:sp>
            <p:nvSpPr>
              <p:cNvPr id="807" name="Google Shape;807;p22"/>
              <p:cNvSpPr/>
              <p:nvPr/>
            </p:nvSpPr>
            <p:spPr>
              <a:xfrm>
                <a:off x="4723639" y="2130811"/>
                <a:ext cx="704979" cy="1001332"/>
              </a:xfrm>
              <a:custGeom>
                <a:avLst/>
                <a:gdLst/>
                <a:ahLst/>
                <a:cxnLst/>
                <a:rect l="l" t="t" r="r" b="b"/>
                <a:pathLst>
                  <a:path w="26498" h="37637" extrusionOk="0">
                    <a:moveTo>
                      <a:pt x="0" y="1"/>
                    </a:moveTo>
                    <a:lnTo>
                      <a:pt x="0" y="34391"/>
                    </a:lnTo>
                    <a:lnTo>
                      <a:pt x="14" y="34556"/>
                    </a:lnTo>
                    <a:lnTo>
                      <a:pt x="28" y="34721"/>
                    </a:lnTo>
                    <a:lnTo>
                      <a:pt x="69" y="35051"/>
                    </a:lnTo>
                    <a:lnTo>
                      <a:pt x="151" y="35353"/>
                    </a:lnTo>
                    <a:lnTo>
                      <a:pt x="261" y="35656"/>
                    </a:lnTo>
                    <a:lnTo>
                      <a:pt x="399" y="35931"/>
                    </a:lnTo>
                    <a:lnTo>
                      <a:pt x="564" y="36206"/>
                    </a:lnTo>
                    <a:lnTo>
                      <a:pt x="743" y="36454"/>
                    </a:lnTo>
                    <a:lnTo>
                      <a:pt x="949" y="36687"/>
                    </a:lnTo>
                    <a:lnTo>
                      <a:pt x="1183" y="36894"/>
                    </a:lnTo>
                    <a:lnTo>
                      <a:pt x="1430" y="37086"/>
                    </a:lnTo>
                    <a:lnTo>
                      <a:pt x="1705" y="37237"/>
                    </a:lnTo>
                    <a:lnTo>
                      <a:pt x="1980" y="37375"/>
                    </a:lnTo>
                    <a:lnTo>
                      <a:pt x="2283" y="37485"/>
                    </a:lnTo>
                    <a:lnTo>
                      <a:pt x="2599" y="37567"/>
                    </a:lnTo>
                    <a:lnTo>
                      <a:pt x="2750" y="37595"/>
                    </a:lnTo>
                    <a:lnTo>
                      <a:pt x="2915" y="37622"/>
                    </a:lnTo>
                    <a:lnTo>
                      <a:pt x="3080" y="37636"/>
                    </a:lnTo>
                    <a:lnTo>
                      <a:pt x="22400" y="37636"/>
                    </a:lnTo>
                    <a:lnTo>
                      <a:pt x="22606" y="37622"/>
                    </a:lnTo>
                    <a:lnTo>
                      <a:pt x="22812" y="37609"/>
                    </a:lnTo>
                    <a:lnTo>
                      <a:pt x="23019" y="37581"/>
                    </a:lnTo>
                    <a:lnTo>
                      <a:pt x="23225" y="37554"/>
                    </a:lnTo>
                    <a:lnTo>
                      <a:pt x="23417" y="37499"/>
                    </a:lnTo>
                    <a:lnTo>
                      <a:pt x="23610" y="37444"/>
                    </a:lnTo>
                    <a:lnTo>
                      <a:pt x="23802" y="37389"/>
                    </a:lnTo>
                    <a:lnTo>
                      <a:pt x="23995" y="37306"/>
                    </a:lnTo>
                    <a:lnTo>
                      <a:pt x="24174" y="37224"/>
                    </a:lnTo>
                    <a:lnTo>
                      <a:pt x="24352" y="37141"/>
                    </a:lnTo>
                    <a:lnTo>
                      <a:pt x="24517" y="37045"/>
                    </a:lnTo>
                    <a:lnTo>
                      <a:pt x="24696" y="36935"/>
                    </a:lnTo>
                    <a:lnTo>
                      <a:pt x="24847" y="36825"/>
                    </a:lnTo>
                    <a:lnTo>
                      <a:pt x="25012" y="36701"/>
                    </a:lnTo>
                    <a:lnTo>
                      <a:pt x="25150" y="36564"/>
                    </a:lnTo>
                    <a:lnTo>
                      <a:pt x="25301" y="36440"/>
                    </a:lnTo>
                    <a:lnTo>
                      <a:pt x="25439" y="36289"/>
                    </a:lnTo>
                    <a:lnTo>
                      <a:pt x="25562" y="36137"/>
                    </a:lnTo>
                    <a:lnTo>
                      <a:pt x="25686" y="35986"/>
                    </a:lnTo>
                    <a:lnTo>
                      <a:pt x="25796" y="35821"/>
                    </a:lnTo>
                    <a:lnTo>
                      <a:pt x="25906" y="35656"/>
                    </a:lnTo>
                    <a:lnTo>
                      <a:pt x="26002" y="35491"/>
                    </a:lnTo>
                    <a:lnTo>
                      <a:pt x="26099" y="35312"/>
                    </a:lnTo>
                    <a:lnTo>
                      <a:pt x="26181" y="35133"/>
                    </a:lnTo>
                    <a:lnTo>
                      <a:pt x="26250" y="34941"/>
                    </a:lnTo>
                    <a:lnTo>
                      <a:pt x="26319" y="34748"/>
                    </a:lnTo>
                    <a:lnTo>
                      <a:pt x="26374" y="34556"/>
                    </a:lnTo>
                    <a:lnTo>
                      <a:pt x="26415" y="34363"/>
                    </a:lnTo>
                    <a:lnTo>
                      <a:pt x="26456" y="34157"/>
                    </a:lnTo>
                    <a:lnTo>
                      <a:pt x="26484" y="33951"/>
                    </a:lnTo>
                    <a:lnTo>
                      <a:pt x="26497" y="33745"/>
                    </a:lnTo>
                    <a:lnTo>
                      <a:pt x="26497" y="33538"/>
                    </a:lnTo>
                    <a:lnTo>
                      <a:pt x="2649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2"/>
              <p:cNvSpPr/>
              <p:nvPr/>
            </p:nvSpPr>
            <p:spPr>
              <a:xfrm>
                <a:off x="5147989" y="3859391"/>
                <a:ext cx="133557" cy="642777"/>
              </a:xfrm>
              <a:custGeom>
                <a:avLst/>
                <a:gdLst/>
                <a:ahLst/>
                <a:cxnLst/>
                <a:rect l="l" t="t" r="r" b="b"/>
                <a:pathLst>
                  <a:path w="5020" h="24160" extrusionOk="0">
                    <a:moveTo>
                      <a:pt x="1" y="0"/>
                    </a:moveTo>
                    <a:lnTo>
                      <a:pt x="1" y="24160"/>
                    </a:lnTo>
                    <a:lnTo>
                      <a:pt x="5020" y="24160"/>
                    </a:lnTo>
                    <a:lnTo>
                      <a:pt x="5020" y="0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2"/>
              <p:cNvSpPr/>
              <p:nvPr/>
            </p:nvSpPr>
            <p:spPr>
              <a:xfrm>
                <a:off x="4868131" y="3859391"/>
                <a:ext cx="133930" cy="642777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24160" extrusionOk="0">
                    <a:moveTo>
                      <a:pt x="1" y="0"/>
                    </a:moveTo>
                    <a:lnTo>
                      <a:pt x="1" y="24160"/>
                    </a:lnTo>
                    <a:lnTo>
                      <a:pt x="5033" y="24160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2"/>
              <p:cNvSpPr/>
              <p:nvPr/>
            </p:nvSpPr>
            <p:spPr>
              <a:xfrm>
                <a:off x="5112498" y="3302947"/>
                <a:ext cx="217709" cy="1145079"/>
              </a:xfrm>
              <a:custGeom>
                <a:avLst/>
                <a:gdLst/>
                <a:ahLst/>
                <a:cxnLst/>
                <a:rect l="l" t="t" r="r" b="b"/>
                <a:pathLst>
                  <a:path w="8183" h="43040" extrusionOk="0">
                    <a:moveTo>
                      <a:pt x="1" y="1"/>
                    </a:moveTo>
                    <a:lnTo>
                      <a:pt x="1" y="43040"/>
                    </a:lnTo>
                    <a:lnTo>
                      <a:pt x="8182" y="43040"/>
                    </a:lnTo>
                    <a:lnTo>
                      <a:pt x="8182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2"/>
              <p:cNvSpPr/>
              <p:nvPr/>
            </p:nvSpPr>
            <p:spPr>
              <a:xfrm>
                <a:off x="4807764" y="3302947"/>
                <a:ext cx="217709" cy="1145079"/>
              </a:xfrm>
              <a:custGeom>
                <a:avLst/>
                <a:gdLst/>
                <a:ahLst/>
                <a:cxnLst/>
                <a:rect l="l" t="t" r="r" b="b"/>
                <a:pathLst>
                  <a:path w="8183" h="43040" extrusionOk="0">
                    <a:moveTo>
                      <a:pt x="1" y="1"/>
                    </a:moveTo>
                    <a:lnTo>
                      <a:pt x="1" y="43040"/>
                    </a:lnTo>
                    <a:lnTo>
                      <a:pt x="8182" y="43040"/>
                    </a:lnTo>
                    <a:lnTo>
                      <a:pt x="8182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2"/>
              <p:cNvSpPr/>
              <p:nvPr/>
            </p:nvSpPr>
            <p:spPr>
              <a:xfrm>
                <a:off x="4807764" y="3132117"/>
                <a:ext cx="522442" cy="427675"/>
              </a:xfrm>
              <a:custGeom>
                <a:avLst/>
                <a:gdLst/>
                <a:ahLst/>
                <a:cxnLst/>
                <a:rect l="l" t="t" r="r" b="b"/>
                <a:pathLst>
                  <a:path w="19637" h="16075" extrusionOk="0">
                    <a:moveTo>
                      <a:pt x="1" y="0"/>
                    </a:moveTo>
                    <a:lnTo>
                      <a:pt x="1" y="16074"/>
                    </a:lnTo>
                    <a:lnTo>
                      <a:pt x="19636" y="16074"/>
                    </a:lnTo>
                    <a:lnTo>
                      <a:pt x="19636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2"/>
              <p:cNvSpPr/>
              <p:nvPr/>
            </p:nvSpPr>
            <p:spPr>
              <a:xfrm>
                <a:off x="5112498" y="4434830"/>
                <a:ext cx="244420" cy="69173"/>
              </a:xfrm>
              <a:custGeom>
                <a:avLst/>
                <a:gdLst/>
                <a:ahLst/>
                <a:cxnLst/>
                <a:rect l="l" t="t" r="r" b="b"/>
                <a:pathLst>
                  <a:path w="9187" h="2600" extrusionOk="0">
                    <a:moveTo>
                      <a:pt x="1" y="1"/>
                    </a:moveTo>
                    <a:lnTo>
                      <a:pt x="1" y="2600"/>
                    </a:lnTo>
                    <a:lnTo>
                      <a:pt x="9186" y="2600"/>
                    </a:lnTo>
                    <a:lnTo>
                      <a:pt x="918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2"/>
              <p:cNvSpPr/>
              <p:nvPr/>
            </p:nvSpPr>
            <p:spPr>
              <a:xfrm>
                <a:off x="4781053" y="4434830"/>
                <a:ext cx="244420" cy="69173"/>
              </a:xfrm>
              <a:custGeom>
                <a:avLst/>
                <a:gdLst/>
                <a:ahLst/>
                <a:cxnLst/>
                <a:rect l="l" t="t" r="r" b="b"/>
                <a:pathLst>
                  <a:path w="9187" h="2600" extrusionOk="0">
                    <a:moveTo>
                      <a:pt x="1" y="1"/>
                    </a:moveTo>
                    <a:lnTo>
                      <a:pt x="1" y="2600"/>
                    </a:lnTo>
                    <a:lnTo>
                      <a:pt x="9186" y="2600"/>
                    </a:lnTo>
                    <a:lnTo>
                      <a:pt x="918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2"/>
              <p:cNvSpPr/>
              <p:nvPr/>
            </p:nvSpPr>
            <p:spPr>
              <a:xfrm>
                <a:off x="5132266" y="4489344"/>
                <a:ext cx="379387" cy="90031"/>
              </a:xfrm>
              <a:custGeom>
                <a:avLst/>
                <a:gdLst/>
                <a:ahLst/>
                <a:cxnLst/>
                <a:rect l="l" t="t" r="r" b="b"/>
                <a:pathLst>
                  <a:path w="14260" h="3384" extrusionOk="0">
                    <a:moveTo>
                      <a:pt x="0" y="1"/>
                    </a:moveTo>
                    <a:lnTo>
                      <a:pt x="0" y="3383"/>
                    </a:lnTo>
                    <a:lnTo>
                      <a:pt x="14260" y="3383"/>
                    </a:lnTo>
                    <a:lnTo>
                      <a:pt x="14260" y="3204"/>
                    </a:lnTo>
                    <a:lnTo>
                      <a:pt x="14246" y="3039"/>
                    </a:lnTo>
                    <a:lnTo>
                      <a:pt x="14219" y="2861"/>
                    </a:lnTo>
                    <a:lnTo>
                      <a:pt x="14191" y="2696"/>
                    </a:lnTo>
                    <a:lnTo>
                      <a:pt x="14150" y="2531"/>
                    </a:lnTo>
                    <a:lnTo>
                      <a:pt x="14109" y="2379"/>
                    </a:lnTo>
                    <a:lnTo>
                      <a:pt x="13999" y="2063"/>
                    </a:lnTo>
                    <a:lnTo>
                      <a:pt x="13847" y="1761"/>
                    </a:lnTo>
                    <a:lnTo>
                      <a:pt x="13682" y="1486"/>
                    </a:lnTo>
                    <a:lnTo>
                      <a:pt x="13490" y="1224"/>
                    </a:lnTo>
                    <a:lnTo>
                      <a:pt x="13270" y="991"/>
                    </a:lnTo>
                    <a:lnTo>
                      <a:pt x="13036" y="771"/>
                    </a:lnTo>
                    <a:lnTo>
                      <a:pt x="12775" y="578"/>
                    </a:lnTo>
                    <a:lnTo>
                      <a:pt x="12486" y="399"/>
                    </a:lnTo>
                    <a:lnTo>
                      <a:pt x="12197" y="262"/>
                    </a:lnTo>
                    <a:lnTo>
                      <a:pt x="11881" y="152"/>
                    </a:lnTo>
                    <a:lnTo>
                      <a:pt x="11730" y="97"/>
                    </a:lnTo>
                    <a:lnTo>
                      <a:pt x="11565" y="69"/>
                    </a:lnTo>
                    <a:lnTo>
                      <a:pt x="11400" y="42"/>
                    </a:lnTo>
                    <a:lnTo>
                      <a:pt x="11221" y="14"/>
                    </a:lnTo>
                    <a:lnTo>
                      <a:pt x="110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2"/>
              <p:cNvSpPr/>
              <p:nvPr/>
            </p:nvSpPr>
            <p:spPr>
              <a:xfrm>
                <a:off x="4637280" y="4489344"/>
                <a:ext cx="379786" cy="90031"/>
              </a:xfrm>
              <a:custGeom>
                <a:avLst/>
                <a:gdLst/>
                <a:ahLst/>
                <a:cxnLst/>
                <a:rect l="l" t="t" r="r" b="b"/>
                <a:pathLst>
                  <a:path w="14275" h="3384" extrusionOk="0">
                    <a:moveTo>
                      <a:pt x="3219" y="1"/>
                    </a:moveTo>
                    <a:lnTo>
                      <a:pt x="3040" y="14"/>
                    </a:lnTo>
                    <a:lnTo>
                      <a:pt x="2875" y="42"/>
                    </a:lnTo>
                    <a:lnTo>
                      <a:pt x="2710" y="69"/>
                    </a:lnTo>
                    <a:lnTo>
                      <a:pt x="2545" y="97"/>
                    </a:lnTo>
                    <a:lnTo>
                      <a:pt x="2380" y="152"/>
                    </a:lnTo>
                    <a:lnTo>
                      <a:pt x="2077" y="262"/>
                    </a:lnTo>
                    <a:lnTo>
                      <a:pt x="1775" y="399"/>
                    </a:lnTo>
                    <a:lnTo>
                      <a:pt x="1500" y="578"/>
                    </a:lnTo>
                    <a:lnTo>
                      <a:pt x="1239" y="771"/>
                    </a:lnTo>
                    <a:lnTo>
                      <a:pt x="1005" y="991"/>
                    </a:lnTo>
                    <a:lnTo>
                      <a:pt x="785" y="1224"/>
                    </a:lnTo>
                    <a:lnTo>
                      <a:pt x="592" y="1486"/>
                    </a:lnTo>
                    <a:lnTo>
                      <a:pt x="413" y="1761"/>
                    </a:lnTo>
                    <a:lnTo>
                      <a:pt x="276" y="2063"/>
                    </a:lnTo>
                    <a:lnTo>
                      <a:pt x="166" y="2379"/>
                    </a:lnTo>
                    <a:lnTo>
                      <a:pt x="111" y="2531"/>
                    </a:lnTo>
                    <a:lnTo>
                      <a:pt x="70" y="2696"/>
                    </a:lnTo>
                    <a:lnTo>
                      <a:pt x="42" y="2861"/>
                    </a:lnTo>
                    <a:lnTo>
                      <a:pt x="28" y="3039"/>
                    </a:lnTo>
                    <a:lnTo>
                      <a:pt x="15" y="3204"/>
                    </a:lnTo>
                    <a:lnTo>
                      <a:pt x="1" y="3383"/>
                    </a:lnTo>
                    <a:lnTo>
                      <a:pt x="14274" y="3383"/>
                    </a:lnTo>
                    <a:lnTo>
                      <a:pt x="142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2"/>
              <p:cNvSpPr/>
              <p:nvPr/>
            </p:nvSpPr>
            <p:spPr>
              <a:xfrm>
                <a:off x="4936187" y="2122776"/>
                <a:ext cx="289037" cy="226116"/>
              </a:xfrm>
              <a:custGeom>
                <a:avLst/>
                <a:gdLst/>
                <a:ahLst/>
                <a:cxnLst/>
                <a:rect l="l" t="t" r="r" b="b"/>
                <a:pathLst>
                  <a:path w="10864" h="8499" extrusionOk="0">
                    <a:moveTo>
                      <a:pt x="0" y="0"/>
                    </a:moveTo>
                    <a:lnTo>
                      <a:pt x="0" y="413"/>
                    </a:lnTo>
                    <a:lnTo>
                      <a:pt x="14" y="702"/>
                    </a:lnTo>
                    <a:lnTo>
                      <a:pt x="28" y="1004"/>
                    </a:lnTo>
                    <a:lnTo>
                      <a:pt x="69" y="1307"/>
                    </a:lnTo>
                    <a:lnTo>
                      <a:pt x="110" y="1623"/>
                    </a:lnTo>
                    <a:lnTo>
                      <a:pt x="165" y="1939"/>
                    </a:lnTo>
                    <a:lnTo>
                      <a:pt x="248" y="2269"/>
                    </a:lnTo>
                    <a:lnTo>
                      <a:pt x="330" y="2599"/>
                    </a:lnTo>
                    <a:lnTo>
                      <a:pt x="426" y="2943"/>
                    </a:lnTo>
                    <a:lnTo>
                      <a:pt x="536" y="3273"/>
                    </a:lnTo>
                    <a:lnTo>
                      <a:pt x="660" y="3617"/>
                    </a:lnTo>
                    <a:lnTo>
                      <a:pt x="784" y="3960"/>
                    </a:lnTo>
                    <a:lnTo>
                      <a:pt x="921" y="4290"/>
                    </a:lnTo>
                    <a:lnTo>
                      <a:pt x="1073" y="4621"/>
                    </a:lnTo>
                    <a:lnTo>
                      <a:pt x="1238" y="4951"/>
                    </a:lnTo>
                    <a:lnTo>
                      <a:pt x="1416" y="5267"/>
                    </a:lnTo>
                    <a:lnTo>
                      <a:pt x="1595" y="5583"/>
                    </a:lnTo>
                    <a:lnTo>
                      <a:pt x="1774" y="5886"/>
                    </a:lnTo>
                    <a:lnTo>
                      <a:pt x="1980" y="6174"/>
                    </a:lnTo>
                    <a:lnTo>
                      <a:pt x="2186" y="6463"/>
                    </a:lnTo>
                    <a:lnTo>
                      <a:pt x="2393" y="6724"/>
                    </a:lnTo>
                    <a:lnTo>
                      <a:pt x="2613" y="6986"/>
                    </a:lnTo>
                    <a:lnTo>
                      <a:pt x="2847" y="7233"/>
                    </a:lnTo>
                    <a:lnTo>
                      <a:pt x="3080" y="7453"/>
                    </a:lnTo>
                    <a:lnTo>
                      <a:pt x="3314" y="7659"/>
                    </a:lnTo>
                    <a:lnTo>
                      <a:pt x="3562" y="7838"/>
                    </a:lnTo>
                    <a:lnTo>
                      <a:pt x="3809" y="8003"/>
                    </a:lnTo>
                    <a:lnTo>
                      <a:pt x="4070" y="8154"/>
                    </a:lnTo>
                    <a:lnTo>
                      <a:pt x="4332" y="8278"/>
                    </a:lnTo>
                    <a:lnTo>
                      <a:pt x="4607" y="8374"/>
                    </a:lnTo>
                    <a:lnTo>
                      <a:pt x="4868" y="8443"/>
                    </a:lnTo>
                    <a:lnTo>
                      <a:pt x="5143" y="8484"/>
                    </a:lnTo>
                    <a:lnTo>
                      <a:pt x="5432" y="8498"/>
                    </a:lnTo>
                    <a:lnTo>
                      <a:pt x="5707" y="8484"/>
                    </a:lnTo>
                    <a:lnTo>
                      <a:pt x="5982" y="8443"/>
                    </a:lnTo>
                    <a:lnTo>
                      <a:pt x="6257" y="8374"/>
                    </a:lnTo>
                    <a:lnTo>
                      <a:pt x="6518" y="8278"/>
                    </a:lnTo>
                    <a:lnTo>
                      <a:pt x="6779" y="8154"/>
                    </a:lnTo>
                    <a:lnTo>
                      <a:pt x="7040" y="8003"/>
                    </a:lnTo>
                    <a:lnTo>
                      <a:pt x="7288" y="7838"/>
                    </a:lnTo>
                    <a:lnTo>
                      <a:pt x="7535" y="7659"/>
                    </a:lnTo>
                    <a:lnTo>
                      <a:pt x="7783" y="7453"/>
                    </a:lnTo>
                    <a:lnTo>
                      <a:pt x="8017" y="7233"/>
                    </a:lnTo>
                    <a:lnTo>
                      <a:pt x="8237" y="6986"/>
                    </a:lnTo>
                    <a:lnTo>
                      <a:pt x="8457" y="6724"/>
                    </a:lnTo>
                    <a:lnTo>
                      <a:pt x="8677" y="6463"/>
                    </a:lnTo>
                    <a:lnTo>
                      <a:pt x="8883" y="6174"/>
                    </a:lnTo>
                    <a:lnTo>
                      <a:pt x="9076" y="5886"/>
                    </a:lnTo>
                    <a:lnTo>
                      <a:pt x="9268" y="5583"/>
                    </a:lnTo>
                    <a:lnTo>
                      <a:pt x="9447" y="5267"/>
                    </a:lnTo>
                    <a:lnTo>
                      <a:pt x="9612" y="4951"/>
                    </a:lnTo>
                    <a:lnTo>
                      <a:pt x="9777" y="4621"/>
                    </a:lnTo>
                    <a:lnTo>
                      <a:pt x="9928" y="4290"/>
                    </a:lnTo>
                    <a:lnTo>
                      <a:pt x="10066" y="3960"/>
                    </a:lnTo>
                    <a:lnTo>
                      <a:pt x="10203" y="3617"/>
                    </a:lnTo>
                    <a:lnTo>
                      <a:pt x="10327" y="3273"/>
                    </a:lnTo>
                    <a:lnTo>
                      <a:pt x="10437" y="2943"/>
                    </a:lnTo>
                    <a:lnTo>
                      <a:pt x="10533" y="2599"/>
                    </a:lnTo>
                    <a:lnTo>
                      <a:pt x="10616" y="2269"/>
                    </a:lnTo>
                    <a:lnTo>
                      <a:pt x="10684" y="1939"/>
                    </a:lnTo>
                    <a:lnTo>
                      <a:pt x="10753" y="1623"/>
                    </a:lnTo>
                    <a:lnTo>
                      <a:pt x="10794" y="1307"/>
                    </a:lnTo>
                    <a:lnTo>
                      <a:pt x="10822" y="1004"/>
                    </a:lnTo>
                    <a:lnTo>
                      <a:pt x="10849" y="702"/>
                    </a:lnTo>
                    <a:lnTo>
                      <a:pt x="10863" y="413"/>
                    </a:lnTo>
                    <a:lnTo>
                      <a:pt x="10863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2"/>
              <p:cNvSpPr/>
              <p:nvPr/>
            </p:nvSpPr>
            <p:spPr>
              <a:xfrm>
                <a:off x="4976786" y="1996189"/>
                <a:ext cx="207812" cy="235986"/>
              </a:xfrm>
              <a:custGeom>
                <a:avLst/>
                <a:gdLst/>
                <a:ahLst/>
                <a:cxnLst/>
                <a:rect l="l" t="t" r="r" b="b"/>
                <a:pathLst>
                  <a:path w="7811" h="8870" extrusionOk="0">
                    <a:moveTo>
                      <a:pt x="0" y="1"/>
                    </a:moveTo>
                    <a:lnTo>
                      <a:pt x="0" y="4965"/>
                    </a:lnTo>
                    <a:lnTo>
                      <a:pt x="0" y="5171"/>
                    </a:lnTo>
                    <a:lnTo>
                      <a:pt x="14" y="5363"/>
                    </a:lnTo>
                    <a:lnTo>
                      <a:pt x="42" y="5556"/>
                    </a:lnTo>
                    <a:lnTo>
                      <a:pt x="83" y="5748"/>
                    </a:lnTo>
                    <a:lnTo>
                      <a:pt x="124" y="5941"/>
                    </a:lnTo>
                    <a:lnTo>
                      <a:pt x="179" y="6120"/>
                    </a:lnTo>
                    <a:lnTo>
                      <a:pt x="234" y="6312"/>
                    </a:lnTo>
                    <a:lnTo>
                      <a:pt x="303" y="6477"/>
                    </a:lnTo>
                    <a:lnTo>
                      <a:pt x="385" y="6656"/>
                    </a:lnTo>
                    <a:lnTo>
                      <a:pt x="468" y="6821"/>
                    </a:lnTo>
                    <a:lnTo>
                      <a:pt x="564" y="6986"/>
                    </a:lnTo>
                    <a:lnTo>
                      <a:pt x="660" y="7151"/>
                    </a:lnTo>
                    <a:lnTo>
                      <a:pt x="771" y="7302"/>
                    </a:lnTo>
                    <a:lnTo>
                      <a:pt x="894" y="7453"/>
                    </a:lnTo>
                    <a:lnTo>
                      <a:pt x="1018" y="7591"/>
                    </a:lnTo>
                    <a:lnTo>
                      <a:pt x="1142" y="7728"/>
                    </a:lnTo>
                    <a:lnTo>
                      <a:pt x="1279" y="7852"/>
                    </a:lnTo>
                    <a:lnTo>
                      <a:pt x="1417" y="7976"/>
                    </a:lnTo>
                    <a:lnTo>
                      <a:pt x="1568" y="8086"/>
                    </a:lnTo>
                    <a:lnTo>
                      <a:pt x="1719" y="8196"/>
                    </a:lnTo>
                    <a:lnTo>
                      <a:pt x="1884" y="8306"/>
                    </a:lnTo>
                    <a:lnTo>
                      <a:pt x="2036" y="8402"/>
                    </a:lnTo>
                    <a:lnTo>
                      <a:pt x="2214" y="8485"/>
                    </a:lnTo>
                    <a:lnTo>
                      <a:pt x="2379" y="8567"/>
                    </a:lnTo>
                    <a:lnTo>
                      <a:pt x="2558" y="8636"/>
                    </a:lnTo>
                    <a:lnTo>
                      <a:pt x="2737" y="8691"/>
                    </a:lnTo>
                    <a:lnTo>
                      <a:pt x="2929" y="8746"/>
                    </a:lnTo>
                    <a:lnTo>
                      <a:pt x="3122" y="8787"/>
                    </a:lnTo>
                    <a:lnTo>
                      <a:pt x="3314" y="8828"/>
                    </a:lnTo>
                    <a:lnTo>
                      <a:pt x="3507" y="8842"/>
                    </a:lnTo>
                    <a:lnTo>
                      <a:pt x="3699" y="8856"/>
                    </a:lnTo>
                    <a:lnTo>
                      <a:pt x="3906" y="8870"/>
                    </a:lnTo>
                    <a:lnTo>
                      <a:pt x="4098" y="8856"/>
                    </a:lnTo>
                    <a:lnTo>
                      <a:pt x="4304" y="8842"/>
                    </a:lnTo>
                    <a:lnTo>
                      <a:pt x="4497" y="8828"/>
                    </a:lnTo>
                    <a:lnTo>
                      <a:pt x="4689" y="8787"/>
                    </a:lnTo>
                    <a:lnTo>
                      <a:pt x="4882" y="8746"/>
                    </a:lnTo>
                    <a:lnTo>
                      <a:pt x="5061" y="8691"/>
                    </a:lnTo>
                    <a:lnTo>
                      <a:pt x="5239" y="8636"/>
                    </a:lnTo>
                    <a:lnTo>
                      <a:pt x="5418" y="8567"/>
                    </a:lnTo>
                    <a:lnTo>
                      <a:pt x="5597" y="8485"/>
                    </a:lnTo>
                    <a:lnTo>
                      <a:pt x="5762" y="8402"/>
                    </a:lnTo>
                    <a:lnTo>
                      <a:pt x="5927" y="8306"/>
                    </a:lnTo>
                    <a:lnTo>
                      <a:pt x="6078" y="8196"/>
                    </a:lnTo>
                    <a:lnTo>
                      <a:pt x="6243" y="8086"/>
                    </a:lnTo>
                    <a:lnTo>
                      <a:pt x="6381" y="7976"/>
                    </a:lnTo>
                    <a:lnTo>
                      <a:pt x="6532" y="7852"/>
                    </a:lnTo>
                    <a:lnTo>
                      <a:pt x="6656" y="7728"/>
                    </a:lnTo>
                    <a:lnTo>
                      <a:pt x="6793" y="7591"/>
                    </a:lnTo>
                    <a:lnTo>
                      <a:pt x="6917" y="7453"/>
                    </a:lnTo>
                    <a:lnTo>
                      <a:pt x="7027" y="7302"/>
                    </a:lnTo>
                    <a:lnTo>
                      <a:pt x="7137" y="7151"/>
                    </a:lnTo>
                    <a:lnTo>
                      <a:pt x="7247" y="6986"/>
                    </a:lnTo>
                    <a:lnTo>
                      <a:pt x="7330" y="6821"/>
                    </a:lnTo>
                    <a:lnTo>
                      <a:pt x="7426" y="6656"/>
                    </a:lnTo>
                    <a:lnTo>
                      <a:pt x="7495" y="6477"/>
                    </a:lnTo>
                    <a:lnTo>
                      <a:pt x="7563" y="6312"/>
                    </a:lnTo>
                    <a:lnTo>
                      <a:pt x="7632" y="6120"/>
                    </a:lnTo>
                    <a:lnTo>
                      <a:pt x="7687" y="5941"/>
                    </a:lnTo>
                    <a:lnTo>
                      <a:pt x="7728" y="5748"/>
                    </a:lnTo>
                    <a:lnTo>
                      <a:pt x="7756" y="5556"/>
                    </a:lnTo>
                    <a:lnTo>
                      <a:pt x="7783" y="5363"/>
                    </a:lnTo>
                    <a:lnTo>
                      <a:pt x="7797" y="5171"/>
                    </a:lnTo>
                    <a:lnTo>
                      <a:pt x="7811" y="4965"/>
                    </a:lnTo>
                    <a:lnTo>
                      <a:pt x="7811" y="1"/>
                    </a:lnTo>
                    <a:close/>
                  </a:path>
                </a:pathLst>
              </a:custGeom>
              <a:solidFill>
                <a:srgbClr val="DD9F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2"/>
              <p:cNvSpPr/>
              <p:nvPr/>
            </p:nvSpPr>
            <p:spPr>
              <a:xfrm>
                <a:off x="4803375" y="1279903"/>
                <a:ext cx="548409" cy="353048"/>
              </a:xfrm>
              <a:custGeom>
                <a:avLst/>
                <a:gdLst/>
                <a:ahLst/>
                <a:cxnLst/>
                <a:rect l="l" t="t" r="r" b="b"/>
                <a:pathLst>
                  <a:path w="20613" h="13270" extrusionOk="0">
                    <a:moveTo>
                      <a:pt x="10314" y="0"/>
                    </a:moveTo>
                    <a:lnTo>
                      <a:pt x="9777" y="14"/>
                    </a:lnTo>
                    <a:lnTo>
                      <a:pt x="9255" y="28"/>
                    </a:lnTo>
                    <a:lnTo>
                      <a:pt x="8732" y="55"/>
                    </a:lnTo>
                    <a:lnTo>
                      <a:pt x="8224" y="96"/>
                    </a:lnTo>
                    <a:lnTo>
                      <a:pt x="7729" y="138"/>
                    </a:lnTo>
                    <a:lnTo>
                      <a:pt x="7247" y="193"/>
                    </a:lnTo>
                    <a:lnTo>
                      <a:pt x="6766" y="261"/>
                    </a:lnTo>
                    <a:lnTo>
                      <a:pt x="6298" y="344"/>
                    </a:lnTo>
                    <a:lnTo>
                      <a:pt x="5831" y="440"/>
                    </a:lnTo>
                    <a:lnTo>
                      <a:pt x="5391" y="536"/>
                    </a:lnTo>
                    <a:lnTo>
                      <a:pt x="4965" y="660"/>
                    </a:lnTo>
                    <a:lnTo>
                      <a:pt x="4538" y="784"/>
                    </a:lnTo>
                    <a:lnTo>
                      <a:pt x="4140" y="921"/>
                    </a:lnTo>
                    <a:lnTo>
                      <a:pt x="3755" y="1073"/>
                    </a:lnTo>
                    <a:lnTo>
                      <a:pt x="3370" y="1238"/>
                    </a:lnTo>
                    <a:lnTo>
                      <a:pt x="3012" y="1403"/>
                    </a:lnTo>
                    <a:lnTo>
                      <a:pt x="2668" y="1595"/>
                    </a:lnTo>
                    <a:lnTo>
                      <a:pt x="2352" y="1788"/>
                    </a:lnTo>
                    <a:lnTo>
                      <a:pt x="2050" y="1994"/>
                    </a:lnTo>
                    <a:lnTo>
                      <a:pt x="1761" y="2214"/>
                    </a:lnTo>
                    <a:lnTo>
                      <a:pt x="1486" y="2448"/>
                    </a:lnTo>
                    <a:lnTo>
                      <a:pt x="1238" y="2695"/>
                    </a:lnTo>
                    <a:lnTo>
                      <a:pt x="1018" y="2956"/>
                    </a:lnTo>
                    <a:lnTo>
                      <a:pt x="812" y="3231"/>
                    </a:lnTo>
                    <a:lnTo>
                      <a:pt x="619" y="3520"/>
                    </a:lnTo>
                    <a:lnTo>
                      <a:pt x="454" y="3809"/>
                    </a:lnTo>
                    <a:lnTo>
                      <a:pt x="317" y="4125"/>
                    </a:lnTo>
                    <a:lnTo>
                      <a:pt x="207" y="4442"/>
                    </a:lnTo>
                    <a:lnTo>
                      <a:pt x="111" y="4785"/>
                    </a:lnTo>
                    <a:lnTo>
                      <a:pt x="56" y="5129"/>
                    </a:lnTo>
                    <a:lnTo>
                      <a:pt x="14" y="5500"/>
                    </a:lnTo>
                    <a:lnTo>
                      <a:pt x="1" y="5872"/>
                    </a:lnTo>
                    <a:lnTo>
                      <a:pt x="14" y="6257"/>
                    </a:lnTo>
                    <a:lnTo>
                      <a:pt x="56" y="6628"/>
                    </a:lnTo>
                    <a:lnTo>
                      <a:pt x="111" y="6999"/>
                    </a:lnTo>
                    <a:lnTo>
                      <a:pt x="207" y="7357"/>
                    </a:lnTo>
                    <a:lnTo>
                      <a:pt x="317" y="7728"/>
                    </a:lnTo>
                    <a:lnTo>
                      <a:pt x="454" y="8072"/>
                    </a:lnTo>
                    <a:lnTo>
                      <a:pt x="619" y="8415"/>
                    </a:lnTo>
                    <a:lnTo>
                      <a:pt x="812" y="8759"/>
                    </a:lnTo>
                    <a:lnTo>
                      <a:pt x="1018" y="9075"/>
                    </a:lnTo>
                    <a:lnTo>
                      <a:pt x="1238" y="9405"/>
                    </a:lnTo>
                    <a:lnTo>
                      <a:pt x="1486" y="9708"/>
                    </a:lnTo>
                    <a:lnTo>
                      <a:pt x="1761" y="10010"/>
                    </a:lnTo>
                    <a:lnTo>
                      <a:pt x="2050" y="10299"/>
                    </a:lnTo>
                    <a:lnTo>
                      <a:pt x="2352" y="10574"/>
                    </a:lnTo>
                    <a:lnTo>
                      <a:pt x="2668" y="10849"/>
                    </a:lnTo>
                    <a:lnTo>
                      <a:pt x="3012" y="11111"/>
                    </a:lnTo>
                    <a:lnTo>
                      <a:pt x="3370" y="11358"/>
                    </a:lnTo>
                    <a:lnTo>
                      <a:pt x="3755" y="11578"/>
                    </a:lnTo>
                    <a:lnTo>
                      <a:pt x="4140" y="11798"/>
                    </a:lnTo>
                    <a:lnTo>
                      <a:pt x="4538" y="12004"/>
                    </a:lnTo>
                    <a:lnTo>
                      <a:pt x="4965" y="12197"/>
                    </a:lnTo>
                    <a:lnTo>
                      <a:pt x="5391" y="12376"/>
                    </a:lnTo>
                    <a:lnTo>
                      <a:pt x="5831" y="12541"/>
                    </a:lnTo>
                    <a:lnTo>
                      <a:pt x="6298" y="12692"/>
                    </a:lnTo>
                    <a:lnTo>
                      <a:pt x="6766" y="12829"/>
                    </a:lnTo>
                    <a:lnTo>
                      <a:pt x="7247" y="12939"/>
                    </a:lnTo>
                    <a:lnTo>
                      <a:pt x="7729" y="13036"/>
                    </a:lnTo>
                    <a:lnTo>
                      <a:pt x="8224" y="13118"/>
                    </a:lnTo>
                    <a:lnTo>
                      <a:pt x="8732" y="13187"/>
                    </a:lnTo>
                    <a:lnTo>
                      <a:pt x="9255" y="13242"/>
                    </a:lnTo>
                    <a:lnTo>
                      <a:pt x="9777" y="13269"/>
                    </a:lnTo>
                    <a:lnTo>
                      <a:pt x="10836" y="13269"/>
                    </a:lnTo>
                    <a:lnTo>
                      <a:pt x="11359" y="13242"/>
                    </a:lnTo>
                    <a:lnTo>
                      <a:pt x="11881" y="13187"/>
                    </a:lnTo>
                    <a:lnTo>
                      <a:pt x="12390" y="13118"/>
                    </a:lnTo>
                    <a:lnTo>
                      <a:pt x="12885" y="13036"/>
                    </a:lnTo>
                    <a:lnTo>
                      <a:pt x="13366" y="12939"/>
                    </a:lnTo>
                    <a:lnTo>
                      <a:pt x="13848" y="12829"/>
                    </a:lnTo>
                    <a:lnTo>
                      <a:pt x="14315" y="12692"/>
                    </a:lnTo>
                    <a:lnTo>
                      <a:pt x="14783" y="12541"/>
                    </a:lnTo>
                    <a:lnTo>
                      <a:pt x="15223" y="12376"/>
                    </a:lnTo>
                    <a:lnTo>
                      <a:pt x="15649" y="12197"/>
                    </a:lnTo>
                    <a:lnTo>
                      <a:pt x="16075" y="12004"/>
                    </a:lnTo>
                    <a:lnTo>
                      <a:pt x="16474" y="11798"/>
                    </a:lnTo>
                    <a:lnTo>
                      <a:pt x="16859" y="11578"/>
                    </a:lnTo>
                    <a:lnTo>
                      <a:pt x="17244" y="11358"/>
                    </a:lnTo>
                    <a:lnTo>
                      <a:pt x="17601" y="11111"/>
                    </a:lnTo>
                    <a:lnTo>
                      <a:pt x="17945" y="10849"/>
                    </a:lnTo>
                    <a:lnTo>
                      <a:pt x="18261" y="10574"/>
                    </a:lnTo>
                    <a:lnTo>
                      <a:pt x="18564" y="10299"/>
                    </a:lnTo>
                    <a:lnTo>
                      <a:pt x="18853" y="10010"/>
                    </a:lnTo>
                    <a:lnTo>
                      <a:pt x="19128" y="9708"/>
                    </a:lnTo>
                    <a:lnTo>
                      <a:pt x="19375" y="9405"/>
                    </a:lnTo>
                    <a:lnTo>
                      <a:pt x="19595" y="9075"/>
                    </a:lnTo>
                    <a:lnTo>
                      <a:pt x="19801" y="8759"/>
                    </a:lnTo>
                    <a:lnTo>
                      <a:pt x="19994" y="8415"/>
                    </a:lnTo>
                    <a:lnTo>
                      <a:pt x="20159" y="8072"/>
                    </a:lnTo>
                    <a:lnTo>
                      <a:pt x="20297" y="7728"/>
                    </a:lnTo>
                    <a:lnTo>
                      <a:pt x="20407" y="7357"/>
                    </a:lnTo>
                    <a:lnTo>
                      <a:pt x="20503" y="6999"/>
                    </a:lnTo>
                    <a:lnTo>
                      <a:pt x="20558" y="6628"/>
                    </a:lnTo>
                    <a:lnTo>
                      <a:pt x="20599" y="6257"/>
                    </a:lnTo>
                    <a:lnTo>
                      <a:pt x="20613" y="5872"/>
                    </a:lnTo>
                    <a:lnTo>
                      <a:pt x="20599" y="5500"/>
                    </a:lnTo>
                    <a:lnTo>
                      <a:pt x="20558" y="5129"/>
                    </a:lnTo>
                    <a:lnTo>
                      <a:pt x="20503" y="4785"/>
                    </a:lnTo>
                    <a:lnTo>
                      <a:pt x="20407" y="4442"/>
                    </a:lnTo>
                    <a:lnTo>
                      <a:pt x="20297" y="4125"/>
                    </a:lnTo>
                    <a:lnTo>
                      <a:pt x="20159" y="3809"/>
                    </a:lnTo>
                    <a:lnTo>
                      <a:pt x="19994" y="3520"/>
                    </a:lnTo>
                    <a:lnTo>
                      <a:pt x="19801" y="3231"/>
                    </a:lnTo>
                    <a:lnTo>
                      <a:pt x="19595" y="2956"/>
                    </a:lnTo>
                    <a:lnTo>
                      <a:pt x="19375" y="2695"/>
                    </a:lnTo>
                    <a:lnTo>
                      <a:pt x="19128" y="2448"/>
                    </a:lnTo>
                    <a:lnTo>
                      <a:pt x="18853" y="2214"/>
                    </a:lnTo>
                    <a:lnTo>
                      <a:pt x="18564" y="1994"/>
                    </a:lnTo>
                    <a:lnTo>
                      <a:pt x="18261" y="1788"/>
                    </a:lnTo>
                    <a:lnTo>
                      <a:pt x="17945" y="1595"/>
                    </a:lnTo>
                    <a:lnTo>
                      <a:pt x="17601" y="1403"/>
                    </a:lnTo>
                    <a:lnTo>
                      <a:pt x="17244" y="1238"/>
                    </a:lnTo>
                    <a:lnTo>
                      <a:pt x="16859" y="1073"/>
                    </a:lnTo>
                    <a:lnTo>
                      <a:pt x="16474" y="921"/>
                    </a:lnTo>
                    <a:lnTo>
                      <a:pt x="16075" y="784"/>
                    </a:lnTo>
                    <a:lnTo>
                      <a:pt x="15649" y="660"/>
                    </a:lnTo>
                    <a:lnTo>
                      <a:pt x="15223" y="536"/>
                    </a:lnTo>
                    <a:lnTo>
                      <a:pt x="14783" y="440"/>
                    </a:lnTo>
                    <a:lnTo>
                      <a:pt x="14315" y="344"/>
                    </a:lnTo>
                    <a:lnTo>
                      <a:pt x="13848" y="261"/>
                    </a:lnTo>
                    <a:lnTo>
                      <a:pt x="13366" y="193"/>
                    </a:lnTo>
                    <a:lnTo>
                      <a:pt x="12885" y="138"/>
                    </a:lnTo>
                    <a:lnTo>
                      <a:pt x="12390" y="96"/>
                    </a:lnTo>
                    <a:lnTo>
                      <a:pt x="11881" y="55"/>
                    </a:lnTo>
                    <a:lnTo>
                      <a:pt x="11359" y="28"/>
                    </a:lnTo>
                    <a:lnTo>
                      <a:pt x="10836" y="14"/>
                    </a:lnTo>
                    <a:lnTo>
                      <a:pt x="1031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2"/>
              <p:cNvSpPr/>
              <p:nvPr/>
            </p:nvSpPr>
            <p:spPr>
              <a:xfrm>
                <a:off x="5248237" y="1690365"/>
                <a:ext cx="154761" cy="155134"/>
              </a:xfrm>
              <a:custGeom>
                <a:avLst/>
                <a:gdLst/>
                <a:ahLst/>
                <a:cxnLst/>
                <a:rect l="l" t="t" r="r" b="b"/>
                <a:pathLst>
                  <a:path w="5817" h="5831" extrusionOk="0">
                    <a:moveTo>
                      <a:pt x="2902" y="0"/>
                    </a:moveTo>
                    <a:lnTo>
                      <a:pt x="2613" y="28"/>
                    </a:lnTo>
                    <a:lnTo>
                      <a:pt x="2324" y="69"/>
                    </a:lnTo>
                    <a:lnTo>
                      <a:pt x="2035" y="138"/>
                    </a:lnTo>
                    <a:lnTo>
                      <a:pt x="1774" y="234"/>
                    </a:lnTo>
                    <a:lnTo>
                      <a:pt x="1513" y="358"/>
                    </a:lnTo>
                    <a:lnTo>
                      <a:pt x="1279" y="509"/>
                    </a:lnTo>
                    <a:lnTo>
                      <a:pt x="1059" y="674"/>
                    </a:lnTo>
                    <a:lnTo>
                      <a:pt x="853" y="853"/>
                    </a:lnTo>
                    <a:lnTo>
                      <a:pt x="660" y="1059"/>
                    </a:lnTo>
                    <a:lnTo>
                      <a:pt x="495" y="1293"/>
                    </a:lnTo>
                    <a:lnTo>
                      <a:pt x="344" y="1526"/>
                    </a:lnTo>
                    <a:lnTo>
                      <a:pt x="220" y="1788"/>
                    </a:lnTo>
                    <a:lnTo>
                      <a:pt x="124" y="2049"/>
                    </a:lnTo>
                    <a:lnTo>
                      <a:pt x="55" y="2338"/>
                    </a:lnTo>
                    <a:lnTo>
                      <a:pt x="14" y="2627"/>
                    </a:lnTo>
                    <a:lnTo>
                      <a:pt x="0" y="2915"/>
                    </a:lnTo>
                    <a:lnTo>
                      <a:pt x="14" y="3218"/>
                    </a:lnTo>
                    <a:lnTo>
                      <a:pt x="55" y="3507"/>
                    </a:lnTo>
                    <a:lnTo>
                      <a:pt x="124" y="3782"/>
                    </a:lnTo>
                    <a:lnTo>
                      <a:pt x="220" y="4057"/>
                    </a:lnTo>
                    <a:lnTo>
                      <a:pt x="344" y="4304"/>
                    </a:lnTo>
                    <a:lnTo>
                      <a:pt x="495" y="4552"/>
                    </a:lnTo>
                    <a:lnTo>
                      <a:pt x="660" y="4772"/>
                    </a:lnTo>
                    <a:lnTo>
                      <a:pt x="853" y="4978"/>
                    </a:lnTo>
                    <a:lnTo>
                      <a:pt x="1059" y="5170"/>
                    </a:lnTo>
                    <a:lnTo>
                      <a:pt x="1279" y="5335"/>
                    </a:lnTo>
                    <a:lnTo>
                      <a:pt x="1513" y="5473"/>
                    </a:lnTo>
                    <a:lnTo>
                      <a:pt x="1774" y="5597"/>
                    </a:lnTo>
                    <a:lnTo>
                      <a:pt x="2035" y="5693"/>
                    </a:lnTo>
                    <a:lnTo>
                      <a:pt x="2324" y="5775"/>
                    </a:lnTo>
                    <a:lnTo>
                      <a:pt x="2613" y="5817"/>
                    </a:lnTo>
                    <a:lnTo>
                      <a:pt x="2902" y="5830"/>
                    </a:lnTo>
                    <a:lnTo>
                      <a:pt x="3204" y="5817"/>
                    </a:lnTo>
                    <a:lnTo>
                      <a:pt x="3493" y="5775"/>
                    </a:lnTo>
                    <a:lnTo>
                      <a:pt x="3768" y="5693"/>
                    </a:lnTo>
                    <a:lnTo>
                      <a:pt x="4043" y="5597"/>
                    </a:lnTo>
                    <a:lnTo>
                      <a:pt x="4291" y="5473"/>
                    </a:lnTo>
                    <a:lnTo>
                      <a:pt x="4538" y="5335"/>
                    </a:lnTo>
                    <a:lnTo>
                      <a:pt x="4758" y="5170"/>
                    </a:lnTo>
                    <a:lnTo>
                      <a:pt x="4964" y="4978"/>
                    </a:lnTo>
                    <a:lnTo>
                      <a:pt x="5157" y="4772"/>
                    </a:lnTo>
                    <a:lnTo>
                      <a:pt x="5322" y="4552"/>
                    </a:lnTo>
                    <a:lnTo>
                      <a:pt x="5473" y="4304"/>
                    </a:lnTo>
                    <a:lnTo>
                      <a:pt x="5597" y="4057"/>
                    </a:lnTo>
                    <a:lnTo>
                      <a:pt x="5693" y="3782"/>
                    </a:lnTo>
                    <a:lnTo>
                      <a:pt x="5762" y="3507"/>
                    </a:lnTo>
                    <a:lnTo>
                      <a:pt x="5803" y="3218"/>
                    </a:lnTo>
                    <a:lnTo>
                      <a:pt x="5817" y="2915"/>
                    </a:lnTo>
                    <a:lnTo>
                      <a:pt x="5803" y="2627"/>
                    </a:lnTo>
                    <a:lnTo>
                      <a:pt x="5762" y="2338"/>
                    </a:lnTo>
                    <a:lnTo>
                      <a:pt x="5693" y="2049"/>
                    </a:lnTo>
                    <a:lnTo>
                      <a:pt x="5597" y="1788"/>
                    </a:lnTo>
                    <a:lnTo>
                      <a:pt x="5473" y="1526"/>
                    </a:lnTo>
                    <a:lnTo>
                      <a:pt x="5322" y="1293"/>
                    </a:lnTo>
                    <a:lnTo>
                      <a:pt x="5157" y="1059"/>
                    </a:lnTo>
                    <a:lnTo>
                      <a:pt x="4964" y="853"/>
                    </a:lnTo>
                    <a:lnTo>
                      <a:pt x="4758" y="674"/>
                    </a:lnTo>
                    <a:lnTo>
                      <a:pt x="4538" y="509"/>
                    </a:lnTo>
                    <a:lnTo>
                      <a:pt x="4291" y="358"/>
                    </a:lnTo>
                    <a:lnTo>
                      <a:pt x="4043" y="234"/>
                    </a:lnTo>
                    <a:lnTo>
                      <a:pt x="3768" y="138"/>
                    </a:lnTo>
                    <a:lnTo>
                      <a:pt x="3493" y="69"/>
                    </a:lnTo>
                    <a:lnTo>
                      <a:pt x="3204" y="28"/>
                    </a:lnTo>
                    <a:lnTo>
                      <a:pt x="2902" y="0"/>
                    </a:lnTo>
                    <a:close/>
                  </a:path>
                </a:pathLst>
              </a:custGeom>
              <a:solidFill>
                <a:srgbClr val="FFAF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2"/>
              <p:cNvSpPr/>
              <p:nvPr/>
            </p:nvSpPr>
            <p:spPr>
              <a:xfrm>
                <a:off x="4761685" y="1690365"/>
                <a:ext cx="154761" cy="155134"/>
              </a:xfrm>
              <a:custGeom>
                <a:avLst/>
                <a:gdLst/>
                <a:ahLst/>
                <a:cxnLst/>
                <a:rect l="l" t="t" r="r" b="b"/>
                <a:pathLst>
                  <a:path w="5817" h="5831" extrusionOk="0">
                    <a:moveTo>
                      <a:pt x="2915" y="0"/>
                    </a:moveTo>
                    <a:lnTo>
                      <a:pt x="2613" y="28"/>
                    </a:lnTo>
                    <a:lnTo>
                      <a:pt x="2324" y="69"/>
                    </a:lnTo>
                    <a:lnTo>
                      <a:pt x="2049" y="138"/>
                    </a:lnTo>
                    <a:lnTo>
                      <a:pt x="1774" y="234"/>
                    </a:lnTo>
                    <a:lnTo>
                      <a:pt x="1526" y="358"/>
                    </a:lnTo>
                    <a:lnTo>
                      <a:pt x="1279" y="509"/>
                    </a:lnTo>
                    <a:lnTo>
                      <a:pt x="1059" y="674"/>
                    </a:lnTo>
                    <a:lnTo>
                      <a:pt x="853" y="853"/>
                    </a:lnTo>
                    <a:lnTo>
                      <a:pt x="660" y="1059"/>
                    </a:lnTo>
                    <a:lnTo>
                      <a:pt x="495" y="1293"/>
                    </a:lnTo>
                    <a:lnTo>
                      <a:pt x="344" y="1526"/>
                    </a:lnTo>
                    <a:lnTo>
                      <a:pt x="220" y="1788"/>
                    </a:lnTo>
                    <a:lnTo>
                      <a:pt x="124" y="2049"/>
                    </a:lnTo>
                    <a:lnTo>
                      <a:pt x="55" y="2338"/>
                    </a:lnTo>
                    <a:lnTo>
                      <a:pt x="14" y="2627"/>
                    </a:lnTo>
                    <a:lnTo>
                      <a:pt x="0" y="2915"/>
                    </a:lnTo>
                    <a:lnTo>
                      <a:pt x="14" y="3218"/>
                    </a:lnTo>
                    <a:lnTo>
                      <a:pt x="55" y="3507"/>
                    </a:lnTo>
                    <a:lnTo>
                      <a:pt x="124" y="3782"/>
                    </a:lnTo>
                    <a:lnTo>
                      <a:pt x="220" y="4057"/>
                    </a:lnTo>
                    <a:lnTo>
                      <a:pt x="344" y="4304"/>
                    </a:lnTo>
                    <a:lnTo>
                      <a:pt x="495" y="4552"/>
                    </a:lnTo>
                    <a:lnTo>
                      <a:pt x="660" y="4772"/>
                    </a:lnTo>
                    <a:lnTo>
                      <a:pt x="853" y="4978"/>
                    </a:lnTo>
                    <a:lnTo>
                      <a:pt x="1059" y="5170"/>
                    </a:lnTo>
                    <a:lnTo>
                      <a:pt x="1279" y="5335"/>
                    </a:lnTo>
                    <a:lnTo>
                      <a:pt x="1526" y="5473"/>
                    </a:lnTo>
                    <a:lnTo>
                      <a:pt x="1774" y="5597"/>
                    </a:lnTo>
                    <a:lnTo>
                      <a:pt x="2049" y="5693"/>
                    </a:lnTo>
                    <a:lnTo>
                      <a:pt x="2324" y="5775"/>
                    </a:lnTo>
                    <a:lnTo>
                      <a:pt x="2613" y="5817"/>
                    </a:lnTo>
                    <a:lnTo>
                      <a:pt x="2915" y="5830"/>
                    </a:lnTo>
                    <a:lnTo>
                      <a:pt x="3204" y="5817"/>
                    </a:lnTo>
                    <a:lnTo>
                      <a:pt x="3493" y="5775"/>
                    </a:lnTo>
                    <a:lnTo>
                      <a:pt x="3782" y="5693"/>
                    </a:lnTo>
                    <a:lnTo>
                      <a:pt x="4043" y="5597"/>
                    </a:lnTo>
                    <a:lnTo>
                      <a:pt x="4304" y="5473"/>
                    </a:lnTo>
                    <a:lnTo>
                      <a:pt x="4538" y="5335"/>
                    </a:lnTo>
                    <a:lnTo>
                      <a:pt x="4758" y="5170"/>
                    </a:lnTo>
                    <a:lnTo>
                      <a:pt x="4964" y="4978"/>
                    </a:lnTo>
                    <a:lnTo>
                      <a:pt x="5157" y="4772"/>
                    </a:lnTo>
                    <a:lnTo>
                      <a:pt x="5322" y="4552"/>
                    </a:lnTo>
                    <a:lnTo>
                      <a:pt x="5473" y="4304"/>
                    </a:lnTo>
                    <a:lnTo>
                      <a:pt x="5597" y="4057"/>
                    </a:lnTo>
                    <a:lnTo>
                      <a:pt x="5693" y="3782"/>
                    </a:lnTo>
                    <a:lnTo>
                      <a:pt x="5762" y="3507"/>
                    </a:lnTo>
                    <a:lnTo>
                      <a:pt x="5803" y="3218"/>
                    </a:lnTo>
                    <a:lnTo>
                      <a:pt x="5817" y="2915"/>
                    </a:lnTo>
                    <a:lnTo>
                      <a:pt x="5803" y="2627"/>
                    </a:lnTo>
                    <a:lnTo>
                      <a:pt x="5762" y="2338"/>
                    </a:lnTo>
                    <a:lnTo>
                      <a:pt x="5693" y="2049"/>
                    </a:lnTo>
                    <a:lnTo>
                      <a:pt x="5597" y="1788"/>
                    </a:lnTo>
                    <a:lnTo>
                      <a:pt x="5473" y="1526"/>
                    </a:lnTo>
                    <a:lnTo>
                      <a:pt x="5322" y="1293"/>
                    </a:lnTo>
                    <a:lnTo>
                      <a:pt x="5157" y="1059"/>
                    </a:lnTo>
                    <a:lnTo>
                      <a:pt x="4964" y="853"/>
                    </a:lnTo>
                    <a:lnTo>
                      <a:pt x="4758" y="674"/>
                    </a:lnTo>
                    <a:lnTo>
                      <a:pt x="4538" y="509"/>
                    </a:lnTo>
                    <a:lnTo>
                      <a:pt x="4304" y="358"/>
                    </a:lnTo>
                    <a:lnTo>
                      <a:pt x="4043" y="234"/>
                    </a:lnTo>
                    <a:lnTo>
                      <a:pt x="3782" y="138"/>
                    </a:lnTo>
                    <a:lnTo>
                      <a:pt x="3493" y="69"/>
                    </a:lnTo>
                    <a:lnTo>
                      <a:pt x="3204" y="28"/>
                    </a:lnTo>
                    <a:lnTo>
                      <a:pt x="2915" y="0"/>
                    </a:lnTo>
                    <a:close/>
                  </a:path>
                </a:pathLst>
              </a:custGeom>
              <a:solidFill>
                <a:srgbClr val="FFAF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2"/>
              <p:cNvSpPr/>
              <p:nvPr/>
            </p:nvSpPr>
            <p:spPr>
              <a:xfrm>
                <a:off x="4819471" y="1462067"/>
                <a:ext cx="522442" cy="612075"/>
              </a:xfrm>
              <a:custGeom>
                <a:avLst/>
                <a:gdLst/>
                <a:ahLst/>
                <a:cxnLst/>
                <a:rect l="l" t="t" r="r" b="b"/>
                <a:pathLst>
                  <a:path w="19637" h="23006" extrusionOk="0">
                    <a:moveTo>
                      <a:pt x="1" y="1"/>
                    </a:moveTo>
                    <a:lnTo>
                      <a:pt x="1" y="13188"/>
                    </a:lnTo>
                    <a:lnTo>
                      <a:pt x="14" y="13696"/>
                    </a:lnTo>
                    <a:lnTo>
                      <a:pt x="56" y="14191"/>
                    </a:lnTo>
                    <a:lnTo>
                      <a:pt x="111" y="14686"/>
                    </a:lnTo>
                    <a:lnTo>
                      <a:pt x="193" y="15168"/>
                    </a:lnTo>
                    <a:lnTo>
                      <a:pt x="303" y="15635"/>
                    </a:lnTo>
                    <a:lnTo>
                      <a:pt x="441" y="16103"/>
                    </a:lnTo>
                    <a:lnTo>
                      <a:pt x="592" y="16556"/>
                    </a:lnTo>
                    <a:lnTo>
                      <a:pt x="771" y="17010"/>
                    </a:lnTo>
                    <a:lnTo>
                      <a:pt x="963" y="17437"/>
                    </a:lnTo>
                    <a:lnTo>
                      <a:pt x="1183" y="17863"/>
                    </a:lnTo>
                    <a:lnTo>
                      <a:pt x="1417" y="18275"/>
                    </a:lnTo>
                    <a:lnTo>
                      <a:pt x="1678" y="18674"/>
                    </a:lnTo>
                    <a:lnTo>
                      <a:pt x="1953" y="19059"/>
                    </a:lnTo>
                    <a:lnTo>
                      <a:pt x="2242" y="19430"/>
                    </a:lnTo>
                    <a:lnTo>
                      <a:pt x="2545" y="19788"/>
                    </a:lnTo>
                    <a:lnTo>
                      <a:pt x="2875" y="20132"/>
                    </a:lnTo>
                    <a:lnTo>
                      <a:pt x="3218" y="20448"/>
                    </a:lnTo>
                    <a:lnTo>
                      <a:pt x="3576" y="20764"/>
                    </a:lnTo>
                    <a:lnTo>
                      <a:pt x="3947" y="21053"/>
                    </a:lnTo>
                    <a:lnTo>
                      <a:pt x="4332" y="21328"/>
                    </a:lnTo>
                    <a:lnTo>
                      <a:pt x="4731" y="21575"/>
                    </a:lnTo>
                    <a:lnTo>
                      <a:pt x="5130" y="21809"/>
                    </a:lnTo>
                    <a:lnTo>
                      <a:pt x="5556" y="22029"/>
                    </a:lnTo>
                    <a:lnTo>
                      <a:pt x="5996" y="22235"/>
                    </a:lnTo>
                    <a:lnTo>
                      <a:pt x="6436" y="22400"/>
                    </a:lnTo>
                    <a:lnTo>
                      <a:pt x="6890" y="22565"/>
                    </a:lnTo>
                    <a:lnTo>
                      <a:pt x="7357" y="22689"/>
                    </a:lnTo>
                    <a:lnTo>
                      <a:pt x="7839" y="22799"/>
                    </a:lnTo>
                    <a:lnTo>
                      <a:pt x="8320" y="22882"/>
                    </a:lnTo>
                    <a:lnTo>
                      <a:pt x="8815" y="22951"/>
                    </a:lnTo>
                    <a:lnTo>
                      <a:pt x="9310" y="22992"/>
                    </a:lnTo>
                    <a:lnTo>
                      <a:pt x="9819" y="23006"/>
                    </a:lnTo>
                    <a:lnTo>
                      <a:pt x="10314" y="22992"/>
                    </a:lnTo>
                    <a:lnTo>
                      <a:pt x="10822" y="22951"/>
                    </a:lnTo>
                    <a:lnTo>
                      <a:pt x="11304" y="22882"/>
                    </a:lnTo>
                    <a:lnTo>
                      <a:pt x="11799" y="22799"/>
                    </a:lnTo>
                    <a:lnTo>
                      <a:pt x="12266" y="22689"/>
                    </a:lnTo>
                    <a:lnTo>
                      <a:pt x="12734" y="22565"/>
                    </a:lnTo>
                    <a:lnTo>
                      <a:pt x="13188" y="22400"/>
                    </a:lnTo>
                    <a:lnTo>
                      <a:pt x="13641" y="22235"/>
                    </a:lnTo>
                    <a:lnTo>
                      <a:pt x="14068" y="22029"/>
                    </a:lnTo>
                    <a:lnTo>
                      <a:pt x="14494" y="21809"/>
                    </a:lnTo>
                    <a:lnTo>
                      <a:pt x="14906" y="21575"/>
                    </a:lnTo>
                    <a:lnTo>
                      <a:pt x="15305" y="21328"/>
                    </a:lnTo>
                    <a:lnTo>
                      <a:pt x="15690" y="21053"/>
                    </a:lnTo>
                    <a:lnTo>
                      <a:pt x="16061" y="20764"/>
                    </a:lnTo>
                    <a:lnTo>
                      <a:pt x="16419" y="20448"/>
                    </a:lnTo>
                    <a:lnTo>
                      <a:pt x="16763" y="20132"/>
                    </a:lnTo>
                    <a:lnTo>
                      <a:pt x="17079" y="19788"/>
                    </a:lnTo>
                    <a:lnTo>
                      <a:pt x="17395" y="19430"/>
                    </a:lnTo>
                    <a:lnTo>
                      <a:pt x="17684" y="19059"/>
                    </a:lnTo>
                    <a:lnTo>
                      <a:pt x="17959" y="18674"/>
                    </a:lnTo>
                    <a:lnTo>
                      <a:pt x="18206" y="18275"/>
                    </a:lnTo>
                    <a:lnTo>
                      <a:pt x="18440" y="17863"/>
                    </a:lnTo>
                    <a:lnTo>
                      <a:pt x="18660" y="17437"/>
                    </a:lnTo>
                    <a:lnTo>
                      <a:pt x="18866" y="17010"/>
                    </a:lnTo>
                    <a:lnTo>
                      <a:pt x="19031" y="16556"/>
                    </a:lnTo>
                    <a:lnTo>
                      <a:pt x="19196" y="16103"/>
                    </a:lnTo>
                    <a:lnTo>
                      <a:pt x="19320" y="15635"/>
                    </a:lnTo>
                    <a:lnTo>
                      <a:pt x="19430" y="15168"/>
                    </a:lnTo>
                    <a:lnTo>
                      <a:pt x="19513" y="14686"/>
                    </a:lnTo>
                    <a:lnTo>
                      <a:pt x="19582" y="14191"/>
                    </a:lnTo>
                    <a:lnTo>
                      <a:pt x="19623" y="13696"/>
                    </a:lnTo>
                    <a:lnTo>
                      <a:pt x="19637" y="13188"/>
                    </a:lnTo>
                    <a:lnTo>
                      <a:pt x="19637" y="1"/>
                    </a:lnTo>
                    <a:close/>
                  </a:path>
                </a:pathLst>
              </a:custGeom>
              <a:solidFill>
                <a:srgbClr val="FFBE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2"/>
              <p:cNvSpPr/>
              <p:nvPr/>
            </p:nvSpPr>
            <p:spPr>
              <a:xfrm>
                <a:off x="4984102" y="1860477"/>
                <a:ext cx="192833" cy="71727"/>
              </a:xfrm>
              <a:custGeom>
                <a:avLst/>
                <a:gdLst/>
                <a:ahLst/>
                <a:cxnLst/>
                <a:rect l="l" t="t" r="r" b="b"/>
                <a:pathLst>
                  <a:path w="7248" h="2696" extrusionOk="0">
                    <a:moveTo>
                      <a:pt x="372" y="0"/>
                    </a:moveTo>
                    <a:lnTo>
                      <a:pt x="317" y="14"/>
                    </a:lnTo>
                    <a:lnTo>
                      <a:pt x="207" y="55"/>
                    </a:lnTo>
                    <a:lnTo>
                      <a:pt x="124" y="124"/>
                    </a:lnTo>
                    <a:lnTo>
                      <a:pt x="55" y="220"/>
                    </a:lnTo>
                    <a:lnTo>
                      <a:pt x="14" y="316"/>
                    </a:lnTo>
                    <a:lnTo>
                      <a:pt x="0" y="426"/>
                    </a:lnTo>
                    <a:lnTo>
                      <a:pt x="14" y="536"/>
                    </a:lnTo>
                    <a:lnTo>
                      <a:pt x="42" y="591"/>
                    </a:lnTo>
                    <a:lnTo>
                      <a:pt x="69" y="646"/>
                    </a:lnTo>
                    <a:lnTo>
                      <a:pt x="207" y="880"/>
                    </a:lnTo>
                    <a:lnTo>
                      <a:pt x="358" y="1086"/>
                    </a:lnTo>
                    <a:lnTo>
                      <a:pt x="523" y="1293"/>
                    </a:lnTo>
                    <a:lnTo>
                      <a:pt x="716" y="1485"/>
                    </a:lnTo>
                    <a:lnTo>
                      <a:pt x="894" y="1664"/>
                    </a:lnTo>
                    <a:lnTo>
                      <a:pt x="1101" y="1829"/>
                    </a:lnTo>
                    <a:lnTo>
                      <a:pt x="1321" y="1980"/>
                    </a:lnTo>
                    <a:lnTo>
                      <a:pt x="1541" y="2132"/>
                    </a:lnTo>
                    <a:lnTo>
                      <a:pt x="1774" y="2255"/>
                    </a:lnTo>
                    <a:lnTo>
                      <a:pt x="2022" y="2365"/>
                    </a:lnTo>
                    <a:lnTo>
                      <a:pt x="2269" y="2462"/>
                    </a:lnTo>
                    <a:lnTo>
                      <a:pt x="2517" y="2544"/>
                    </a:lnTo>
                    <a:lnTo>
                      <a:pt x="2792" y="2613"/>
                    </a:lnTo>
                    <a:lnTo>
                      <a:pt x="3053" y="2654"/>
                    </a:lnTo>
                    <a:lnTo>
                      <a:pt x="3328" y="2682"/>
                    </a:lnTo>
                    <a:lnTo>
                      <a:pt x="3617" y="2695"/>
                    </a:lnTo>
                    <a:lnTo>
                      <a:pt x="3892" y="2682"/>
                    </a:lnTo>
                    <a:lnTo>
                      <a:pt x="4181" y="2668"/>
                    </a:lnTo>
                    <a:lnTo>
                      <a:pt x="4442" y="2613"/>
                    </a:lnTo>
                    <a:lnTo>
                      <a:pt x="4717" y="2558"/>
                    </a:lnTo>
                    <a:lnTo>
                      <a:pt x="4964" y="2475"/>
                    </a:lnTo>
                    <a:lnTo>
                      <a:pt x="5226" y="2379"/>
                    </a:lnTo>
                    <a:lnTo>
                      <a:pt x="5459" y="2269"/>
                    </a:lnTo>
                    <a:lnTo>
                      <a:pt x="5693" y="2145"/>
                    </a:lnTo>
                    <a:lnTo>
                      <a:pt x="5927" y="2008"/>
                    </a:lnTo>
                    <a:lnTo>
                      <a:pt x="6133" y="1857"/>
                    </a:lnTo>
                    <a:lnTo>
                      <a:pt x="6339" y="1692"/>
                    </a:lnTo>
                    <a:lnTo>
                      <a:pt x="6532" y="1513"/>
                    </a:lnTo>
                    <a:lnTo>
                      <a:pt x="6711" y="1320"/>
                    </a:lnTo>
                    <a:lnTo>
                      <a:pt x="6890" y="1114"/>
                    </a:lnTo>
                    <a:lnTo>
                      <a:pt x="7041" y="908"/>
                    </a:lnTo>
                    <a:lnTo>
                      <a:pt x="7192" y="688"/>
                    </a:lnTo>
                    <a:lnTo>
                      <a:pt x="7220" y="633"/>
                    </a:lnTo>
                    <a:lnTo>
                      <a:pt x="7233" y="578"/>
                    </a:lnTo>
                    <a:lnTo>
                      <a:pt x="7247" y="468"/>
                    </a:lnTo>
                    <a:lnTo>
                      <a:pt x="7233" y="358"/>
                    </a:lnTo>
                    <a:lnTo>
                      <a:pt x="7192" y="248"/>
                    </a:lnTo>
                    <a:lnTo>
                      <a:pt x="7137" y="165"/>
                    </a:lnTo>
                    <a:lnTo>
                      <a:pt x="7041" y="96"/>
                    </a:lnTo>
                    <a:lnTo>
                      <a:pt x="6945" y="41"/>
                    </a:lnTo>
                    <a:lnTo>
                      <a:pt x="6890" y="41"/>
                    </a:lnTo>
                    <a:lnTo>
                      <a:pt x="6821" y="28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2"/>
              <p:cNvSpPr/>
              <p:nvPr/>
            </p:nvSpPr>
            <p:spPr>
              <a:xfrm>
                <a:off x="5182389" y="1716331"/>
                <a:ext cx="39535" cy="39163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1472" extrusionOk="0">
                    <a:moveTo>
                      <a:pt x="743" y="0"/>
                    </a:moveTo>
                    <a:lnTo>
                      <a:pt x="592" y="14"/>
                    </a:lnTo>
                    <a:lnTo>
                      <a:pt x="454" y="55"/>
                    </a:lnTo>
                    <a:lnTo>
                      <a:pt x="330" y="124"/>
                    </a:lnTo>
                    <a:lnTo>
                      <a:pt x="220" y="220"/>
                    </a:lnTo>
                    <a:lnTo>
                      <a:pt x="138" y="330"/>
                    </a:lnTo>
                    <a:lnTo>
                      <a:pt x="69" y="454"/>
                    </a:lnTo>
                    <a:lnTo>
                      <a:pt x="28" y="592"/>
                    </a:lnTo>
                    <a:lnTo>
                      <a:pt x="0" y="743"/>
                    </a:lnTo>
                    <a:lnTo>
                      <a:pt x="28" y="881"/>
                    </a:lnTo>
                    <a:lnTo>
                      <a:pt x="69" y="1018"/>
                    </a:lnTo>
                    <a:lnTo>
                      <a:pt x="138" y="1156"/>
                    </a:lnTo>
                    <a:lnTo>
                      <a:pt x="220" y="1266"/>
                    </a:lnTo>
                    <a:lnTo>
                      <a:pt x="330" y="1348"/>
                    </a:lnTo>
                    <a:lnTo>
                      <a:pt x="454" y="1417"/>
                    </a:lnTo>
                    <a:lnTo>
                      <a:pt x="592" y="1458"/>
                    </a:lnTo>
                    <a:lnTo>
                      <a:pt x="743" y="1472"/>
                    </a:lnTo>
                    <a:lnTo>
                      <a:pt x="894" y="1458"/>
                    </a:lnTo>
                    <a:lnTo>
                      <a:pt x="1032" y="1417"/>
                    </a:lnTo>
                    <a:lnTo>
                      <a:pt x="1155" y="1348"/>
                    </a:lnTo>
                    <a:lnTo>
                      <a:pt x="1265" y="1266"/>
                    </a:lnTo>
                    <a:lnTo>
                      <a:pt x="1362" y="1156"/>
                    </a:lnTo>
                    <a:lnTo>
                      <a:pt x="1430" y="1018"/>
                    </a:lnTo>
                    <a:lnTo>
                      <a:pt x="1472" y="881"/>
                    </a:lnTo>
                    <a:lnTo>
                      <a:pt x="1485" y="743"/>
                    </a:lnTo>
                    <a:lnTo>
                      <a:pt x="1472" y="592"/>
                    </a:lnTo>
                    <a:lnTo>
                      <a:pt x="1430" y="454"/>
                    </a:lnTo>
                    <a:lnTo>
                      <a:pt x="1362" y="330"/>
                    </a:lnTo>
                    <a:lnTo>
                      <a:pt x="1265" y="220"/>
                    </a:lnTo>
                    <a:lnTo>
                      <a:pt x="1155" y="124"/>
                    </a:lnTo>
                    <a:lnTo>
                      <a:pt x="1032" y="55"/>
                    </a:lnTo>
                    <a:lnTo>
                      <a:pt x="894" y="14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2"/>
              <p:cNvSpPr/>
              <p:nvPr/>
            </p:nvSpPr>
            <p:spPr>
              <a:xfrm>
                <a:off x="4939459" y="1716331"/>
                <a:ext cx="39189" cy="39163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472" extrusionOk="0">
                    <a:moveTo>
                      <a:pt x="730" y="0"/>
                    </a:moveTo>
                    <a:lnTo>
                      <a:pt x="592" y="14"/>
                    </a:lnTo>
                    <a:lnTo>
                      <a:pt x="441" y="55"/>
                    </a:lnTo>
                    <a:lnTo>
                      <a:pt x="317" y="124"/>
                    </a:lnTo>
                    <a:lnTo>
                      <a:pt x="207" y="220"/>
                    </a:lnTo>
                    <a:lnTo>
                      <a:pt x="125" y="330"/>
                    </a:lnTo>
                    <a:lnTo>
                      <a:pt x="56" y="454"/>
                    </a:lnTo>
                    <a:lnTo>
                      <a:pt x="15" y="592"/>
                    </a:lnTo>
                    <a:lnTo>
                      <a:pt x="1" y="743"/>
                    </a:lnTo>
                    <a:lnTo>
                      <a:pt x="15" y="881"/>
                    </a:lnTo>
                    <a:lnTo>
                      <a:pt x="56" y="1018"/>
                    </a:lnTo>
                    <a:lnTo>
                      <a:pt x="125" y="1156"/>
                    </a:lnTo>
                    <a:lnTo>
                      <a:pt x="207" y="1266"/>
                    </a:lnTo>
                    <a:lnTo>
                      <a:pt x="317" y="1348"/>
                    </a:lnTo>
                    <a:lnTo>
                      <a:pt x="441" y="1417"/>
                    </a:lnTo>
                    <a:lnTo>
                      <a:pt x="592" y="1458"/>
                    </a:lnTo>
                    <a:lnTo>
                      <a:pt x="730" y="1472"/>
                    </a:lnTo>
                    <a:lnTo>
                      <a:pt x="881" y="1458"/>
                    </a:lnTo>
                    <a:lnTo>
                      <a:pt x="1018" y="1417"/>
                    </a:lnTo>
                    <a:lnTo>
                      <a:pt x="1142" y="1348"/>
                    </a:lnTo>
                    <a:lnTo>
                      <a:pt x="1252" y="1266"/>
                    </a:lnTo>
                    <a:lnTo>
                      <a:pt x="1348" y="1156"/>
                    </a:lnTo>
                    <a:lnTo>
                      <a:pt x="1417" y="1018"/>
                    </a:lnTo>
                    <a:lnTo>
                      <a:pt x="1458" y="881"/>
                    </a:lnTo>
                    <a:lnTo>
                      <a:pt x="1472" y="743"/>
                    </a:lnTo>
                    <a:lnTo>
                      <a:pt x="1458" y="592"/>
                    </a:lnTo>
                    <a:lnTo>
                      <a:pt x="1417" y="454"/>
                    </a:lnTo>
                    <a:lnTo>
                      <a:pt x="1348" y="330"/>
                    </a:lnTo>
                    <a:lnTo>
                      <a:pt x="1252" y="220"/>
                    </a:lnTo>
                    <a:lnTo>
                      <a:pt x="1142" y="124"/>
                    </a:lnTo>
                    <a:lnTo>
                      <a:pt x="1018" y="55"/>
                    </a:lnTo>
                    <a:lnTo>
                      <a:pt x="881" y="14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2"/>
              <p:cNvSpPr/>
              <p:nvPr/>
            </p:nvSpPr>
            <p:spPr>
              <a:xfrm>
                <a:off x="5308231" y="1415243"/>
                <a:ext cx="61857" cy="275149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10342" extrusionOk="0">
                    <a:moveTo>
                      <a:pt x="0" y="1"/>
                    </a:moveTo>
                    <a:lnTo>
                      <a:pt x="0" y="9186"/>
                    </a:lnTo>
                    <a:lnTo>
                      <a:pt x="14" y="9296"/>
                    </a:lnTo>
                    <a:lnTo>
                      <a:pt x="28" y="9420"/>
                    </a:lnTo>
                    <a:lnTo>
                      <a:pt x="55" y="9530"/>
                    </a:lnTo>
                    <a:lnTo>
                      <a:pt x="97" y="9640"/>
                    </a:lnTo>
                    <a:lnTo>
                      <a:pt x="138" y="9736"/>
                    </a:lnTo>
                    <a:lnTo>
                      <a:pt x="207" y="9832"/>
                    </a:lnTo>
                    <a:lnTo>
                      <a:pt x="262" y="9929"/>
                    </a:lnTo>
                    <a:lnTo>
                      <a:pt x="344" y="10011"/>
                    </a:lnTo>
                    <a:lnTo>
                      <a:pt x="427" y="10080"/>
                    </a:lnTo>
                    <a:lnTo>
                      <a:pt x="509" y="10149"/>
                    </a:lnTo>
                    <a:lnTo>
                      <a:pt x="605" y="10204"/>
                    </a:lnTo>
                    <a:lnTo>
                      <a:pt x="715" y="10259"/>
                    </a:lnTo>
                    <a:lnTo>
                      <a:pt x="825" y="10300"/>
                    </a:lnTo>
                    <a:lnTo>
                      <a:pt x="935" y="10327"/>
                    </a:lnTo>
                    <a:lnTo>
                      <a:pt x="1046" y="10341"/>
                    </a:lnTo>
                    <a:lnTo>
                      <a:pt x="1279" y="10341"/>
                    </a:lnTo>
                    <a:lnTo>
                      <a:pt x="1403" y="10327"/>
                    </a:lnTo>
                    <a:lnTo>
                      <a:pt x="1513" y="10300"/>
                    </a:lnTo>
                    <a:lnTo>
                      <a:pt x="1623" y="10259"/>
                    </a:lnTo>
                    <a:lnTo>
                      <a:pt x="1719" y="10204"/>
                    </a:lnTo>
                    <a:lnTo>
                      <a:pt x="1816" y="10149"/>
                    </a:lnTo>
                    <a:lnTo>
                      <a:pt x="1912" y="10080"/>
                    </a:lnTo>
                    <a:lnTo>
                      <a:pt x="1994" y="10011"/>
                    </a:lnTo>
                    <a:lnTo>
                      <a:pt x="2063" y="9929"/>
                    </a:lnTo>
                    <a:lnTo>
                      <a:pt x="2132" y="9832"/>
                    </a:lnTo>
                    <a:lnTo>
                      <a:pt x="2187" y="9736"/>
                    </a:lnTo>
                    <a:lnTo>
                      <a:pt x="2242" y="9640"/>
                    </a:lnTo>
                    <a:lnTo>
                      <a:pt x="2269" y="9530"/>
                    </a:lnTo>
                    <a:lnTo>
                      <a:pt x="2311" y="9420"/>
                    </a:lnTo>
                    <a:lnTo>
                      <a:pt x="2324" y="9296"/>
                    </a:lnTo>
                    <a:lnTo>
                      <a:pt x="2324" y="9186"/>
                    </a:lnTo>
                    <a:lnTo>
                      <a:pt x="2324" y="2325"/>
                    </a:lnTo>
                    <a:lnTo>
                      <a:pt x="2311" y="2091"/>
                    </a:lnTo>
                    <a:lnTo>
                      <a:pt x="2283" y="1857"/>
                    </a:lnTo>
                    <a:lnTo>
                      <a:pt x="2228" y="1637"/>
                    </a:lnTo>
                    <a:lnTo>
                      <a:pt x="2146" y="1417"/>
                    </a:lnTo>
                    <a:lnTo>
                      <a:pt x="2049" y="1225"/>
                    </a:lnTo>
                    <a:lnTo>
                      <a:pt x="1926" y="1032"/>
                    </a:lnTo>
                    <a:lnTo>
                      <a:pt x="1802" y="853"/>
                    </a:lnTo>
                    <a:lnTo>
                      <a:pt x="1651" y="688"/>
                    </a:lnTo>
                    <a:lnTo>
                      <a:pt x="1486" y="537"/>
                    </a:lnTo>
                    <a:lnTo>
                      <a:pt x="1307" y="400"/>
                    </a:lnTo>
                    <a:lnTo>
                      <a:pt x="1114" y="290"/>
                    </a:lnTo>
                    <a:lnTo>
                      <a:pt x="908" y="180"/>
                    </a:lnTo>
                    <a:lnTo>
                      <a:pt x="688" y="111"/>
                    </a:lnTo>
                    <a:lnTo>
                      <a:pt x="468" y="56"/>
                    </a:lnTo>
                    <a:lnTo>
                      <a:pt x="234" y="1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2"/>
              <p:cNvSpPr/>
              <p:nvPr/>
            </p:nvSpPr>
            <p:spPr>
              <a:xfrm>
                <a:off x="4958854" y="1780343"/>
                <a:ext cx="235986" cy="80161"/>
              </a:xfrm>
              <a:custGeom>
                <a:avLst/>
                <a:gdLst/>
                <a:ahLst/>
                <a:cxnLst/>
                <a:rect l="l" t="t" r="r" b="b"/>
                <a:pathLst>
                  <a:path w="8870" h="3013" extrusionOk="0">
                    <a:moveTo>
                      <a:pt x="3012" y="1"/>
                    </a:moveTo>
                    <a:lnTo>
                      <a:pt x="2710" y="15"/>
                    </a:lnTo>
                    <a:lnTo>
                      <a:pt x="2407" y="56"/>
                    </a:lnTo>
                    <a:lnTo>
                      <a:pt x="2118" y="138"/>
                    </a:lnTo>
                    <a:lnTo>
                      <a:pt x="1843" y="235"/>
                    </a:lnTo>
                    <a:lnTo>
                      <a:pt x="1582" y="358"/>
                    </a:lnTo>
                    <a:lnTo>
                      <a:pt x="1334" y="510"/>
                    </a:lnTo>
                    <a:lnTo>
                      <a:pt x="1101" y="688"/>
                    </a:lnTo>
                    <a:lnTo>
                      <a:pt x="881" y="881"/>
                    </a:lnTo>
                    <a:lnTo>
                      <a:pt x="688" y="1101"/>
                    </a:lnTo>
                    <a:lnTo>
                      <a:pt x="523" y="1321"/>
                    </a:lnTo>
                    <a:lnTo>
                      <a:pt x="372" y="1568"/>
                    </a:lnTo>
                    <a:lnTo>
                      <a:pt x="248" y="1843"/>
                    </a:lnTo>
                    <a:lnTo>
                      <a:pt x="138" y="2118"/>
                    </a:lnTo>
                    <a:lnTo>
                      <a:pt x="69" y="2407"/>
                    </a:lnTo>
                    <a:lnTo>
                      <a:pt x="14" y="2710"/>
                    </a:lnTo>
                    <a:lnTo>
                      <a:pt x="1" y="3012"/>
                    </a:lnTo>
                    <a:lnTo>
                      <a:pt x="8870" y="3012"/>
                    </a:lnTo>
                    <a:lnTo>
                      <a:pt x="8842" y="2710"/>
                    </a:lnTo>
                    <a:lnTo>
                      <a:pt x="8801" y="2407"/>
                    </a:lnTo>
                    <a:lnTo>
                      <a:pt x="8732" y="2118"/>
                    </a:lnTo>
                    <a:lnTo>
                      <a:pt x="8622" y="1843"/>
                    </a:lnTo>
                    <a:lnTo>
                      <a:pt x="8499" y="1568"/>
                    </a:lnTo>
                    <a:lnTo>
                      <a:pt x="8347" y="1321"/>
                    </a:lnTo>
                    <a:lnTo>
                      <a:pt x="8182" y="1101"/>
                    </a:lnTo>
                    <a:lnTo>
                      <a:pt x="7976" y="881"/>
                    </a:lnTo>
                    <a:lnTo>
                      <a:pt x="7770" y="688"/>
                    </a:lnTo>
                    <a:lnTo>
                      <a:pt x="7536" y="510"/>
                    </a:lnTo>
                    <a:lnTo>
                      <a:pt x="7288" y="358"/>
                    </a:lnTo>
                    <a:lnTo>
                      <a:pt x="7027" y="235"/>
                    </a:lnTo>
                    <a:lnTo>
                      <a:pt x="6752" y="138"/>
                    </a:lnTo>
                    <a:lnTo>
                      <a:pt x="6463" y="56"/>
                    </a:lnTo>
                    <a:lnTo>
                      <a:pt x="6161" y="15"/>
                    </a:lnTo>
                    <a:lnTo>
                      <a:pt x="5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2"/>
              <p:cNvSpPr/>
              <p:nvPr/>
            </p:nvSpPr>
            <p:spPr>
              <a:xfrm>
                <a:off x="4924108" y="2121685"/>
                <a:ext cx="120015" cy="177801"/>
              </a:xfrm>
              <a:custGeom>
                <a:avLst/>
                <a:gdLst/>
                <a:ahLst/>
                <a:cxnLst/>
                <a:rect l="l" t="t" r="r" b="b"/>
                <a:pathLst>
                  <a:path w="4511" h="6683" extrusionOk="0">
                    <a:moveTo>
                      <a:pt x="0" y="0"/>
                    </a:moveTo>
                    <a:lnTo>
                      <a:pt x="1375" y="6683"/>
                    </a:lnTo>
                    <a:lnTo>
                      <a:pt x="4511" y="3960"/>
                    </a:lnTo>
                    <a:lnTo>
                      <a:pt x="22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2"/>
              <p:cNvSpPr/>
              <p:nvPr/>
            </p:nvSpPr>
            <p:spPr>
              <a:xfrm>
                <a:off x="5116888" y="2121685"/>
                <a:ext cx="120042" cy="177801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6683" extrusionOk="0">
                    <a:moveTo>
                      <a:pt x="2256" y="0"/>
                    </a:moveTo>
                    <a:lnTo>
                      <a:pt x="1" y="3960"/>
                    </a:lnTo>
                    <a:lnTo>
                      <a:pt x="3150" y="6683"/>
                    </a:lnTo>
                    <a:lnTo>
                      <a:pt x="45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2"/>
              <p:cNvSpPr/>
              <p:nvPr/>
            </p:nvSpPr>
            <p:spPr>
              <a:xfrm>
                <a:off x="5199576" y="2129720"/>
                <a:ext cx="497567" cy="1105571"/>
              </a:xfrm>
              <a:custGeom>
                <a:avLst/>
                <a:gdLst/>
                <a:ahLst/>
                <a:cxnLst/>
                <a:rect l="l" t="t" r="r" b="b"/>
                <a:pathLst>
                  <a:path w="18702" h="41555" extrusionOk="0">
                    <a:moveTo>
                      <a:pt x="8127" y="1"/>
                    </a:moveTo>
                    <a:lnTo>
                      <a:pt x="7838" y="14"/>
                    </a:lnTo>
                    <a:lnTo>
                      <a:pt x="7536" y="56"/>
                    </a:lnTo>
                    <a:lnTo>
                      <a:pt x="7247" y="138"/>
                    </a:lnTo>
                    <a:lnTo>
                      <a:pt x="6972" y="234"/>
                    </a:lnTo>
                    <a:lnTo>
                      <a:pt x="6683" y="372"/>
                    </a:lnTo>
                    <a:lnTo>
                      <a:pt x="6422" y="523"/>
                    </a:lnTo>
                    <a:lnTo>
                      <a:pt x="6175" y="716"/>
                    </a:lnTo>
                    <a:lnTo>
                      <a:pt x="5941" y="922"/>
                    </a:lnTo>
                    <a:lnTo>
                      <a:pt x="5748" y="1142"/>
                    </a:lnTo>
                    <a:lnTo>
                      <a:pt x="5570" y="1389"/>
                    </a:lnTo>
                    <a:lnTo>
                      <a:pt x="5418" y="1651"/>
                    </a:lnTo>
                    <a:lnTo>
                      <a:pt x="5295" y="1912"/>
                    </a:lnTo>
                    <a:lnTo>
                      <a:pt x="5198" y="2187"/>
                    </a:lnTo>
                    <a:lnTo>
                      <a:pt x="5130" y="2476"/>
                    </a:lnTo>
                    <a:lnTo>
                      <a:pt x="5088" y="2764"/>
                    </a:lnTo>
                    <a:lnTo>
                      <a:pt x="5074" y="3053"/>
                    </a:lnTo>
                    <a:lnTo>
                      <a:pt x="5088" y="3356"/>
                    </a:lnTo>
                    <a:lnTo>
                      <a:pt x="5130" y="3644"/>
                    </a:lnTo>
                    <a:lnTo>
                      <a:pt x="5212" y="3933"/>
                    </a:lnTo>
                    <a:lnTo>
                      <a:pt x="5308" y="4222"/>
                    </a:lnTo>
                    <a:lnTo>
                      <a:pt x="5446" y="4497"/>
                    </a:lnTo>
                    <a:lnTo>
                      <a:pt x="5597" y="4758"/>
                    </a:lnTo>
                    <a:lnTo>
                      <a:pt x="5872" y="5171"/>
                    </a:lnTo>
                    <a:lnTo>
                      <a:pt x="6161" y="5625"/>
                    </a:lnTo>
                    <a:lnTo>
                      <a:pt x="6463" y="6106"/>
                    </a:lnTo>
                    <a:lnTo>
                      <a:pt x="6780" y="6642"/>
                    </a:lnTo>
                    <a:lnTo>
                      <a:pt x="7110" y="7220"/>
                    </a:lnTo>
                    <a:lnTo>
                      <a:pt x="7453" y="7825"/>
                    </a:lnTo>
                    <a:lnTo>
                      <a:pt x="7797" y="8471"/>
                    </a:lnTo>
                    <a:lnTo>
                      <a:pt x="8155" y="9145"/>
                    </a:lnTo>
                    <a:lnTo>
                      <a:pt x="8512" y="9846"/>
                    </a:lnTo>
                    <a:lnTo>
                      <a:pt x="8870" y="10589"/>
                    </a:lnTo>
                    <a:lnTo>
                      <a:pt x="9227" y="11331"/>
                    </a:lnTo>
                    <a:lnTo>
                      <a:pt x="9571" y="12115"/>
                    </a:lnTo>
                    <a:lnTo>
                      <a:pt x="9915" y="12912"/>
                    </a:lnTo>
                    <a:lnTo>
                      <a:pt x="10245" y="13724"/>
                    </a:lnTo>
                    <a:lnTo>
                      <a:pt x="10575" y="14562"/>
                    </a:lnTo>
                    <a:lnTo>
                      <a:pt x="10877" y="15401"/>
                    </a:lnTo>
                    <a:lnTo>
                      <a:pt x="11166" y="16254"/>
                    </a:lnTo>
                    <a:lnTo>
                      <a:pt x="11427" y="17120"/>
                    </a:lnTo>
                    <a:lnTo>
                      <a:pt x="11689" y="17986"/>
                    </a:lnTo>
                    <a:lnTo>
                      <a:pt x="11909" y="18853"/>
                    </a:lnTo>
                    <a:lnTo>
                      <a:pt x="12101" y="19719"/>
                    </a:lnTo>
                    <a:lnTo>
                      <a:pt x="12280" y="20599"/>
                    </a:lnTo>
                    <a:lnTo>
                      <a:pt x="12417" y="21465"/>
                    </a:lnTo>
                    <a:lnTo>
                      <a:pt x="12472" y="21891"/>
                    </a:lnTo>
                    <a:lnTo>
                      <a:pt x="12514" y="22318"/>
                    </a:lnTo>
                    <a:lnTo>
                      <a:pt x="12555" y="22744"/>
                    </a:lnTo>
                    <a:lnTo>
                      <a:pt x="12582" y="23170"/>
                    </a:lnTo>
                    <a:lnTo>
                      <a:pt x="12610" y="23597"/>
                    </a:lnTo>
                    <a:lnTo>
                      <a:pt x="12610" y="24009"/>
                    </a:lnTo>
                    <a:lnTo>
                      <a:pt x="12610" y="24435"/>
                    </a:lnTo>
                    <a:lnTo>
                      <a:pt x="12596" y="24848"/>
                    </a:lnTo>
                    <a:lnTo>
                      <a:pt x="12582" y="25247"/>
                    </a:lnTo>
                    <a:lnTo>
                      <a:pt x="12541" y="25659"/>
                    </a:lnTo>
                    <a:lnTo>
                      <a:pt x="12500" y="26058"/>
                    </a:lnTo>
                    <a:lnTo>
                      <a:pt x="12445" y="26457"/>
                    </a:lnTo>
                    <a:lnTo>
                      <a:pt x="12376" y="26842"/>
                    </a:lnTo>
                    <a:lnTo>
                      <a:pt x="12294" y="27227"/>
                    </a:lnTo>
                    <a:lnTo>
                      <a:pt x="12197" y="27612"/>
                    </a:lnTo>
                    <a:lnTo>
                      <a:pt x="12101" y="27983"/>
                    </a:lnTo>
                    <a:lnTo>
                      <a:pt x="11977" y="28354"/>
                    </a:lnTo>
                    <a:lnTo>
                      <a:pt x="11840" y="28712"/>
                    </a:lnTo>
                    <a:lnTo>
                      <a:pt x="11716" y="29028"/>
                    </a:lnTo>
                    <a:lnTo>
                      <a:pt x="11579" y="29330"/>
                    </a:lnTo>
                    <a:lnTo>
                      <a:pt x="11427" y="29633"/>
                    </a:lnTo>
                    <a:lnTo>
                      <a:pt x="11262" y="29936"/>
                    </a:lnTo>
                    <a:lnTo>
                      <a:pt x="11083" y="30224"/>
                    </a:lnTo>
                    <a:lnTo>
                      <a:pt x="10905" y="30499"/>
                    </a:lnTo>
                    <a:lnTo>
                      <a:pt x="10712" y="30774"/>
                    </a:lnTo>
                    <a:lnTo>
                      <a:pt x="10506" y="31049"/>
                    </a:lnTo>
                    <a:lnTo>
                      <a:pt x="10300" y="31311"/>
                    </a:lnTo>
                    <a:lnTo>
                      <a:pt x="10066" y="31558"/>
                    </a:lnTo>
                    <a:lnTo>
                      <a:pt x="9832" y="31806"/>
                    </a:lnTo>
                    <a:lnTo>
                      <a:pt x="9585" y="32053"/>
                    </a:lnTo>
                    <a:lnTo>
                      <a:pt x="9337" y="32287"/>
                    </a:lnTo>
                    <a:lnTo>
                      <a:pt x="9062" y="32521"/>
                    </a:lnTo>
                    <a:lnTo>
                      <a:pt x="8787" y="32741"/>
                    </a:lnTo>
                    <a:lnTo>
                      <a:pt x="8498" y="32947"/>
                    </a:lnTo>
                    <a:lnTo>
                      <a:pt x="8196" y="33167"/>
                    </a:lnTo>
                    <a:lnTo>
                      <a:pt x="7880" y="33359"/>
                    </a:lnTo>
                    <a:lnTo>
                      <a:pt x="7563" y="33566"/>
                    </a:lnTo>
                    <a:lnTo>
                      <a:pt x="7220" y="33744"/>
                    </a:lnTo>
                    <a:lnTo>
                      <a:pt x="6876" y="33937"/>
                    </a:lnTo>
                    <a:lnTo>
                      <a:pt x="6518" y="34116"/>
                    </a:lnTo>
                    <a:lnTo>
                      <a:pt x="6161" y="34281"/>
                    </a:lnTo>
                    <a:lnTo>
                      <a:pt x="5776" y="34446"/>
                    </a:lnTo>
                    <a:lnTo>
                      <a:pt x="5391" y="34597"/>
                    </a:lnTo>
                    <a:lnTo>
                      <a:pt x="4992" y="34748"/>
                    </a:lnTo>
                    <a:lnTo>
                      <a:pt x="4579" y="34899"/>
                    </a:lnTo>
                    <a:lnTo>
                      <a:pt x="4153" y="35037"/>
                    </a:lnTo>
                    <a:lnTo>
                      <a:pt x="3713" y="35174"/>
                    </a:lnTo>
                    <a:lnTo>
                      <a:pt x="3273" y="35298"/>
                    </a:lnTo>
                    <a:lnTo>
                      <a:pt x="2819" y="35422"/>
                    </a:lnTo>
                    <a:lnTo>
                      <a:pt x="2352" y="35532"/>
                    </a:lnTo>
                    <a:lnTo>
                      <a:pt x="2049" y="35614"/>
                    </a:lnTo>
                    <a:lnTo>
                      <a:pt x="1761" y="35738"/>
                    </a:lnTo>
                    <a:lnTo>
                      <a:pt x="1499" y="35876"/>
                    </a:lnTo>
                    <a:lnTo>
                      <a:pt x="1252" y="36041"/>
                    </a:lnTo>
                    <a:lnTo>
                      <a:pt x="1018" y="36220"/>
                    </a:lnTo>
                    <a:lnTo>
                      <a:pt x="812" y="36426"/>
                    </a:lnTo>
                    <a:lnTo>
                      <a:pt x="619" y="36660"/>
                    </a:lnTo>
                    <a:lnTo>
                      <a:pt x="454" y="36893"/>
                    </a:lnTo>
                    <a:lnTo>
                      <a:pt x="303" y="37155"/>
                    </a:lnTo>
                    <a:lnTo>
                      <a:pt x="193" y="37416"/>
                    </a:lnTo>
                    <a:lnTo>
                      <a:pt x="97" y="37705"/>
                    </a:lnTo>
                    <a:lnTo>
                      <a:pt x="42" y="37993"/>
                    </a:lnTo>
                    <a:lnTo>
                      <a:pt x="1" y="38282"/>
                    </a:lnTo>
                    <a:lnTo>
                      <a:pt x="1" y="38585"/>
                    </a:lnTo>
                    <a:lnTo>
                      <a:pt x="14" y="38901"/>
                    </a:lnTo>
                    <a:lnTo>
                      <a:pt x="69" y="39203"/>
                    </a:lnTo>
                    <a:lnTo>
                      <a:pt x="152" y="39465"/>
                    </a:lnTo>
                    <a:lnTo>
                      <a:pt x="248" y="39712"/>
                    </a:lnTo>
                    <a:lnTo>
                      <a:pt x="358" y="39946"/>
                    </a:lnTo>
                    <a:lnTo>
                      <a:pt x="482" y="40166"/>
                    </a:lnTo>
                    <a:lnTo>
                      <a:pt x="633" y="40372"/>
                    </a:lnTo>
                    <a:lnTo>
                      <a:pt x="798" y="40565"/>
                    </a:lnTo>
                    <a:lnTo>
                      <a:pt x="977" y="40743"/>
                    </a:lnTo>
                    <a:lnTo>
                      <a:pt x="1169" y="40908"/>
                    </a:lnTo>
                    <a:lnTo>
                      <a:pt x="1362" y="41046"/>
                    </a:lnTo>
                    <a:lnTo>
                      <a:pt x="1582" y="41183"/>
                    </a:lnTo>
                    <a:lnTo>
                      <a:pt x="1802" y="41293"/>
                    </a:lnTo>
                    <a:lnTo>
                      <a:pt x="2036" y="41390"/>
                    </a:lnTo>
                    <a:lnTo>
                      <a:pt x="2283" y="41458"/>
                    </a:lnTo>
                    <a:lnTo>
                      <a:pt x="2531" y="41513"/>
                    </a:lnTo>
                    <a:lnTo>
                      <a:pt x="2778" y="41541"/>
                    </a:lnTo>
                    <a:lnTo>
                      <a:pt x="3039" y="41555"/>
                    </a:lnTo>
                    <a:lnTo>
                      <a:pt x="3218" y="41555"/>
                    </a:lnTo>
                    <a:lnTo>
                      <a:pt x="3397" y="41541"/>
                    </a:lnTo>
                    <a:lnTo>
                      <a:pt x="3562" y="41513"/>
                    </a:lnTo>
                    <a:lnTo>
                      <a:pt x="3741" y="41472"/>
                    </a:lnTo>
                    <a:lnTo>
                      <a:pt x="4401" y="41307"/>
                    </a:lnTo>
                    <a:lnTo>
                      <a:pt x="5033" y="41142"/>
                    </a:lnTo>
                    <a:lnTo>
                      <a:pt x="5666" y="40950"/>
                    </a:lnTo>
                    <a:lnTo>
                      <a:pt x="6271" y="40757"/>
                    </a:lnTo>
                    <a:lnTo>
                      <a:pt x="6876" y="40551"/>
                    </a:lnTo>
                    <a:lnTo>
                      <a:pt x="7453" y="40345"/>
                    </a:lnTo>
                    <a:lnTo>
                      <a:pt x="8031" y="40111"/>
                    </a:lnTo>
                    <a:lnTo>
                      <a:pt x="8581" y="39877"/>
                    </a:lnTo>
                    <a:lnTo>
                      <a:pt x="9117" y="39630"/>
                    </a:lnTo>
                    <a:lnTo>
                      <a:pt x="9653" y="39368"/>
                    </a:lnTo>
                    <a:lnTo>
                      <a:pt x="10162" y="39093"/>
                    </a:lnTo>
                    <a:lnTo>
                      <a:pt x="10657" y="38818"/>
                    </a:lnTo>
                    <a:lnTo>
                      <a:pt x="11138" y="38530"/>
                    </a:lnTo>
                    <a:lnTo>
                      <a:pt x="11606" y="38213"/>
                    </a:lnTo>
                    <a:lnTo>
                      <a:pt x="12060" y="37911"/>
                    </a:lnTo>
                    <a:lnTo>
                      <a:pt x="12500" y="37581"/>
                    </a:lnTo>
                    <a:lnTo>
                      <a:pt x="12926" y="37251"/>
                    </a:lnTo>
                    <a:lnTo>
                      <a:pt x="13339" y="36893"/>
                    </a:lnTo>
                    <a:lnTo>
                      <a:pt x="13724" y="36536"/>
                    </a:lnTo>
                    <a:lnTo>
                      <a:pt x="14109" y="36178"/>
                    </a:lnTo>
                    <a:lnTo>
                      <a:pt x="14480" y="35793"/>
                    </a:lnTo>
                    <a:lnTo>
                      <a:pt x="14824" y="35408"/>
                    </a:lnTo>
                    <a:lnTo>
                      <a:pt x="15167" y="35009"/>
                    </a:lnTo>
                    <a:lnTo>
                      <a:pt x="15484" y="34597"/>
                    </a:lnTo>
                    <a:lnTo>
                      <a:pt x="15786" y="34171"/>
                    </a:lnTo>
                    <a:lnTo>
                      <a:pt x="16089" y="33744"/>
                    </a:lnTo>
                    <a:lnTo>
                      <a:pt x="16364" y="33304"/>
                    </a:lnTo>
                    <a:lnTo>
                      <a:pt x="16625" y="32851"/>
                    </a:lnTo>
                    <a:lnTo>
                      <a:pt x="16872" y="32383"/>
                    </a:lnTo>
                    <a:lnTo>
                      <a:pt x="17106" y="31916"/>
                    </a:lnTo>
                    <a:lnTo>
                      <a:pt x="17326" y="31434"/>
                    </a:lnTo>
                    <a:lnTo>
                      <a:pt x="17519" y="30939"/>
                    </a:lnTo>
                    <a:lnTo>
                      <a:pt x="17739" y="30362"/>
                    </a:lnTo>
                    <a:lnTo>
                      <a:pt x="17931" y="29784"/>
                    </a:lnTo>
                    <a:lnTo>
                      <a:pt x="18096" y="29193"/>
                    </a:lnTo>
                    <a:lnTo>
                      <a:pt x="18234" y="28602"/>
                    </a:lnTo>
                    <a:lnTo>
                      <a:pt x="18358" y="28010"/>
                    </a:lnTo>
                    <a:lnTo>
                      <a:pt x="18468" y="27419"/>
                    </a:lnTo>
                    <a:lnTo>
                      <a:pt x="18550" y="26814"/>
                    </a:lnTo>
                    <a:lnTo>
                      <a:pt x="18619" y="26209"/>
                    </a:lnTo>
                    <a:lnTo>
                      <a:pt x="18660" y="25590"/>
                    </a:lnTo>
                    <a:lnTo>
                      <a:pt x="18688" y="24985"/>
                    </a:lnTo>
                    <a:lnTo>
                      <a:pt x="18701" y="24367"/>
                    </a:lnTo>
                    <a:lnTo>
                      <a:pt x="18701" y="23748"/>
                    </a:lnTo>
                    <a:lnTo>
                      <a:pt x="18674" y="23129"/>
                    </a:lnTo>
                    <a:lnTo>
                      <a:pt x="18646" y="22524"/>
                    </a:lnTo>
                    <a:lnTo>
                      <a:pt x="18591" y="21905"/>
                    </a:lnTo>
                    <a:lnTo>
                      <a:pt x="18523" y="21286"/>
                    </a:lnTo>
                    <a:lnTo>
                      <a:pt x="18440" y="20668"/>
                    </a:lnTo>
                    <a:lnTo>
                      <a:pt x="18358" y="20049"/>
                    </a:lnTo>
                    <a:lnTo>
                      <a:pt x="18248" y="19444"/>
                    </a:lnTo>
                    <a:lnTo>
                      <a:pt x="18138" y="18825"/>
                    </a:lnTo>
                    <a:lnTo>
                      <a:pt x="18014" y="18220"/>
                    </a:lnTo>
                    <a:lnTo>
                      <a:pt x="17876" y="17615"/>
                    </a:lnTo>
                    <a:lnTo>
                      <a:pt x="17725" y="17010"/>
                    </a:lnTo>
                    <a:lnTo>
                      <a:pt x="17574" y="16419"/>
                    </a:lnTo>
                    <a:lnTo>
                      <a:pt x="17409" y="15827"/>
                    </a:lnTo>
                    <a:lnTo>
                      <a:pt x="17230" y="15236"/>
                    </a:lnTo>
                    <a:lnTo>
                      <a:pt x="17051" y="14659"/>
                    </a:lnTo>
                    <a:lnTo>
                      <a:pt x="16859" y="14081"/>
                    </a:lnTo>
                    <a:lnTo>
                      <a:pt x="16460" y="12954"/>
                    </a:lnTo>
                    <a:lnTo>
                      <a:pt x="16047" y="11854"/>
                    </a:lnTo>
                    <a:lnTo>
                      <a:pt x="15621" y="10781"/>
                    </a:lnTo>
                    <a:lnTo>
                      <a:pt x="15181" y="9750"/>
                    </a:lnTo>
                    <a:lnTo>
                      <a:pt x="14741" y="8760"/>
                    </a:lnTo>
                    <a:lnTo>
                      <a:pt x="14287" y="7811"/>
                    </a:lnTo>
                    <a:lnTo>
                      <a:pt x="13847" y="6917"/>
                    </a:lnTo>
                    <a:lnTo>
                      <a:pt x="13421" y="6078"/>
                    </a:lnTo>
                    <a:lnTo>
                      <a:pt x="12995" y="5281"/>
                    </a:lnTo>
                    <a:lnTo>
                      <a:pt x="12596" y="4566"/>
                    </a:lnTo>
                    <a:lnTo>
                      <a:pt x="12225" y="3892"/>
                    </a:lnTo>
                    <a:lnTo>
                      <a:pt x="11881" y="3301"/>
                    </a:lnTo>
                    <a:lnTo>
                      <a:pt x="11290" y="2324"/>
                    </a:lnTo>
                    <a:lnTo>
                      <a:pt x="10863" y="1664"/>
                    </a:lnTo>
                    <a:lnTo>
                      <a:pt x="10657" y="1348"/>
                    </a:lnTo>
                    <a:lnTo>
                      <a:pt x="10465" y="1101"/>
                    </a:lnTo>
                    <a:lnTo>
                      <a:pt x="10258" y="867"/>
                    </a:lnTo>
                    <a:lnTo>
                      <a:pt x="10038" y="674"/>
                    </a:lnTo>
                    <a:lnTo>
                      <a:pt x="9791" y="496"/>
                    </a:lnTo>
                    <a:lnTo>
                      <a:pt x="9543" y="344"/>
                    </a:lnTo>
                    <a:lnTo>
                      <a:pt x="9268" y="221"/>
                    </a:lnTo>
                    <a:lnTo>
                      <a:pt x="8993" y="124"/>
                    </a:lnTo>
                    <a:lnTo>
                      <a:pt x="8705" y="56"/>
                    </a:lnTo>
                    <a:lnTo>
                      <a:pt x="8416" y="14"/>
                    </a:lnTo>
                    <a:lnTo>
                      <a:pt x="8127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2"/>
              <p:cNvSpPr/>
              <p:nvPr/>
            </p:nvSpPr>
            <p:spPr>
              <a:xfrm>
                <a:off x="5200667" y="3076140"/>
                <a:ext cx="98066" cy="158060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5941" extrusionOk="0">
                    <a:moveTo>
                      <a:pt x="2311" y="0"/>
                    </a:moveTo>
                    <a:lnTo>
                      <a:pt x="2022" y="96"/>
                    </a:lnTo>
                    <a:lnTo>
                      <a:pt x="1747" y="206"/>
                    </a:lnTo>
                    <a:lnTo>
                      <a:pt x="1472" y="344"/>
                    </a:lnTo>
                    <a:lnTo>
                      <a:pt x="1238" y="509"/>
                    </a:lnTo>
                    <a:lnTo>
                      <a:pt x="1005" y="688"/>
                    </a:lnTo>
                    <a:lnTo>
                      <a:pt x="798" y="894"/>
                    </a:lnTo>
                    <a:lnTo>
                      <a:pt x="620" y="1114"/>
                    </a:lnTo>
                    <a:lnTo>
                      <a:pt x="455" y="1348"/>
                    </a:lnTo>
                    <a:lnTo>
                      <a:pt x="303" y="1595"/>
                    </a:lnTo>
                    <a:lnTo>
                      <a:pt x="193" y="1870"/>
                    </a:lnTo>
                    <a:lnTo>
                      <a:pt x="111" y="2145"/>
                    </a:lnTo>
                    <a:lnTo>
                      <a:pt x="42" y="2420"/>
                    </a:lnTo>
                    <a:lnTo>
                      <a:pt x="1" y="2723"/>
                    </a:lnTo>
                    <a:lnTo>
                      <a:pt x="1" y="3012"/>
                    </a:lnTo>
                    <a:lnTo>
                      <a:pt x="28" y="3314"/>
                    </a:lnTo>
                    <a:lnTo>
                      <a:pt x="83" y="3617"/>
                    </a:lnTo>
                    <a:lnTo>
                      <a:pt x="152" y="3878"/>
                    </a:lnTo>
                    <a:lnTo>
                      <a:pt x="248" y="4112"/>
                    </a:lnTo>
                    <a:lnTo>
                      <a:pt x="358" y="4345"/>
                    </a:lnTo>
                    <a:lnTo>
                      <a:pt x="482" y="4565"/>
                    </a:lnTo>
                    <a:lnTo>
                      <a:pt x="620" y="4772"/>
                    </a:lnTo>
                    <a:lnTo>
                      <a:pt x="785" y="4964"/>
                    </a:lnTo>
                    <a:lnTo>
                      <a:pt x="963" y="5129"/>
                    </a:lnTo>
                    <a:lnTo>
                      <a:pt x="1156" y="5294"/>
                    </a:lnTo>
                    <a:lnTo>
                      <a:pt x="1348" y="5445"/>
                    </a:lnTo>
                    <a:lnTo>
                      <a:pt x="1568" y="5569"/>
                    </a:lnTo>
                    <a:lnTo>
                      <a:pt x="1788" y="5679"/>
                    </a:lnTo>
                    <a:lnTo>
                      <a:pt x="2008" y="5762"/>
                    </a:lnTo>
                    <a:lnTo>
                      <a:pt x="2256" y="5844"/>
                    </a:lnTo>
                    <a:lnTo>
                      <a:pt x="2503" y="5885"/>
                    </a:lnTo>
                    <a:lnTo>
                      <a:pt x="2751" y="5927"/>
                    </a:lnTo>
                    <a:lnTo>
                      <a:pt x="2998" y="5940"/>
                    </a:lnTo>
                    <a:lnTo>
                      <a:pt x="3177" y="5927"/>
                    </a:lnTo>
                    <a:lnTo>
                      <a:pt x="3342" y="5913"/>
                    </a:lnTo>
                    <a:lnTo>
                      <a:pt x="3521" y="5885"/>
                    </a:lnTo>
                    <a:lnTo>
                      <a:pt x="3686" y="5858"/>
                    </a:lnTo>
                    <a:lnTo>
                      <a:pt x="2311" y="0"/>
                    </a:lnTo>
                    <a:close/>
                  </a:path>
                </a:pathLst>
              </a:custGeom>
              <a:solidFill>
                <a:srgbClr val="DD9F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2"/>
              <p:cNvSpPr/>
              <p:nvPr/>
            </p:nvSpPr>
            <p:spPr>
              <a:xfrm>
                <a:off x="4916419" y="1348304"/>
                <a:ext cx="400618" cy="191343"/>
              </a:xfrm>
              <a:custGeom>
                <a:avLst/>
                <a:gdLst/>
                <a:ahLst/>
                <a:cxnLst/>
                <a:rect l="l" t="t" r="r" b="b"/>
                <a:pathLst>
                  <a:path w="15058" h="7192" extrusionOk="0">
                    <a:moveTo>
                      <a:pt x="7522" y="0"/>
                    </a:moveTo>
                    <a:lnTo>
                      <a:pt x="7137" y="14"/>
                    </a:lnTo>
                    <a:lnTo>
                      <a:pt x="6766" y="28"/>
                    </a:lnTo>
                    <a:lnTo>
                      <a:pt x="6381" y="42"/>
                    </a:lnTo>
                    <a:lnTo>
                      <a:pt x="6010" y="83"/>
                    </a:lnTo>
                    <a:lnTo>
                      <a:pt x="5652" y="124"/>
                    </a:lnTo>
                    <a:lnTo>
                      <a:pt x="5295" y="165"/>
                    </a:lnTo>
                    <a:lnTo>
                      <a:pt x="4937" y="220"/>
                    </a:lnTo>
                    <a:lnTo>
                      <a:pt x="4593" y="289"/>
                    </a:lnTo>
                    <a:lnTo>
                      <a:pt x="4263" y="358"/>
                    </a:lnTo>
                    <a:lnTo>
                      <a:pt x="3947" y="440"/>
                    </a:lnTo>
                    <a:lnTo>
                      <a:pt x="3631" y="523"/>
                    </a:lnTo>
                    <a:lnTo>
                      <a:pt x="3328" y="619"/>
                    </a:lnTo>
                    <a:lnTo>
                      <a:pt x="3026" y="715"/>
                    </a:lnTo>
                    <a:lnTo>
                      <a:pt x="2737" y="825"/>
                    </a:lnTo>
                    <a:lnTo>
                      <a:pt x="2476" y="935"/>
                    </a:lnTo>
                    <a:lnTo>
                      <a:pt x="2214" y="1059"/>
                    </a:lnTo>
                    <a:lnTo>
                      <a:pt x="1953" y="1183"/>
                    </a:lnTo>
                    <a:lnTo>
                      <a:pt x="1719" y="1307"/>
                    </a:lnTo>
                    <a:lnTo>
                      <a:pt x="1499" y="1444"/>
                    </a:lnTo>
                    <a:lnTo>
                      <a:pt x="1293" y="1582"/>
                    </a:lnTo>
                    <a:lnTo>
                      <a:pt x="1101" y="1733"/>
                    </a:lnTo>
                    <a:lnTo>
                      <a:pt x="908" y="1884"/>
                    </a:lnTo>
                    <a:lnTo>
                      <a:pt x="743" y="2036"/>
                    </a:lnTo>
                    <a:lnTo>
                      <a:pt x="592" y="2201"/>
                    </a:lnTo>
                    <a:lnTo>
                      <a:pt x="468" y="2366"/>
                    </a:lnTo>
                    <a:lnTo>
                      <a:pt x="344" y="2531"/>
                    </a:lnTo>
                    <a:lnTo>
                      <a:pt x="248" y="2696"/>
                    </a:lnTo>
                    <a:lnTo>
                      <a:pt x="152" y="2874"/>
                    </a:lnTo>
                    <a:lnTo>
                      <a:pt x="97" y="3053"/>
                    </a:lnTo>
                    <a:lnTo>
                      <a:pt x="42" y="3232"/>
                    </a:lnTo>
                    <a:lnTo>
                      <a:pt x="14" y="3411"/>
                    </a:lnTo>
                    <a:lnTo>
                      <a:pt x="1" y="3589"/>
                    </a:lnTo>
                    <a:lnTo>
                      <a:pt x="14" y="3782"/>
                    </a:lnTo>
                    <a:lnTo>
                      <a:pt x="42" y="3961"/>
                    </a:lnTo>
                    <a:lnTo>
                      <a:pt x="97" y="4139"/>
                    </a:lnTo>
                    <a:lnTo>
                      <a:pt x="152" y="4318"/>
                    </a:lnTo>
                    <a:lnTo>
                      <a:pt x="248" y="4497"/>
                    </a:lnTo>
                    <a:lnTo>
                      <a:pt x="344" y="4662"/>
                    </a:lnTo>
                    <a:lnTo>
                      <a:pt x="468" y="4827"/>
                    </a:lnTo>
                    <a:lnTo>
                      <a:pt x="592" y="4992"/>
                    </a:lnTo>
                    <a:lnTo>
                      <a:pt x="743" y="5157"/>
                    </a:lnTo>
                    <a:lnTo>
                      <a:pt x="908" y="5308"/>
                    </a:lnTo>
                    <a:lnTo>
                      <a:pt x="1101" y="5459"/>
                    </a:lnTo>
                    <a:lnTo>
                      <a:pt x="1293" y="5597"/>
                    </a:lnTo>
                    <a:lnTo>
                      <a:pt x="1499" y="5748"/>
                    </a:lnTo>
                    <a:lnTo>
                      <a:pt x="1719" y="5886"/>
                    </a:lnTo>
                    <a:lnTo>
                      <a:pt x="1953" y="6009"/>
                    </a:lnTo>
                    <a:lnTo>
                      <a:pt x="2214" y="6133"/>
                    </a:lnTo>
                    <a:lnTo>
                      <a:pt x="2476" y="6257"/>
                    </a:lnTo>
                    <a:lnTo>
                      <a:pt x="2737" y="6367"/>
                    </a:lnTo>
                    <a:lnTo>
                      <a:pt x="3026" y="6477"/>
                    </a:lnTo>
                    <a:lnTo>
                      <a:pt x="3328" y="6573"/>
                    </a:lnTo>
                    <a:lnTo>
                      <a:pt x="3631" y="6669"/>
                    </a:lnTo>
                    <a:lnTo>
                      <a:pt x="3947" y="6752"/>
                    </a:lnTo>
                    <a:lnTo>
                      <a:pt x="4263" y="6834"/>
                    </a:lnTo>
                    <a:lnTo>
                      <a:pt x="4593" y="6903"/>
                    </a:lnTo>
                    <a:lnTo>
                      <a:pt x="4937" y="6972"/>
                    </a:lnTo>
                    <a:lnTo>
                      <a:pt x="5295" y="7027"/>
                    </a:lnTo>
                    <a:lnTo>
                      <a:pt x="5652" y="7068"/>
                    </a:lnTo>
                    <a:lnTo>
                      <a:pt x="6010" y="7109"/>
                    </a:lnTo>
                    <a:lnTo>
                      <a:pt x="6381" y="7151"/>
                    </a:lnTo>
                    <a:lnTo>
                      <a:pt x="6766" y="7164"/>
                    </a:lnTo>
                    <a:lnTo>
                      <a:pt x="7137" y="7178"/>
                    </a:lnTo>
                    <a:lnTo>
                      <a:pt x="7522" y="7192"/>
                    </a:lnTo>
                    <a:lnTo>
                      <a:pt x="7921" y="7178"/>
                    </a:lnTo>
                    <a:lnTo>
                      <a:pt x="8292" y="7164"/>
                    </a:lnTo>
                    <a:lnTo>
                      <a:pt x="8677" y="7151"/>
                    </a:lnTo>
                    <a:lnTo>
                      <a:pt x="9048" y="7109"/>
                    </a:lnTo>
                    <a:lnTo>
                      <a:pt x="9406" y="7068"/>
                    </a:lnTo>
                    <a:lnTo>
                      <a:pt x="9764" y="7027"/>
                    </a:lnTo>
                    <a:lnTo>
                      <a:pt x="10121" y="6972"/>
                    </a:lnTo>
                    <a:lnTo>
                      <a:pt x="10451" y="6903"/>
                    </a:lnTo>
                    <a:lnTo>
                      <a:pt x="10795" y="6834"/>
                    </a:lnTo>
                    <a:lnTo>
                      <a:pt x="11111" y="6752"/>
                    </a:lnTo>
                    <a:lnTo>
                      <a:pt x="11427" y="6669"/>
                    </a:lnTo>
                    <a:lnTo>
                      <a:pt x="11730" y="6573"/>
                    </a:lnTo>
                    <a:lnTo>
                      <a:pt x="12032" y="6477"/>
                    </a:lnTo>
                    <a:lnTo>
                      <a:pt x="12307" y="6367"/>
                    </a:lnTo>
                    <a:lnTo>
                      <a:pt x="12582" y="6257"/>
                    </a:lnTo>
                    <a:lnTo>
                      <a:pt x="12844" y="6133"/>
                    </a:lnTo>
                    <a:lnTo>
                      <a:pt x="13091" y="6009"/>
                    </a:lnTo>
                    <a:lnTo>
                      <a:pt x="13339" y="5886"/>
                    </a:lnTo>
                    <a:lnTo>
                      <a:pt x="13559" y="5748"/>
                    </a:lnTo>
                    <a:lnTo>
                      <a:pt x="13765" y="5597"/>
                    </a:lnTo>
                    <a:lnTo>
                      <a:pt x="13957" y="5459"/>
                    </a:lnTo>
                    <a:lnTo>
                      <a:pt x="14150" y="5308"/>
                    </a:lnTo>
                    <a:lnTo>
                      <a:pt x="14315" y="5157"/>
                    </a:lnTo>
                    <a:lnTo>
                      <a:pt x="14466" y="4992"/>
                    </a:lnTo>
                    <a:lnTo>
                      <a:pt x="14590" y="4827"/>
                    </a:lnTo>
                    <a:lnTo>
                      <a:pt x="14714" y="4662"/>
                    </a:lnTo>
                    <a:lnTo>
                      <a:pt x="14810" y="4497"/>
                    </a:lnTo>
                    <a:lnTo>
                      <a:pt x="14892" y="4318"/>
                    </a:lnTo>
                    <a:lnTo>
                      <a:pt x="14961" y="4139"/>
                    </a:lnTo>
                    <a:lnTo>
                      <a:pt x="15016" y="3961"/>
                    </a:lnTo>
                    <a:lnTo>
                      <a:pt x="15044" y="3782"/>
                    </a:lnTo>
                    <a:lnTo>
                      <a:pt x="15057" y="3589"/>
                    </a:lnTo>
                    <a:lnTo>
                      <a:pt x="15044" y="3411"/>
                    </a:lnTo>
                    <a:lnTo>
                      <a:pt x="15016" y="3232"/>
                    </a:lnTo>
                    <a:lnTo>
                      <a:pt x="14961" y="3053"/>
                    </a:lnTo>
                    <a:lnTo>
                      <a:pt x="14892" y="2874"/>
                    </a:lnTo>
                    <a:lnTo>
                      <a:pt x="14810" y="2696"/>
                    </a:lnTo>
                    <a:lnTo>
                      <a:pt x="14714" y="2531"/>
                    </a:lnTo>
                    <a:lnTo>
                      <a:pt x="14590" y="2366"/>
                    </a:lnTo>
                    <a:lnTo>
                      <a:pt x="14466" y="2201"/>
                    </a:lnTo>
                    <a:lnTo>
                      <a:pt x="14315" y="2036"/>
                    </a:lnTo>
                    <a:lnTo>
                      <a:pt x="14150" y="1884"/>
                    </a:lnTo>
                    <a:lnTo>
                      <a:pt x="13957" y="1733"/>
                    </a:lnTo>
                    <a:lnTo>
                      <a:pt x="13765" y="1582"/>
                    </a:lnTo>
                    <a:lnTo>
                      <a:pt x="13559" y="1444"/>
                    </a:lnTo>
                    <a:lnTo>
                      <a:pt x="13339" y="1307"/>
                    </a:lnTo>
                    <a:lnTo>
                      <a:pt x="13091" y="1183"/>
                    </a:lnTo>
                    <a:lnTo>
                      <a:pt x="12844" y="1059"/>
                    </a:lnTo>
                    <a:lnTo>
                      <a:pt x="12582" y="935"/>
                    </a:lnTo>
                    <a:lnTo>
                      <a:pt x="12307" y="825"/>
                    </a:lnTo>
                    <a:lnTo>
                      <a:pt x="12032" y="715"/>
                    </a:lnTo>
                    <a:lnTo>
                      <a:pt x="11730" y="619"/>
                    </a:lnTo>
                    <a:lnTo>
                      <a:pt x="11427" y="523"/>
                    </a:lnTo>
                    <a:lnTo>
                      <a:pt x="11111" y="440"/>
                    </a:lnTo>
                    <a:lnTo>
                      <a:pt x="10795" y="358"/>
                    </a:lnTo>
                    <a:lnTo>
                      <a:pt x="10451" y="289"/>
                    </a:lnTo>
                    <a:lnTo>
                      <a:pt x="10121" y="220"/>
                    </a:lnTo>
                    <a:lnTo>
                      <a:pt x="9764" y="165"/>
                    </a:lnTo>
                    <a:lnTo>
                      <a:pt x="9406" y="124"/>
                    </a:lnTo>
                    <a:lnTo>
                      <a:pt x="9048" y="83"/>
                    </a:lnTo>
                    <a:lnTo>
                      <a:pt x="8677" y="42"/>
                    </a:lnTo>
                    <a:lnTo>
                      <a:pt x="8292" y="28"/>
                    </a:lnTo>
                    <a:lnTo>
                      <a:pt x="7921" y="14"/>
                    </a:lnTo>
                    <a:lnTo>
                      <a:pt x="75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2"/>
              <p:cNvSpPr/>
              <p:nvPr/>
            </p:nvSpPr>
            <p:spPr>
              <a:xfrm>
                <a:off x="4788369" y="1427694"/>
                <a:ext cx="61857" cy="262698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9874" extrusionOk="0">
                    <a:moveTo>
                      <a:pt x="2325" y="0"/>
                    </a:moveTo>
                    <a:lnTo>
                      <a:pt x="2091" y="14"/>
                    </a:lnTo>
                    <a:lnTo>
                      <a:pt x="1857" y="55"/>
                    </a:lnTo>
                    <a:lnTo>
                      <a:pt x="1637" y="110"/>
                    </a:lnTo>
                    <a:lnTo>
                      <a:pt x="1431" y="179"/>
                    </a:lnTo>
                    <a:lnTo>
                      <a:pt x="1225" y="289"/>
                    </a:lnTo>
                    <a:lnTo>
                      <a:pt x="1032" y="399"/>
                    </a:lnTo>
                    <a:lnTo>
                      <a:pt x="853" y="537"/>
                    </a:lnTo>
                    <a:lnTo>
                      <a:pt x="688" y="688"/>
                    </a:lnTo>
                    <a:lnTo>
                      <a:pt x="537" y="853"/>
                    </a:lnTo>
                    <a:lnTo>
                      <a:pt x="400" y="1032"/>
                    </a:lnTo>
                    <a:lnTo>
                      <a:pt x="290" y="1224"/>
                    </a:lnTo>
                    <a:lnTo>
                      <a:pt x="193" y="1417"/>
                    </a:lnTo>
                    <a:lnTo>
                      <a:pt x="111" y="1637"/>
                    </a:lnTo>
                    <a:lnTo>
                      <a:pt x="56" y="1857"/>
                    </a:lnTo>
                    <a:lnTo>
                      <a:pt x="15" y="2090"/>
                    </a:lnTo>
                    <a:lnTo>
                      <a:pt x="1" y="2324"/>
                    </a:lnTo>
                    <a:lnTo>
                      <a:pt x="1" y="8718"/>
                    </a:lnTo>
                    <a:lnTo>
                      <a:pt x="15" y="8828"/>
                    </a:lnTo>
                    <a:lnTo>
                      <a:pt x="28" y="8952"/>
                    </a:lnTo>
                    <a:lnTo>
                      <a:pt x="56" y="9062"/>
                    </a:lnTo>
                    <a:lnTo>
                      <a:pt x="97" y="9172"/>
                    </a:lnTo>
                    <a:lnTo>
                      <a:pt x="152" y="9268"/>
                    </a:lnTo>
                    <a:lnTo>
                      <a:pt x="207" y="9364"/>
                    </a:lnTo>
                    <a:lnTo>
                      <a:pt x="276" y="9461"/>
                    </a:lnTo>
                    <a:lnTo>
                      <a:pt x="345" y="9543"/>
                    </a:lnTo>
                    <a:lnTo>
                      <a:pt x="427" y="9612"/>
                    </a:lnTo>
                    <a:lnTo>
                      <a:pt x="523" y="9681"/>
                    </a:lnTo>
                    <a:lnTo>
                      <a:pt x="620" y="9736"/>
                    </a:lnTo>
                    <a:lnTo>
                      <a:pt x="716" y="9791"/>
                    </a:lnTo>
                    <a:lnTo>
                      <a:pt x="826" y="9832"/>
                    </a:lnTo>
                    <a:lnTo>
                      <a:pt x="936" y="9859"/>
                    </a:lnTo>
                    <a:lnTo>
                      <a:pt x="1046" y="9873"/>
                    </a:lnTo>
                    <a:lnTo>
                      <a:pt x="1293" y="9873"/>
                    </a:lnTo>
                    <a:lnTo>
                      <a:pt x="1403" y="9859"/>
                    </a:lnTo>
                    <a:lnTo>
                      <a:pt x="1514" y="9832"/>
                    </a:lnTo>
                    <a:lnTo>
                      <a:pt x="1624" y="9791"/>
                    </a:lnTo>
                    <a:lnTo>
                      <a:pt x="1720" y="9736"/>
                    </a:lnTo>
                    <a:lnTo>
                      <a:pt x="1816" y="9681"/>
                    </a:lnTo>
                    <a:lnTo>
                      <a:pt x="1912" y="9612"/>
                    </a:lnTo>
                    <a:lnTo>
                      <a:pt x="1995" y="9543"/>
                    </a:lnTo>
                    <a:lnTo>
                      <a:pt x="2064" y="9461"/>
                    </a:lnTo>
                    <a:lnTo>
                      <a:pt x="2132" y="9364"/>
                    </a:lnTo>
                    <a:lnTo>
                      <a:pt x="2187" y="9268"/>
                    </a:lnTo>
                    <a:lnTo>
                      <a:pt x="2242" y="9172"/>
                    </a:lnTo>
                    <a:lnTo>
                      <a:pt x="2284" y="9062"/>
                    </a:lnTo>
                    <a:lnTo>
                      <a:pt x="2311" y="8952"/>
                    </a:lnTo>
                    <a:lnTo>
                      <a:pt x="2325" y="8828"/>
                    </a:lnTo>
                    <a:lnTo>
                      <a:pt x="2325" y="8718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4" name="Google Shape;834;p22"/>
              <p:cNvGrpSpPr/>
              <p:nvPr/>
            </p:nvGrpSpPr>
            <p:grpSpPr>
              <a:xfrm flipH="1">
                <a:off x="4454914" y="2129720"/>
                <a:ext cx="497567" cy="1105571"/>
                <a:chOff x="4807776" y="2129720"/>
                <a:chExt cx="497567" cy="1105571"/>
              </a:xfrm>
            </p:grpSpPr>
            <p:sp>
              <p:nvSpPr>
                <p:cNvPr id="835" name="Google Shape;835;p22"/>
                <p:cNvSpPr/>
                <p:nvPr/>
              </p:nvSpPr>
              <p:spPr>
                <a:xfrm>
                  <a:off x="4807776" y="2129720"/>
                  <a:ext cx="497567" cy="1105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2" h="41555" extrusionOk="0">
                      <a:moveTo>
                        <a:pt x="8127" y="1"/>
                      </a:moveTo>
                      <a:lnTo>
                        <a:pt x="7838" y="14"/>
                      </a:lnTo>
                      <a:lnTo>
                        <a:pt x="7536" y="56"/>
                      </a:lnTo>
                      <a:lnTo>
                        <a:pt x="7247" y="138"/>
                      </a:lnTo>
                      <a:lnTo>
                        <a:pt x="6972" y="234"/>
                      </a:lnTo>
                      <a:lnTo>
                        <a:pt x="6683" y="372"/>
                      </a:lnTo>
                      <a:lnTo>
                        <a:pt x="6422" y="523"/>
                      </a:lnTo>
                      <a:lnTo>
                        <a:pt x="6175" y="716"/>
                      </a:lnTo>
                      <a:lnTo>
                        <a:pt x="5941" y="922"/>
                      </a:lnTo>
                      <a:lnTo>
                        <a:pt x="5748" y="1142"/>
                      </a:lnTo>
                      <a:lnTo>
                        <a:pt x="5570" y="1389"/>
                      </a:lnTo>
                      <a:lnTo>
                        <a:pt x="5418" y="1651"/>
                      </a:lnTo>
                      <a:lnTo>
                        <a:pt x="5295" y="1912"/>
                      </a:lnTo>
                      <a:lnTo>
                        <a:pt x="5198" y="2187"/>
                      </a:lnTo>
                      <a:lnTo>
                        <a:pt x="5130" y="2476"/>
                      </a:lnTo>
                      <a:lnTo>
                        <a:pt x="5088" y="2764"/>
                      </a:lnTo>
                      <a:lnTo>
                        <a:pt x="5074" y="3053"/>
                      </a:lnTo>
                      <a:lnTo>
                        <a:pt x="5088" y="3356"/>
                      </a:lnTo>
                      <a:lnTo>
                        <a:pt x="5130" y="3644"/>
                      </a:lnTo>
                      <a:lnTo>
                        <a:pt x="5212" y="3933"/>
                      </a:lnTo>
                      <a:lnTo>
                        <a:pt x="5308" y="4222"/>
                      </a:lnTo>
                      <a:lnTo>
                        <a:pt x="5446" y="4497"/>
                      </a:lnTo>
                      <a:lnTo>
                        <a:pt x="5597" y="4758"/>
                      </a:lnTo>
                      <a:lnTo>
                        <a:pt x="5872" y="5171"/>
                      </a:lnTo>
                      <a:lnTo>
                        <a:pt x="6161" y="5625"/>
                      </a:lnTo>
                      <a:lnTo>
                        <a:pt x="6463" y="6106"/>
                      </a:lnTo>
                      <a:lnTo>
                        <a:pt x="6780" y="6642"/>
                      </a:lnTo>
                      <a:lnTo>
                        <a:pt x="7110" y="7220"/>
                      </a:lnTo>
                      <a:lnTo>
                        <a:pt x="7453" y="7825"/>
                      </a:lnTo>
                      <a:lnTo>
                        <a:pt x="7797" y="8471"/>
                      </a:lnTo>
                      <a:lnTo>
                        <a:pt x="8155" y="9145"/>
                      </a:lnTo>
                      <a:lnTo>
                        <a:pt x="8512" y="9846"/>
                      </a:lnTo>
                      <a:lnTo>
                        <a:pt x="8870" y="10589"/>
                      </a:lnTo>
                      <a:lnTo>
                        <a:pt x="9227" y="11331"/>
                      </a:lnTo>
                      <a:lnTo>
                        <a:pt x="9571" y="12115"/>
                      </a:lnTo>
                      <a:lnTo>
                        <a:pt x="9915" y="12912"/>
                      </a:lnTo>
                      <a:lnTo>
                        <a:pt x="10245" y="13724"/>
                      </a:lnTo>
                      <a:lnTo>
                        <a:pt x="10575" y="14562"/>
                      </a:lnTo>
                      <a:lnTo>
                        <a:pt x="10877" y="15401"/>
                      </a:lnTo>
                      <a:lnTo>
                        <a:pt x="11166" y="16254"/>
                      </a:lnTo>
                      <a:lnTo>
                        <a:pt x="11427" y="17120"/>
                      </a:lnTo>
                      <a:lnTo>
                        <a:pt x="11689" y="17986"/>
                      </a:lnTo>
                      <a:lnTo>
                        <a:pt x="11909" y="18853"/>
                      </a:lnTo>
                      <a:lnTo>
                        <a:pt x="12101" y="19719"/>
                      </a:lnTo>
                      <a:lnTo>
                        <a:pt x="12280" y="20599"/>
                      </a:lnTo>
                      <a:lnTo>
                        <a:pt x="12417" y="21465"/>
                      </a:lnTo>
                      <a:lnTo>
                        <a:pt x="12472" y="21891"/>
                      </a:lnTo>
                      <a:lnTo>
                        <a:pt x="12514" y="22318"/>
                      </a:lnTo>
                      <a:lnTo>
                        <a:pt x="12555" y="22744"/>
                      </a:lnTo>
                      <a:lnTo>
                        <a:pt x="12582" y="23170"/>
                      </a:lnTo>
                      <a:lnTo>
                        <a:pt x="12610" y="23597"/>
                      </a:lnTo>
                      <a:lnTo>
                        <a:pt x="12610" y="24009"/>
                      </a:lnTo>
                      <a:lnTo>
                        <a:pt x="12610" y="24435"/>
                      </a:lnTo>
                      <a:lnTo>
                        <a:pt x="12596" y="24848"/>
                      </a:lnTo>
                      <a:lnTo>
                        <a:pt x="12582" y="25247"/>
                      </a:lnTo>
                      <a:lnTo>
                        <a:pt x="12541" y="25659"/>
                      </a:lnTo>
                      <a:lnTo>
                        <a:pt x="12500" y="26058"/>
                      </a:lnTo>
                      <a:lnTo>
                        <a:pt x="12445" y="26457"/>
                      </a:lnTo>
                      <a:lnTo>
                        <a:pt x="12376" y="26842"/>
                      </a:lnTo>
                      <a:lnTo>
                        <a:pt x="12294" y="27227"/>
                      </a:lnTo>
                      <a:lnTo>
                        <a:pt x="12197" y="27612"/>
                      </a:lnTo>
                      <a:lnTo>
                        <a:pt x="12101" y="27983"/>
                      </a:lnTo>
                      <a:lnTo>
                        <a:pt x="11977" y="28354"/>
                      </a:lnTo>
                      <a:lnTo>
                        <a:pt x="11840" y="28712"/>
                      </a:lnTo>
                      <a:lnTo>
                        <a:pt x="11716" y="29028"/>
                      </a:lnTo>
                      <a:lnTo>
                        <a:pt x="11579" y="29330"/>
                      </a:lnTo>
                      <a:lnTo>
                        <a:pt x="11427" y="29633"/>
                      </a:lnTo>
                      <a:lnTo>
                        <a:pt x="11262" y="29936"/>
                      </a:lnTo>
                      <a:lnTo>
                        <a:pt x="11083" y="30224"/>
                      </a:lnTo>
                      <a:lnTo>
                        <a:pt x="10905" y="30499"/>
                      </a:lnTo>
                      <a:lnTo>
                        <a:pt x="10712" y="30774"/>
                      </a:lnTo>
                      <a:lnTo>
                        <a:pt x="10506" y="31049"/>
                      </a:lnTo>
                      <a:lnTo>
                        <a:pt x="10300" y="31311"/>
                      </a:lnTo>
                      <a:lnTo>
                        <a:pt x="10066" y="31558"/>
                      </a:lnTo>
                      <a:lnTo>
                        <a:pt x="9832" y="31806"/>
                      </a:lnTo>
                      <a:lnTo>
                        <a:pt x="9585" y="32053"/>
                      </a:lnTo>
                      <a:lnTo>
                        <a:pt x="9337" y="32287"/>
                      </a:lnTo>
                      <a:lnTo>
                        <a:pt x="9062" y="32521"/>
                      </a:lnTo>
                      <a:lnTo>
                        <a:pt x="8787" y="32741"/>
                      </a:lnTo>
                      <a:lnTo>
                        <a:pt x="8498" y="32947"/>
                      </a:lnTo>
                      <a:lnTo>
                        <a:pt x="8196" y="33167"/>
                      </a:lnTo>
                      <a:lnTo>
                        <a:pt x="7880" y="33359"/>
                      </a:lnTo>
                      <a:lnTo>
                        <a:pt x="7563" y="33566"/>
                      </a:lnTo>
                      <a:lnTo>
                        <a:pt x="7220" y="33744"/>
                      </a:lnTo>
                      <a:lnTo>
                        <a:pt x="6876" y="33937"/>
                      </a:lnTo>
                      <a:lnTo>
                        <a:pt x="6518" y="34116"/>
                      </a:lnTo>
                      <a:lnTo>
                        <a:pt x="6161" y="34281"/>
                      </a:lnTo>
                      <a:lnTo>
                        <a:pt x="5776" y="34446"/>
                      </a:lnTo>
                      <a:lnTo>
                        <a:pt x="5391" y="34597"/>
                      </a:lnTo>
                      <a:lnTo>
                        <a:pt x="4992" y="34748"/>
                      </a:lnTo>
                      <a:lnTo>
                        <a:pt x="4579" y="34899"/>
                      </a:lnTo>
                      <a:lnTo>
                        <a:pt x="4153" y="35037"/>
                      </a:lnTo>
                      <a:lnTo>
                        <a:pt x="3713" y="35174"/>
                      </a:lnTo>
                      <a:lnTo>
                        <a:pt x="3273" y="35298"/>
                      </a:lnTo>
                      <a:lnTo>
                        <a:pt x="2819" y="35422"/>
                      </a:lnTo>
                      <a:lnTo>
                        <a:pt x="2352" y="35532"/>
                      </a:lnTo>
                      <a:lnTo>
                        <a:pt x="2049" y="35614"/>
                      </a:lnTo>
                      <a:lnTo>
                        <a:pt x="1761" y="35738"/>
                      </a:lnTo>
                      <a:lnTo>
                        <a:pt x="1499" y="35876"/>
                      </a:lnTo>
                      <a:lnTo>
                        <a:pt x="1252" y="36041"/>
                      </a:lnTo>
                      <a:lnTo>
                        <a:pt x="1018" y="36220"/>
                      </a:lnTo>
                      <a:lnTo>
                        <a:pt x="812" y="36426"/>
                      </a:lnTo>
                      <a:lnTo>
                        <a:pt x="619" y="36660"/>
                      </a:lnTo>
                      <a:lnTo>
                        <a:pt x="454" y="36893"/>
                      </a:lnTo>
                      <a:lnTo>
                        <a:pt x="303" y="37155"/>
                      </a:lnTo>
                      <a:lnTo>
                        <a:pt x="193" y="37416"/>
                      </a:lnTo>
                      <a:lnTo>
                        <a:pt x="97" y="37705"/>
                      </a:lnTo>
                      <a:lnTo>
                        <a:pt x="42" y="37993"/>
                      </a:lnTo>
                      <a:lnTo>
                        <a:pt x="1" y="38282"/>
                      </a:lnTo>
                      <a:lnTo>
                        <a:pt x="1" y="38585"/>
                      </a:lnTo>
                      <a:lnTo>
                        <a:pt x="14" y="38901"/>
                      </a:lnTo>
                      <a:lnTo>
                        <a:pt x="69" y="39203"/>
                      </a:lnTo>
                      <a:lnTo>
                        <a:pt x="152" y="39465"/>
                      </a:lnTo>
                      <a:lnTo>
                        <a:pt x="248" y="39712"/>
                      </a:lnTo>
                      <a:lnTo>
                        <a:pt x="358" y="39946"/>
                      </a:lnTo>
                      <a:lnTo>
                        <a:pt x="482" y="40166"/>
                      </a:lnTo>
                      <a:lnTo>
                        <a:pt x="633" y="40372"/>
                      </a:lnTo>
                      <a:lnTo>
                        <a:pt x="798" y="40565"/>
                      </a:lnTo>
                      <a:lnTo>
                        <a:pt x="977" y="40743"/>
                      </a:lnTo>
                      <a:lnTo>
                        <a:pt x="1169" y="40908"/>
                      </a:lnTo>
                      <a:lnTo>
                        <a:pt x="1362" y="41046"/>
                      </a:lnTo>
                      <a:lnTo>
                        <a:pt x="1582" y="41183"/>
                      </a:lnTo>
                      <a:lnTo>
                        <a:pt x="1802" y="41293"/>
                      </a:lnTo>
                      <a:lnTo>
                        <a:pt x="2036" y="41390"/>
                      </a:lnTo>
                      <a:lnTo>
                        <a:pt x="2283" y="41458"/>
                      </a:lnTo>
                      <a:lnTo>
                        <a:pt x="2531" y="41513"/>
                      </a:lnTo>
                      <a:lnTo>
                        <a:pt x="2778" y="41541"/>
                      </a:lnTo>
                      <a:lnTo>
                        <a:pt x="3039" y="41555"/>
                      </a:lnTo>
                      <a:lnTo>
                        <a:pt x="3218" y="41555"/>
                      </a:lnTo>
                      <a:lnTo>
                        <a:pt x="3397" y="41541"/>
                      </a:lnTo>
                      <a:lnTo>
                        <a:pt x="3562" y="41513"/>
                      </a:lnTo>
                      <a:lnTo>
                        <a:pt x="3741" y="41472"/>
                      </a:lnTo>
                      <a:lnTo>
                        <a:pt x="4401" y="41307"/>
                      </a:lnTo>
                      <a:lnTo>
                        <a:pt x="5033" y="41142"/>
                      </a:lnTo>
                      <a:lnTo>
                        <a:pt x="5666" y="40950"/>
                      </a:lnTo>
                      <a:lnTo>
                        <a:pt x="6271" y="40757"/>
                      </a:lnTo>
                      <a:lnTo>
                        <a:pt x="6876" y="40551"/>
                      </a:lnTo>
                      <a:lnTo>
                        <a:pt x="7453" y="40345"/>
                      </a:lnTo>
                      <a:lnTo>
                        <a:pt x="8031" y="40111"/>
                      </a:lnTo>
                      <a:lnTo>
                        <a:pt x="8581" y="39877"/>
                      </a:lnTo>
                      <a:lnTo>
                        <a:pt x="9117" y="39630"/>
                      </a:lnTo>
                      <a:lnTo>
                        <a:pt x="9653" y="39368"/>
                      </a:lnTo>
                      <a:lnTo>
                        <a:pt x="10162" y="39093"/>
                      </a:lnTo>
                      <a:lnTo>
                        <a:pt x="10657" y="38818"/>
                      </a:lnTo>
                      <a:lnTo>
                        <a:pt x="11138" y="38530"/>
                      </a:lnTo>
                      <a:lnTo>
                        <a:pt x="11606" y="38213"/>
                      </a:lnTo>
                      <a:lnTo>
                        <a:pt x="12060" y="37911"/>
                      </a:lnTo>
                      <a:lnTo>
                        <a:pt x="12500" y="37581"/>
                      </a:lnTo>
                      <a:lnTo>
                        <a:pt x="12926" y="37251"/>
                      </a:lnTo>
                      <a:lnTo>
                        <a:pt x="13339" y="36893"/>
                      </a:lnTo>
                      <a:lnTo>
                        <a:pt x="13724" y="36536"/>
                      </a:lnTo>
                      <a:lnTo>
                        <a:pt x="14109" y="36178"/>
                      </a:lnTo>
                      <a:lnTo>
                        <a:pt x="14480" y="35793"/>
                      </a:lnTo>
                      <a:lnTo>
                        <a:pt x="14824" y="35408"/>
                      </a:lnTo>
                      <a:lnTo>
                        <a:pt x="15167" y="35009"/>
                      </a:lnTo>
                      <a:lnTo>
                        <a:pt x="15484" y="34597"/>
                      </a:lnTo>
                      <a:lnTo>
                        <a:pt x="15786" y="34171"/>
                      </a:lnTo>
                      <a:lnTo>
                        <a:pt x="16089" y="33744"/>
                      </a:lnTo>
                      <a:lnTo>
                        <a:pt x="16364" y="33304"/>
                      </a:lnTo>
                      <a:lnTo>
                        <a:pt x="16625" y="32851"/>
                      </a:lnTo>
                      <a:lnTo>
                        <a:pt x="16872" y="32383"/>
                      </a:lnTo>
                      <a:lnTo>
                        <a:pt x="17106" y="31916"/>
                      </a:lnTo>
                      <a:lnTo>
                        <a:pt x="17326" y="31434"/>
                      </a:lnTo>
                      <a:lnTo>
                        <a:pt x="17519" y="30939"/>
                      </a:lnTo>
                      <a:lnTo>
                        <a:pt x="17739" y="30362"/>
                      </a:lnTo>
                      <a:lnTo>
                        <a:pt x="17931" y="29784"/>
                      </a:lnTo>
                      <a:lnTo>
                        <a:pt x="18096" y="29193"/>
                      </a:lnTo>
                      <a:lnTo>
                        <a:pt x="18234" y="28602"/>
                      </a:lnTo>
                      <a:lnTo>
                        <a:pt x="18358" y="28010"/>
                      </a:lnTo>
                      <a:lnTo>
                        <a:pt x="18468" y="27419"/>
                      </a:lnTo>
                      <a:lnTo>
                        <a:pt x="18550" y="26814"/>
                      </a:lnTo>
                      <a:lnTo>
                        <a:pt x="18619" y="26209"/>
                      </a:lnTo>
                      <a:lnTo>
                        <a:pt x="18660" y="25590"/>
                      </a:lnTo>
                      <a:lnTo>
                        <a:pt x="18688" y="24985"/>
                      </a:lnTo>
                      <a:lnTo>
                        <a:pt x="18701" y="24367"/>
                      </a:lnTo>
                      <a:lnTo>
                        <a:pt x="18701" y="23748"/>
                      </a:lnTo>
                      <a:lnTo>
                        <a:pt x="18674" y="23129"/>
                      </a:lnTo>
                      <a:lnTo>
                        <a:pt x="18646" y="22524"/>
                      </a:lnTo>
                      <a:lnTo>
                        <a:pt x="18591" y="21905"/>
                      </a:lnTo>
                      <a:lnTo>
                        <a:pt x="18523" y="21286"/>
                      </a:lnTo>
                      <a:lnTo>
                        <a:pt x="18440" y="20668"/>
                      </a:lnTo>
                      <a:lnTo>
                        <a:pt x="18358" y="20049"/>
                      </a:lnTo>
                      <a:lnTo>
                        <a:pt x="18248" y="19444"/>
                      </a:lnTo>
                      <a:lnTo>
                        <a:pt x="18138" y="18825"/>
                      </a:lnTo>
                      <a:lnTo>
                        <a:pt x="18014" y="18220"/>
                      </a:lnTo>
                      <a:lnTo>
                        <a:pt x="17876" y="17615"/>
                      </a:lnTo>
                      <a:lnTo>
                        <a:pt x="17725" y="17010"/>
                      </a:lnTo>
                      <a:lnTo>
                        <a:pt x="17574" y="16419"/>
                      </a:lnTo>
                      <a:lnTo>
                        <a:pt x="17409" y="15827"/>
                      </a:lnTo>
                      <a:lnTo>
                        <a:pt x="17230" y="15236"/>
                      </a:lnTo>
                      <a:lnTo>
                        <a:pt x="17051" y="14659"/>
                      </a:lnTo>
                      <a:lnTo>
                        <a:pt x="16859" y="14081"/>
                      </a:lnTo>
                      <a:lnTo>
                        <a:pt x="16460" y="12954"/>
                      </a:lnTo>
                      <a:lnTo>
                        <a:pt x="16047" y="11854"/>
                      </a:lnTo>
                      <a:lnTo>
                        <a:pt x="15621" y="10781"/>
                      </a:lnTo>
                      <a:lnTo>
                        <a:pt x="15181" y="9750"/>
                      </a:lnTo>
                      <a:lnTo>
                        <a:pt x="14741" y="8760"/>
                      </a:lnTo>
                      <a:lnTo>
                        <a:pt x="14287" y="7811"/>
                      </a:lnTo>
                      <a:lnTo>
                        <a:pt x="13847" y="6917"/>
                      </a:lnTo>
                      <a:lnTo>
                        <a:pt x="13421" y="6078"/>
                      </a:lnTo>
                      <a:lnTo>
                        <a:pt x="12995" y="5281"/>
                      </a:lnTo>
                      <a:lnTo>
                        <a:pt x="12596" y="4566"/>
                      </a:lnTo>
                      <a:lnTo>
                        <a:pt x="12225" y="3892"/>
                      </a:lnTo>
                      <a:lnTo>
                        <a:pt x="11881" y="3301"/>
                      </a:lnTo>
                      <a:lnTo>
                        <a:pt x="11290" y="2324"/>
                      </a:lnTo>
                      <a:lnTo>
                        <a:pt x="10863" y="1664"/>
                      </a:lnTo>
                      <a:lnTo>
                        <a:pt x="10657" y="1348"/>
                      </a:lnTo>
                      <a:lnTo>
                        <a:pt x="10465" y="1101"/>
                      </a:lnTo>
                      <a:lnTo>
                        <a:pt x="10258" y="867"/>
                      </a:lnTo>
                      <a:lnTo>
                        <a:pt x="10038" y="674"/>
                      </a:lnTo>
                      <a:lnTo>
                        <a:pt x="9791" y="496"/>
                      </a:lnTo>
                      <a:lnTo>
                        <a:pt x="9543" y="344"/>
                      </a:lnTo>
                      <a:lnTo>
                        <a:pt x="9268" y="221"/>
                      </a:lnTo>
                      <a:lnTo>
                        <a:pt x="8993" y="124"/>
                      </a:lnTo>
                      <a:lnTo>
                        <a:pt x="8705" y="56"/>
                      </a:lnTo>
                      <a:lnTo>
                        <a:pt x="8416" y="14"/>
                      </a:lnTo>
                      <a:lnTo>
                        <a:pt x="8127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22"/>
                <p:cNvSpPr/>
                <p:nvPr/>
              </p:nvSpPr>
              <p:spPr>
                <a:xfrm>
                  <a:off x="4808867" y="3076140"/>
                  <a:ext cx="98066" cy="158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6" h="5941" extrusionOk="0">
                      <a:moveTo>
                        <a:pt x="2311" y="0"/>
                      </a:moveTo>
                      <a:lnTo>
                        <a:pt x="2022" y="96"/>
                      </a:lnTo>
                      <a:lnTo>
                        <a:pt x="1747" y="206"/>
                      </a:lnTo>
                      <a:lnTo>
                        <a:pt x="1472" y="344"/>
                      </a:lnTo>
                      <a:lnTo>
                        <a:pt x="1238" y="509"/>
                      </a:lnTo>
                      <a:lnTo>
                        <a:pt x="1005" y="688"/>
                      </a:lnTo>
                      <a:lnTo>
                        <a:pt x="798" y="894"/>
                      </a:lnTo>
                      <a:lnTo>
                        <a:pt x="620" y="1114"/>
                      </a:lnTo>
                      <a:lnTo>
                        <a:pt x="455" y="1348"/>
                      </a:lnTo>
                      <a:lnTo>
                        <a:pt x="303" y="1595"/>
                      </a:lnTo>
                      <a:lnTo>
                        <a:pt x="193" y="1870"/>
                      </a:lnTo>
                      <a:lnTo>
                        <a:pt x="111" y="2145"/>
                      </a:lnTo>
                      <a:lnTo>
                        <a:pt x="42" y="2420"/>
                      </a:lnTo>
                      <a:lnTo>
                        <a:pt x="1" y="2723"/>
                      </a:lnTo>
                      <a:lnTo>
                        <a:pt x="1" y="3012"/>
                      </a:lnTo>
                      <a:lnTo>
                        <a:pt x="28" y="3314"/>
                      </a:lnTo>
                      <a:lnTo>
                        <a:pt x="83" y="3617"/>
                      </a:lnTo>
                      <a:lnTo>
                        <a:pt x="152" y="3878"/>
                      </a:lnTo>
                      <a:lnTo>
                        <a:pt x="248" y="4112"/>
                      </a:lnTo>
                      <a:lnTo>
                        <a:pt x="358" y="4345"/>
                      </a:lnTo>
                      <a:lnTo>
                        <a:pt x="482" y="4565"/>
                      </a:lnTo>
                      <a:lnTo>
                        <a:pt x="620" y="4772"/>
                      </a:lnTo>
                      <a:lnTo>
                        <a:pt x="785" y="4964"/>
                      </a:lnTo>
                      <a:lnTo>
                        <a:pt x="963" y="5129"/>
                      </a:lnTo>
                      <a:lnTo>
                        <a:pt x="1156" y="5294"/>
                      </a:lnTo>
                      <a:lnTo>
                        <a:pt x="1348" y="5445"/>
                      </a:lnTo>
                      <a:lnTo>
                        <a:pt x="1568" y="5569"/>
                      </a:lnTo>
                      <a:lnTo>
                        <a:pt x="1788" y="5679"/>
                      </a:lnTo>
                      <a:lnTo>
                        <a:pt x="2008" y="5762"/>
                      </a:lnTo>
                      <a:lnTo>
                        <a:pt x="2256" y="5844"/>
                      </a:lnTo>
                      <a:lnTo>
                        <a:pt x="2503" y="5885"/>
                      </a:lnTo>
                      <a:lnTo>
                        <a:pt x="2751" y="5927"/>
                      </a:lnTo>
                      <a:lnTo>
                        <a:pt x="2998" y="5940"/>
                      </a:lnTo>
                      <a:lnTo>
                        <a:pt x="3177" y="5927"/>
                      </a:lnTo>
                      <a:lnTo>
                        <a:pt x="3342" y="5913"/>
                      </a:lnTo>
                      <a:lnTo>
                        <a:pt x="3521" y="5885"/>
                      </a:lnTo>
                      <a:lnTo>
                        <a:pt x="3686" y="5858"/>
                      </a:lnTo>
                      <a:lnTo>
                        <a:pt x="2311" y="0"/>
                      </a:lnTo>
                      <a:close/>
                    </a:path>
                  </a:pathLst>
                </a:custGeom>
                <a:solidFill>
                  <a:srgbClr val="DD9F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2" name="Google Shape;769;p22">
            <a:extLst>
              <a:ext uri="{FF2B5EF4-FFF2-40B4-BE49-F238E27FC236}">
                <a16:creationId xmlns:a16="http://schemas.microsoft.com/office/drawing/2014/main" id="{9F5E20EB-6800-452C-AB12-7B48051AA438}"/>
              </a:ext>
            </a:extLst>
          </p:cNvPr>
          <p:cNvSpPr txBox="1"/>
          <p:nvPr/>
        </p:nvSpPr>
        <p:spPr>
          <a:xfrm>
            <a:off x="2552446" y="1803475"/>
            <a:ext cx="4029997" cy="249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Generation Gap is the difference of opinions between one generation and another regarding beliefs and values. In today's usage, "generation gap" often refers to a perceived gap between younger people and their parents and/or grandparents.</a:t>
            </a:r>
            <a:endParaRPr sz="1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3151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0"/>
          <p:cNvSpPr txBox="1">
            <a:spLocks noGrp="1"/>
          </p:cNvSpPr>
          <p:nvPr>
            <p:ph type="title"/>
          </p:nvPr>
        </p:nvSpPr>
        <p:spPr>
          <a:xfrm>
            <a:off x="457581" y="237456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Generations</a:t>
            </a:r>
            <a:endParaRPr sz="3200" dirty="0"/>
          </a:p>
        </p:txBody>
      </p:sp>
      <p:graphicFrame>
        <p:nvGraphicFramePr>
          <p:cNvPr id="452" name="Google Shape;452;p20"/>
          <p:cNvGraphicFramePr/>
          <p:nvPr>
            <p:extLst>
              <p:ext uri="{D42A27DB-BD31-4B8C-83A1-F6EECF244321}">
                <p14:modId xmlns:p14="http://schemas.microsoft.com/office/powerpoint/2010/main" val="2450324524"/>
              </p:ext>
            </p:extLst>
          </p:nvPr>
        </p:nvGraphicFramePr>
        <p:xfrm>
          <a:off x="1090516" y="781041"/>
          <a:ext cx="6954508" cy="4042049"/>
        </p:xfrm>
        <a:graphic>
          <a:graphicData uri="http://schemas.openxmlformats.org/drawingml/2006/table">
            <a:tbl>
              <a:tblPr>
                <a:noFill/>
                <a:tableStyleId>{F6F632E6-9AC9-4669-90C3-E270E1DE8B5C}</a:tableStyleId>
              </a:tblPr>
              <a:tblGrid>
                <a:gridCol w="2318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4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58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The Greatest Generation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If they are still with us, these folks are between the ages of 98 and 121.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1901-1924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3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The Silent Generation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People in this group are between 77 and 97.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1925-1945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3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The Baby Boomer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Boomers are between the ages of 58 and 76.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1946-1964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169174"/>
                  </a:ext>
                </a:extLst>
              </a:tr>
              <a:tr h="5643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Generation X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group of folks is currently between the ages of 43 and 57.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1965-1979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3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Millennials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Millennials are between the ages of 28 and 42.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1980-1994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3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Generation Z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This large group of people are between the ages of 10 and 27.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1995-2012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Gen Alpha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The oldest people in this group would be 10 years old this year.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2013 – 2025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675486"/>
                  </a:ext>
                </a:extLst>
              </a:tr>
            </a:tbl>
          </a:graphicData>
        </a:graphic>
      </p:graphicFrame>
      <p:grpSp>
        <p:nvGrpSpPr>
          <p:cNvPr id="453" name="Google Shape;453;p20"/>
          <p:cNvGrpSpPr/>
          <p:nvPr/>
        </p:nvGrpSpPr>
        <p:grpSpPr>
          <a:xfrm>
            <a:off x="8108499" y="790323"/>
            <a:ext cx="989260" cy="1453172"/>
            <a:chOff x="1409350" y="337550"/>
            <a:chExt cx="1597950" cy="2235850"/>
          </a:xfrm>
        </p:grpSpPr>
        <p:sp>
          <p:nvSpPr>
            <p:cNvPr id="454" name="Google Shape;454;p20"/>
            <p:cNvSpPr/>
            <p:nvPr/>
          </p:nvSpPr>
          <p:spPr>
            <a:xfrm>
              <a:off x="1409350" y="2494450"/>
              <a:ext cx="1597950" cy="78950"/>
            </a:xfrm>
            <a:custGeom>
              <a:avLst/>
              <a:gdLst/>
              <a:ahLst/>
              <a:cxnLst/>
              <a:rect l="l" t="t" r="r" b="b"/>
              <a:pathLst>
                <a:path w="63918" h="3158" extrusionOk="0">
                  <a:moveTo>
                    <a:pt x="31963" y="0"/>
                  </a:moveTo>
                  <a:lnTo>
                    <a:pt x="28691" y="9"/>
                  </a:lnTo>
                  <a:lnTo>
                    <a:pt x="25516" y="27"/>
                  </a:lnTo>
                  <a:lnTo>
                    <a:pt x="22455" y="71"/>
                  </a:lnTo>
                  <a:lnTo>
                    <a:pt x="19518" y="124"/>
                  </a:lnTo>
                  <a:lnTo>
                    <a:pt x="16722" y="185"/>
                  </a:lnTo>
                  <a:lnTo>
                    <a:pt x="14094" y="265"/>
                  </a:lnTo>
                  <a:lnTo>
                    <a:pt x="11633" y="362"/>
                  </a:lnTo>
                  <a:lnTo>
                    <a:pt x="9358" y="459"/>
                  </a:lnTo>
                  <a:lnTo>
                    <a:pt x="8299" y="512"/>
                  </a:lnTo>
                  <a:lnTo>
                    <a:pt x="7303" y="573"/>
                  </a:lnTo>
                  <a:lnTo>
                    <a:pt x="6350" y="635"/>
                  </a:lnTo>
                  <a:lnTo>
                    <a:pt x="5459" y="697"/>
                  </a:lnTo>
                  <a:lnTo>
                    <a:pt x="4630" y="759"/>
                  </a:lnTo>
                  <a:lnTo>
                    <a:pt x="3854" y="820"/>
                  </a:lnTo>
                  <a:lnTo>
                    <a:pt x="3149" y="891"/>
                  </a:lnTo>
                  <a:lnTo>
                    <a:pt x="2514" y="962"/>
                  </a:lnTo>
                  <a:lnTo>
                    <a:pt x="1940" y="1032"/>
                  </a:lnTo>
                  <a:lnTo>
                    <a:pt x="1438" y="1111"/>
                  </a:lnTo>
                  <a:lnTo>
                    <a:pt x="1005" y="1182"/>
                  </a:lnTo>
                  <a:lnTo>
                    <a:pt x="653" y="1261"/>
                  </a:lnTo>
                  <a:lnTo>
                    <a:pt x="503" y="1297"/>
                  </a:lnTo>
                  <a:lnTo>
                    <a:pt x="370" y="1341"/>
                  </a:lnTo>
                  <a:lnTo>
                    <a:pt x="256" y="1376"/>
                  </a:lnTo>
                  <a:lnTo>
                    <a:pt x="168" y="1420"/>
                  </a:lnTo>
                  <a:lnTo>
                    <a:pt x="97" y="1455"/>
                  </a:lnTo>
                  <a:lnTo>
                    <a:pt x="44" y="1500"/>
                  </a:lnTo>
                  <a:lnTo>
                    <a:pt x="9" y="1535"/>
                  </a:lnTo>
                  <a:lnTo>
                    <a:pt x="0" y="1579"/>
                  </a:lnTo>
                  <a:lnTo>
                    <a:pt x="9" y="1623"/>
                  </a:lnTo>
                  <a:lnTo>
                    <a:pt x="44" y="1658"/>
                  </a:lnTo>
                  <a:lnTo>
                    <a:pt x="97" y="1702"/>
                  </a:lnTo>
                  <a:lnTo>
                    <a:pt x="168" y="1738"/>
                  </a:lnTo>
                  <a:lnTo>
                    <a:pt x="256" y="1782"/>
                  </a:lnTo>
                  <a:lnTo>
                    <a:pt x="370" y="1817"/>
                  </a:lnTo>
                  <a:lnTo>
                    <a:pt x="503" y="1861"/>
                  </a:lnTo>
                  <a:lnTo>
                    <a:pt x="653" y="1896"/>
                  </a:lnTo>
                  <a:lnTo>
                    <a:pt x="1005" y="1976"/>
                  </a:lnTo>
                  <a:lnTo>
                    <a:pt x="1438" y="2046"/>
                  </a:lnTo>
                  <a:lnTo>
                    <a:pt x="1940" y="2126"/>
                  </a:lnTo>
                  <a:lnTo>
                    <a:pt x="2514" y="2196"/>
                  </a:lnTo>
                  <a:lnTo>
                    <a:pt x="3149" y="2267"/>
                  </a:lnTo>
                  <a:lnTo>
                    <a:pt x="3854" y="2329"/>
                  </a:lnTo>
                  <a:lnTo>
                    <a:pt x="4630" y="2399"/>
                  </a:lnTo>
                  <a:lnTo>
                    <a:pt x="5459" y="2461"/>
                  </a:lnTo>
                  <a:lnTo>
                    <a:pt x="6350" y="2523"/>
                  </a:lnTo>
                  <a:lnTo>
                    <a:pt x="7303" y="2584"/>
                  </a:lnTo>
                  <a:lnTo>
                    <a:pt x="8299" y="2637"/>
                  </a:lnTo>
                  <a:lnTo>
                    <a:pt x="9358" y="2699"/>
                  </a:lnTo>
                  <a:lnTo>
                    <a:pt x="11633" y="2796"/>
                  </a:lnTo>
                  <a:lnTo>
                    <a:pt x="14094" y="2893"/>
                  </a:lnTo>
                  <a:lnTo>
                    <a:pt x="16722" y="2972"/>
                  </a:lnTo>
                  <a:lnTo>
                    <a:pt x="19518" y="3034"/>
                  </a:lnTo>
                  <a:lnTo>
                    <a:pt x="22455" y="3087"/>
                  </a:lnTo>
                  <a:lnTo>
                    <a:pt x="25516" y="3131"/>
                  </a:lnTo>
                  <a:lnTo>
                    <a:pt x="28691" y="3149"/>
                  </a:lnTo>
                  <a:lnTo>
                    <a:pt x="31963" y="3158"/>
                  </a:lnTo>
                  <a:lnTo>
                    <a:pt x="35226" y="3149"/>
                  </a:lnTo>
                  <a:lnTo>
                    <a:pt x="38401" y="3131"/>
                  </a:lnTo>
                  <a:lnTo>
                    <a:pt x="41462" y="3087"/>
                  </a:lnTo>
                  <a:lnTo>
                    <a:pt x="44399" y="3034"/>
                  </a:lnTo>
                  <a:lnTo>
                    <a:pt x="47195" y="2972"/>
                  </a:lnTo>
                  <a:lnTo>
                    <a:pt x="49832" y="2893"/>
                  </a:lnTo>
                  <a:lnTo>
                    <a:pt x="52293" y="2796"/>
                  </a:lnTo>
                  <a:lnTo>
                    <a:pt x="54559" y="2699"/>
                  </a:lnTo>
                  <a:lnTo>
                    <a:pt x="55618" y="2637"/>
                  </a:lnTo>
                  <a:lnTo>
                    <a:pt x="56623" y="2584"/>
                  </a:lnTo>
                  <a:lnTo>
                    <a:pt x="57567" y="2523"/>
                  </a:lnTo>
                  <a:lnTo>
                    <a:pt x="58458" y="2461"/>
                  </a:lnTo>
                  <a:lnTo>
                    <a:pt x="59295" y="2399"/>
                  </a:lnTo>
                  <a:lnTo>
                    <a:pt x="60063" y="2329"/>
                  </a:lnTo>
                  <a:lnTo>
                    <a:pt x="60768" y="2267"/>
                  </a:lnTo>
                  <a:lnTo>
                    <a:pt x="61403" y="2196"/>
                  </a:lnTo>
                  <a:lnTo>
                    <a:pt x="61977" y="2126"/>
                  </a:lnTo>
                  <a:lnTo>
                    <a:pt x="62479" y="2046"/>
                  </a:lnTo>
                  <a:lnTo>
                    <a:pt x="62912" y="1976"/>
                  </a:lnTo>
                  <a:lnTo>
                    <a:pt x="63273" y="1896"/>
                  </a:lnTo>
                  <a:lnTo>
                    <a:pt x="63423" y="1861"/>
                  </a:lnTo>
                  <a:lnTo>
                    <a:pt x="63547" y="1817"/>
                  </a:lnTo>
                  <a:lnTo>
                    <a:pt x="63661" y="1782"/>
                  </a:lnTo>
                  <a:lnTo>
                    <a:pt x="63749" y="1738"/>
                  </a:lnTo>
                  <a:lnTo>
                    <a:pt x="63829" y="1702"/>
                  </a:lnTo>
                  <a:lnTo>
                    <a:pt x="63873" y="1658"/>
                  </a:lnTo>
                  <a:lnTo>
                    <a:pt x="63908" y="1623"/>
                  </a:lnTo>
                  <a:lnTo>
                    <a:pt x="63917" y="1579"/>
                  </a:lnTo>
                  <a:lnTo>
                    <a:pt x="63908" y="1535"/>
                  </a:lnTo>
                  <a:lnTo>
                    <a:pt x="63873" y="1500"/>
                  </a:lnTo>
                  <a:lnTo>
                    <a:pt x="63829" y="1455"/>
                  </a:lnTo>
                  <a:lnTo>
                    <a:pt x="63749" y="1420"/>
                  </a:lnTo>
                  <a:lnTo>
                    <a:pt x="63661" y="1376"/>
                  </a:lnTo>
                  <a:lnTo>
                    <a:pt x="63547" y="1341"/>
                  </a:lnTo>
                  <a:lnTo>
                    <a:pt x="63423" y="1297"/>
                  </a:lnTo>
                  <a:lnTo>
                    <a:pt x="63273" y="1261"/>
                  </a:lnTo>
                  <a:lnTo>
                    <a:pt x="62912" y="1182"/>
                  </a:lnTo>
                  <a:lnTo>
                    <a:pt x="62479" y="1111"/>
                  </a:lnTo>
                  <a:lnTo>
                    <a:pt x="61977" y="1032"/>
                  </a:lnTo>
                  <a:lnTo>
                    <a:pt x="61403" y="962"/>
                  </a:lnTo>
                  <a:lnTo>
                    <a:pt x="60768" y="891"/>
                  </a:lnTo>
                  <a:lnTo>
                    <a:pt x="60063" y="820"/>
                  </a:lnTo>
                  <a:lnTo>
                    <a:pt x="59295" y="759"/>
                  </a:lnTo>
                  <a:lnTo>
                    <a:pt x="58458" y="697"/>
                  </a:lnTo>
                  <a:lnTo>
                    <a:pt x="57567" y="635"/>
                  </a:lnTo>
                  <a:lnTo>
                    <a:pt x="56623" y="573"/>
                  </a:lnTo>
                  <a:lnTo>
                    <a:pt x="55618" y="512"/>
                  </a:lnTo>
                  <a:lnTo>
                    <a:pt x="54559" y="459"/>
                  </a:lnTo>
                  <a:lnTo>
                    <a:pt x="52293" y="362"/>
                  </a:lnTo>
                  <a:lnTo>
                    <a:pt x="49832" y="265"/>
                  </a:lnTo>
                  <a:lnTo>
                    <a:pt x="47195" y="185"/>
                  </a:lnTo>
                  <a:lnTo>
                    <a:pt x="44399" y="124"/>
                  </a:lnTo>
                  <a:lnTo>
                    <a:pt x="41462" y="71"/>
                  </a:lnTo>
                  <a:lnTo>
                    <a:pt x="38401" y="27"/>
                  </a:lnTo>
                  <a:lnTo>
                    <a:pt x="35226" y="9"/>
                  </a:lnTo>
                  <a:lnTo>
                    <a:pt x="3196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2192525" y="337550"/>
              <a:ext cx="352825" cy="553700"/>
            </a:xfrm>
            <a:custGeom>
              <a:avLst/>
              <a:gdLst/>
              <a:ahLst/>
              <a:cxnLst/>
              <a:rect l="l" t="t" r="r" b="b"/>
              <a:pathLst>
                <a:path w="14113" h="22148" extrusionOk="0">
                  <a:moveTo>
                    <a:pt x="6483" y="1"/>
                  </a:moveTo>
                  <a:lnTo>
                    <a:pt x="6042" y="10"/>
                  </a:lnTo>
                  <a:lnTo>
                    <a:pt x="5610" y="36"/>
                  </a:lnTo>
                  <a:lnTo>
                    <a:pt x="5399" y="54"/>
                  </a:lnTo>
                  <a:lnTo>
                    <a:pt x="5196" y="80"/>
                  </a:lnTo>
                  <a:lnTo>
                    <a:pt x="4984" y="115"/>
                  </a:lnTo>
                  <a:lnTo>
                    <a:pt x="4781" y="151"/>
                  </a:lnTo>
                  <a:lnTo>
                    <a:pt x="4587" y="195"/>
                  </a:lnTo>
                  <a:lnTo>
                    <a:pt x="4384" y="239"/>
                  </a:lnTo>
                  <a:lnTo>
                    <a:pt x="4190" y="292"/>
                  </a:lnTo>
                  <a:lnTo>
                    <a:pt x="4005" y="354"/>
                  </a:lnTo>
                  <a:lnTo>
                    <a:pt x="3811" y="415"/>
                  </a:lnTo>
                  <a:lnTo>
                    <a:pt x="3626" y="477"/>
                  </a:lnTo>
                  <a:lnTo>
                    <a:pt x="3449" y="556"/>
                  </a:lnTo>
                  <a:lnTo>
                    <a:pt x="3273" y="636"/>
                  </a:lnTo>
                  <a:lnTo>
                    <a:pt x="3097" y="715"/>
                  </a:lnTo>
                  <a:lnTo>
                    <a:pt x="2929" y="803"/>
                  </a:lnTo>
                  <a:lnTo>
                    <a:pt x="2762" y="900"/>
                  </a:lnTo>
                  <a:lnTo>
                    <a:pt x="2603" y="1006"/>
                  </a:lnTo>
                  <a:lnTo>
                    <a:pt x="2444" y="1112"/>
                  </a:lnTo>
                  <a:lnTo>
                    <a:pt x="2285" y="1218"/>
                  </a:lnTo>
                  <a:lnTo>
                    <a:pt x="2135" y="1341"/>
                  </a:lnTo>
                  <a:lnTo>
                    <a:pt x="1985" y="1465"/>
                  </a:lnTo>
                  <a:lnTo>
                    <a:pt x="1844" y="1588"/>
                  </a:lnTo>
                  <a:lnTo>
                    <a:pt x="1712" y="1729"/>
                  </a:lnTo>
                  <a:lnTo>
                    <a:pt x="1580" y="1871"/>
                  </a:lnTo>
                  <a:lnTo>
                    <a:pt x="1447" y="2012"/>
                  </a:lnTo>
                  <a:lnTo>
                    <a:pt x="1324" y="2170"/>
                  </a:lnTo>
                  <a:lnTo>
                    <a:pt x="1209" y="2329"/>
                  </a:lnTo>
                  <a:lnTo>
                    <a:pt x="1095" y="2488"/>
                  </a:lnTo>
                  <a:lnTo>
                    <a:pt x="989" y="2656"/>
                  </a:lnTo>
                  <a:lnTo>
                    <a:pt x="883" y="2832"/>
                  </a:lnTo>
                  <a:lnTo>
                    <a:pt x="786" y="3017"/>
                  </a:lnTo>
                  <a:lnTo>
                    <a:pt x="689" y="3211"/>
                  </a:lnTo>
                  <a:lnTo>
                    <a:pt x="601" y="3405"/>
                  </a:lnTo>
                  <a:lnTo>
                    <a:pt x="521" y="3599"/>
                  </a:lnTo>
                  <a:lnTo>
                    <a:pt x="451" y="3811"/>
                  </a:lnTo>
                  <a:lnTo>
                    <a:pt x="380" y="4023"/>
                  </a:lnTo>
                  <a:lnTo>
                    <a:pt x="310" y="4243"/>
                  </a:lnTo>
                  <a:lnTo>
                    <a:pt x="248" y="4472"/>
                  </a:lnTo>
                  <a:lnTo>
                    <a:pt x="195" y="4702"/>
                  </a:lnTo>
                  <a:lnTo>
                    <a:pt x="151" y="4940"/>
                  </a:lnTo>
                  <a:lnTo>
                    <a:pt x="116" y="5187"/>
                  </a:lnTo>
                  <a:lnTo>
                    <a:pt x="80" y="5434"/>
                  </a:lnTo>
                  <a:lnTo>
                    <a:pt x="45" y="5698"/>
                  </a:lnTo>
                  <a:lnTo>
                    <a:pt x="27" y="5963"/>
                  </a:lnTo>
                  <a:lnTo>
                    <a:pt x="10" y="6228"/>
                  </a:lnTo>
                  <a:lnTo>
                    <a:pt x="1" y="6510"/>
                  </a:lnTo>
                  <a:lnTo>
                    <a:pt x="1" y="6792"/>
                  </a:lnTo>
                  <a:lnTo>
                    <a:pt x="1" y="7083"/>
                  </a:lnTo>
                  <a:lnTo>
                    <a:pt x="19" y="7383"/>
                  </a:lnTo>
                  <a:lnTo>
                    <a:pt x="36" y="7683"/>
                  </a:lnTo>
                  <a:lnTo>
                    <a:pt x="63" y="8000"/>
                  </a:lnTo>
                  <a:lnTo>
                    <a:pt x="98" y="8318"/>
                  </a:lnTo>
                  <a:lnTo>
                    <a:pt x="133" y="8635"/>
                  </a:lnTo>
                  <a:lnTo>
                    <a:pt x="283" y="9720"/>
                  </a:lnTo>
                  <a:lnTo>
                    <a:pt x="433" y="10717"/>
                  </a:lnTo>
                  <a:lnTo>
                    <a:pt x="574" y="11625"/>
                  </a:lnTo>
                  <a:lnTo>
                    <a:pt x="715" y="12454"/>
                  </a:lnTo>
                  <a:lnTo>
                    <a:pt x="962" y="13927"/>
                  </a:lnTo>
                  <a:lnTo>
                    <a:pt x="1174" y="15197"/>
                  </a:lnTo>
                  <a:lnTo>
                    <a:pt x="1262" y="15779"/>
                  </a:lnTo>
                  <a:lnTo>
                    <a:pt x="1342" y="16326"/>
                  </a:lnTo>
                  <a:lnTo>
                    <a:pt x="1403" y="16864"/>
                  </a:lnTo>
                  <a:lnTo>
                    <a:pt x="1447" y="17402"/>
                  </a:lnTo>
                  <a:lnTo>
                    <a:pt x="1474" y="17931"/>
                  </a:lnTo>
                  <a:lnTo>
                    <a:pt x="1483" y="18469"/>
                  </a:lnTo>
                  <a:lnTo>
                    <a:pt x="1474" y="19025"/>
                  </a:lnTo>
                  <a:lnTo>
                    <a:pt x="1447" y="19607"/>
                  </a:lnTo>
                  <a:lnTo>
                    <a:pt x="1439" y="19695"/>
                  </a:lnTo>
                  <a:lnTo>
                    <a:pt x="1447" y="19784"/>
                  </a:lnTo>
                  <a:lnTo>
                    <a:pt x="1456" y="19872"/>
                  </a:lnTo>
                  <a:lnTo>
                    <a:pt x="1465" y="19960"/>
                  </a:lnTo>
                  <a:lnTo>
                    <a:pt x="1509" y="20145"/>
                  </a:lnTo>
                  <a:lnTo>
                    <a:pt x="1571" y="20322"/>
                  </a:lnTo>
                  <a:lnTo>
                    <a:pt x="1659" y="20489"/>
                  </a:lnTo>
                  <a:lnTo>
                    <a:pt x="1756" y="20666"/>
                  </a:lnTo>
                  <a:lnTo>
                    <a:pt x="1871" y="20824"/>
                  </a:lnTo>
                  <a:lnTo>
                    <a:pt x="1994" y="20983"/>
                  </a:lnTo>
                  <a:lnTo>
                    <a:pt x="2126" y="21133"/>
                  </a:lnTo>
                  <a:lnTo>
                    <a:pt x="2276" y="21274"/>
                  </a:lnTo>
                  <a:lnTo>
                    <a:pt x="2435" y="21398"/>
                  </a:lnTo>
                  <a:lnTo>
                    <a:pt x="2594" y="21521"/>
                  </a:lnTo>
                  <a:lnTo>
                    <a:pt x="2762" y="21618"/>
                  </a:lnTo>
                  <a:lnTo>
                    <a:pt x="2929" y="21706"/>
                  </a:lnTo>
                  <a:lnTo>
                    <a:pt x="3097" y="21777"/>
                  </a:lnTo>
                  <a:lnTo>
                    <a:pt x="3273" y="21821"/>
                  </a:lnTo>
                  <a:lnTo>
                    <a:pt x="3599" y="21900"/>
                  </a:lnTo>
                  <a:lnTo>
                    <a:pt x="3935" y="21971"/>
                  </a:lnTo>
                  <a:lnTo>
                    <a:pt x="4270" y="22033"/>
                  </a:lnTo>
                  <a:lnTo>
                    <a:pt x="4605" y="22077"/>
                  </a:lnTo>
                  <a:lnTo>
                    <a:pt x="4940" y="22112"/>
                  </a:lnTo>
                  <a:lnTo>
                    <a:pt x="5275" y="22138"/>
                  </a:lnTo>
                  <a:lnTo>
                    <a:pt x="5610" y="22147"/>
                  </a:lnTo>
                  <a:lnTo>
                    <a:pt x="5954" y="22130"/>
                  </a:lnTo>
                  <a:lnTo>
                    <a:pt x="6122" y="22121"/>
                  </a:lnTo>
                  <a:lnTo>
                    <a:pt x="6281" y="22103"/>
                  </a:lnTo>
                  <a:lnTo>
                    <a:pt x="6448" y="22077"/>
                  </a:lnTo>
                  <a:lnTo>
                    <a:pt x="6616" y="22050"/>
                  </a:lnTo>
                  <a:lnTo>
                    <a:pt x="6783" y="22015"/>
                  </a:lnTo>
                  <a:lnTo>
                    <a:pt x="6942" y="21971"/>
                  </a:lnTo>
                  <a:lnTo>
                    <a:pt x="7110" y="21918"/>
                  </a:lnTo>
                  <a:lnTo>
                    <a:pt x="7268" y="21865"/>
                  </a:lnTo>
                  <a:lnTo>
                    <a:pt x="7436" y="21803"/>
                  </a:lnTo>
                  <a:lnTo>
                    <a:pt x="7595" y="21733"/>
                  </a:lnTo>
                  <a:lnTo>
                    <a:pt x="7754" y="21662"/>
                  </a:lnTo>
                  <a:lnTo>
                    <a:pt x="7912" y="21574"/>
                  </a:lnTo>
                  <a:lnTo>
                    <a:pt x="8071" y="21486"/>
                  </a:lnTo>
                  <a:lnTo>
                    <a:pt x="8221" y="21389"/>
                  </a:lnTo>
                  <a:lnTo>
                    <a:pt x="8380" y="21274"/>
                  </a:lnTo>
                  <a:lnTo>
                    <a:pt x="8530" y="21159"/>
                  </a:lnTo>
                  <a:lnTo>
                    <a:pt x="8583" y="21115"/>
                  </a:lnTo>
                  <a:lnTo>
                    <a:pt x="8627" y="21071"/>
                  </a:lnTo>
                  <a:lnTo>
                    <a:pt x="8671" y="21010"/>
                  </a:lnTo>
                  <a:lnTo>
                    <a:pt x="8706" y="20957"/>
                  </a:lnTo>
                  <a:lnTo>
                    <a:pt x="8741" y="20895"/>
                  </a:lnTo>
                  <a:lnTo>
                    <a:pt x="8768" y="20833"/>
                  </a:lnTo>
                  <a:lnTo>
                    <a:pt x="8785" y="20771"/>
                  </a:lnTo>
                  <a:lnTo>
                    <a:pt x="8803" y="20710"/>
                  </a:lnTo>
                  <a:lnTo>
                    <a:pt x="8821" y="20569"/>
                  </a:lnTo>
                  <a:lnTo>
                    <a:pt x="8821" y="20436"/>
                  </a:lnTo>
                  <a:lnTo>
                    <a:pt x="8794" y="20295"/>
                  </a:lnTo>
                  <a:lnTo>
                    <a:pt x="8759" y="20163"/>
                  </a:lnTo>
                  <a:lnTo>
                    <a:pt x="8609" y="19792"/>
                  </a:lnTo>
                  <a:lnTo>
                    <a:pt x="8486" y="19510"/>
                  </a:lnTo>
                  <a:lnTo>
                    <a:pt x="8397" y="19290"/>
                  </a:lnTo>
                  <a:lnTo>
                    <a:pt x="8327" y="19104"/>
                  </a:lnTo>
                  <a:lnTo>
                    <a:pt x="8283" y="18937"/>
                  </a:lnTo>
                  <a:lnTo>
                    <a:pt x="8265" y="18849"/>
                  </a:lnTo>
                  <a:lnTo>
                    <a:pt x="8256" y="18752"/>
                  </a:lnTo>
                  <a:lnTo>
                    <a:pt x="8256" y="18540"/>
                  </a:lnTo>
                  <a:lnTo>
                    <a:pt x="8265" y="18275"/>
                  </a:lnTo>
                  <a:lnTo>
                    <a:pt x="8274" y="18196"/>
                  </a:lnTo>
                  <a:lnTo>
                    <a:pt x="8283" y="18117"/>
                  </a:lnTo>
                  <a:lnTo>
                    <a:pt x="8300" y="18046"/>
                  </a:lnTo>
                  <a:lnTo>
                    <a:pt x="8327" y="17976"/>
                  </a:lnTo>
                  <a:lnTo>
                    <a:pt x="8389" y="17834"/>
                  </a:lnTo>
                  <a:lnTo>
                    <a:pt x="8468" y="17702"/>
                  </a:lnTo>
                  <a:lnTo>
                    <a:pt x="8565" y="17579"/>
                  </a:lnTo>
                  <a:lnTo>
                    <a:pt x="8680" y="17446"/>
                  </a:lnTo>
                  <a:lnTo>
                    <a:pt x="8812" y="17332"/>
                  </a:lnTo>
                  <a:lnTo>
                    <a:pt x="8953" y="17217"/>
                  </a:lnTo>
                  <a:lnTo>
                    <a:pt x="9112" y="17094"/>
                  </a:lnTo>
                  <a:lnTo>
                    <a:pt x="9279" y="16988"/>
                  </a:lnTo>
                  <a:lnTo>
                    <a:pt x="9456" y="16873"/>
                  </a:lnTo>
                  <a:lnTo>
                    <a:pt x="9641" y="16758"/>
                  </a:lnTo>
                  <a:lnTo>
                    <a:pt x="10038" y="16529"/>
                  </a:lnTo>
                  <a:lnTo>
                    <a:pt x="10470" y="16291"/>
                  </a:lnTo>
                  <a:lnTo>
                    <a:pt x="10902" y="16044"/>
                  </a:lnTo>
                  <a:lnTo>
                    <a:pt x="11352" y="15779"/>
                  </a:lnTo>
                  <a:lnTo>
                    <a:pt x="11572" y="15638"/>
                  </a:lnTo>
                  <a:lnTo>
                    <a:pt x="11793" y="15488"/>
                  </a:lnTo>
                  <a:lnTo>
                    <a:pt x="12013" y="15330"/>
                  </a:lnTo>
                  <a:lnTo>
                    <a:pt x="12225" y="15162"/>
                  </a:lnTo>
                  <a:lnTo>
                    <a:pt x="12428" y="14994"/>
                  </a:lnTo>
                  <a:lnTo>
                    <a:pt x="12631" y="14809"/>
                  </a:lnTo>
                  <a:lnTo>
                    <a:pt x="12825" y="14615"/>
                  </a:lnTo>
                  <a:lnTo>
                    <a:pt x="13010" y="14412"/>
                  </a:lnTo>
                  <a:lnTo>
                    <a:pt x="13187" y="14192"/>
                  </a:lnTo>
                  <a:lnTo>
                    <a:pt x="13345" y="13971"/>
                  </a:lnTo>
                  <a:lnTo>
                    <a:pt x="13504" y="13724"/>
                  </a:lnTo>
                  <a:lnTo>
                    <a:pt x="13636" y="13469"/>
                  </a:lnTo>
                  <a:lnTo>
                    <a:pt x="13707" y="13336"/>
                  </a:lnTo>
                  <a:lnTo>
                    <a:pt x="13760" y="13195"/>
                  </a:lnTo>
                  <a:lnTo>
                    <a:pt x="13813" y="13036"/>
                  </a:lnTo>
                  <a:lnTo>
                    <a:pt x="13866" y="12869"/>
                  </a:lnTo>
                  <a:lnTo>
                    <a:pt x="13910" y="12701"/>
                  </a:lnTo>
                  <a:lnTo>
                    <a:pt x="13954" y="12516"/>
                  </a:lnTo>
                  <a:lnTo>
                    <a:pt x="13989" y="12331"/>
                  </a:lnTo>
                  <a:lnTo>
                    <a:pt x="14016" y="12137"/>
                  </a:lnTo>
                  <a:lnTo>
                    <a:pt x="14051" y="11934"/>
                  </a:lnTo>
                  <a:lnTo>
                    <a:pt x="14068" y="11722"/>
                  </a:lnTo>
                  <a:lnTo>
                    <a:pt x="14104" y="11281"/>
                  </a:lnTo>
                  <a:lnTo>
                    <a:pt x="14113" y="10814"/>
                  </a:lnTo>
                  <a:lnTo>
                    <a:pt x="14104" y="10338"/>
                  </a:lnTo>
                  <a:lnTo>
                    <a:pt x="14077" y="9835"/>
                  </a:lnTo>
                  <a:lnTo>
                    <a:pt x="14042" y="9314"/>
                  </a:lnTo>
                  <a:lnTo>
                    <a:pt x="13980" y="8794"/>
                  </a:lnTo>
                  <a:lnTo>
                    <a:pt x="13892" y="8256"/>
                  </a:lnTo>
                  <a:lnTo>
                    <a:pt x="13795" y="7718"/>
                  </a:lnTo>
                  <a:lnTo>
                    <a:pt x="13680" y="7171"/>
                  </a:lnTo>
                  <a:lnTo>
                    <a:pt x="13539" y="6624"/>
                  </a:lnTo>
                  <a:lnTo>
                    <a:pt x="13389" y="6086"/>
                  </a:lnTo>
                  <a:lnTo>
                    <a:pt x="13213" y="5548"/>
                  </a:lnTo>
                  <a:lnTo>
                    <a:pt x="13116" y="5284"/>
                  </a:lnTo>
                  <a:lnTo>
                    <a:pt x="13019" y="5019"/>
                  </a:lnTo>
                  <a:lnTo>
                    <a:pt x="12913" y="4763"/>
                  </a:lnTo>
                  <a:lnTo>
                    <a:pt x="12807" y="4508"/>
                  </a:lnTo>
                  <a:lnTo>
                    <a:pt x="12693" y="4252"/>
                  </a:lnTo>
                  <a:lnTo>
                    <a:pt x="12578" y="4005"/>
                  </a:lnTo>
                  <a:lnTo>
                    <a:pt x="12454" y="3758"/>
                  </a:lnTo>
                  <a:lnTo>
                    <a:pt x="12331" y="3520"/>
                  </a:lnTo>
                  <a:lnTo>
                    <a:pt x="12199" y="3282"/>
                  </a:lnTo>
                  <a:lnTo>
                    <a:pt x="12058" y="3052"/>
                  </a:lnTo>
                  <a:lnTo>
                    <a:pt x="11916" y="2832"/>
                  </a:lnTo>
                  <a:lnTo>
                    <a:pt x="11767" y="2611"/>
                  </a:lnTo>
                  <a:lnTo>
                    <a:pt x="11617" y="2409"/>
                  </a:lnTo>
                  <a:lnTo>
                    <a:pt x="11467" y="2197"/>
                  </a:lnTo>
                  <a:lnTo>
                    <a:pt x="11299" y="2003"/>
                  </a:lnTo>
                  <a:lnTo>
                    <a:pt x="11140" y="1818"/>
                  </a:lnTo>
                  <a:lnTo>
                    <a:pt x="10964" y="1632"/>
                  </a:lnTo>
                  <a:lnTo>
                    <a:pt x="10796" y="1465"/>
                  </a:lnTo>
                  <a:lnTo>
                    <a:pt x="10611" y="1297"/>
                  </a:lnTo>
                  <a:lnTo>
                    <a:pt x="10426" y="1138"/>
                  </a:lnTo>
                  <a:lnTo>
                    <a:pt x="10241" y="997"/>
                  </a:lnTo>
                  <a:lnTo>
                    <a:pt x="10047" y="856"/>
                  </a:lnTo>
                  <a:lnTo>
                    <a:pt x="9844" y="733"/>
                  </a:lnTo>
                  <a:lnTo>
                    <a:pt x="9641" y="618"/>
                  </a:lnTo>
                  <a:lnTo>
                    <a:pt x="9429" y="512"/>
                  </a:lnTo>
                  <a:lnTo>
                    <a:pt x="9218" y="415"/>
                  </a:lnTo>
                  <a:lnTo>
                    <a:pt x="8997" y="336"/>
                  </a:lnTo>
                  <a:lnTo>
                    <a:pt x="8777" y="265"/>
                  </a:lnTo>
                  <a:lnTo>
                    <a:pt x="8547" y="204"/>
                  </a:lnTo>
                  <a:lnTo>
                    <a:pt x="8318" y="159"/>
                  </a:lnTo>
                  <a:lnTo>
                    <a:pt x="7851" y="98"/>
                  </a:lnTo>
                  <a:lnTo>
                    <a:pt x="7383" y="45"/>
                  </a:lnTo>
                  <a:lnTo>
                    <a:pt x="6933" y="10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145350" y="517050"/>
              <a:ext cx="125050" cy="124825"/>
            </a:xfrm>
            <a:custGeom>
              <a:avLst/>
              <a:gdLst/>
              <a:ahLst/>
              <a:cxnLst/>
              <a:rect l="l" t="t" r="r" b="b"/>
              <a:pathLst>
                <a:path w="5002" h="4993" extrusionOk="0">
                  <a:moveTo>
                    <a:pt x="2496" y="0"/>
                  </a:moveTo>
                  <a:lnTo>
                    <a:pt x="2373" y="9"/>
                  </a:lnTo>
                  <a:lnTo>
                    <a:pt x="2250" y="18"/>
                  </a:lnTo>
                  <a:lnTo>
                    <a:pt x="2117" y="27"/>
                  </a:lnTo>
                  <a:lnTo>
                    <a:pt x="1994" y="53"/>
                  </a:lnTo>
                  <a:lnTo>
                    <a:pt x="1879" y="79"/>
                  </a:lnTo>
                  <a:lnTo>
                    <a:pt x="1756" y="115"/>
                  </a:lnTo>
                  <a:lnTo>
                    <a:pt x="1641" y="150"/>
                  </a:lnTo>
                  <a:lnTo>
                    <a:pt x="1526" y="194"/>
                  </a:lnTo>
                  <a:lnTo>
                    <a:pt x="1420" y="247"/>
                  </a:lnTo>
                  <a:lnTo>
                    <a:pt x="1315" y="300"/>
                  </a:lnTo>
                  <a:lnTo>
                    <a:pt x="1209" y="362"/>
                  </a:lnTo>
                  <a:lnTo>
                    <a:pt x="1103" y="432"/>
                  </a:lnTo>
                  <a:lnTo>
                    <a:pt x="1006" y="494"/>
                  </a:lnTo>
                  <a:lnTo>
                    <a:pt x="909" y="573"/>
                  </a:lnTo>
                  <a:lnTo>
                    <a:pt x="821" y="653"/>
                  </a:lnTo>
                  <a:lnTo>
                    <a:pt x="733" y="732"/>
                  </a:lnTo>
                  <a:lnTo>
                    <a:pt x="653" y="820"/>
                  </a:lnTo>
                  <a:lnTo>
                    <a:pt x="574" y="909"/>
                  </a:lnTo>
                  <a:lnTo>
                    <a:pt x="503" y="1006"/>
                  </a:lnTo>
                  <a:lnTo>
                    <a:pt x="433" y="1103"/>
                  </a:lnTo>
                  <a:lnTo>
                    <a:pt x="362" y="1200"/>
                  </a:lnTo>
                  <a:lnTo>
                    <a:pt x="309" y="1305"/>
                  </a:lnTo>
                  <a:lnTo>
                    <a:pt x="247" y="1420"/>
                  </a:lnTo>
                  <a:lnTo>
                    <a:pt x="203" y="1526"/>
                  </a:lnTo>
                  <a:lnTo>
                    <a:pt x="159" y="1641"/>
                  </a:lnTo>
                  <a:lnTo>
                    <a:pt x="115" y="1755"/>
                  </a:lnTo>
                  <a:lnTo>
                    <a:pt x="80" y="1879"/>
                  </a:lnTo>
                  <a:lnTo>
                    <a:pt x="53" y="1993"/>
                  </a:lnTo>
                  <a:lnTo>
                    <a:pt x="36" y="2117"/>
                  </a:lnTo>
                  <a:lnTo>
                    <a:pt x="18" y="2240"/>
                  </a:lnTo>
                  <a:lnTo>
                    <a:pt x="9" y="2373"/>
                  </a:lnTo>
                  <a:lnTo>
                    <a:pt x="0" y="2496"/>
                  </a:lnTo>
                  <a:lnTo>
                    <a:pt x="9" y="2628"/>
                  </a:lnTo>
                  <a:lnTo>
                    <a:pt x="18" y="2752"/>
                  </a:lnTo>
                  <a:lnTo>
                    <a:pt x="36" y="2875"/>
                  </a:lnTo>
                  <a:lnTo>
                    <a:pt x="53" y="2999"/>
                  </a:lnTo>
                  <a:lnTo>
                    <a:pt x="80" y="3122"/>
                  </a:lnTo>
                  <a:lnTo>
                    <a:pt x="115" y="3237"/>
                  </a:lnTo>
                  <a:lnTo>
                    <a:pt x="159" y="3360"/>
                  </a:lnTo>
                  <a:lnTo>
                    <a:pt x="203" y="3466"/>
                  </a:lnTo>
                  <a:lnTo>
                    <a:pt x="247" y="3581"/>
                  </a:lnTo>
                  <a:lnTo>
                    <a:pt x="309" y="3687"/>
                  </a:lnTo>
                  <a:lnTo>
                    <a:pt x="362" y="3793"/>
                  </a:lnTo>
                  <a:lnTo>
                    <a:pt x="433" y="3898"/>
                  </a:lnTo>
                  <a:lnTo>
                    <a:pt x="503" y="3995"/>
                  </a:lnTo>
                  <a:lnTo>
                    <a:pt x="574" y="4084"/>
                  </a:lnTo>
                  <a:lnTo>
                    <a:pt x="653" y="4181"/>
                  </a:lnTo>
                  <a:lnTo>
                    <a:pt x="733" y="4260"/>
                  </a:lnTo>
                  <a:lnTo>
                    <a:pt x="821" y="4348"/>
                  </a:lnTo>
                  <a:lnTo>
                    <a:pt x="909" y="4428"/>
                  </a:lnTo>
                  <a:lnTo>
                    <a:pt x="1006" y="4498"/>
                  </a:lnTo>
                  <a:lnTo>
                    <a:pt x="1103" y="4569"/>
                  </a:lnTo>
                  <a:lnTo>
                    <a:pt x="1209" y="4630"/>
                  </a:lnTo>
                  <a:lnTo>
                    <a:pt x="1315" y="4692"/>
                  </a:lnTo>
                  <a:lnTo>
                    <a:pt x="1420" y="4745"/>
                  </a:lnTo>
                  <a:lnTo>
                    <a:pt x="1526" y="4798"/>
                  </a:lnTo>
                  <a:lnTo>
                    <a:pt x="1641" y="4842"/>
                  </a:lnTo>
                  <a:lnTo>
                    <a:pt x="1756" y="4886"/>
                  </a:lnTo>
                  <a:lnTo>
                    <a:pt x="1879" y="4913"/>
                  </a:lnTo>
                  <a:lnTo>
                    <a:pt x="1994" y="4948"/>
                  </a:lnTo>
                  <a:lnTo>
                    <a:pt x="2117" y="4966"/>
                  </a:lnTo>
                  <a:lnTo>
                    <a:pt x="2250" y="4983"/>
                  </a:lnTo>
                  <a:lnTo>
                    <a:pt x="2373" y="4992"/>
                  </a:lnTo>
                  <a:lnTo>
                    <a:pt x="2629" y="4992"/>
                  </a:lnTo>
                  <a:lnTo>
                    <a:pt x="2752" y="4983"/>
                  </a:lnTo>
                  <a:lnTo>
                    <a:pt x="2885" y="4966"/>
                  </a:lnTo>
                  <a:lnTo>
                    <a:pt x="3008" y="4948"/>
                  </a:lnTo>
                  <a:lnTo>
                    <a:pt x="3123" y="4913"/>
                  </a:lnTo>
                  <a:lnTo>
                    <a:pt x="3246" y="4886"/>
                  </a:lnTo>
                  <a:lnTo>
                    <a:pt x="3361" y="4842"/>
                  </a:lnTo>
                  <a:lnTo>
                    <a:pt x="3475" y="4798"/>
                  </a:lnTo>
                  <a:lnTo>
                    <a:pt x="3581" y="4745"/>
                  </a:lnTo>
                  <a:lnTo>
                    <a:pt x="3687" y="4692"/>
                  </a:lnTo>
                  <a:lnTo>
                    <a:pt x="3793" y="4630"/>
                  </a:lnTo>
                  <a:lnTo>
                    <a:pt x="3899" y="4569"/>
                  </a:lnTo>
                  <a:lnTo>
                    <a:pt x="3996" y="4498"/>
                  </a:lnTo>
                  <a:lnTo>
                    <a:pt x="4093" y="4428"/>
                  </a:lnTo>
                  <a:lnTo>
                    <a:pt x="4181" y="4348"/>
                  </a:lnTo>
                  <a:lnTo>
                    <a:pt x="4269" y="4260"/>
                  </a:lnTo>
                  <a:lnTo>
                    <a:pt x="4349" y="4181"/>
                  </a:lnTo>
                  <a:lnTo>
                    <a:pt x="4428" y="4084"/>
                  </a:lnTo>
                  <a:lnTo>
                    <a:pt x="4499" y="3995"/>
                  </a:lnTo>
                  <a:lnTo>
                    <a:pt x="4569" y="3898"/>
                  </a:lnTo>
                  <a:lnTo>
                    <a:pt x="4640" y="3793"/>
                  </a:lnTo>
                  <a:lnTo>
                    <a:pt x="4693" y="3687"/>
                  </a:lnTo>
                  <a:lnTo>
                    <a:pt x="4754" y="3581"/>
                  </a:lnTo>
                  <a:lnTo>
                    <a:pt x="4798" y="3466"/>
                  </a:lnTo>
                  <a:lnTo>
                    <a:pt x="4843" y="3360"/>
                  </a:lnTo>
                  <a:lnTo>
                    <a:pt x="4887" y="3237"/>
                  </a:lnTo>
                  <a:lnTo>
                    <a:pt x="4922" y="3122"/>
                  </a:lnTo>
                  <a:lnTo>
                    <a:pt x="4948" y="2999"/>
                  </a:lnTo>
                  <a:lnTo>
                    <a:pt x="4966" y="2875"/>
                  </a:lnTo>
                  <a:lnTo>
                    <a:pt x="4984" y="2752"/>
                  </a:lnTo>
                  <a:lnTo>
                    <a:pt x="4992" y="2628"/>
                  </a:lnTo>
                  <a:lnTo>
                    <a:pt x="5001" y="2496"/>
                  </a:lnTo>
                  <a:lnTo>
                    <a:pt x="4992" y="2373"/>
                  </a:lnTo>
                  <a:lnTo>
                    <a:pt x="4984" y="2240"/>
                  </a:lnTo>
                  <a:lnTo>
                    <a:pt x="4966" y="2117"/>
                  </a:lnTo>
                  <a:lnTo>
                    <a:pt x="4948" y="1993"/>
                  </a:lnTo>
                  <a:lnTo>
                    <a:pt x="4922" y="1879"/>
                  </a:lnTo>
                  <a:lnTo>
                    <a:pt x="4887" y="1755"/>
                  </a:lnTo>
                  <a:lnTo>
                    <a:pt x="4843" y="1641"/>
                  </a:lnTo>
                  <a:lnTo>
                    <a:pt x="4798" y="1526"/>
                  </a:lnTo>
                  <a:lnTo>
                    <a:pt x="4754" y="1420"/>
                  </a:lnTo>
                  <a:lnTo>
                    <a:pt x="4693" y="1305"/>
                  </a:lnTo>
                  <a:lnTo>
                    <a:pt x="4640" y="1200"/>
                  </a:lnTo>
                  <a:lnTo>
                    <a:pt x="4569" y="1103"/>
                  </a:lnTo>
                  <a:lnTo>
                    <a:pt x="4499" y="1006"/>
                  </a:lnTo>
                  <a:lnTo>
                    <a:pt x="4428" y="909"/>
                  </a:lnTo>
                  <a:lnTo>
                    <a:pt x="4349" y="820"/>
                  </a:lnTo>
                  <a:lnTo>
                    <a:pt x="4269" y="732"/>
                  </a:lnTo>
                  <a:lnTo>
                    <a:pt x="4181" y="653"/>
                  </a:lnTo>
                  <a:lnTo>
                    <a:pt x="4093" y="573"/>
                  </a:lnTo>
                  <a:lnTo>
                    <a:pt x="3996" y="494"/>
                  </a:lnTo>
                  <a:lnTo>
                    <a:pt x="3899" y="432"/>
                  </a:lnTo>
                  <a:lnTo>
                    <a:pt x="3793" y="362"/>
                  </a:lnTo>
                  <a:lnTo>
                    <a:pt x="3687" y="300"/>
                  </a:lnTo>
                  <a:lnTo>
                    <a:pt x="3581" y="247"/>
                  </a:lnTo>
                  <a:lnTo>
                    <a:pt x="3475" y="194"/>
                  </a:lnTo>
                  <a:lnTo>
                    <a:pt x="3361" y="150"/>
                  </a:lnTo>
                  <a:lnTo>
                    <a:pt x="3246" y="115"/>
                  </a:lnTo>
                  <a:lnTo>
                    <a:pt x="3123" y="79"/>
                  </a:lnTo>
                  <a:lnTo>
                    <a:pt x="3008" y="53"/>
                  </a:lnTo>
                  <a:lnTo>
                    <a:pt x="2885" y="27"/>
                  </a:lnTo>
                  <a:lnTo>
                    <a:pt x="2752" y="18"/>
                  </a:lnTo>
                  <a:lnTo>
                    <a:pt x="2629" y="9"/>
                  </a:lnTo>
                  <a:lnTo>
                    <a:pt x="2496" y="0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424925" y="408125"/>
              <a:ext cx="65075" cy="143125"/>
            </a:xfrm>
            <a:custGeom>
              <a:avLst/>
              <a:gdLst/>
              <a:ahLst/>
              <a:cxnLst/>
              <a:rect l="l" t="t" r="r" b="b"/>
              <a:pathLst>
                <a:path w="2603" h="5725" extrusionOk="0">
                  <a:moveTo>
                    <a:pt x="433" y="0"/>
                  </a:moveTo>
                  <a:lnTo>
                    <a:pt x="1" y="5724"/>
                  </a:lnTo>
                  <a:lnTo>
                    <a:pt x="2603" y="5724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ED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2307850" y="941050"/>
              <a:ext cx="660400" cy="380600"/>
            </a:xfrm>
            <a:custGeom>
              <a:avLst/>
              <a:gdLst/>
              <a:ahLst/>
              <a:cxnLst/>
              <a:rect l="l" t="t" r="r" b="b"/>
              <a:pathLst>
                <a:path w="26416" h="15224" extrusionOk="0">
                  <a:moveTo>
                    <a:pt x="5539" y="1"/>
                  </a:moveTo>
                  <a:lnTo>
                    <a:pt x="1" y="1324"/>
                  </a:lnTo>
                  <a:lnTo>
                    <a:pt x="7330" y="15224"/>
                  </a:lnTo>
                  <a:lnTo>
                    <a:pt x="19757" y="11431"/>
                  </a:lnTo>
                  <a:lnTo>
                    <a:pt x="23823" y="11643"/>
                  </a:lnTo>
                  <a:lnTo>
                    <a:pt x="26416" y="9438"/>
                  </a:lnTo>
                  <a:lnTo>
                    <a:pt x="24537" y="5486"/>
                  </a:lnTo>
                  <a:lnTo>
                    <a:pt x="21803" y="6430"/>
                  </a:lnTo>
                  <a:lnTo>
                    <a:pt x="20224" y="8141"/>
                  </a:lnTo>
                  <a:lnTo>
                    <a:pt x="19184" y="9085"/>
                  </a:lnTo>
                  <a:lnTo>
                    <a:pt x="8891" y="9941"/>
                  </a:lnTo>
                  <a:lnTo>
                    <a:pt x="5539" y="1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2070150" y="1366175"/>
              <a:ext cx="791400" cy="749250"/>
            </a:xfrm>
            <a:custGeom>
              <a:avLst/>
              <a:gdLst/>
              <a:ahLst/>
              <a:cxnLst/>
              <a:rect l="l" t="t" r="r" b="b"/>
              <a:pathLst>
                <a:path w="31656" h="29970" extrusionOk="0">
                  <a:moveTo>
                    <a:pt x="2770" y="0"/>
                  </a:moveTo>
                  <a:lnTo>
                    <a:pt x="1" y="9658"/>
                  </a:lnTo>
                  <a:lnTo>
                    <a:pt x="9747" y="13600"/>
                  </a:lnTo>
                  <a:lnTo>
                    <a:pt x="23858" y="10663"/>
                  </a:lnTo>
                  <a:lnTo>
                    <a:pt x="23858" y="10663"/>
                  </a:lnTo>
                  <a:lnTo>
                    <a:pt x="23603" y="20762"/>
                  </a:lnTo>
                  <a:lnTo>
                    <a:pt x="23400" y="29970"/>
                  </a:lnTo>
                  <a:lnTo>
                    <a:pt x="27069" y="29970"/>
                  </a:lnTo>
                  <a:lnTo>
                    <a:pt x="31629" y="5839"/>
                  </a:lnTo>
                  <a:lnTo>
                    <a:pt x="31655" y="5663"/>
                  </a:lnTo>
                  <a:lnTo>
                    <a:pt x="31655" y="5486"/>
                  </a:lnTo>
                  <a:lnTo>
                    <a:pt x="31638" y="5319"/>
                  </a:lnTo>
                  <a:lnTo>
                    <a:pt x="31611" y="5151"/>
                  </a:lnTo>
                  <a:lnTo>
                    <a:pt x="31558" y="4983"/>
                  </a:lnTo>
                  <a:lnTo>
                    <a:pt x="31496" y="4833"/>
                  </a:lnTo>
                  <a:lnTo>
                    <a:pt x="31417" y="4684"/>
                  </a:lnTo>
                  <a:lnTo>
                    <a:pt x="31320" y="4551"/>
                  </a:lnTo>
                  <a:lnTo>
                    <a:pt x="31214" y="4419"/>
                  </a:lnTo>
                  <a:lnTo>
                    <a:pt x="31100" y="4304"/>
                  </a:lnTo>
                  <a:lnTo>
                    <a:pt x="30967" y="4198"/>
                  </a:lnTo>
                  <a:lnTo>
                    <a:pt x="30826" y="4110"/>
                  </a:lnTo>
                  <a:lnTo>
                    <a:pt x="30676" y="4031"/>
                  </a:lnTo>
                  <a:lnTo>
                    <a:pt x="30517" y="3969"/>
                  </a:lnTo>
                  <a:lnTo>
                    <a:pt x="30350" y="3916"/>
                  </a:lnTo>
                  <a:lnTo>
                    <a:pt x="30173" y="3890"/>
                  </a:lnTo>
                  <a:lnTo>
                    <a:pt x="13980" y="2038"/>
                  </a:lnTo>
                  <a:lnTo>
                    <a:pt x="2770" y="0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1642850" y="1366175"/>
              <a:ext cx="776825" cy="1074925"/>
            </a:xfrm>
            <a:custGeom>
              <a:avLst/>
              <a:gdLst/>
              <a:ahLst/>
              <a:cxnLst/>
              <a:rect l="l" t="t" r="r" b="b"/>
              <a:pathLst>
                <a:path w="31073" h="42997" extrusionOk="0">
                  <a:moveTo>
                    <a:pt x="19862" y="0"/>
                  </a:moveTo>
                  <a:lnTo>
                    <a:pt x="14235" y="11810"/>
                  </a:lnTo>
                  <a:lnTo>
                    <a:pt x="11316" y="20445"/>
                  </a:lnTo>
                  <a:lnTo>
                    <a:pt x="7506" y="25057"/>
                  </a:lnTo>
                  <a:lnTo>
                    <a:pt x="7321" y="25287"/>
                  </a:lnTo>
                  <a:lnTo>
                    <a:pt x="7144" y="25516"/>
                  </a:lnTo>
                  <a:lnTo>
                    <a:pt x="6968" y="25754"/>
                  </a:lnTo>
                  <a:lnTo>
                    <a:pt x="6791" y="25992"/>
                  </a:lnTo>
                  <a:lnTo>
                    <a:pt x="6624" y="26230"/>
                  </a:lnTo>
                  <a:lnTo>
                    <a:pt x="6465" y="26477"/>
                  </a:lnTo>
                  <a:lnTo>
                    <a:pt x="6306" y="26724"/>
                  </a:lnTo>
                  <a:lnTo>
                    <a:pt x="6156" y="26971"/>
                  </a:lnTo>
                  <a:lnTo>
                    <a:pt x="6006" y="27227"/>
                  </a:lnTo>
                  <a:lnTo>
                    <a:pt x="5865" y="27474"/>
                  </a:lnTo>
                  <a:lnTo>
                    <a:pt x="5724" y="27739"/>
                  </a:lnTo>
                  <a:lnTo>
                    <a:pt x="5592" y="27994"/>
                  </a:lnTo>
                  <a:lnTo>
                    <a:pt x="5460" y="28259"/>
                  </a:lnTo>
                  <a:lnTo>
                    <a:pt x="5336" y="28523"/>
                  </a:lnTo>
                  <a:lnTo>
                    <a:pt x="5213" y="28788"/>
                  </a:lnTo>
                  <a:lnTo>
                    <a:pt x="5098" y="29061"/>
                  </a:lnTo>
                  <a:lnTo>
                    <a:pt x="0" y="41409"/>
                  </a:lnTo>
                  <a:lnTo>
                    <a:pt x="2470" y="42997"/>
                  </a:lnTo>
                  <a:lnTo>
                    <a:pt x="18945" y="22826"/>
                  </a:lnTo>
                  <a:lnTo>
                    <a:pt x="31072" y="5618"/>
                  </a:lnTo>
                  <a:lnTo>
                    <a:pt x="19862" y="0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1920450" y="1321625"/>
              <a:ext cx="684650" cy="563625"/>
            </a:xfrm>
            <a:custGeom>
              <a:avLst/>
              <a:gdLst/>
              <a:ahLst/>
              <a:cxnLst/>
              <a:rect l="l" t="t" r="r" b="b"/>
              <a:pathLst>
                <a:path w="27386" h="22545" extrusionOk="0">
                  <a:moveTo>
                    <a:pt x="8767" y="1"/>
                  </a:moveTo>
                  <a:lnTo>
                    <a:pt x="0" y="19457"/>
                  </a:lnTo>
                  <a:lnTo>
                    <a:pt x="10081" y="22544"/>
                  </a:lnTo>
                  <a:lnTo>
                    <a:pt x="16546" y="16247"/>
                  </a:lnTo>
                  <a:lnTo>
                    <a:pt x="27386" y="12957"/>
                  </a:lnTo>
                  <a:lnTo>
                    <a:pt x="27386" y="4111"/>
                  </a:lnTo>
                  <a:lnTo>
                    <a:pt x="8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1597850" y="2345825"/>
              <a:ext cx="273225" cy="190325"/>
            </a:xfrm>
            <a:custGeom>
              <a:avLst/>
              <a:gdLst/>
              <a:ahLst/>
              <a:cxnLst/>
              <a:rect l="l" t="t" r="r" b="b"/>
              <a:pathLst>
                <a:path w="10929" h="7613" extrusionOk="0">
                  <a:moveTo>
                    <a:pt x="2224" y="1"/>
                  </a:moveTo>
                  <a:lnTo>
                    <a:pt x="1977" y="186"/>
                  </a:lnTo>
                  <a:lnTo>
                    <a:pt x="1756" y="371"/>
                  </a:lnTo>
                  <a:lnTo>
                    <a:pt x="1544" y="565"/>
                  </a:lnTo>
                  <a:lnTo>
                    <a:pt x="1359" y="768"/>
                  </a:lnTo>
                  <a:lnTo>
                    <a:pt x="1183" y="971"/>
                  </a:lnTo>
                  <a:lnTo>
                    <a:pt x="1024" y="1182"/>
                  </a:lnTo>
                  <a:lnTo>
                    <a:pt x="883" y="1394"/>
                  </a:lnTo>
                  <a:lnTo>
                    <a:pt x="751" y="1615"/>
                  </a:lnTo>
                  <a:lnTo>
                    <a:pt x="627" y="1826"/>
                  </a:lnTo>
                  <a:lnTo>
                    <a:pt x="530" y="2047"/>
                  </a:lnTo>
                  <a:lnTo>
                    <a:pt x="433" y="2267"/>
                  </a:lnTo>
                  <a:lnTo>
                    <a:pt x="354" y="2479"/>
                  </a:lnTo>
                  <a:lnTo>
                    <a:pt x="283" y="2691"/>
                  </a:lnTo>
                  <a:lnTo>
                    <a:pt x="221" y="2902"/>
                  </a:lnTo>
                  <a:lnTo>
                    <a:pt x="169" y="3114"/>
                  </a:lnTo>
                  <a:lnTo>
                    <a:pt x="124" y="3317"/>
                  </a:lnTo>
                  <a:lnTo>
                    <a:pt x="89" y="3511"/>
                  </a:lnTo>
                  <a:lnTo>
                    <a:pt x="54" y="3705"/>
                  </a:lnTo>
                  <a:lnTo>
                    <a:pt x="19" y="4067"/>
                  </a:lnTo>
                  <a:lnTo>
                    <a:pt x="1" y="4384"/>
                  </a:lnTo>
                  <a:lnTo>
                    <a:pt x="1" y="4666"/>
                  </a:lnTo>
                  <a:lnTo>
                    <a:pt x="10" y="4896"/>
                  </a:lnTo>
                  <a:lnTo>
                    <a:pt x="19" y="5072"/>
                  </a:lnTo>
                  <a:lnTo>
                    <a:pt x="36" y="5213"/>
                  </a:lnTo>
                  <a:lnTo>
                    <a:pt x="6078" y="7612"/>
                  </a:lnTo>
                  <a:lnTo>
                    <a:pt x="9817" y="7612"/>
                  </a:lnTo>
                  <a:lnTo>
                    <a:pt x="9906" y="7603"/>
                  </a:lnTo>
                  <a:lnTo>
                    <a:pt x="9985" y="7586"/>
                  </a:lnTo>
                  <a:lnTo>
                    <a:pt x="10064" y="7568"/>
                  </a:lnTo>
                  <a:lnTo>
                    <a:pt x="10144" y="7542"/>
                  </a:lnTo>
                  <a:lnTo>
                    <a:pt x="10214" y="7515"/>
                  </a:lnTo>
                  <a:lnTo>
                    <a:pt x="10355" y="7445"/>
                  </a:lnTo>
                  <a:lnTo>
                    <a:pt x="10479" y="7356"/>
                  </a:lnTo>
                  <a:lnTo>
                    <a:pt x="10593" y="7251"/>
                  </a:lnTo>
                  <a:lnTo>
                    <a:pt x="10691" y="7136"/>
                  </a:lnTo>
                  <a:lnTo>
                    <a:pt x="10770" y="7012"/>
                  </a:lnTo>
                  <a:lnTo>
                    <a:pt x="10840" y="6880"/>
                  </a:lnTo>
                  <a:lnTo>
                    <a:pt x="10885" y="6730"/>
                  </a:lnTo>
                  <a:lnTo>
                    <a:pt x="10920" y="6589"/>
                  </a:lnTo>
                  <a:lnTo>
                    <a:pt x="10929" y="6430"/>
                  </a:lnTo>
                  <a:lnTo>
                    <a:pt x="10929" y="6280"/>
                  </a:lnTo>
                  <a:lnTo>
                    <a:pt x="10911" y="6201"/>
                  </a:lnTo>
                  <a:lnTo>
                    <a:pt x="10893" y="6122"/>
                  </a:lnTo>
                  <a:lnTo>
                    <a:pt x="10876" y="6042"/>
                  </a:lnTo>
                  <a:lnTo>
                    <a:pt x="10840" y="5972"/>
                  </a:lnTo>
                  <a:lnTo>
                    <a:pt x="10814" y="5892"/>
                  </a:lnTo>
                  <a:lnTo>
                    <a:pt x="10770" y="5813"/>
                  </a:lnTo>
                  <a:lnTo>
                    <a:pt x="10664" y="5628"/>
                  </a:lnTo>
                  <a:lnTo>
                    <a:pt x="6704" y="4155"/>
                  </a:lnTo>
                  <a:lnTo>
                    <a:pt x="2224" y="1"/>
                  </a:lnTo>
                  <a:close/>
                </a:path>
              </a:pathLst>
            </a:custGeom>
            <a:solidFill>
              <a:srgbClr val="003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2000700" y="742375"/>
              <a:ext cx="525900" cy="887750"/>
            </a:xfrm>
            <a:custGeom>
              <a:avLst/>
              <a:gdLst/>
              <a:ahLst/>
              <a:cxnLst/>
              <a:rect l="l" t="t" r="r" b="b"/>
              <a:pathLst>
                <a:path w="21036" h="35510" extrusionOk="0">
                  <a:moveTo>
                    <a:pt x="9923" y="1"/>
                  </a:moveTo>
                  <a:lnTo>
                    <a:pt x="9773" y="36"/>
                  </a:lnTo>
                  <a:lnTo>
                    <a:pt x="9623" y="80"/>
                  </a:lnTo>
                  <a:lnTo>
                    <a:pt x="9482" y="133"/>
                  </a:lnTo>
                  <a:lnTo>
                    <a:pt x="9350" y="195"/>
                  </a:lnTo>
                  <a:lnTo>
                    <a:pt x="9209" y="257"/>
                  </a:lnTo>
                  <a:lnTo>
                    <a:pt x="9085" y="327"/>
                  </a:lnTo>
                  <a:lnTo>
                    <a:pt x="8953" y="407"/>
                  </a:lnTo>
                  <a:lnTo>
                    <a:pt x="8829" y="486"/>
                  </a:lnTo>
                  <a:lnTo>
                    <a:pt x="8706" y="574"/>
                  </a:lnTo>
                  <a:lnTo>
                    <a:pt x="8591" y="671"/>
                  </a:lnTo>
                  <a:lnTo>
                    <a:pt x="8362" y="865"/>
                  </a:lnTo>
                  <a:lnTo>
                    <a:pt x="8133" y="1086"/>
                  </a:lnTo>
                  <a:lnTo>
                    <a:pt x="7921" y="1306"/>
                  </a:lnTo>
                  <a:lnTo>
                    <a:pt x="7709" y="1544"/>
                  </a:lnTo>
                  <a:lnTo>
                    <a:pt x="7506" y="1791"/>
                  </a:lnTo>
                  <a:lnTo>
                    <a:pt x="7109" y="2294"/>
                  </a:lnTo>
                  <a:lnTo>
                    <a:pt x="6704" y="2797"/>
                  </a:lnTo>
                  <a:lnTo>
                    <a:pt x="6501" y="3035"/>
                  </a:lnTo>
                  <a:lnTo>
                    <a:pt x="6298" y="3273"/>
                  </a:lnTo>
                  <a:lnTo>
                    <a:pt x="4490" y="5275"/>
                  </a:lnTo>
                  <a:lnTo>
                    <a:pt x="4287" y="5504"/>
                  </a:lnTo>
                  <a:lnTo>
                    <a:pt x="4093" y="5751"/>
                  </a:lnTo>
                  <a:lnTo>
                    <a:pt x="3908" y="5998"/>
                  </a:lnTo>
                  <a:lnTo>
                    <a:pt x="3740" y="6254"/>
                  </a:lnTo>
                  <a:lnTo>
                    <a:pt x="3582" y="6519"/>
                  </a:lnTo>
                  <a:lnTo>
                    <a:pt x="3432" y="6783"/>
                  </a:lnTo>
                  <a:lnTo>
                    <a:pt x="3290" y="7057"/>
                  </a:lnTo>
                  <a:lnTo>
                    <a:pt x="3167" y="7339"/>
                  </a:lnTo>
                  <a:lnTo>
                    <a:pt x="3052" y="7621"/>
                  </a:lnTo>
                  <a:lnTo>
                    <a:pt x="2947" y="7903"/>
                  </a:lnTo>
                  <a:lnTo>
                    <a:pt x="2858" y="8203"/>
                  </a:lnTo>
                  <a:lnTo>
                    <a:pt x="2770" y="8494"/>
                  </a:lnTo>
                  <a:lnTo>
                    <a:pt x="2708" y="8794"/>
                  </a:lnTo>
                  <a:lnTo>
                    <a:pt x="2647" y="9103"/>
                  </a:lnTo>
                  <a:lnTo>
                    <a:pt x="2611" y="9403"/>
                  </a:lnTo>
                  <a:lnTo>
                    <a:pt x="2576" y="9712"/>
                  </a:lnTo>
                  <a:lnTo>
                    <a:pt x="1" y="35509"/>
                  </a:lnTo>
                  <a:lnTo>
                    <a:pt x="16106" y="31082"/>
                  </a:lnTo>
                  <a:lnTo>
                    <a:pt x="16414" y="30967"/>
                  </a:lnTo>
                  <a:lnTo>
                    <a:pt x="16705" y="30835"/>
                  </a:lnTo>
                  <a:lnTo>
                    <a:pt x="16996" y="30694"/>
                  </a:lnTo>
                  <a:lnTo>
                    <a:pt x="17270" y="30544"/>
                  </a:lnTo>
                  <a:lnTo>
                    <a:pt x="17543" y="30385"/>
                  </a:lnTo>
                  <a:lnTo>
                    <a:pt x="17808" y="30209"/>
                  </a:lnTo>
                  <a:lnTo>
                    <a:pt x="18064" y="30024"/>
                  </a:lnTo>
                  <a:lnTo>
                    <a:pt x="18311" y="29830"/>
                  </a:lnTo>
                  <a:lnTo>
                    <a:pt x="18549" y="29627"/>
                  </a:lnTo>
                  <a:lnTo>
                    <a:pt x="18769" y="29415"/>
                  </a:lnTo>
                  <a:lnTo>
                    <a:pt x="18990" y="29195"/>
                  </a:lnTo>
                  <a:lnTo>
                    <a:pt x="19201" y="28965"/>
                  </a:lnTo>
                  <a:lnTo>
                    <a:pt x="19395" y="28727"/>
                  </a:lnTo>
                  <a:lnTo>
                    <a:pt x="19581" y="28480"/>
                  </a:lnTo>
                  <a:lnTo>
                    <a:pt x="19766" y="28233"/>
                  </a:lnTo>
                  <a:lnTo>
                    <a:pt x="19925" y="27969"/>
                  </a:lnTo>
                  <a:lnTo>
                    <a:pt x="20083" y="27704"/>
                  </a:lnTo>
                  <a:lnTo>
                    <a:pt x="20233" y="27431"/>
                  </a:lnTo>
                  <a:lnTo>
                    <a:pt x="20366" y="27157"/>
                  </a:lnTo>
                  <a:lnTo>
                    <a:pt x="20489" y="26866"/>
                  </a:lnTo>
                  <a:lnTo>
                    <a:pt x="20595" y="26584"/>
                  </a:lnTo>
                  <a:lnTo>
                    <a:pt x="20701" y="26284"/>
                  </a:lnTo>
                  <a:lnTo>
                    <a:pt x="20780" y="25984"/>
                  </a:lnTo>
                  <a:lnTo>
                    <a:pt x="20860" y="25684"/>
                  </a:lnTo>
                  <a:lnTo>
                    <a:pt x="20921" y="25376"/>
                  </a:lnTo>
                  <a:lnTo>
                    <a:pt x="20965" y="25067"/>
                  </a:lnTo>
                  <a:lnTo>
                    <a:pt x="21001" y="24758"/>
                  </a:lnTo>
                  <a:lnTo>
                    <a:pt x="21027" y="24441"/>
                  </a:lnTo>
                  <a:lnTo>
                    <a:pt x="21036" y="24123"/>
                  </a:lnTo>
                  <a:lnTo>
                    <a:pt x="21036" y="23797"/>
                  </a:lnTo>
                  <a:lnTo>
                    <a:pt x="21018" y="23479"/>
                  </a:lnTo>
                  <a:lnTo>
                    <a:pt x="20983" y="23153"/>
                  </a:lnTo>
                  <a:lnTo>
                    <a:pt x="16979" y="4058"/>
                  </a:lnTo>
                  <a:lnTo>
                    <a:pt x="10487" y="848"/>
                  </a:lnTo>
                  <a:lnTo>
                    <a:pt x="99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2000700" y="742375"/>
              <a:ext cx="525900" cy="887750"/>
            </a:xfrm>
            <a:custGeom>
              <a:avLst/>
              <a:gdLst/>
              <a:ahLst/>
              <a:cxnLst/>
              <a:rect l="l" t="t" r="r" b="b"/>
              <a:pathLst>
                <a:path w="21036" h="35510" fill="none" extrusionOk="0">
                  <a:moveTo>
                    <a:pt x="16979" y="4058"/>
                  </a:moveTo>
                  <a:lnTo>
                    <a:pt x="20983" y="23153"/>
                  </a:lnTo>
                  <a:lnTo>
                    <a:pt x="20983" y="23153"/>
                  </a:lnTo>
                  <a:lnTo>
                    <a:pt x="21018" y="23479"/>
                  </a:lnTo>
                  <a:lnTo>
                    <a:pt x="21036" y="23797"/>
                  </a:lnTo>
                  <a:lnTo>
                    <a:pt x="21036" y="24123"/>
                  </a:lnTo>
                  <a:lnTo>
                    <a:pt x="21027" y="24441"/>
                  </a:lnTo>
                  <a:lnTo>
                    <a:pt x="21001" y="24758"/>
                  </a:lnTo>
                  <a:lnTo>
                    <a:pt x="20965" y="25067"/>
                  </a:lnTo>
                  <a:lnTo>
                    <a:pt x="20921" y="25376"/>
                  </a:lnTo>
                  <a:lnTo>
                    <a:pt x="20860" y="25684"/>
                  </a:lnTo>
                  <a:lnTo>
                    <a:pt x="20780" y="25984"/>
                  </a:lnTo>
                  <a:lnTo>
                    <a:pt x="20701" y="26284"/>
                  </a:lnTo>
                  <a:lnTo>
                    <a:pt x="20595" y="26584"/>
                  </a:lnTo>
                  <a:lnTo>
                    <a:pt x="20489" y="26866"/>
                  </a:lnTo>
                  <a:lnTo>
                    <a:pt x="20366" y="27157"/>
                  </a:lnTo>
                  <a:lnTo>
                    <a:pt x="20233" y="27431"/>
                  </a:lnTo>
                  <a:lnTo>
                    <a:pt x="20083" y="27704"/>
                  </a:lnTo>
                  <a:lnTo>
                    <a:pt x="19925" y="27969"/>
                  </a:lnTo>
                  <a:lnTo>
                    <a:pt x="19766" y="28233"/>
                  </a:lnTo>
                  <a:lnTo>
                    <a:pt x="19581" y="28480"/>
                  </a:lnTo>
                  <a:lnTo>
                    <a:pt x="19395" y="28727"/>
                  </a:lnTo>
                  <a:lnTo>
                    <a:pt x="19201" y="28965"/>
                  </a:lnTo>
                  <a:lnTo>
                    <a:pt x="18990" y="29195"/>
                  </a:lnTo>
                  <a:lnTo>
                    <a:pt x="18769" y="29415"/>
                  </a:lnTo>
                  <a:lnTo>
                    <a:pt x="18549" y="29627"/>
                  </a:lnTo>
                  <a:lnTo>
                    <a:pt x="18311" y="29830"/>
                  </a:lnTo>
                  <a:lnTo>
                    <a:pt x="18064" y="30024"/>
                  </a:lnTo>
                  <a:lnTo>
                    <a:pt x="17808" y="30209"/>
                  </a:lnTo>
                  <a:lnTo>
                    <a:pt x="17543" y="30385"/>
                  </a:lnTo>
                  <a:lnTo>
                    <a:pt x="17270" y="30544"/>
                  </a:lnTo>
                  <a:lnTo>
                    <a:pt x="16996" y="30694"/>
                  </a:lnTo>
                  <a:lnTo>
                    <a:pt x="16705" y="30835"/>
                  </a:lnTo>
                  <a:lnTo>
                    <a:pt x="16414" y="30967"/>
                  </a:lnTo>
                  <a:lnTo>
                    <a:pt x="16106" y="31082"/>
                  </a:lnTo>
                  <a:lnTo>
                    <a:pt x="1" y="35509"/>
                  </a:lnTo>
                  <a:lnTo>
                    <a:pt x="2576" y="9712"/>
                  </a:lnTo>
                  <a:lnTo>
                    <a:pt x="2576" y="9712"/>
                  </a:lnTo>
                  <a:lnTo>
                    <a:pt x="2611" y="9403"/>
                  </a:lnTo>
                  <a:lnTo>
                    <a:pt x="2647" y="9103"/>
                  </a:lnTo>
                  <a:lnTo>
                    <a:pt x="2708" y="8794"/>
                  </a:lnTo>
                  <a:lnTo>
                    <a:pt x="2770" y="8494"/>
                  </a:lnTo>
                  <a:lnTo>
                    <a:pt x="2858" y="8203"/>
                  </a:lnTo>
                  <a:lnTo>
                    <a:pt x="2947" y="7903"/>
                  </a:lnTo>
                  <a:lnTo>
                    <a:pt x="3052" y="7621"/>
                  </a:lnTo>
                  <a:lnTo>
                    <a:pt x="3167" y="7339"/>
                  </a:lnTo>
                  <a:lnTo>
                    <a:pt x="3290" y="7057"/>
                  </a:lnTo>
                  <a:lnTo>
                    <a:pt x="3432" y="6783"/>
                  </a:lnTo>
                  <a:lnTo>
                    <a:pt x="3582" y="6519"/>
                  </a:lnTo>
                  <a:lnTo>
                    <a:pt x="3740" y="6254"/>
                  </a:lnTo>
                  <a:lnTo>
                    <a:pt x="3908" y="5998"/>
                  </a:lnTo>
                  <a:lnTo>
                    <a:pt x="4093" y="5751"/>
                  </a:lnTo>
                  <a:lnTo>
                    <a:pt x="4287" y="5504"/>
                  </a:lnTo>
                  <a:lnTo>
                    <a:pt x="4490" y="5275"/>
                  </a:lnTo>
                  <a:lnTo>
                    <a:pt x="6298" y="3273"/>
                  </a:lnTo>
                  <a:lnTo>
                    <a:pt x="6298" y="3273"/>
                  </a:lnTo>
                  <a:lnTo>
                    <a:pt x="6501" y="3035"/>
                  </a:lnTo>
                  <a:lnTo>
                    <a:pt x="6704" y="2797"/>
                  </a:lnTo>
                  <a:lnTo>
                    <a:pt x="7109" y="2294"/>
                  </a:lnTo>
                  <a:lnTo>
                    <a:pt x="7506" y="1791"/>
                  </a:lnTo>
                  <a:lnTo>
                    <a:pt x="7709" y="1544"/>
                  </a:lnTo>
                  <a:lnTo>
                    <a:pt x="7921" y="1306"/>
                  </a:lnTo>
                  <a:lnTo>
                    <a:pt x="8133" y="1086"/>
                  </a:lnTo>
                  <a:lnTo>
                    <a:pt x="8362" y="865"/>
                  </a:lnTo>
                  <a:lnTo>
                    <a:pt x="8591" y="671"/>
                  </a:lnTo>
                  <a:lnTo>
                    <a:pt x="8706" y="574"/>
                  </a:lnTo>
                  <a:lnTo>
                    <a:pt x="8829" y="486"/>
                  </a:lnTo>
                  <a:lnTo>
                    <a:pt x="8953" y="407"/>
                  </a:lnTo>
                  <a:lnTo>
                    <a:pt x="9085" y="327"/>
                  </a:lnTo>
                  <a:lnTo>
                    <a:pt x="9209" y="257"/>
                  </a:lnTo>
                  <a:lnTo>
                    <a:pt x="9350" y="195"/>
                  </a:lnTo>
                  <a:lnTo>
                    <a:pt x="9482" y="133"/>
                  </a:lnTo>
                  <a:lnTo>
                    <a:pt x="9623" y="80"/>
                  </a:lnTo>
                  <a:lnTo>
                    <a:pt x="9773" y="36"/>
                  </a:lnTo>
                  <a:lnTo>
                    <a:pt x="9923" y="1"/>
                  </a:lnTo>
                  <a:lnTo>
                    <a:pt x="10487" y="8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1881200" y="856150"/>
              <a:ext cx="377725" cy="670350"/>
            </a:xfrm>
            <a:custGeom>
              <a:avLst/>
              <a:gdLst/>
              <a:ahLst/>
              <a:cxnLst/>
              <a:rect l="l" t="t" r="r" b="b"/>
              <a:pathLst>
                <a:path w="15109" h="26814" extrusionOk="0">
                  <a:moveTo>
                    <a:pt x="13503" y="1"/>
                  </a:moveTo>
                  <a:lnTo>
                    <a:pt x="0" y="8045"/>
                  </a:lnTo>
                  <a:lnTo>
                    <a:pt x="4437" y="20260"/>
                  </a:lnTo>
                  <a:lnTo>
                    <a:pt x="4437" y="24335"/>
                  </a:lnTo>
                  <a:lnTo>
                    <a:pt x="6774" y="26813"/>
                  </a:lnTo>
                  <a:lnTo>
                    <a:pt x="10628" y="24732"/>
                  </a:lnTo>
                  <a:lnTo>
                    <a:pt x="9535" y="22050"/>
                  </a:lnTo>
                  <a:lnTo>
                    <a:pt x="7744" y="20560"/>
                  </a:lnTo>
                  <a:lnTo>
                    <a:pt x="6756" y="19563"/>
                  </a:lnTo>
                  <a:lnTo>
                    <a:pt x="5363" y="9341"/>
                  </a:lnTo>
                  <a:lnTo>
                    <a:pt x="15109" y="5469"/>
                  </a:lnTo>
                  <a:lnTo>
                    <a:pt x="13503" y="1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2176650" y="387175"/>
              <a:ext cx="343350" cy="90650"/>
            </a:xfrm>
            <a:custGeom>
              <a:avLst/>
              <a:gdLst/>
              <a:ahLst/>
              <a:cxnLst/>
              <a:rect l="l" t="t" r="r" b="b"/>
              <a:pathLst>
                <a:path w="13734" h="3626" extrusionOk="0">
                  <a:moveTo>
                    <a:pt x="13107" y="0"/>
                  </a:moveTo>
                  <a:lnTo>
                    <a:pt x="442" y="838"/>
                  </a:lnTo>
                  <a:lnTo>
                    <a:pt x="354" y="847"/>
                  </a:lnTo>
                  <a:lnTo>
                    <a:pt x="265" y="882"/>
                  </a:lnTo>
                  <a:lnTo>
                    <a:pt x="186" y="935"/>
                  </a:lnTo>
                  <a:lnTo>
                    <a:pt x="116" y="997"/>
                  </a:lnTo>
                  <a:lnTo>
                    <a:pt x="63" y="1067"/>
                  </a:lnTo>
                  <a:lnTo>
                    <a:pt x="27" y="1156"/>
                  </a:lnTo>
                  <a:lnTo>
                    <a:pt x="1" y="1244"/>
                  </a:lnTo>
                  <a:lnTo>
                    <a:pt x="1" y="1341"/>
                  </a:lnTo>
                  <a:lnTo>
                    <a:pt x="124" y="3184"/>
                  </a:lnTo>
                  <a:lnTo>
                    <a:pt x="142" y="3272"/>
                  </a:lnTo>
                  <a:lnTo>
                    <a:pt x="168" y="3361"/>
                  </a:lnTo>
                  <a:lnTo>
                    <a:pt x="221" y="3440"/>
                  </a:lnTo>
                  <a:lnTo>
                    <a:pt x="283" y="3510"/>
                  </a:lnTo>
                  <a:lnTo>
                    <a:pt x="362" y="3563"/>
                  </a:lnTo>
                  <a:lnTo>
                    <a:pt x="442" y="3599"/>
                  </a:lnTo>
                  <a:lnTo>
                    <a:pt x="530" y="3625"/>
                  </a:lnTo>
                  <a:lnTo>
                    <a:pt x="627" y="3625"/>
                  </a:lnTo>
                  <a:lnTo>
                    <a:pt x="13283" y="2796"/>
                  </a:lnTo>
                  <a:lnTo>
                    <a:pt x="13381" y="2778"/>
                  </a:lnTo>
                  <a:lnTo>
                    <a:pt x="13469" y="2743"/>
                  </a:lnTo>
                  <a:lnTo>
                    <a:pt x="13548" y="2690"/>
                  </a:lnTo>
                  <a:lnTo>
                    <a:pt x="13610" y="2629"/>
                  </a:lnTo>
                  <a:lnTo>
                    <a:pt x="13672" y="2558"/>
                  </a:lnTo>
                  <a:lnTo>
                    <a:pt x="13707" y="2470"/>
                  </a:lnTo>
                  <a:lnTo>
                    <a:pt x="13724" y="2382"/>
                  </a:lnTo>
                  <a:lnTo>
                    <a:pt x="13733" y="2285"/>
                  </a:lnTo>
                  <a:lnTo>
                    <a:pt x="13610" y="441"/>
                  </a:lnTo>
                  <a:lnTo>
                    <a:pt x="13592" y="353"/>
                  </a:lnTo>
                  <a:lnTo>
                    <a:pt x="13557" y="265"/>
                  </a:lnTo>
                  <a:lnTo>
                    <a:pt x="13513" y="185"/>
                  </a:lnTo>
                  <a:lnTo>
                    <a:pt x="13451" y="115"/>
                  </a:lnTo>
                  <a:lnTo>
                    <a:pt x="13372" y="62"/>
                  </a:lnTo>
                  <a:lnTo>
                    <a:pt x="13292" y="27"/>
                  </a:lnTo>
                  <a:lnTo>
                    <a:pt x="13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2360550" y="479550"/>
              <a:ext cx="25825" cy="37525"/>
            </a:xfrm>
            <a:custGeom>
              <a:avLst/>
              <a:gdLst/>
              <a:ahLst/>
              <a:cxnLst/>
              <a:rect l="l" t="t" r="r" b="b"/>
              <a:pathLst>
                <a:path w="1033" h="1501" extrusionOk="0">
                  <a:moveTo>
                    <a:pt x="512" y="1"/>
                  </a:moveTo>
                  <a:lnTo>
                    <a:pt x="459" y="10"/>
                  </a:lnTo>
                  <a:lnTo>
                    <a:pt x="406" y="18"/>
                  </a:lnTo>
                  <a:lnTo>
                    <a:pt x="362" y="36"/>
                  </a:lnTo>
                  <a:lnTo>
                    <a:pt x="309" y="62"/>
                  </a:lnTo>
                  <a:lnTo>
                    <a:pt x="265" y="98"/>
                  </a:lnTo>
                  <a:lnTo>
                    <a:pt x="221" y="133"/>
                  </a:lnTo>
                  <a:lnTo>
                    <a:pt x="186" y="177"/>
                  </a:lnTo>
                  <a:lnTo>
                    <a:pt x="151" y="221"/>
                  </a:lnTo>
                  <a:lnTo>
                    <a:pt x="115" y="274"/>
                  </a:lnTo>
                  <a:lnTo>
                    <a:pt x="89" y="336"/>
                  </a:lnTo>
                  <a:lnTo>
                    <a:pt x="36" y="459"/>
                  </a:lnTo>
                  <a:lnTo>
                    <a:pt x="9" y="600"/>
                  </a:lnTo>
                  <a:lnTo>
                    <a:pt x="1" y="680"/>
                  </a:lnTo>
                  <a:lnTo>
                    <a:pt x="1" y="750"/>
                  </a:lnTo>
                  <a:lnTo>
                    <a:pt x="1" y="830"/>
                  </a:lnTo>
                  <a:lnTo>
                    <a:pt x="9" y="900"/>
                  </a:lnTo>
                  <a:lnTo>
                    <a:pt x="36" y="1041"/>
                  </a:lnTo>
                  <a:lnTo>
                    <a:pt x="89" y="1174"/>
                  </a:lnTo>
                  <a:lnTo>
                    <a:pt x="115" y="1227"/>
                  </a:lnTo>
                  <a:lnTo>
                    <a:pt x="151" y="1280"/>
                  </a:lnTo>
                  <a:lnTo>
                    <a:pt x="186" y="1332"/>
                  </a:lnTo>
                  <a:lnTo>
                    <a:pt x="221" y="1377"/>
                  </a:lnTo>
                  <a:lnTo>
                    <a:pt x="265" y="1412"/>
                  </a:lnTo>
                  <a:lnTo>
                    <a:pt x="309" y="1447"/>
                  </a:lnTo>
                  <a:lnTo>
                    <a:pt x="362" y="1465"/>
                  </a:lnTo>
                  <a:lnTo>
                    <a:pt x="406" y="1482"/>
                  </a:lnTo>
                  <a:lnTo>
                    <a:pt x="459" y="1500"/>
                  </a:lnTo>
                  <a:lnTo>
                    <a:pt x="565" y="1500"/>
                  </a:lnTo>
                  <a:lnTo>
                    <a:pt x="618" y="1482"/>
                  </a:lnTo>
                  <a:lnTo>
                    <a:pt x="662" y="1465"/>
                  </a:lnTo>
                  <a:lnTo>
                    <a:pt x="715" y="1447"/>
                  </a:lnTo>
                  <a:lnTo>
                    <a:pt x="759" y="1412"/>
                  </a:lnTo>
                  <a:lnTo>
                    <a:pt x="803" y="1377"/>
                  </a:lnTo>
                  <a:lnTo>
                    <a:pt x="838" y="1332"/>
                  </a:lnTo>
                  <a:lnTo>
                    <a:pt x="874" y="1280"/>
                  </a:lnTo>
                  <a:lnTo>
                    <a:pt x="909" y="1227"/>
                  </a:lnTo>
                  <a:lnTo>
                    <a:pt x="944" y="1174"/>
                  </a:lnTo>
                  <a:lnTo>
                    <a:pt x="988" y="1041"/>
                  </a:lnTo>
                  <a:lnTo>
                    <a:pt x="1015" y="900"/>
                  </a:lnTo>
                  <a:lnTo>
                    <a:pt x="1024" y="830"/>
                  </a:lnTo>
                  <a:lnTo>
                    <a:pt x="1033" y="750"/>
                  </a:lnTo>
                  <a:lnTo>
                    <a:pt x="1024" y="680"/>
                  </a:lnTo>
                  <a:lnTo>
                    <a:pt x="1015" y="600"/>
                  </a:lnTo>
                  <a:lnTo>
                    <a:pt x="988" y="459"/>
                  </a:lnTo>
                  <a:lnTo>
                    <a:pt x="944" y="336"/>
                  </a:lnTo>
                  <a:lnTo>
                    <a:pt x="909" y="274"/>
                  </a:lnTo>
                  <a:lnTo>
                    <a:pt x="874" y="221"/>
                  </a:lnTo>
                  <a:lnTo>
                    <a:pt x="838" y="177"/>
                  </a:lnTo>
                  <a:lnTo>
                    <a:pt x="803" y="133"/>
                  </a:lnTo>
                  <a:lnTo>
                    <a:pt x="759" y="98"/>
                  </a:lnTo>
                  <a:lnTo>
                    <a:pt x="715" y="62"/>
                  </a:lnTo>
                  <a:lnTo>
                    <a:pt x="662" y="36"/>
                  </a:lnTo>
                  <a:lnTo>
                    <a:pt x="618" y="18"/>
                  </a:lnTo>
                  <a:lnTo>
                    <a:pt x="565" y="10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2477200" y="479550"/>
              <a:ext cx="25825" cy="37525"/>
            </a:xfrm>
            <a:custGeom>
              <a:avLst/>
              <a:gdLst/>
              <a:ahLst/>
              <a:cxnLst/>
              <a:rect l="l" t="t" r="r" b="b"/>
              <a:pathLst>
                <a:path w="1033" h="1501" extrusionOk="0">
                  <a:moveTo>
                    <a:pt x="512" y="1"/>
                  </a:moveTo>
                  <a:lnTo>
                    <a:pt x="468" y="10"/>
                  </a:lnTo>
                  <a:lnTo>
                    <a:pt x="415" y="18"/>
                  </a:lnTo>
                  <a:lnTo>
                    <a:pt x="362" y="36"/>
                  </a:lnTo>
                  <a:lnTo>
                    <a:pt x="318" y="62"/>
                  </a:lnTo>
                  <a:lnTo>
                    <a:pt x="274" y="98"/>
                  </a:lnTo>
                  <a:lnTo>
                    <a:pt x="230" y="133"/>
                  </a:lnTo>
                  <a:lnTo>
                    <a:pt x="185" y="177"/>
                  </a:lnTo>
                  <a:lnTo>
                    <a:pt x="150" y="221"/>
                  </a:lnTo>
                  <a:lnTo>
                    <a:pt x="115" y="274"/>
                  </a:lnTo>
                  <a:lnTo>
                    <a:pt x="88" y="336"/>
                  </a:lnTo>
                  <a:lnTo>
                    <a:pt x="44" y="459"/>
                  </a:lnTo>
                  <a:lnTo>
                    <a:pt x="9" y="600"/>
                  </a:lnTo>
                  <a:lnTo>
                    <a:pt x="0" y="680"/>
                  </a:lnTo>
                  <a:lnTo>
                    <a:pt x="0" y="750"/>
                  </a:lnTo>
                  <a:lnTo>
                    <a:pt x="0" y="830"/>
                  </a:lnTo>
                  <a:lnTo>
                    <a:pt x="9" y="900"/>
                  </a:lnTo>
                  <a:lnTo>
                    <a:pt x="44" y="1041"/>
                  </a:lnTo>
                  <a:lnTo>
                    <a:pt x="88" y="1174"/>
                  </a:lnTo>
                  <a:lnTo>
                    <a:pt x="115" y="1227"/>
                  </a:lnTo>
                  <a:lnTo>
                    <a:pt x="150" y="1280"/>
                  </a:lnTo>
                  <a:lnTo>
                    <a:pt x="185" y="1332"/>
                  </a:lnTo>
                  <a:lnTo>
                    <a:pt x="230" y="1377"/>
                  </a:lnTo>
                  <a:lnTo>
                    <a:pt x="274" y="1412"/>
                  </a:lnTo>
                  <a:lnTo>
                    <a:pt x="318" y="1447"/>
                  </a:lnTo>
                  <a:lnTo>
                    <a:pt x="362" y="1465"/>
                  </a:lnTo>
                  <a:lnTo>
                    <a:pt x="415" y="1482"/>
                  </a:lnTo>
                  <a:lnTo>
                    <a:pt x="468" y="1500"/>
                  </a:lnTo>
                  <a:lnTo>
                    <a:pt x="565" y="1500"/>
                  </a:lnTo>
                  <a:lnTo>
                    <a:pt x="618" y="1482"/>
                  </a:lnTo>
                  <a:lnTo>
                    <a:pt x="671" y="1465"/>
                  </a:lnTo>
                  <a:lnTo>
                    <a:pt x="715" y="1447"/>
                  </a:lnTo>
                  <a:lnTo>
                    <a:pt x="759" y="1412"/>
                  </a:lnTo>
                  <a:lnTo>
                    <a:pt x="803" y="1377"/>
                  </a:lnTo>
                  <a:lnTo>
                    <a:pt x="847" y="1332"/>
                  </a:lnTo>
                  <a:lnTo>
                    <a:pt x="882" y="1280"/>
                  </a:lnTo>
                  <a:lnTo>
                    <a:pt x="918" y="1227"/>
                  </a:lnTo>
                  <a:lnTo>
                    <a:pt x="944" y="1174"/>
                  </a:lnTo>
                  <a:lnTo>
                    <a:pt x="988" y="1041"/>
                  </a:lnTo>
                  <a:lnTo>
                    <a:pt x="1023" y="900"/>
                  </a:lnTo>
                  <a:lnTo>
                    <a:pt x="1032" y="830"/>
                  </a:lnTo>
                  <a:lnTo>
                    <a:pt x="1032" y="750"/>
                  </a:lnTo>
                  <a:lnTo>
                    <a:pt x="1032" y="680"/>
                  </a:lnTo>
                  <a:lnTo>
                    <a:pt x="1023" y="600"/>
                  </a:lnTo>
                  <a:lnTo>
                    <a:pt x="988" y="459"/>
                  </a:lnTo>
                  <a:lnTo>
                    <a:pt x="944" y="336"/>
                  </a:lnTo>
                  <a:lnTo>
                    <a:pt x="918" y="274"/>
                  </a:lnTo>
                  <a:lnTo>
                    <a:pt x="882" y="221"/>
                  </a:lnTo>
                  <a:lnTo>
                    <a:pt x="847" y="177"/>
                  </a:lnTo>
                  <a:lnTo>
                    <a:pt x="803" y="133"/>
                  </a:lnTo>
                  <a:lnTo>
                    <a:pt x="759" y="98"/>
                  </a:lnTo>
                  <a:lnTo>
                    <a:pt x="715" y="62"/>
                  </a:lnTo>
                  <a:lnTo>
                    <a:pt x="671" y="36"/>
                  </a:lnTo>
                  <a:lnTo>
                    <a:pt x="618" y="18"/>
                  </a:lnTo>
                  <a:lnTo>
                    <a:pt x="565" y="10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2174675" y="828600"/>
              <a:ext cx="114025" cy="192525"/>
            </a:xfrm>
            <a:custGeom>
              <a:avLst/>
              <a:gdLst/>
              <a:ahLst/>
              <a:cxnLst/>
              <a:rect l="l" t="t" r="r" b="b"/>
              <a:pathLst>
                <a:path w="4561" h="7701" extrusionOk="0">
                  <a:moveTo>
                    <a:pt x="1950" y="0"/>
                  </a:moveTo>
                  <a:lnTo>
                    <a:pt x="1879" y="18"/>
                  </a:lnTo>
                  <a:lnTo>
                    <a:pt x="274" y="565"/>
                  </a:lnTo>
                  <a:lnTo>
                    <a:pt x="195" y="600"/>
                  </a:lnTo>
                  <a:lnTo>
                    <a:pt x="133" y="644"/>
                  </a:lnTo>
                  <a:lnTo>
                    <a:pt x="80" y="697"/>
                  </a:lnTo>
                  <a:lnTo>
                    <a:pt x="45" y="759"/>
                  </a:lnTo>
                  <a:lnTo>
                    <a:pt x="18" y="830"/>
                  </a:lnTo>
                  <a:lnTo>
                    <a:pt x="1" y="909"/>
                  </a:lnTo>
                  <a:lnTo>
                    <a:pt x="9" y="988"/>
                  </a:lnTo>
                  <a:lnTo>
                    <a:pt x="27" y="1059"/>
                  </a:lnTo>
                  <a:lnTo>
                    <a:pt x="2188" y="7436"/>
                  </a:lnTo>
                  <a:lnTo>
                    <a:pt x="2223" y="7506"/>
                  </a:lnTo>
                  <a:lnTo>
                    <a:pt x="2267" y="7568"/>
                  </a:lnTo>
                  <a:lnTo>
                    <a:pt x="2320" y="7621"/>
                  </a:lnTo>
                  <a:lnTo>
                    <a:pt x="2391" y="7665"/>
                  </a:lnTo>
                  <a:lnTo>
                    <a:pt x="2461" y="7691"/>
                  </a:lnTo>
                  <a:lnTo>
                    <a:pt x="2532" y="7700"/>
                  </a:lnTo>
                  <a:lnTo>
                    <a:pt x="2611" y="7700"/>
                  </a:lnTo>
                  <a:lnTo>
                    <a:pt x="2691" y="7683"/>
                  </a:lnTo>
                  <a:lnTo>
                    <a:pt x="4296" y="7136"/>
                  </a:lnTo>
                  <a:lnTo>
                    <a:pt x="4366" y="7100"/>
                  </a:lnTo>
                  <a:lnTo>
                    <a:pt x="4428" y="7056"/>
                  </a:lnTo>
                  <a:lnTo>
                    <a:pt x="4481" y="7003"/>
                  </a:lnTo>
                  <a:lnTo>
                    <a:pt x="4525" y="6933"/>
                  </a:lnTo>
                  <a:lnTo>
                    <a:pt x="4552" y="6862"/>
                  </a:lnTo>
                  <a:lnTo>
                    <a:pt x="4560" y="6792"/>
                  </a:lnTo>
                  <a:lnTo>
                    <a:pt x="4560" y="6712"/>
                  </a:lnTo>
                  <a:lnTo>
                    <a:pt x="4543" y="6633"/>
                  </a:lnTo>
                  <a:lnTo>
                    <a:pt x="2373" y="265"/>
                  </a:lnTo>
                  <a:lnTo>
                    <a:pt x="2347" y="195"/>
                  </a:lnTo>
                  <a:lnTo>
                    <a:pt x="2294" y="133"/>
                  </a:lnTo>
                  <a:lnTo>
                    <a:pt x="2241" y="80"/>
                  </a:lnTo>
                  <a:lnTo>
                    <a:pt x="2179" y="36"/>
                  </a:lnTo>
                  <a:lnTo>
                    <a:pt x="2108" y="9"/>
                  </a:lnTo>
                  <a:lnTo>
                    <a:pt x="2029" y="0"/>
                  </a:lnTo>
                  <a:close/>
                </a:path>
              </a:pathLst>
            </a:custGeom>
            <a:solidFill>
              <a:srgbClr val="20C1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1662475" y="2234475"/>
              <a:ext cx="148850" cy="179300"/>
            </a:xfrm>
            <a:custGeom>
              <a:avLst/>
              <a:gdLst/>
              <a:ahLst/>
              <a:cxnLst/>
              <a:rect l="l" t="t" r="r" b="b"/>
              <a:pathLst>
                <a:path w="5954" h="7172" extrusionOk="0">
                  <a:moveTo>
                    <a:pt x="1976" y="1"/>
                  </a:moveTo>
                  <a:lnTo>
                    <a:pt x="0" y="4790"/>
                  </a:lnTo>
                  <a:lnTo>
                    <a:pt x="2576" y="7171"/>
                  </a:lnTo>
                  <a:lnTo>
                    <a:pt x="5953" y="3026"/>
                  </a:lnTo>
                  <a:lnTo>
                    <a:pt x="19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2655125" y="1916075"/>
              <a:ext cx="130775" cy="199350"/>
            </a:xfrm>
            <a:custGeom>
              <a:avLst/>
              <a:gdLst/>
              <a:ahLst/>
              <a:cxnLst/>
              <a:rect l="l" t="t" r="r" b="b"/>
              <a:pathLst>
                <a:path w="5231" h="7974" extrusionOk="0">
                  <a:moveTo>
                    <a:pt x="177" y="1"/>
                  </a:moveTo>
                  <a:lnTo>
                    <a:pt x="1" y="7974"/>
                  </a:lnTo>
                  <a:lnTo>
                    <a:pt x="3802" y="7286"/>
                  </a:lnTo>
                  <a:lnTo>
                    <a:pt x="5231" y="653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2624275" y="2078150"/>
              <a:ext cx="323050" cy="132750"/>
            </a:xfrm>
            <a:custGeom>
              <a:avLst/>
              <a:gdLst/>
              <a:ahLst/>
              <a:cxnLst/>
              <a:rect l="l" t="t" r="r" b="b"/>
              <a:pathLst>
                <a:path w="12922" h="5310" extrusionOk="0">
                  <a:moveTo>
                    <a:pt x="1094" y="0"/>
                  </a:moveTo>
                  <a:lnTo>
                    <a:pt x="979" y="18"/>
                  </a:lnTo>
                  <a:lnTo>
                    <a:pt x="873" y="44"/>
                  </a:lnTo>
                  <a:lnTo>
                    <a:pt x="776" y="80"/>
                  </a:lnTo>
                  <a:lnTo>
                    <a:pt x="679" y="124"/>
                  </a:lnTo>
                  <a:lnTo>
                    <a:pt x="582" y="186"/>
                  </a:lnTo>
                  <a:lnTo>
                    <a:pt x="494" y="247"/>
                  </a:lnTo>
                  <a:lnTo>
                    <a:pt x="415" y="318"/>
                  </a:lnTo>
                  <a:lnTo>
                    <a:pt x="344" y="397"/>
                  </a:lnTo>
                  <a:lnTo>
                    <a:pt x="273" y="485"/>
                  </a:lnTo>
                  <a:lnTo>
                    <a:pt x="212" y="574"/>
                  </a:lnTo>
                  <a:lnTo>
                    <a:pt x="168" y="679"/>
                  </a:lnTo>
                  <a:lnTo>
                    <a:pt x="124" y="785"/>
                  </a:lnTo>
                  <a:lnTo>
                    <a:pt x="97" y="900"/>
                  </a:lnTo>
                  <a:lnTo>
                    <a:pt x="44" y="1200"/>
                  </a:lnTo>
                  <a:lnTo>
                    <a:pt x="18" y="1500"/>
                  </a:lnTo>
                  <a:lnTo>
                    <a:pt x="0" y="1791"/>
                  </a:lnTo>
                  <a:lnTo>
                    <a:pt x="9" y="2073"/>
                  </a:lnTo>
                  <a:lnTo>
                    <a:pt x="27" y="2346"/>
                  </a:lnTo>
                  <a:lnTo>
                    <a:pt x="53" y="2620"/>
                  </a:lnTo>
                  <a:lnTo>
                    <a:pt x="97" y="2876"/>
                  </a:lnTo>
                  <a:lnTo>
                    <a:pt x="150" y="3131"/>
                  </a:lnTo>
                  <a:lnTo>
                    <a:pt x="212" y="3370"/>
                  </a:lnTo>
                  <a:lnTo>
                    <a:pt x="282" y="3599"/>
                  </a:lnTo>
                  <a:lnTo>
                    <a:pt x="362" y="3819"/>
                  </a:lnTo>
                  <a:lnTo>
                    <a:pt x="441" y="4031"/>
                  </a:lnTo>
                  <a:lnTo>
                    <a:pt x="529" y="4225"/>
                  </a:lnTo>
                  <a:lnTo>
                    <a:pt x="617" y="4410"/>
                  </a:lnTo>
                  <a:lnTo>
                    <a:pt x="697" y="4578"/>
                  </a:lnTo>
                  <a:lnTo>
                    <a:pt x="785" y="4737"/>
                  </a:lnTo>
                  <a:lnTo>
                    <a:pt x="829" y="4807"/>
                  </a:lnTo>
                  <a:lnTo>
                    <a:pt x="882" y="4878"/>
                  </a:lnTo>
                  <a:lnTo>
                    <a:pt x="935" y="4948"/>
                  </a:lnTo>
                  <a:lnTo>
                    <a:pt x="997" y="5010"/>
                  </a:lnTo>
                  <a:lnTo>
                    <a:pt x="1058" y="5063"/>
                  </a:lnTo>
                  <a:lnTo>
                    <a:pt x="1129" y="5116"/>
                  </a:lnTo>
                  <a:lnTo>
                    <a:pt x="1200" y="5160"/>
                  </a:lnTo>
                  <a:lnTo>
                    <a:pt x="1270" y="5195"/>
                  </a:lnTo>
                  <a:lnTo>
                    <a:pt x="1349" y="5231"/>
                  </a:lnTo>
                  <a:lnTo>
                    <a:pt x="1429" y="5257"/>
                  </a:lnTo>
                  <a:lnTo>
                    <a:pt x="1508" y="5283"/>
                  </a:lnTo>
                  <a:lnTo>
                    <a:pt x="1588" y="5301"/>
                  </a:lnTo>
                  <a:lnTo>
                    <a:pt x="1676" y="5310"/>
                  </a:lnTo>
                  <a:lnTo>
                    <a:pt x="1852" y="5310"/>
                  </a:lnTo>
                  <a:lnTo>
                    <a:pt x="1932" y="5301"/>
                  </a:lnTo>
                  <a:lnTo>
                    <a:pt x="7550" y="4410"/>
                  </a:lnTo>
                  <a:lnTo>
                    <a:pt x="7638" y="4393"/>
                  </a:lnTo>
                  <a:lnTo>
                    <a:pt x="7726" y="4366"/>
                  </a:lnTo>
                  <a:lnTo>
                    <a:pt x="12339" y="2840"/>
                  </a:lnTo>
                  <a:lnTo>
                    <a:pt x="12410" y="2796"/>
                  </a:lnTo>
                  <a:lnTo>
                    <a:pt x="12480" y="2743"/>
                  </a:lnTo>
                  <a:lnTo>
                    <a:pt x="12542" y="2690"/>
                  </a:lnTo>
                  <a:lnTo>
                    <a:pt x="12595" y="2637"/>
                  </a:lnTo>
                  <a:lnTo>
                    <a:pt x="12648" y="2576"/>
                  </a:lnTo>
                  <a:lnTo>
                    <a:pt x="12701" y="2514"/>
                  </a:lnTo>
                  <a:lnTo>
                    <a:pt x="12780" y="2382"/>
                  </a:lnTo>
                  <a:lnTo>
                    <a:pt x="12842" y="2241"/>
                  </a:lnTo>
                  <a:lnTo>
                    <a:pt x="12886" y="2099"/>
                  </a:lnTo>
                  <a:lnTo>
                    <a:pt x="12912" y="1950"/>
                  </a:lnTo>
                  <a:lnTo>
                    <a:pt x="12921" y="1800"/>
                  </a:lnTo>
                  <a:lnTo>
                    <a:pt x="12912" y="1650"/>
                  </a:lnTo>
                  <a:lnTo>
                    <a:pt x="12886" y="1500"/>
                  </a:lnTo>
                  <a:lnTo>
                    <a:pt x="12833" y="1350"/>
                  </a:lnTo>
                  <a:lnTo>
                    <a:pt x="12771" y="1218"/>
                  </a:lnTo>
                  <a:lnTo>
                    <a:pt x="12683" y="1085"/>
                  </a:lnTo>
                  <a:lnTo>
                    <a:pt x="12630" y="1023"/>
                  </a:lnTo>
                  <a:lnTo>
                    <a:pt x="12577" y="971"/>
                  </a:lnTo>
                  <a:lnTo>
                    <a:pt x="12515" y="909"/>
                  </a:lnTo>
                  <a:lnTo>
                    <a:pt x="12454" y="856"/>
                  </a:lnTo>
                  <a:lnTo>
                    <a:pt x="12383" y="812"/>
                  </a:lnTo>
                  <a:lnTo>
                    <a:pt x="12312" y="768"/>
                  </a:lnTo>
                  <a:lnTo>
                    <a:pt x="12127" y="662"/>
                  </a:lnTo>
                  <a:lnTo>
                    <a:pt x="6580" y="1085"/>
                  </a:lnTo>
                  <a:lnTo>
                    <a:pt x="6421" y="1085"/>
                  </a:lnTo>
                  <a:lnTo>
                    <a:pt x="6341" y="1076"/>
                  </a:lnTo>
                  <a:lnTo>
                    <a:pt x="6262" y="1068"/>
                  </a:lnTo>
                  <a:lnTo>
                    <a:pt x="1429" y="27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003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2211500" y="732475"/>
              <a:ext cx="222950" cy="117525"/>
            </a:xfrm>
            <a:custGeom>
              <a:avLst/>
              <a:gdLst/>
              <a:ahLst/>
              <a:cxnLst/>
              <a:rect l="l" t="t" r="r" b="b"/>
              <a:pathLst>
                <a:path w="8918" h="4701" extrusionOk="0">
                  <a:moveTo>
                    <a:pt x="503" y="0"/>
                  </a:moveTo>
                  <a:lnTo>
                    <a:pt x="450" y="9"/>
                  </a:lnTo>
                  <a:lnTo>
                    <a:pt x="406" y="35"/>
                  </a:lnTo>
                  <a:lnTo>
                    <a:pt x="397" y="53"/>
                  </a:lnTo>
                  <a:lnTo>
                    <a:pt x="380" y="79"/>
                  </a:lnTo>
                  <a:lnTo>
                    <a:pt x="9" y="970"/>
                  </a:lnTo>
                  <a:lnTo>
                    <a:pt x="0" y="997"/>
                  </a:lnTo>
                  <a:lnTo>
                    <a:pt x="0" y="1023"/>
                  </a:lnTo>
                  <a:lnTo>
                    <a:pt x="9" y="1067"/>
                  </a:lnTo>
                  <a:lnTo>
                    <a:pt x="36" y="1111"/>
                  </a:lnTo>
                  <a:lnTo>
                    <a:pt x="53" y="1129"/>
                  </a:lnTo>
                  <a:lnTo>
                    <a:pt x="80" y="1138"/>
                  </a:lnTo>
                  <a:lnTo>
                    <a:pt x="8635" y="4692"/>
                  </a:lnTo>
                  <a:lnTo>
                    <a:pt x="8653" y="4701"/>
                  </a:lnTo>
                  <a:lnTo>
                    <a:pt x="8679" y="4701"/>
                  </a:lnTo>
                  <a:lnTo>
                    <a:pt x="8732" y="4692"/>
                  </a:lnTo>
                  <a:lnTo>
                    <a:pt x="8776" y="4666"/>
                  </a:lnTo>
                  <a:lnTo>
                    <a:pt x="8785" y="4648"/>
                  </a:lnTo>
                  <a:lnTo>
                    <a:pt x="8803" y="4622"/>
                  </a:lnTo>
                  <a:lnTo>
                    <a:pt x="8847" y="4525"/>
                  </a:lnTo>
                  <a:lnTo>
                    <a:pt x="8873" y="4428"/>
                  </a:lnTo>
                  <a:lnTo>
                    <a:pt x="8900" y="4331"/>
                  </a:lnTo>
                  <a:lnTo>
                    <a:pt x="8917" y="4234"/>
                  </a:lnTo>
                  <a:lnTo>
                    <a:pt x="8917" y="4137"/>
                  </a:lnTo>
                  <a:lnTo>
                    <a:pt x="8917" y="4040"/>
                  </a:lnTo>
                  <a:lnTo>
                    <a:pt x="8900" y="3942"/>
                  </a:lnTo>
                  <a:lnTo>
                    <a:pt x="8873" y="3854"/>
                  </a:lnTo>
                  <a:lnTo>
                    <a:pt x="8847" y="3766"/>
                  </a:lnTo>
                  <a:lnTo>
                    <a:pt x="8803" y="3678"/>
                  </a:lnTo>
                  <a:lnTo>
                    <a:pt x="8750" y="3599"/>
                  </a:lnTo>
                  <a:lnTo>
                    <a:pt x="8697" y="3519"/>
                  </a:lnTo>
                  <a:lnTo>
                    <a:pt x="8635" y="3449"/>
                  </a:lnTo>
                  <a:lnTo>
                    <a:pt x="8564" y="3378"/>
                  </a:lnTo>
                  <a:lnTo>
                    <a:pt x="8485" y="3325"/>
                  </a:lnTo>
                  <a:lnTo>
                    <a:pt x="8397" y="3272"/>
                  </a:lnTo>
                  <a:lnTo>
                    <a:pt x="8309" y="3228"/>
                  </a:lnTo>
                  <a:lnTo>
                    <a:pt x="547" y="9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20C1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2217900" y="527175"/>
              <a:ext cx="60000" cy="60000"/>
            </a:xfrm>
            <a:custGeom>
              <a:avLst/>
              <a:gdLst/>
              <a:ahLst/>
              <a:cxnLst/>
              <a:rect l="l" t="t" r="r" b="b"/>
              <a:pathLst>
                <a:path w="2400" h="2400" extrusionOk="0">
                  <a:moveTo>
                    <a:pt x="1200" y="1"/>
                  </a:moveTo>
                  <a:lnTo>
                    <a:pt x="1076" y="10"/>
                  </a:lnTo>
                  <a:lnTo>
                    <a:pt x="953" y="27"/>
                  </a:lnTo>
                  <a:lnTo>
                    <a:pt x="838" y="54"/>
                  </a:lnTo>
                  <a:lnTo>
                    <a:pt x="732" y="98"/>
                  </a:lnTo>
                  <a:lnTo>
                    <a:pt x="626" y="151"/>
                  </a:lnTo>
                  <a:lnTo>
                    <a:pt x="529" y="204"/>
                  </a:lnTo>
                  <a:lnTo>
                    <a:pt x="432" y="274"/>
                  </a:lnTo>
                  <a:lnTo>
                    <a:pt x="353" y="354"/>
                  </a:lnTo>
                  <a:lnTo>
                    <a:pt x="274" y="442"/>
                  </a:lnTo>
                  <a:lnTo>
                    <a:pt x="203" y="530"/>
                  </a:lnTo>
                  <a:lnTo>
                    <a:pt x="141" y="627"/>
                  </a:lnTo>
                  <a:lnTo>
                    <a:pt x="97" y="733"/>
                  </a:lnTo>
                  <a:lnTo>
                    <a:pt x="53" y="847"/>
                  </a:lnTo>
                  <a:lnTo>
                    <a:pt x="27" y="962"/>
                  </a:lnTo>
                  <a:lnTo>
                    <a:pt x="9" y="1077"/>
                  </a:lnTo>
                  <a:lnTo>
                    <a:pt x="0" y="1200"/>
                  </a:lnTo>
                  <a:lnTo>
                    <a:pt x="9" y="1324"/>
                  </a:lnTo>
                  <a:lnTo>
                    <a:pt x="27" y="1447"/>
                  </a:lnTo>
                  <a:lnTo>
                    <a:pt x="53" y="1562"/>
                  </a:lnTo>
                  <a:lnTo>
                    <a:pt x="97" y="1668"/>
                  </a:lnTo>
                  <a:lnTo>
                    <a:pt x="141" y="1774"/>
                  </a:lnTo>
                  <a:lnTo>
                    <a:pt x="203" y="1871"/>
                  </a:lnTo>
                  <a:lnTo>
                    <a:pt x="274" y="1968"/>
                  </a:lnTo>
                  <a:lnTo>
                    <a:pt x="353" y="2047"/>
                  </a:lnTo>
                  <a:lnTo>
                    <a:pt x="432" y="2126"/>
                  </a:lnTo>
                  <a:lnTo>
                    <a:pt x="529" y="2197"/>
                  </a:lnTo>
                  <a:lnTo>
                    <a:pt x="626" y="2259"/>
                  </a:lnTo>
                  <a:lnTo>
                    <a:pt x="732" y="2312"/>
                  </a:lnTo>
                  <a:lnTo>
                    <a:pt x="838" y="2347"/>
                  </a:lnTo>
                  <a:lnTo>
                    <a:pt x="953" y="2373"/>
                  </a:lnTo>
                  <a:lnTo>
                    <a:pt x="1076" y="2391"/>
                  </a:lnTo>
                  <a:lnTo>
                    <a:pt x="1200" y="2400"/>
                  </a:lnTo>
                  <a:lnTo>
                    <a:pt x="1323" y="2391"/>
                  </a:lnTo>
                  <a:lnTo>
                    <a:pt x="1438" y="2373"/>
                  </a:lnTo>
                  <a:lnTo>
                    <a:pt x="1552" y="2347"/>
                  </a:lnTo>
                  <a:lnTo>
                    <a:pt x="1667" y="2312"/>
                  </a:lnTo>
                  <a:lnTo>
                    <a:pt x="1773" y="2259"/>
                  </a:lnTo>
                  <a:lnTo>
                    <a:pt x="1870" y="2197"/>
                  </a:lnTo>
                  <a:lnTo>
                    <a:pt x="1958" y="2126"/>
                  </a:lnTo>
                  <a:lnTo>
                    <a:pt x="2046" y="2047"/>
                  </a:lnTo>
                  <a:lnTo>
                    <a:pt x="2126" y="1968"/>
                  </a:lnTo>
                  <a:lnTo>
                    <a:pt x="2196" y="1871"/>
                  </a:lnTo>
                  <a:lnTo>
                    <a:pt x="2249" y="1774"/>
                  </a:lnTo>
                  <a:lnTo>
                    <a:pt x="2302" y="1668"/>
                  </a:lnTo>
                  <a:lnTo>
                    <a:pt x="2346" y="1562"/>
                  </a:lnTo>
                  <a:lnTo>
                    <a:pt x="2373" y="1447"/>
                  </a:lnTo>
                  <a:lnTo>
                    <a:pt x="2390" y="1324"/>
                  </a:lnTo>
                  <a:lnTo>
                    <a:pt x="2399" y="1200"/>
                  </a:lnTo>
                  <a:lnTo>
                    <a:pt x="2390" y="1077"/>
                  </a:lnTo>
                  <a:lnTo>
                    <a:pt x="2373" y="962"/>
                  </a:lnTo>
                  <a:lnTo>
                    <a:pt x="2346" y="847"/>
                  </a:lnTo>
                  <a:lnTo>
                    <a:pt x="2302" y="733"/>
                  </a:lnTo>
                  <a:lnTo>
                    <a:pt x="2249" y="627"/>
                  </a:lnTo>
                  <a:lnTo>
                    <a:pt x="2196" y="530"/>
                  </a:lnTo>
                  <a:lnTo>
                    <a:pt x="2126" y="442"/>
                  </a:lnTo>
                  <a:lnTo>
                    <a:pt x="2046" y="354"/>
                  </a:lnTo>
                  <a:lnTo>
                    <a:pt x="1958" y="274"/>
                  </a:lnTo>
                  <a:lnTo>
                    <a:pt x="1870" y="204"/>
                  </a:lnTo>
                  <a:lnTo>
                    <a:pt x="1773" y="151"/>
                  </a:lnTo>
                  <a:lnTo>
                    <a:pt x="1667" y="98"/>
                  </a:lnTo>
                  <a:lnTo>
                    <a:pt x="1552" y="54"/>
                  </a:lnTo>
                  <a:lnTo>
                    <a:pt x="1438" y="27"/>
                  </a:lnTo>
                  <a:lnTo>
                    <a:pt x="1323" y="10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2228925" y="579450"/>
              <a:ext cx="60000" cy="60000"/>
            </a:xfrm>
            <a:custGeom>
              <a:avLst/>
              <a:gdLst/>
              <a:ahLst/>
              <a:cxnLst/>
              <a:rect l="l" t="t" r="r" b="b"/>
              <a:pathLst>
                <a:path w="2400" h="2400" extrusionOk="0">
                  <a:moveTo>
                    <a:pt x="1200" y="0"/>
                  </a:moveTo>
                  <a:lnTo>
                    <a:pt x="1076" y="9"/>
                  </a:lnTo>
                  <a:lnTo>
                    <a:pt x="962" y="27"/>
                  </a:lnTo>
                  <a:lnTo>
                    <a:pt x="847" y="53"/>
                  </a:lnTo>
                  <a:lnTo>
                    <a:pt x="732" y="97"/>
                  </a:lnTo>
                  <a:lnTo>
                    <a:pt x="626" y="150"/>
                  </a:lnTo>
                  <a:lnTo>
                    <a:pt x="529" y="203"/>
                  </a:lnTo>
                  <a:lnTo>
                    <a:pt x="432" y="273"/>
                  </a:lnTo>
                  <a:lnTo>
                    <a:pt x="353" y="353"/>
                  </a:lnTo>
                  <a:lnTo>
                    <a:pt x="274" y="441"/>
                  </a:lnTo>
                  <a:lnTo>
                    <a:pt x="203" y="529"/>
                  </a:lnTo>
                  <a:lnTo>
                    <a:pt x="141" y="626"/>
                  </a:lnTo>
                  <a:lnTo>
                    <a:pt x="97" y="732"/>
                  </a:lnTo>
                  <a:lnTo>
                    <a:pt x="53" y="847"/>
                  </a:lnTo>
                  <a:lnTo>
                    <a:pt x="27" y="961"/>
                  </a:lnTo>
                  <a:lnTo>
                    <a:pt x="9" y="1076"/>
                  </a:lnTo>
                  <a:lnTo>
                    <a:pt x="0" y="1200"/>
                  </a:lnTo>
                  <a:lnTo>
                    <a:pt x="9" y="1323"/>
                  </a:lnTo>
                  <a:lnTo>
                    <a:pt x="27" y="1447"/>
                  </a:lnTo>
                  <a:lnTo>
                    <a:pt x="53" y="1561"/>
                  </a:lnTo>
                  <a:lnTo>
                    <a:pt x="97" y="1667"/>
                  </a:lnTo>
                  <a:lnTo>
                    <a:pt x="141" y="1773"/>
                  </a:lnTo>
                  <a:lnTo>
                    <a:pt x="203" y="1870"/>
                  </a:lnTo>
                  <a:lnTo>
                    <a:pt x="274" y="1967"/>
                  </a:lnTo>
                  <a:lnTo>
                    <a:pt x="353" y="2046"/>
                  </a:lnTo>
                  <a:lnTo>
                    <a:pt x="432" y="2126"/>
                  </a:lnTo>
                  <a:lnTo>
                    <a:pt x="529" y="2196"/>
                  </a:lnTo>
                  <a:lnTo>
                    <a:pt x="626" y="2258"/>
                  </a:lnTo>
                  <a:lnTo>
                    <a:pt x="732" y="2311"/>
                  </a:lnTo>
                  <a:lnTo>
                    <a:pt x="847" y="2346"/>
                  </a:lnTo>
                  <a:lnTo>
                    <a:pt x="962" y="2373"/>
                  </a:lnTo>
                  <a:lnTo>
                    <a:pt x="1076" y="2399"/>
                  </a:lnTo>
                  <a:lnTo>
                    <a:pt x="1323" y="2399"/>
                  </a:lnTo>
                  <a:lnTo>
                    <a:pt x="1438" y="2373"/>
                  </a:lnTo>
                  <a:lnTo>
                    <a:pt x="1552" y="2346"/>
                  </a:lnTo>
                  <a:lnTo>
                    <a:pt x="1667" y="2311"/>
                  </a:lnTo>
                  <a:lnTo>
                    <a:pt x="1773" y="2258"/>
                  </a:lnTo>
                  <a:lnTo>
                    <a:pt x="1870" y="2196"/>
                  </a:lnTo>
                  <a:lnTo>
                    <a:pt x="1958" y="2126"/>
                  </a:lnTo>
                  <a:lnTo>
                    <a:pt x="2046" y="2046"/>
                  </a:lnTo>
                  <a:lnTo>
                    <a:pt x="2126" y="1967"/>
                  </a:lnTo>
                  <a:lnTo>
                    <a:pt x="2196" y="1870"/>
                  </a:lnTo>
                  <a:lnTo>
                    <a:pt x="2258" y="1773"/>
                  </a:lnTo>
                  <a:lnTo>
                    <a:pt x="2302" y="1667"/>
                  </a:lnTo>
                  <a:lnTo>
                    <a:pt x="2346" y="1561"/>
                  </a:lnTo>
                  <a:lnTo>
                    <a:pt x="2373" y="1447"/>
                  </a:lnTo>
                  <a:lnTo>
                    <a:pt x="2390" y="1323"/>
                  </a:lnTo>
                  <a:lnTo>
                    <a:pt x="2399" y="1200"/>
                  </a:lnTo>
                  <a:lnTo>
                    <a:pt x="2390" y="1076"/>
                  </a:lnTo>
                  <a:lnTo>
                    <a:pt x="2373" y="961"/>
                  </a:lnTo>
                  <a:lnTo>
                    <a:pt x="2346" y="847"/>
                  </a:lnTo>
                  <a:lnTo>
                    <a:pt x="2302" y="732"/>
                  </a:lnTo>
                  <a:lnTo>
                    <a:pt x="2258" y="626"/>
                  </a:lnTo>
                  <a:lnTo>
                    <a:pt x="2196" y="529"/>
                  </a:lnTo>
                  <a:lnTo>
                    <a:pt x="2126" y="441"/>
                  </a:lnTo>
                  <a:lnTo>
                    <a:pt x="2046" y="353"/>
                  </a:lnTo>
                  <a:lnTo>
                    <a:pt x="1958" y="273"/>
                  </a:lnTo>
                  <a:lnTo>
                    <a:pt x="1870" y="203"/>
                  </a:lnTo>
                  <a:lnTo>
                    <a:pt x="1773" y="150"/>
                  </a:lnTo>
                  <a:lnTo>
                    <a:pt x="1667" y="97"/>
                  </a:lnTo>
                  <a:lnTo>
                    <a:pt x="1552" y="53"/>
                  </a:lnTo>
                  <a:lnTo>
                    <a:pt x="1438" y="27"/>
                  </a:lnTo>
                  <a:lnTo>
                    <a:pt x="1323" y="9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2282725" y="609425"/>
              <a:ext cx="60000" cy="60000"/>
            </a:xfrm>
            <a:custGeom>
              <a:avLst/>
              <a:gdLst/>
              <a:ahLst/>
              <a:cxnLst/>
              <a:rect l="l" t="t" r="r" b="b"/>
              <a:pathLst>
                <a:path w="2400" h="2400" extrusionOk="0">
                  <a:moveTo>
                    <a:pt x="1200" y="1"/>
                  </a:moveTo>
                  <a:lnTo>
                    <a:pt x="1076" y="9"/>
                  </a:lnTo>
                  <a:lnTo>
                    <a:pt x="953" y="27"/>
                  </a:lnTo>
                  <a:lnTo>
                    <a:pt x="838" y="53"/>
                  </a:lnTo>
                  <a:lnTo>
                    <a:pt x="732" y="98"/>
                  </a:lnTo>
                  <a:lnTo>
                    <a:pt x="626" y="151"/>
                  </a:lnTo>
                  <a:lnTo>
                    <a:pt x="529" y="203"/>
                  </a:lnTo>
                  <a:lnTo>
                    <a:pt x="432" y="274"/>
                  </a:lnTo>
                  <a:lnTo>
                    <a:pt x="344" y="353"/>
                  </a:lnTo>
                  <a:lnTo>
                    <a:pt x="274" y="442"/>
                  </a:lnTo>
                  <a:lnTo>
                    <a:pt x="203" y="530"/>
                  </a:lnTo>
                  <a:lnTo>
                    <a:pt x="141" y="627"/>
                  </a:lnTo>
                  <a:lnTo>
                    <a:pt x="88" y="733"/>
                  </a:lnTo>
                  <a:lnTo>
                    <a:pt x="53" y="847"/>
                  </a:lnTo>
                  <a:lnTo>
                    <a:pt x="18" y="962"/>
                  </a:lnTo>
                  <a:lnTo>
                    <a:pt x="0" y="1077"/>
                  </a:lnTo>
                  <a:lnTo>
                    <a:pt x="0" y="1200"/>
                  </a:lnTo>
                  <a:lnTo>
                    <a:pt x="0" y="1324"/>
                  </a:lnTo>
                  <a:lnTo>
                    <a:pt x="18" y="1447"/>
                  </a:lnTo>
                  <a:lnTo>
                    <a:pt x="53" y="1562"/>
                  </a:lnTo>
                  <a:lnTo>
                    <a:pt x="88" y="1668"/>
                  </a:lnTo>
                  <a:lnTo>
                    <a:pt x="141" y="1773"/>
                  </a:lnTo>
                  <a:lnTo>
                    <a:pt x="203" y="1870"/>
                  </a:lnTo>
                  <a:lnTo>
                    <a:pt x="274" y="1967"/>
                  </a:lnTo>
                  <a:lnTo>
                    <a:pt x="344" y="2047"/>
                  </a:lnTo>
                  <a:lnTo>
                    <a:pt x="432" y="2126"/>
                  </a:lnTo>
                  <a:lnTo>
                    <a:pt x="529" y="2197"/>
                  </a:lnTo>
                  <a:lnTo>
                    <a:pt x="626" y="2258"/>
                  </a:lnTo>
                  <a:lnTo>
                    <a:pt x="732" y="2303"/>
                  </a:lnTo>
                  <a:lnTo>
                    <a:pt x="838" y="2347"/>
                  </a:lnTo>
                  <a:lnTo>
                    <a:pt x="953" y="2373"/>
                  </a:lnTo>
                  <a:lnTo>
                    <a:pt x="1076" y="2391"/>
                  </a:lnTo>
                  <a:lnTo>
                    <a:pt x="1200" y="2400"/>
                  </a:lnTo>
                  <a:lnTo>
                    <a:pt x="1314" y="2391"/>
                  </a:lnTo>
                  <a:lnTo>
                    <a:pt x="1438" y="2373"/>
                  </a:lnTo>
                  <a:lnTo>
                    <a:pt x="1552" y="2347"/>
                  </a:lnTo>
                  <a:lnTo>
                    <a:pt x="1667" y="2303"/>
                  </a:lnTo>
                  <a:lnTo>
                    <a:pt x="1764" y="2258"/>
                  </a:lnTo>
                  <a:lnTo>
                    <a:pt x="1870" y="2197"/>
                  </a:lnTo>
                  <a:lnTo>
                    <a:pt x="1958" y="2126"/>
                  </a:lnTo>
                  <a:lnTo>
                    <a:pt x="2046" y="2047"/>
                  </a:lnTo>
                  <a:lnTo>
                    <a:pt x="2126" y="1967"/>
                  </a:lnTo>
                  <a:lnTo>
                    <a:pt x="2188" y="1870"/>
                  </a:lnTo>
                  <a:lnTo>
                    <a:pt x="2249" y="1773"/>
                  </a:lnTo>
                  <a:lnTo>
                    <a:pt x="2302" y="1668"/>
                  </a:lnTo>
                  <a:lnTo>
                    <a:pt x="2337" y="1562"/>
                  </a:lnTo>
                  <a:lnTo>
                    <a:pt x="2373" y="1447"/>
                  </a:lnTo>
                  <a:lnTo>
                    <a:pt x="2390" y="1324"/>
                  </a:lnTo>
                  <a:lnTo>
                    <a:pt x="2399" y="1200"/>
                  </a:lnTo>
                  <a:lnTo>
                    <a:pt x="2390" y="1077"/>
                  </a:lnTo>
                  <a:lnTo>
                    <a:pt x="2373" y="962"/>
                  </a:lnTo>
                  <a:lnTo>
                    <a:pt x="2337" y="847"/>
                  </a:lnTo>
                  <a:lnTo>
                    <a:pt x="2302" y="733"/>
                  </a:lnTo>
                  <a:lnTo>
                    <a:pt x="2249" y="627"/>
                  </a:lnTo>
                  <a:lnTo>
                    <a:pt x="2188" y="530"/>
                  </a:lnTo>
                  <a:lnTo>
                    <a:pt x="2126" y="442"/>
                  </a:lnTo>
                  <a:lnTo>
                    <a:pt x="2046" y="353"/>
                  </a:lnTo>
                  <a:lnTo>
                    <a:pt x="1958" y="274"/>
                  </a:lnTo>
                  <a:lnTo>
                    <a:pt x="1870" y="203"/>
                  </a:lnTo>
                  <a:lnTo>
                    <a:pt x="1764" y="151"/>
                  </a:lnTo>
                  <a:lnTo>
                    <a:pt x="1667" y="98"/>
                  </a:lnTo>
                  <a:lnTo>
                    <a:pt x="1552" y="53"/>
                  </a:lnTo>
                  <a:lnTo>
                    <a:pt x="1438" y="27"/>
                  </a:lnTo>
                  <a:lnTo>
                    <a:pt x="1314" y="9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2298600" y="539300"/>
              <a:ext cx="60000" cy="60000"/>
            </a:xfrm>
            <a:custGeom>
              <a:avLst/>
              <a:gdLst/>
              <a:ahLst/>
              <a:cxnLst/>
              <a:rect l="l" t="t" r="r" b="b"/>
              <a:pathLst>
                <a:path w="2400" h="2400" extrusionOk="0">
                  <a:moveTo>
                    <a:pt x="1085" y="1"/>
                  </a:moveTo>
                  <a:lnTo>
                    <a:pt x="962" y="19"/>
                  </a:lnTo>
                  <a:lnTo>
                    <a:pt x="847" y="54"/>
                  </a:lnTo>
                  <a:lnTo>
                    <a:pt x="732" y="89"/>
                  </a:lnTo>
                  <a:lnTo>
                    <a:pt x="635" y="142"/>
                  </a:lnTo>
                  <a:lnTo>
                    <a:pt x="529" y="204"/>
                  </a:lnTo>
                  <a:lnTo>
                    <a:pt x="441" y="274"/>
                  </a:lnTo>
                  <a:lnTo>
                    <a:pt x="353" y="345"/>
                  </a:lnTo>
                  <a:lnTo>
                    <a:pt x="274" y="433"/>
                  </a:lnTo>
                  <a:lnTo>
                    <a:pt x="212" y="530"/>
                  </a:lnTo>
                  <a:lnTo>
                    <a:pt x="150" y="627"/>
                  </a:lnTo>
                  <a:lnTo>
                    <a:pt x="97" y="733"/>
                  </a:lnTo>
                  <a:lnTo>
                    <a:pt x="62" y="839"/>
                  </a:lnTo>
                  <a:lnTo>
                    <a:pt x="27" y="953"/>
                  </a:lnTo>
                  <a:lnTo>
                    <a:pt x="9" y="1077"/>
                  </a:lnTo>
                  <a:lnTo>
                    <a:pt x="0" y="1200"/>
                  </a:lnTo>
                  <a:lnTo>
                    <a:pt x="9" y="1324"/>
                  </a:lnTo>
                  <a:lnTo>
                    <a:pt x="27" y="1438"/>
                  </a:lnTo>
                  <a:lnTo>
                    <a:pt x="62" y="1553"/>
                  </a:lnTo>
                  <a:lnTo>
                    <a:pt x="97" y="1668"/>
                  </a:lnTo>
                  <a:lnTo>
                    <a:pt x="150" y="1765"/>
                  </a:lnTo>
                  <a:lnTo>
                    <a:pt x="212" y="1871"/>
                  </a:lnTo>
                  <a:lnTo>
                    <a:pt x="274" y="1959"/>
                  </a:lnTo>
                  <a:lnTo>
                    <a:pt x="353" y="2047"/>
                  </a:lnTo>
                  <a:lnTo>
                    <a:pt x="441" y="2126"/>
                  </a:lnTo>
                  <a:lnTo>
                    <a:pt x="529" y="2188"/>
                  </a:lnTo>
                  <a:lnTo>
                    <a:pt x="635" y="2250"/>
                  </a:lnTo>
                  <a:lnTo>
                    <a:pt x="732" y="2303"/>
                  </a:lnTo>
                  <a:lnTo>
                    <a:pt x="847" y="2338"/>
                  </a:lnTo>
                  <a:lnTo>
                    <a:pt x="962" y="2373"/>
                  </a:lnTo>
                  <a:lnTo>
                    <a:pt x="1085" y="2391"/>
                  </a:lnTo>
                  <a:lnTo>
                    <a:pt x="1200" y="2400"/>
                  </a:lnTo>
                  <a:lnTo>
                    <a:pt x="1323" y="2391"/>
                  </a:lnTo>
                  <a:lnTo>
                    <a:pt x="1447" y="2373"/>
                  </a:lnTo>
                  <a:lnTo>
                    <a:pt x="1561" y="2338"/>
                  </a:lnTo>
                  <a:lnTo>
                    <a:pt x="1667" y="2303"/>
                  </a:lnTo>
                  <a:lnTo>
                    <a:pt x="1773" y="2250"/>
                  </a:lnTo>
                  <a:lnTo>
                    <a:pt x="1870" y="2188"/>
                  </a:lnTo>
                  <a:lnTo>
                    <a:pt x="1967" y="2126"/>
                  </a:lnTo>
                  <a:lnTo>
                    <a:pt x="2055" y="2047"/>
                  </a:lnTo>
                  <a:lnTo>
                    <a:pt x="2126" y="1959"/>
                  </a:lnTo>
                  <a:lnTo>
                    <a:pt x="2196" y="1871"/>
                  </a:lnTo>
                  <a:lnTo>
                    <a:pt x="2258" y="1765"/>
                  </a:lnTo>
                  <a:lnTo>
                    <a:pt x="2311" y="1668"/>
                  </a:lnTo>
                  <a:lnTo>
                    <a:pt x="2346" y="1553"/>
                  </a:lnTo>
                  <a:lnTo>
                    <a:pt x="2382" y="1438"/>
                  </a:lnTo>
                  <a:lnTo>
                    <a:pt x="2399" y="1324"/>
                  </a:lnTo>
                  <a:lnTo>
                    <a:pt x="2399" y="1200"/>
                  </a:lnTo>
                  <a:lnTo>
                    <a:pt x="2399" y="1077"/>
                  </a:lnTo>
                  <a:lnTo>
                    <a:pt x="2382" y="953"/>
                  </a:lnTo>
                  <a:lnTo>
                    <a:pt x="2346" y="839"/>
                  </a:lnTo>
                  <a:lnTo>
                    <a:pt x="2311" y="733"/>
                  </a:lnTo>
                  <a:lnTo>
                    <a:pt x="2258" y="627"/>
                  </a:lnTo>
                  <a:lnTo>
                    <a:pt x="2196" y="530"/>
                  </a:lnTo>
                  <a:lnTo>
                    <a:pt x="2126" y="433"/>
                  </a:lnTo>
                  <a:lnTo>
                    <a:pt x="2055" y="345"/>
                  </a:lnTo>
                  <a:lnTo>
                    <a:pt x="1967" y="274"/>
                  </a:lnTo>
                  <a:lnTo>
                    <a:pt x="1870" y="204"/>
                  </a:lnTo>
                  <a:lnTo>
                    <a:pt x="1773" y="142"/>
                  </a:lnTo>
                  <a:lnTo>
                    <a:pt x="1667" y="89"/>
                  </a:lnTo>
                  <a:lnTo>
                    <a:pt x="1561" y="54"/>
                  </a:lnTo>
                  <a:lnTo>
                    <a:pt x="1447" y="19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2247875" y="579450"/>
              <a:ext cx="60000" cy="60000"/>
            </a:xfrm>
            <a:custGeom>
              <a:avLst/>
              <a:gdLst/>
              <a:ahLst/>
              <a:cxnLst/>
              <a:rect l="l" t="t" r="r" b="b"/>
              <a:pathLst>
                <a:path w="2400" h="2400" extrusionOk="0">
                  <a:moveTo>
                    <a:pt x="1200" y="0"/>
                  </a:moveTo>
                  <a:lnTo>
                    <a:pt x="1077" y="9"/>
                  </a:lnTo>
                  <a:lnTo>
                    <a:pt x="953" y="27"/>
                  </a:lnTo>
                  <a:lnTo>
                    <a:pt x="839" y="53"/>
                  </a:lnTo>
                  <a:lnTo>
                    <a:pt x="733" y="97"/>
                  </a:lnTo>
                  <a:lnTo>
                    <a:pt x="627" y="150"/>
                  </a:lnTo>
                  <a:lnTo>
                    <a:pt x="530" y="203"/>
                  </a:lnTo>
                  <a:lnTo>
                    <a:pt x="433" y="273"/>
                  </a:lnTo>
                  <a:lnTo>
                    <a:pt x="353" y="353"/>
                  </a:lnTo>
                  <a:lnTo>
                    <a:pt x="274" y="441"/>
                  </a:lnTo>
                  <a:lnTo>
                    <a:pt x="204" y="529"/>
                  </a:lnTo>
                  <a:lnTo>
                    <a:pt x="142" y="626"/>
                  </a:lnTo>
                  <a:lnTo>
                    <a:pt x="98" y="732"/>
                  </a:lnTo>
                  <a:lnTo>
                    <a:pt x="54" y="847"/>
                  </a:lnTo>
                  <a:lnTo>
                    <a:pt x="27" y="961"/>
                  </a:lnTo>
                  <a:lnTo>
                    <a:pt x="9" y="1076"/>
                  </a:lnTo>
                  <a:lnTo>
                    <a:pt x="1" y="1200"/>
                  </a:lnTo>
                  <a:lnTo>
                    <a:pt x="9" y="1323"/>
                  </a:lnTo>
                  <a:lnTo>
                    <a:pt x="27" y="1447"/>
                  </a:lnTo>
                  <a:lnTo>
                    <a:pt x="54" y="1561"/>
                  </a:lnTo>
                  <a:lnTo>
                    <a:pt x="98" y="1667"/>
                  </a:lnTo>
                  <a:lnTo>
                    <a:pt x="142" y="1773"/>
                  </a:lnTo>
                  <a:lnTo>
                    <a:pt x="204" y="1870"/>
                  </a:lnTo>
                  <a:lnTo>
                    <a:pt x="274" y="1967"/>
                  </a:lnTo>
                  <a:lnTo>
                    <a:pt x="353" y="2046"/>
                  </a:lnTo>
                  <a:lnTo>
                    <a:pt x="433" y="2126"/>
                  </a:lnTo>
                  <a:lnTo>
                    <a:pt x="530" y="2196"/>
                  </a:lnTo>
                  <a:lnTo>
                    <a:pt x="627" y="2258"/>
                  </a:lnTo>
                  <a:lnTo>
                    <a:pt x="733" y="2311"/>
                  </a:lnTo>
                  <a:lnTo>
                    <a:pt x="839" y="2346"/>
                  </a:lnTo>
                  <a:lnTo>
                    <a:pt x="953" y="2373"/>
                  </a:lnTo>
                  <a:lnTo>
                    <a:pt x="1077" y="2399"/>
                  </a:lnTo>
                  <a:lnTo>
                    <a:pt x="1324" y="2399"/>
                  </a:lnTo>
                  <a:lnTo>
                    <a:pt x="1438" y="2373"/>
                  </a:lnTo>
                  <a:lnTo>
                    <a:pt x="1553" y="2346"/>
                  </a:lnTo>
                  <a:lnTo>
                    <a:pt x="1668" y="2311"/>
                  </a:lnTo>
                  <a:lnTo>
                    <a:pt x="1773" y="2258"/>
                  </a:lnTo>
                  <a:lnTo>
                    <a:pt x="1870" y="2196"/>
                  </a:lnTo>
                  <a:lnTo>
                    <a:pt x="1959" y="2126"/>
                  </a:lnTo>
                  <a:lnTo>
                    <a:pt x="2047" y="2046"/>
                  </a:lnTo>
                  <a:lnTo>
                    <a:pt x="2126" y="1967"/>
                  </a:lnTo>
                  <a:lnTo>
                    <a:pt x="2197" y="1870"/>
                  </a:lnTo>
                  <a:lnTo>
                    <a:pt x="2250" y="1773"/>
                  </a:lnTo>
                  <a:lnTo>
                    <a:pt x="2303" y="1667"/>
                  </a:lnTo>
                  <a:lnTo>
                    <a:pt x="2347" y="1561"/>
                  </a:lnTo>
                  <a:lnTo>
                    <a:pt x="2373" y="1447"/>
                  </a:lnTo>
                  <a:lnTo>
                    <a:pt x="2391" y="1323"/>
                  </a:lnTo>
                  <a:lnTo>
                    <a:pt x="2400" y="1200"/>
                  </a:lnTo>
                  <a:lnTo>
                    <a:pt x="2391" y="1076"/>
                  </a:lnTo>
                  <a:lnTo>
                    <a:pt x="2373" y="961"/>
                  </a:lnTo>
                  <a:lnTo>
                    <a:pt x="2347" y="847"/>
                  </a:lnTo>
                  <a:lnTo>
                    <a:pt x="2303" y="732"/>
                  </a:lnTo>
                  <a:lnTo>
                    <a:pt x="2250" y="626"/>
                  </a:lnTo>
                  <a:lnTo>
                    <a:pt x="2197" y="529"/>
                  </a:lnTo>
                  <a:lnTo>
                    <a:pt x="2126" y="441"/>
                  </a:lnTo>
                  <a:lnTo>
                    <a:pt x="2047" y="353"/>
                  </a:lnTo>
                  <a:lnTo>
                    <a:pt x="1959" y="273"/>
                  </a:lnTo>
                  <a:lnTo>
                    <a:pt x="1870" y="203"/>
                  </a:lnTo>
                  <a:lnTo>
                    <a:pt x="1773" y="150"/>
                  </a:lnTo>
                  <a:lnTo>
                    <a:pt x="1668" y="97"/>
                  </a:lnTo>
                  <a:lnTo>
                    <a:pt x="1553" y="53"/>
                  </a:lnTo>
                  <a:lnTo>
                    <a:pt x="1438" y="27"/>
                  </a:lnTo>
                  <a:lnTo>
                    <a:pt x="1324" y="9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2241050" y="551225"/>
              <a:ext cx="83150" cy="83150"/>
            </a:xfrm>
            <a:custGeom>
              <a:avLst/>
              <a:gdLst/>
              <a:ahLst/>
              <a:cxnLst/>
              <a:rect l="l" t="t" r="r" b="b"/>
              <a:pathLst>
                <a:path w="3326" h="3326" extrusionOk="0">
                  <a:moveTo>
                    <a:pt x="1667" y="0"/>
                  </a:moveTo>
                  <a:lnTo>
                    <a:pt x="1491" y="9"/>
                  </a:lnTo>
                  <a:lnTo>
                    <a:pt x="1332" y="27"/>
                  </a:lnTo>
                  <a:lnTo>
                    <a:pt x="1173" y="71"/>
                  </a:lnTo>
                  <a:lnTo>
                    <a:pt x="1015" y="124"/>
                  </a:lnTo>
                  <a:lnTo>
                    <a:pt x="873" y="194"/>
                  </a:lnTo>
                  <a:lnTo>
                    <a:pt x="732" y="282"/>
                  </a:lnTo>
                  <a:lnTo>
                    <a:pt x="609" y="379"/>
                  </a:lnTo>
                  <a:lnTo>
                    <a:pt x="485" y="485"/>
                  </a:lnTo>
                  <a:lnTo>
                    <a:pt x="380" y="600"/>
                  </a:lnTo>
                  <a:lnTo>
                    <a:pt x="282" y="732"/>
                  </a:lnTo>
                  <a:lnTo>
                    <a:pt x="203" y="864"/>
                  </a:lnTo>
                  <a:lnTo>
                    <a:pt x="133" y="1014"/>
                  </a:lnTo>
                  <a:lnTo>
                    <a:pt x="80" y="1164"/>
                  </a:lnTo>
                  <a:lnTo>
                    <a:pt x="36" y="1323"/>
                  </a:lnTo>
                  <a:lnTo>
                    <a:pt x="9" y="1491"/>
                  </a:lnTo>
                  <a:lnTo>
                    <a:pt x="0" y="1658"/>
                  </a:lnTo>
                  <a:lnTo>
                    <a:pt x="9" y="1826"/>
                  </a:lnTo>
                  <a:lnTo>
                    <a:pt x="36" y="1993"/>
                  </a:lnTo>
                  <a:lnTo>
                    <a:pt x="80" y="2152"/>
                  </a:lnTo>
                  <a:lnTo>
                    <a:pt x="133" y="2302"/>
                  </a:lnTo>
                  <a:lnTo>
                    <a:pt x="203" y="2452"/>
                  </a:lnTo>
                  <a:lnTo>
                    <a:pt x="282" y="2584"/>
                  </a:lnTo>
                  <a:lnTo>
                    <a:pt x="380" y="2717"/>
                  </a:lnTo>
                  <a:lnTo>
                    <a:pt x="485" y="2831"/>
                  </a:lnTo>
                  <a:lnTo>
                    <a:pt x="609" y="2946"/>
                  </a:lnTo>
                  <a:lnTo>
                    <a:pt x="732" y="3034"/>
                  </a:lnTo>
                  <a:lnTo>
                    <a:pt x="873" y="3122"/>
                  </a:lnTo>
                  <a:lnTo>
                    <a:pt x="1015" y="3193"/>
                  </a:lnTo>
                  <a:lnTo>
                    <a:pt x="1173" y="3246"/>
                  </a:lnTo>
                  <a:lnTo>
                    <a:pt x="1332" y="3290"/>
                  </a:lnTo>
                  <a:lnTo>
                    <a:pt x="1491" y="3316"/>
                  </a:lnTo>
                  <a:lnTo>
                    <a:pt x="1667" y="3325"/>
                  </a:lnTo>
                  <a:lnTo>
                    <a:pt x="1835" y="3316"/>
                  </a:lnTo>
                  <a:lnTo>
                    <a:pt x="2002" y="3290"/>
                  </a:lnTo>
                  <a:lnTo>
                    <a:pt x="2161" y="3246"/>
                  </a:lnTo>
                  <a:lnTo>
                    <a:pt x="2311" y="3193"/>
                  </a:lnTo>
                  <a:lnTo>
                    <a:pt x="2452" y="3122"/>
                  </a:lnTo>
                  <a:lnTo>
                    <a:pt x="2593" y="3034"/>
                  </a:lnTo>
                  <a:lnTo>
                    <a:pt x="2726" y="2946"/>
                  </a:lnTo>
                  <a:lnTo>
                    <a:pt x="2840" y="2831"/>
                  </a:lnTo>
                  <a:lnTo>
                    <a:pt x="2946" y="2717"/>
                  </a:lnTo>
                  <a:lnTo>
                    <a:pt x="3043" y="2584"/>
                  </a:lnTo>
                  <a:lnTo>
                    <a:pt x="3122" y="2452"/>
                  </a:lnTo>
                  <a:lnTo>
                    <a:pt x="3193" y="2302"/>
                  </a:lnTo>
                  <a:lnTo>
                    <a:pt x="3255" y="2152"/>
                  </a:lnTo>
                  <a:lnTo>
                    <a:pt x="3290" y="1993"/>
                  </a:lnTo>
                  <a:lnTo>
                    <a:pt x="3317" y="1826"/>
                  </a:lnTo>
                  <a:lnTo>
                    <a:pt x="3325" y="1658"/>
                  </a:lnTo>
                  <a:lnTo>
                    <a:pt x="3317" y="1491"/>
                  </a:lnTo>
                  <a:lnTo>
                    <a:pt x="3290" y="1323"/>
                  </a:lnTo>
                  <a:lnTo>
                    <a:pt x="3255" y="1164"/>
                  </a:lnTo>
                  <a:lnTo>
                    <a:pt x="3193" y="1014"/>
                  </a:lnTo>
                  <a:lnTo>
                    <a:pt x="3122" y="864"/>
                  </a:lnTo>
                  <a:lnTo>
                    <a:pt x="3043" y="732"/>
                  </a:lnTo>
                  <a:lnTo>
                    <a:pt x="2946" y="600"/>
                  </a:lnTo>
                  <a:lnTo>
                    <a:pt x="2840" y="485"/>
                  </a:lnTo>
                  <a:lnTo>
                    <a:pt x="2726" y="379"/>
                  </a:lnTo>
                  <a:lnTo>
                    <a:pt x="2593" y="282"/>
                  </a:lnTo>
                  <a:lnTo>
                    <a:pt x="2452" y="194"/>
                  </a:lnTo>
                  <a:lnTo>
                    <a:pt x="2311" y="124"/>
                  </a:lnTo>
                  <a:lnTo>
                    <a:pt x="2161" y="71"/>
                  </a:lnTo>
                  <a:lnTo>
                    <a:pt x="2002" y="27"/>
                  </a:lnTo>
                  <a:lnTo>
                    <a:pt x="1835" y="9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2247875" y="627950"/>
              <a:ext cx="83150" cy="83150"/>
            </a:xfrm>
            <a:custGeom>
              <a:avLst/>
              <a:gdLst/>
              <a:ahLst/>
              <a:cxnLst/>
              <a:rect l="l" t="t" r="r" b="b"/>
              <a:pathLst>
                <a:path w="3326" h="3326" extrusionOk="0">
                  <a:moveTo>
                    <a:pt x="1659" y="0"/>
                  </a:moveTo>
                  <a:lnTo>
                    <a:pt x="1491" y="9"/>
                  </a:lnTo>
                  <a:lnTo>
                    <a:pt x="1324" y="27"/>
                  </a:lnTo>
                  <a:lnTo>
                    <a:pt x="1165" y="71"/>
                  </a:lnTo>
                  <a:lnTo>
                    <a:pt x="1015" y="124"/>
                  </a:lnTo>
                  <a:lnTo>
                    <a:pt x="874" y="194"/>
                  </a:lnTo>
                  <a:lnTo>
                    <a:pt x="733" y="283"/>
                  </a:lnTo>
                  <a:lnTo>
                    <a:pt x="600" y="380"/>
                  </a:lnTo>
                  <a:lnTo>
                    <a:pt x="486" y="486"/>
                  </a:lnTo>
                  <a:lnTo>
                    <a:pt x="380" y="600"/>
                  </a:lnTo>
                  <a:lnTo>
                    <a:pt x="283" y="732"/>
                  </a:lnTo>
                  <a:lnTo>
                    <a:pt x="204" y="865"/>
                  </a:lnTo>
                  <a:lnTo>
                    <a:pt x="133" y="1015"/>
                  </a:lnTo>
                  <a:lnTo>
                    <a:pt x="71" y="1165"/>
                  </a:lnTo>
                  <a:lnTo>
                    <a:pt x="36" y="1323"/>
                  </a:lnTo>
                  <a:lnTo>
                    <a:pt x="9" y="1491"/>
                  </a:lnTo>
                  <a:lnTo>
                    <a:pt x="1" y="1659"/>
                  </a:lnTo>
                  <a:lnTo>
                    <a:pt x="9" y="1826"/>
                  </a:lnTo>
                  <a:lnTo>
                    <a:pt x="36" y="1994"/>
                  </a:lnTo>
                  <a:lnTo>
                    <a:pt x="71" y="2152"/>
                  </a:lnTo>
                  <a:lnTo>
                    <a:pt x="133" y="2311"/>
                  </a:lnTo>
                  <a:lnTo>
                    <a:pt x="204" y="2452"/>
                  </a:lnTo>
                  <a:lnTo>
                    <a:pt x="283" y="2593"/>
                  </a:lnTo>
                  <a:lnTo>
                    <a:pt x="380" y="2717"/>
                  </a:lnTo>
                  <a:lnTo>
                    <a:pt x="486" y="2832"/>
                  </a:lnTo>
                  <a:lnTo>
                    <a:pt x="600" y="2946"/>
                  </a:lnTo>
                  <a:lnTo>
                    <a:pt x="733" y="3034"/>
                  </a:lnTo>
                  <a:lnTo>
                    <a:pt x="874" y="3123"/>
                  </a:lnTo>
                  <a:lnTo>
                    <a:pt x="1015" y="3193"/>
                  </a:lnTo>
                  <a:lnTo>
                    <a:pt x="1165" y="3246"/>
                  </a:lnTo>
                  <a:lnTo>
                    <a:pt x="1324" y="3290"/>
                  </a:lnTo>
                  <a:lnTo>
                    <a:pt x="1491" y="3317"/>
                  </a:lnTo>
                  <a:lnTo>
                    <a:pt x="1659" y="3326"/>
                  </a:lnTo>
                  <a:lnTo>
                    <a:pt x="1835" y="3317"/>
                  </a:lnTo>
                  <a:lnTo>
                    <a:pt x="1994" y="3290"/>
                  </a:lnTo>
                  <a:lnTo>
                    <a:pt x="2153" y="3246"/>
                  </a:lnTo>
                  <a:lnTo>
                    <a:pt x="2311" y="3193"/>
                  </a:lnTo>
                  <a:lnTo>
                    <a:pt x="2453" y="3123"/>
                  </a:lnTo>
                  <a:lnTo>
                    <a:pt x="2594" y="3034"/>
                  </a:lnTo>
                  <a:lnTo>
                    <a:pt x="2717" y="2946"/>
                  </a:lnTo>
                  <a:lnTo>
                    <a:pt x="2841" y="2832"/>
                  </a:lnTo>
                  <a:lnTo>
                    <a:pt x="2946" y="2717"/>
                  </a:lnTo>
                  <a:lnTo>
                    <a:pt x="3044" y="2593"/>
                  </a:lnTo>
                  <a:lnTo>
                    <a:pt x="3123" y="2452"/>
                  </a:lnTo>
                  <a:lnTo>
                    <a:pt x="3193" y="2311"/>
                  </a:lnTo>
                  <a:lnTo>
                    <a:pt x="3246" y="2152"/>
                  </a:lnTo>
                  <a:lnTo>
                    <a:pt x="3290" y="1994"/>
                  </a:lnTo>
                  <a:lnTo>
                    <a:pt x="3317" y="1826"/>
                  </a:lnTo>
                  <a:lnTo>
                    <a:pt x="3326" y="1659"/>
                  </a:lnTo>
                  <a:lnTo>
                    <a:pt x="3317" y="1491"/>
                  </a:lnTo>
                  <a:lnTo>
                    <a:pt x="3290" y="1323"/>
                  </a:lnTo>
                  <a:lnTo>
                    <a:pt x="3246" y="1165"/>
                  </a:lnTo>
                  <a:lnTo>
                    <a:pt x="3193" y="1015"/>
                  </a:lnTo>
                  <a:lnTo>
                    <a:pt x="3123" y="865"/>
                  </a:lnTo>
                  <a:lnTo>
                    <a:pt x="3044" y="732"/>
                  </a:lnTo>
                  <a:lnTo>
                    <a:pt x="2946" y="600"/>
                  </a:lnTo>
                  <a:lnTo>
                    <a:pt x="2841" y="486"/>
                  </a:lnTo>
                  <a:lnTo>
                    <a:pt x="2717" y="380"/>
                  </a:lnTo>
                  <a:lnTo>
                    <a:pt x="2594" y="283"/>
                  </a:lnTo>
                  <a:lnTo>
                    <a:pt x="2453" y="194"/>
                  </a:lnTo>
                  <a:lnTo>
                    <a:pt x="2311" y="124"/>
                  </a:lnTo>
                  <a:lnTo>
                    <a:pt x="2153" y="71"/>
                  </a:lnTo>
                  <a:lnTo>
                    <a:pt x="1994" y="27"/>
                  </a:lnTo>
                  <a:lnTo>
                    <a:pt x="1835" y="9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2306750" y="659250"/>
              <a:ext cx="83150" cy="83150"/>
            </a:xfrm>
            <a:custGeom>
              <a:avLst/>
              <a:gdLst/>
              <a:ahLst/>
              <a:cxnLst/>
              <a:rect l="l" t="t" r="r" b="b"/>
              <a:pathLst>
                <a:path w="3326" h="3326" extrusionOk="0">
                  <a:moveTo>
                    <a:pt x="1659" y="1"/>
                  </a:moveTo>
                  <a:lnTo>
                    <a:pt x="1491" y="10"/>
                  </a:lnTo>
                  <a:lnTo>
                    <a:pt x="1324" y="36"/>
                  </a:lnTo>
                  <a:lnTo>
                    <a:pt x="1165" y="71"/>
                  </a:lnTo>
                  <a:lnTo>
                    <a:pt x="1015" y="133"/>
                  </a:lnTo>
                  <a:lnTo>
                    <a:pt x="874" y="204"/>
                  </a:lnTo>
                  <a:lnTo>
                    <a:pt x="733" y="283"/>
                  </a:lnTo>
                  <a:lnTo>
                    <a:pt x="600" y="380"/>
                  </a:lnTo>
                  <a:lnTo>
                    <a:pt x="486" y="486"/>
                  </a:lnTo>
                  <a:lnTo>
                    <a:pt x="380" y="601"/>
                  </a:lnTo>
                  <a:lnTo>
                    <a:pt x="283" y="733"/>
                  </a:lnTo>
                  <a:lnTo>
                    <a:pt x="203" y="865"/>
                  </a:lnTo>
                  <a:lnTo>
                    <a:pt x="133" y="1015"/>
                  </a:lnTo>
                  <a:lnTo>
                    <a:pt x="71" y="1165"/>
                  </a:lnTo>
                  <a:lnTo>
                    <a:pt x="36" y="1324"/>
                  </a:lnTo>
                  <a:lnTo>
                    <a:pt x="9" y="1491"/>
                  </a:lnTo>
                  <a:lnTo>
                    <a:pt x="1" y="1659"/>
                  </a:lnTo>
                  <a:lnTo>
                    <a:pt x="9" y="1835"/>
                  </a:lnTo>
                  <a:lnTo>
                    <a:pt x="36" y="1994"/>
                  </a:lnTo>
                  <a:lnTo>
                    <a:pt x="71" y="2153"/>
                  </a:lnTo>
                  <a:lnTo>
                    <a:pt x="133" y="2312"/>
                  </a:lnTo>
                  <a:lnTo>
                    <a:pt x="203" y="2453"/>
                  </a:lnTo>
                  <a:lnTo>
                    <a:pt x="283" y="2594"/>
                  </a:lnTo>
                  <a:lnTo>
                    <a:pt x="380" y="2717"/>
                  </a:lnTo>
                  <a:lnTo>
                    <a:pt x="486" y="2841"/>
                  </a:lnTo>
                  <a:lnTo>
                    <a:pt x="600" y="2947"/>
                  </a:lnTo>
                  <a:lnTo>
                    <a:pt x="733" y="3044"/>
                  </a:lnTo>
                  <a:lnTo>
                    <a:pt x="874" y="3123"/>
                  </a:lnTo>
                  <a:lnTo>
                    <a:pt x="1015" y="3194"/>
                  </a:lnTo>
                  <a:lnTo>
                    <a:pt x="1165" y="3247"/>
                  </a:lnTo>
                  <a:lnTo>
                    <a:pt x="1324" y="3291"/>
                  </a:lnTo>
                  <a:lnTo>
                    <a:pt x="1491" y="3317"/>
                  </a:lnTo>
                  <a:lnTo>
                    <a:pt x="1659" y="3326"/>
                  </a:lnTo>
                  <a:lnTo>
                    <a:pt x="1835" y="3317"/>
                  </a:lnTo>
                  <a:lnTo>
                    <a:pt x="1994" y="3291"/>
                  </a:lnTo>
                  <a:lnTo>
                    <a:pt x="2153" y="3247"/>
                  </a:lnTo>
                  <a:lnTo>
                    <a:pt x="2311" y="3194"/>
                  </a:lnTo>
                  <a:lnTo>
                    <a:pt x="2452" y="3123"/>
                  </a:lnTo>
                  <a:lnTo>
                    <a:pt x="2594" y="3044"/>
                  </a:lnTo>
                  <a:lnTo>
                    <a:pt x="2717" y="2947"/>
                  </a:lnTo>
                  <a:lnTo>
                    <a:pt x="2841" y="2841"/>
                  </a:lnTo>
                  <a:lnTo>
                    <a:pt x="2946" y="2717"/>
                  </a:lnTo>
                  <a:lnTo>
                    <a:pt x="3043" y="2594"/>
                  </a:lnTo>
                  <a:lnTo>
                    <a:pt x="3123" y="2453"/>
                  </a:lnTo>
                  <a:lnTo>
                    <a:pt x="3193" y="2312"/>
                  </a:lnTo>
                  <a:lnTo>
                    <a:pt x="3246" y="2153"/>
                  </a:lnTo>
                  <a:lnTo>
                    <a:pt x="3290" y="1994"/>
                  </a:lnTo>
                  <a:lnTo>
                    <a:pt x="3317" y="1835"/>
                  </a:lnTo>
                  <a:lnTo>
                    <a:pt x="3326" y="1659"/>
                  </a:lnTo>
                  <a:lnTo>
                    <a:pt x="3317" y="1491"/>
                  </a:lnTo>
                  <a:lnTo>
                    <a:pt x="3290" y="1324"/>
                  </a:lnTo>
                  <a:lnTo>
                    <a:pt x="3246" y="1165"/>
                  </a:lnTo>
                  <a:lnTo>
                    <a:pt x="3193" y="1015"/>
                  </a:lnTo>
                  <a:lnTo>
                    <a:pt x="3123" y="865"/>
                  </a:lnTo>
                  <a:lnTo>
                    <a:pt x="3043" y="733"/>
                  </a:lnTo>
                  <a:lnTo>
                    <a:pt x="2946" y="601"/>
                  </a:lnTo>
                  <a:lnTo>
                    <a:pt x="2841" y="486"/>
                  </a:lnTo>
                  <a:lnTo>
                    <a:pt x="2717" y="380"/>
                  </a:lnTo>
                  <a:lnTo>
                    <a:pt x="2594" y="283"/>
                  </a:lnTo>
                  <a:lnTo>
                    <a:pt x="2452" y="204"/>
                  </a:lnTo>
                  <a:lnTo>
                    <a:pt x="2311" y="133"/>
                  </a:lnTo>
                  <a:lnTo>
                    <a:pt x="2153" y="71"/>
                  </a:lnTo>
                  <a:lnTo>
                    <a:pt x="1994" y="36"/>
                  </a:lnTo>
                  <a:lnTo>
                    <a:pt x="1835" y="10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2364525" y="659250"/>
              <a:ext cx="83150" cy="83150"/>
            </a:xfrm>
            <a:custGeom>
              <a:avLst/>
              <a:gdLst/>
              <a:ahLst/>
              <a:cxnLst/>
              <a:rect l="l" t="t" r="r" b="b"/>
              <a:pathLst>
                <a:path w="3326" h="3326" extrusionOk="0">
                  <a:moveTo>
                    <a:pt x="1667" y="1"/>
                  </a:moveTo>
                  <a:lnTo>
                    <a:pt x="1500" y="10"/>
                  </a:lnTo>
                  <a:lnTo>
                    <a:pt x="1332" y="36"/>
                  </a:lnTo>
                  <a:lnTo>
                    <a:pt x="1173" y="71"/>
                  </a:lnTo>
                  <a:lnTo>
                    <a:pt x="1015" y="133"/>
                  </a:lnTo>
                  <a:lnTo>
                    <a:pt x="874" y="204"/>
                  </a:lnTo>
                  <a:lnTo>
                    <a:pt x="732" y="283"/>
                  </a:lnTo>
                  <a:lnTo>
                    <a:pt x="609" y="380"/>
                  </a:lnTo>
                  <a:lnTo>
                    <a:pt x="494" y="486"/>
                  </a:lnTo>
                  <a:lnTo>
                    <a:pt x="380" y="601"/>
                  </a:lnTo>
                  <a:lnTo>
                    <a:pt x="291" y="733"/>
                  </a:lnTo>
                  <a:lnTo>
                    <a:pt x="203" y="865"/>
                  </a:lnTo>
                  <a:lnTo>
                    <a:pt x="133" y="1015"/>
                  </a:lnTo>
                  <a:lnTo>
                    <a:pt x="80" y="1165"/>
                  </a:lnTo>
                  <a:lnTo>
                    <a:pt x="36" y="1324"/>
                  </a:lnTo>
                  <a:lnTo>
                    <a:pt x="9" y="1491"/>
                  </a:lnTo>
                  <a:lnTo>
                    <a:pt x="0" y="1659"/>
                  </a:lnTo>
                  <a:lnTo>
                    <a:pt x="9" y="1835"/>
                  </a:lnTo>
                  <a:lnTo>
                    <a:pt x="36" y="1994"/>
                  </a:lnTo>
                  <a:lnTo>
                    <a:pt x="80" y="2153"/>
                  </a:lnTo>
                  <a:lnTo>
                    <a:pt x="133" y="2312"/>
                  </a:lnTo>
                  <a:lnTo>
                    <a:pt x="203" y="2453"/>
                  </a:lnTo>
                  <a:lnTo>
                    <a:pt x="291" y="2594"/>
                  </a:lnTo>
                  <a:lnTo>
                    <a:pt x="380" y="2717"/>
                  </a:lnTo>
                  <a:lnTo>
                    <a:pt x="494" y="2841"/>
                  </a:lnTo>
                  <a:lnTo>
                    <a:pt x="609" y="2947"/>
                  </a:lnTo>
                  <a:lnTo>
                    <a:pt x="732" y="3044"/>
                  </a:lnTo>
                  <a:lnTo>
                    <a:pt x="874" y="3123"/>
                  </a:lnTo>
                  <a:lnTo>
                    <a:pt x="1015" y="3194"/>
                  </a:lnTo>
                  <a:lnTo>
                    <a:pt x="1173" y="3247"/>
                  </a:lnTo>
                  <a:lnTo>
                    <a:pt x="1332" y="3291"/>
                  </a:lnTo>
                  <a:lnTo>
                    <a:pt x="1500" y="3317"/>
                  </a:lnTo>
                  <a:lnTo>
                    <a:pt x="1667" y="3326"/>
                  </a:lnTo>
                  <a:lnTo>
                    <a:pt x="1835" y="3317"/>
                  </a:lnTo>
                  <a:lnTo>
                    <a:pt x="2002" y="3291"/>
                  </a:lnTo>
                  <a:lnTo>
                    <a:pt x="2161" y="3247"/>
                  </a:lnTo>
                  <a:lnTo>
                    <a:pt x="2311" y="3194"/>
                  </a:lnTo>
                  <a:lnTo>
                    <a:pt x="2461" y="3123"/>
                  </a:lnTo>
                  <a:lnTo>
                    <a:pt x="2593" y="3044"/>
                  </a:lnTo>
                  <a:lnTo>
                    <a:pt x="2726" y="2947"/>
                  </a:lnTo>
                  <a:lnTo>
                    <a:pt x="2840" y="2841"/>
                  </a:lnTo>
                  <a:lnTo>
                    <a:pt x="2946" y="2717"/>
                  </a:lnTo>
                  <a:lnTo>
                    <a:pt x="3043" y="2594"/>
                  </a:lnTo>
                  <a:lnTo>
                    <a:pt x="3131" y="2453"/>
                  </a:lnTo>
                  <a:lnTo>
                    <a:pt x="3202" y="2312"/>
                  </a:lnTo>
                  <a:lnTo>
                    <a:pt x="3255" y="2153"/>
                  </a:lnTo>
                  <a:lnTo>
                    <a:pt x="3299" y="1994"/>
                  </a:lnTo>
                  <a:lnTo>
                    <a:pt x="3317" y="1835"/>
                  </a:lnTo>
                  <a:lnTo>
                    <a:pt x="3325" y="1659"/>
                  </a:lnTo>
                  <a:lnTo>
                    <a:pt x="3317" y="1491"/>
                  </a:lnTo>
                  <a:lnTo>
                    <a:pt x="3299" y="1324"/>
                  </a:lnTo>
                  <a:lnTo>
                    <a:pt x="3255" y="1165"/>
                  </a:lnTo>
                  <a:lnTo>
                    <a:pt x="3202" y="1015"/>
                  </a:lnTo>
                  <a:lnTo>
                    <a:pt x="3131" y="865"/>
                  </a:lnTo>
                  <a:lnTo>
                    <a:pt x="3043" y="733"/>
                  </a:lnTo>
                  <a:lnTo>
                    <a:pt x="2946" y="601"/>
                  </a:lnTo>
                  <a:lnTo>
                    <a:pt x="2840" y="486"/>
                  </a:lnTo>
                  <a:lnTo>
                    <a:pt x="2726" y="380"/>
                  </a:lnTo>
                  <a:lnTo>
                    <a:pt x="2593" y="283"/>
                  </a:lnTo>
                  <a:lnTo>
                    <a:pt x="2461" y="204"/>
                  </a:lnTo>
                  <a:lnTo>
                    <a:pt x="2311" y="133"/>
                  </a:lnTo>
                  <a:lnTo>
                    <a:pt x="2161" y="71"/>
                  </a:lnTo>
                  <a:lnTo>
                    <a:pt x="2002" y="36"/>
                  </a:lnTo>
                  <a:lnTo>
                    <a:pt x="1835" y="10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2368925" y="690800"/>
              <a:ext cx="83150" cy="83150"/>
            </a:xfrm>
            <a:custGeom>
              <a:avLst/>
              <a:gdLst/>
              <a:ahLst/>
              <a:cxnLst/>
              <a:rect l="l" t="t" r="r" b="b"/>
              <a:pathLst>
                <a:path w="3326" h="3326" extrusionOk="0">
                  <a:moveTo>
                    <a:pt x="1659" y="0"/>
                  </a:moveTo>
                  <a:lnTo>
                    <a:pt x="1491" y="9"/>
                  </a:lnTo>
                  <a:lnTo>
                    <a:pt x="1324" y="35"/>
                  </a:lnTo>
                  <a:lnTo>
                    <a:pt x="1165" y="79"/>
                  </a:lnTo>
                  <a:lnTo>
                    <a:pt x="1015" y="132"/>
                  </a:lnTo>
                  <a:lnTo>
                    <a:pt x="874" y="203"/>
                  </a:lnTo>
                  <a:lnTo>
                    <a:pt x="733" y="282"/>
                  </a:lnTo>
                  <a:lnTo>
                    <a:pt x="609" y="379"/>
                  </a:lnTo>
                  <a:lnTo>
                    <a:pt x="486" y="485"/>
                  </a:lnTo>
                  <a:lnTo>
                    <a:pt x="380" y="609"/>
                  </a:lnTo>
                  <a:lnTo>
                    <a:pt x="283" y="732"/>
                  </a:lnTo>
                  <a:lnTo>
                    <a:pt x="204" y="873"/>
                  </a:lnTo>
                  <a:lnTo>
                    <a:pt x="133" y="1014"/>
                  </a:lnTo>
                  <a:lnTo>
                    <a:pt x="71" y="1173"/>
                  </a:lnTo>
                  <a:lnTo>
                    <a:pt x="36" y="1332"/>
                  </a:lnTo>
                  <a:lnTo>
                    <a:pt x="10" y="1491"/>
                  </a:lnTo>
                  <a:lnTo>
                    <a:pt x="1" y="1667"/>
                  </a:lnTo>
                  <a:lnTo>
                    <a:pt x="10" y="1835"/>
                  </a:lnTo>
                  <a:lnTo>
                    <a:pt x="36" y="2002"/>
                  </a:lnTo>
                  <a:lnTo>
                    <a:pt x="71" y="2161"/>
                  </a:lnTo>
                  <a:lnTo>
                    <a:pt x="133" y="2311"/>
                  </a:lnTo>
                  <a:lnTo>
                    <a:pt x="204" y="2452"/>
                  </a:lnTo>
                  <a:lnTo>
                    <a:pt x="283" y="2593"/>
                  </a:lnTo>
                  <a:lnTo>
                    <a:pt x="380" y="2725"/>
                  </a:lnTo>
                  <a:lnTo>
                    <a:pt x="486" y="2840"/>
                  </a:lnTo>
                  <a:lnTo>
                    <a:pt x="609" y="2946"/>
                  </a:lnTo>
                  <a:lnTo>
                    <a:pt x="733" y="3043"/>
                  </a:lnTo>
                  <a:lnTo>
                    <a:pt x="874" y="3122"/>
                  </a:lnTo>
                  <a:lnTo>
                    <a:pt x="1015" y="3193"/>
                  </a:lnTo>
                  <a:lnTo>
                    <a:pt x="1165" y="3255"/>
                  </a:lnTo>
                  <a:lnTo>
                    <a:pt x="1324" y="3290"/>
                  </a:lnTo>
                  <a:lnTo>
                    <a:pt x="1491" y="3316"/>
                  </a:lnTo>
                  <a:lnTo>
                    <a:pt x="1659" y="3325"/>
                  </a:lnTo>
                  <a:lnTo>
                    <a:pt x="1835" y="3316"/>
                  </a:lnTo>
                  <a:lnTo>
                    <a:pt x="1994" y="3290"/>
                  </a:lnTo>
                  <a:lnTo>
                    <a:pt x="2162" y="3255"/>
                  </a:lnTo>
                  <a:lnTo>
                    <a:pt x="2312" y="3193"/>
                  </a:lnTo>
                  <a:lnTo>
                    <a:pt x="2453" y="3122"/>
                  </a:lnTo>
                  <a:lnTo>
                    <a:pt x="2594" y="3043"/>
                  </a:lnTo>
                  <a:lnTo>
                    <a:pt x="2717" y="2946"/>
                  </a:lnTo>
                  <a:lnTo>
                    <a:pt x="2841" y="2840"/>
                  </a:lnTo>
                  <a:lnTo>
                    <a:pt x="2947" y="2725"/>
                  </a:lnTo>
                  <a:lnTo>
                    <a:pt x="3044" y="2593"/>
                  </a:lnTo>
                  <a:lnTo>
                    <a:pt x="3123" y="2452"/>
                  </a:lnTo>
                  <a:lnTo>
                    <a:pt x="3194" y="2311"/>
                  </a:lnTo>
                  <a:lnTo>
                    <a:pt x="3255" y="2161"/>
                  </a:lnTo>
                  <a:lnTo>
                    <a:pt x="3291" y="2002"/>
                  </a:lnTo>
                  <a:lnTo>
                    <a:pt x="3317" y="1835"/>
                  </a:lnTo>
                  <a:lnTo>
                    <a:pt x="3326" y="1667"/>
                  </a:lnTo>
                  <a:lnTo>
                    <a:pt x="3317" y="1491"/>
                  </a:lnTo>
                  <a:lnTo>
                    <a:pt x="3291" y="1332"/>
                  </a:lnTo>
                  <a:lnTo>
                    <a:pt x="3255" y="1173"/>
                  </a:lnTo>
                  <a:lnTo>
                    <a:pt x="3194" y="1014"/>
                  </a:lnTo>
                  <a:lnTo>
                    <a:pt x="3123" y="873"/>
                  </a:lnTo>
                  <a:lnTo>
                    <a:pt x="3044" y="732"/>
                  </a:lnTo>
                  <a:lnTo>
                    <a:pt x="2947" y="609"/>
                  </a:lnTo>
                  <a:lnTo>
                    <a:pt x="2841" y="485"/>
                  </a:lnTo>
                  <a:lnTo>
                    <a:pt x="2717" y="379"/>
                  </a:lnTo>
                  <a:lnTo>
                    <a:pt x="2594" y="282"/>
                  </a:lnTo>
                  <a:lnTo>
                    <a:pt x="2453" y="203"/>
                  </a:lnTo>
                  <a:lnTo>
                    <a:pt x="2312" y="132"/>
                  </a:lnTo>
                  <a:lnTo>
                    <a:pt x="2162" y="79"/>
                  </a:lnTo>
                  <a:lnTo>
                    <a:pt x="1994" y="35"/>
                  </a:lnTo>
                  <a:lnTo>
                    <a:pt x="1835" y="9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2317125" y="690800"/>
              <a:ext cx="83150" cy="83150"/>
            </a:xfrm>
            <a:custGeom>
              <a:avLst/>
              <a:gdLst/>
              <a:ahLst/>
              <a:cxnLst/>
              <a:rect l="l" t="t" r="r" b="b"/>
              <a:pathLst>
                <a:path w="3326" h="3326" extrusionOk="0">
                  <a:moveTo>
                    <a:pt x="1658" y="0"/>
                  </a:moveTo>
                  <a:lnTo>
                    <a:pt x="1491" y="9"/>
                  </a:lnTo>
                  <a:lnTo>
                    <a:pt x="1323" y="35"/>
                  </a:lnTo>
                  <a:lnTo>
                    <a:pt x="1164" y="79"/>
                  </a:lnTo>
                  <a:lnTo>
                    <a:pt x="1014" y="132"/>
                  </a:lnTo>
                  <a:lnTo>
                    <a:pt x="873" y="203"/>
                  </a:lnTo>
                  <a:lnTo>
                    <a:pt x="732" y="282"/>
                  </a:lnTo>
                  <a:lnTo>
                    <a:pt x="600" y="379"/>
                  </a:lnTo>
                  <a:lnTo>
                    <a:pt x="485" y="485"/>
                  </a:lnTo>
                  <a:lnTo>
                    <a:pt x="379" y="609"/>
                  </a:lnTo>
                  <a:lnTo>
                    <a:pt x="282" y="732"/>
                  </a:lnTo>
                  <a:lnTo>
                    <a:pt x="203" y="873"/>
                  </a:lnTo>
                  <a:lnTo>
                    <a:pt x="132" y="1014"/>
                  </a:lnTo>
                  <a:lnTo>
                    <a:pt x="71" y="1173"/>
                  </a:lnTo>
                  <a:lnTo>
                    <a:pt x="35" y="1332"/>
                  </a:lnTo>
                  <a:lnTo>
                    <a:pt x="9" y="1491"/>
                  </a:lnTo>
                  <a:lnTo>
                    <a:pt x="0" y="1667"/>
                  </a:lnTo>
                  <a:lnTo>
                    <a:pt x="9" y="1835"/>
                  </a:lnTo>
                  <a:lnTo>
                    <a:pt x="35" y="2002"/>
                  </a:lnTo>
                  <a:lnTo>
                    <a:pt x="71" y="2161"/>
                  </a:lnTo>
                  <a:lnTo>
                    <a:pt x="132" y="2311"/>
                  </a:lnTo>
                  <a:lnTo>
                    <a:pt x="203" y="2452"/>
                  </a:lnTo>
                  <a:lnTo>
                    <a:pt x="282" y="2593"/>
                  </a:lnTo>
                  <a:lnTo>
                    <a:pt x="379" y="2725"/>
                  </a:lnTo>
                  <a:lnTo>
                    <a:pt x="485" y="2840"/>
                  </a:lnTo>
                  <a:lnTo>
                    <a:pt x="600" y="2946"/>
                  </a:lnTo>
                  <a:lnTo>
                    <a:pt x="732" y="3043"/>
                  </a:lnTo>
                  <a:lnTo>
                    <a:pt x="873" y="3122"/>
                  </a:lnTo>
                  <a:lnTo>
                    <a:pt x="1014" y="3193"/>
                  </a:lnTo>
                  <a:lnTo>
                    <a:pt x="1164" y="3255"/>
                  </a:lnTo>
                  <a:lnTo>
                    <a:pt x="1323" y="3290"/>
                  </a:lnTo>
                  <a:lnTo>
                    <a:pt x="1491" y="3316"/>
                  </a:lnTo>
                  <a:lnTo>
                    <a:pt x="1658" y="3325"/>
                  </a:lnTo>
                  <a:lnTo>
                    <a:pt x="1835" y="3316"/>
                  </a:lnTo>
                  <a:lnTo>
                    <a:pt x="1993" y="3290"/>
                  </a:lnTo>
                  <a:lnTo>
                    <a:pt x="2152" y="3255"/>
                  </a:lnTo>
                  <a:lnTo>
                    <a:pt x="2311" y="3193"/>
                  </a:lnTo>
                  <a:lnTo>
                    <a:pt x="2452" y="3122"/>
                  </a:lnTo>
                  <a:lnTo>
                    <a:pt x="2593" y="3043"/>
                  </a:lnTo>
                  <a:lnTo>
                    <a:pt x="2717" y="2946"/>
                  </a:lnTo>
                  <a:lnTo>
                    <a:pt x="2840" y="2840"/>
                  </a:lnTo>
                  <a:lnTo>
                    <a:pt x="2946" y="2725"/>
                  </a:lnTo>
                  <a:lnTo>
                    <a:pt x="3043" y="2593"/>
                  </a:lnTo>
                  <a:lnTo>
                    <a:pt x="3122" y="2452"/>
                  </a:lnTo>
                  <a:lnTo>
                    <a:pt x="3193" y="2311"/>
                  </a:lnTo>
                  <a:lnTo>
                    <a:pt x="3246" y="2161"/>
                  </a:lnTo>
                  <a:lnTo>
                    <a:pt x="3290" y="2002"/>
                  </a:lnTo>
                  <a:lnTo>
                    <a:pt x="3316" y="1835"/>
                  </a:lnTo>
                  <a:lnTo>
                    <a:pt x="3325" y="1667"/>
                  </a:lnTo>
                  <a:lnTo>
                    <a:pt x="3316" y="1491"/>
                  </a:lnTo>
                  <a:lnTo>
                    <a:pt x="3290" y="1332"/>
                  </a:lnTo>
                  <a:lnTo>
                    <a:pt x="3246" y="1173"/>
                  </a:lnTo>
                  <a:lnTo>
                    <a:pt x="3193" y="1014"/>
                  </a:lnTo>
                  <a:lnTo>
                    <a:pt x="3122" y="873"/>
                  </a:lnTo>
                  <a:lnTo>
                    <a:pt x="3043" y="732"/>
                  </a:lnTo>
                  <a:lnTo>
                    <a:pt x="2946" y="609"/>
                  </a:lnTo>
                  <a:lnTo>
                    <a:pt x="2840" y="485"/>
                  </a:lnTo>
                  <a:lnTo>
                    <a:pt x="2717" y="379"/>
                  </a:lnTo>
                  <a:lnTo>
                    <a:pt x="2593" y="282"/>
                  </a:lnTo>
                  <a:lnTo>
                    <a:pt x="2452" y="203"/>
                  </a:lnTo>
                  <a:lnTo>
                    <a:pt x="2311" y="132"/>
                  </a:lnTo>
                  <a:lnTo>
                    <a:pt x="2152" y="79"/>
                  </a:lnTo>
                  <a:lnTo>
                    <a:pt x="1993" y="35"/>
                  </a:lnTo>
                  <a:lnTo>
                    <a:pt x="1835" y="9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2424925" y="669400"/>
              <a:ext cx="83175" cy="83150"/>
            </a:xfrm>
            <a:custGeom>
              <a:avLst/>
              <a:gdLst/>
              <a:ahLst/>
              <a:cxnLst/>
              <a:rect l="l" t="t" r="r" b="b"/>
              <a:pathLst>
                <a:path w="3327" h="3326" extrusionOk="0">
                  <a:moveTo>
                    <a:pt x="1668" y="1"/>
                  </a:moveTo>
                  <a:lnTo>
                    <a:pt x="1492" y="9"/>
                  </a:lnTo>
                  <a:lnTo>
                    <a:pt x="1333" y="36"/>
                  </a:lnTo>
                  <a:lnTo>
                    <a:pt x="1174" y="80"/>
                  </a:lnTo>
                  <a:lnTo>
                    <a:pt x="1015" y="133"/>
                  </a:lnTo>
                  <a:lnTo>
                    <a:pt x="874" y="203"/>
                  </a:lnTo>
                  <a:lnTo>
                    <a:pt x="733" y="283"/>
                  </a:lnTo>
                  <a:lnTo>
                    <a:pt x="610" y="380"/>
                  </a:lnTo>
                  <a:lnTo>
                    <a:pt x="486" y="486"/>
                  </a:lnTo>
                  <a:lnTo>
                    <a:pt x="380" y="609"/>
                  </a:lnTo>
                  <a:lnTo>
                    <a:pt x="283" y="733"/>
                  </a:lnTo>
                  <a:lnTo>
                    <a:pt x="204" y="874"/>
                  </a:lnTo>
                  <a:lnTo>
                    <a:pt x="133" y="1015"/>
                  </a:lnTo>
                  <a:lnTo>
                    <a:pt x="80" y="1174"/>
                  </a:lnTo>
                  <a:lnTo>
                    <a:pt x="36" y="1332"/>
                  </a:lnTo>
                  <a:lnTo>
                    <a:pt x="10" y="1491"/>
                  </a:lnTo>
                  <a:lnTo>
                    <a:pt x="1" y="1668"/>
                  </a:lnTo>
                  <a:lnTo>
                    <a:pt x="10" y="1835"/>
                  </a:lnTo>
                  <a:lnTo>
                    <a:pt x="36" y="2003"/>
                  </a:lnTo>
                  <a:lnTo>
                    <a:pt x="80" y="2161"/>
                  </a:lnTo>
                  <a:lnTo>
                    <a:pt x="133" y="2311"/>
                  </a:lnTo>
                  <a:lnTo>
                    <a:pt x="204" y="2461"/>
                  </a:lnTo>
                  <a:lnTo>
                    <a:pt x="283" y="2594"/>
                  </a:lnTo>
                  <a:lnTo>
                    <a:pt x="380" y="2726"/>
                  </a:lnTo>
                  <a:lnTo>
                    <a:pt x="486" y="2841"/>
                  </a:lnTo>
                  <a:lnTo>
                    <a:pt x="610" y="2946"/>
                  </a:lnTo>
                  <a:lnTo>
                    <a:pt x="733" y="3043"/>
                  </a:lnTo>
                  <a:lnTo>
                    <a:pt x="874" y="3123"/>
                  </a:lnTo>
                  <a:lnTo>
                    <a:pt x="1015" y="3193"/>
                  </a:lnTo>
                  <a:lnTo>
                    <a:pt x="1174" y="3255"/>
                  </a:lnTo>
                  <a:lnTo>
                    <a:pt x="1333" y="3290"/>
                  </a:lnTo>
                  <a:lnTo>
                    <a:pt x="1492" y="3317"/>
                  </a:lnTo>
                  <a:lnTo>
                    <a:pt x="1668" y="3326"/>
                  </a:lnTo>
                  <a:lnTo>
                    <a:pt x="1835" y="3317"/>
                  </a:lnTo>
                  <a:lnTo>
                    <a:pt x="2003" y="3290"/>
                  </a:lnTo>
                  <a:lnTo>
                    <a:pt x="2162" y="3255"/>
                  </a:lnTo>
                  <a:lnTo>
                    <a:pt x="2312" y="3193"/>
                  </a:lnTo>
                  <a:lnTo>
                    <a:pt x="2453" y="3123"/>
                  </a:lnTo>
                  <a:lnTo>
                    <a:pt x="2594" y="3043"/>
                  </a:lnTo>
                  <a:lnTo>
                    <a:pt x="2726" y="2946"/>
                  </a:lnTo>
                  <a:lnTo>
                    <a:pt x="2841" y="2841"/>
                  </a:lnTo>
                  <a:lnTo>
                    <a:pt x="2947" y="2726"/>
                  </a:lnTo>
                  <a:lnTo>
                    <a:pt x="3044" y="2594"/>
                  </a:lnTo>
                  <a:lnTo>
                    <a:pt x="3123" y="2461"/>
                  </a:lnTo>
                  <a:lnTo>
                    <a:pt x="3194" y="2311"/>
                  </a:lnTo>
                  <a:lnTo>
                    <a:pt x="3255" y="2161"/>
                  </a:lnTo>
                  <a:lnTo>
                    <a:pt x="3291" y="2003"/>
                  </a:lnTo>
                  <a:lnTo>
                    <a:pt x="3317" y="1835"/>
                  </a:lnTo>
                  <a:lnTo>
                    <a:pt x="3326" y="1668"/>
                  </a:lnTo>
                  <a:lnTo>
                    <a:pt x="3317" y="1491"/>
                  </a:lnTo>
                  <a:lnTo>
                    <a:pt x="3291" y="1332"/>
                  </a:lnTo>
                  <a:lnTo>
                    <a:pt x="3255" y="1174"/>
                  </a:lnTo>
                  <a:lnTo>
                    <a:pt x="3194" y="1015"/>
                  </a:lnTo>
                  <a:lnTo>
                    <a:pt x="3123" y="874"/>
                  </a:lnTo>
                  <a:lnTo>
                    <a:pt x="3044" y="733"/>
                  </a:lnTo>
                  <a:lnTo>
                    <a:pt x="2947" y="609"/>
                  </a:lnTo>
                  <a:lnTo>
                    <a:pt x="2841" y="486"/>
                  </a:lnTo>
                  <a:lnTo>
                    <a:pt x="2726" y="380"/>
                  </a:lnTo>
                  <a:lnTo>
                    <a:pt x="2594" y="283"/>
                  </a:lnTo>
                  <a:lnTo>
                    <a:pt x="2453" y="203"/>
                  </a:lnTo>
                  <a:lnTo>
                    <a:pt x="2312" y="133"/>
                  </a:lnTo>
                  <a:lnTo>
                    <a:pt x="2162" y="80"/>
                  </a:lnTo>
                  <a:lnTo>
                    <a:pt x="2003" y="36"/>
                  </a:lnTo>
                  <a:lnTo>
                    <a:pt x="1835" y="9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2424925" y="700700"/>
              <a:ext cx="83175" cy="83175"/>
            </a:xfrm>
            <a:custGeom>
              <a:avLst/>
              <a:gdLst/>
              <a:ahLst/>
              <a:cxnLst/>
              <a:rect l="l" t="t" r="r" b="b"/>
              <a:pathLst>
                <a:path w="3327" h="3327" extrusionOk="0">
                  <a:moveTo>
                    <a:pt x="1668" y="1"/>
                  </a:moveTo>
                  <a:lnTo>
                    <a:pt x="1492" y="10"/>
                  </a:lnTo>
                  <a:lnTo>
                    <a:pt x="1333" y="36"/>
                  </a:lnTo>
                  <a:lnTo>
                    <a:pt x="1174" y="80"/>
                  </a:lnTo>
                  <a:lnTo>
                    <a:pt x="1015" y="133"/>
                  </a:lnTo>
                  <a:lnTo>
                    <a:pt x="874" y="204"/>
                  </a:lnTo>
                  <a:lnTo>
                    <a:pt x="733" y="292"/>
                  </a:lnTo>
                  <a:lnTo>
                    <a:pt x="610" y="380"/>
                  </a:lnTo>
                  <a:lnTo>
                    <a:pt x="486" y="495"/>
                  </a:lnTo>
                  <a:lnTo>
                    <a:pt x="380" y="610"/>
                  </a:lnTo>
                  <a:lnTo>
                    <a:pt x="283" y="733"/>
                  </a:lnTo>
                  <a:lnTo>
                    <a:pt x="204" y="874"/>
                  </a:lnTo>
                  <a:lnTo>
                    <a:pt x="133" y="1015"/>
                  </a:lnTo>
                  <a:lnTo>
                    <a:pt x="80" y="1174"/>
                  </a:lnTo>
                  <a:lnTo>
                    <a:pt x="36" y="1333"/>
                  </a:lnTo>
                  <a:lnTo>
                    <a:pt x="10" y="1500"/>
                  </a:lnTo>
                  <a:lnTo>
                    <a:pt x="1" y="1668"/>
                  </a:lnTo>
                  <a:lnTo>
                    <a:pt x="10" y="1835"/>
                  </a:lnTo>
                  <a:lnTo>
                    <a:pt x="36" y="2003"/>
                  </a:lnTo>
                  <a:lnTo>
                    <a:pt x="80" y="2162"/>
                  </a:lnTo>
                  <a:lnTo>
                    <a:pt x="133" y="2312"/>
                  </a:lnTo>
                  <a:lnTo>
                    <a:pt x="204" y="2462"/>
                  </a:lnTo>
                  <a:lnTo>
                    <a:pt x="283" y="2594"/>
                  </a:lnTo>
                  <a:lnTo>
                    <a:pt x="380" y="2726"/>
                  </a:lnTo>
                  <a:lnTo>
                    <a:pt x="486" y="2841"/>
                  </a:lnTo>
                  <a:lnTo>
                    <a:pt x="610" y="2947"/>
                  </a:lnTo>
                  <a:lnTo>
                    <a:pt x="733" y="3044"/>
                  </a:lnTo>
                  <a:lnTo>
                    <a:pt x="874" y="3132"/>
                  </a:lnTo>
                  <a:lnTo>
                    <a:pt x="1015" y="3203"/>
                  </a:lnTo>
                  <a:lnTo>
                    <a:pt x="1174" y="3255"/>
                  </a:lnTo>
                  <a:lnTo>
                    <a:pt x="1333" y="3300"/>
                  </a:lnTo>
                  <a:lnTo>
                    <a:pt x="1492" y="3317"/>
                  </a:lnTo>
                  <a:lnTo>
                    <a:pt x="1668" y="3326"/>
                  </a:lnTo>
                  <a:lnTo>
                    <a:pt x="1835" y="3317"/>
                  </a:lnTo>
                  <a:lnTo>
                    <a:pt x="2003" y="3300"/>
                  </a:lnTo>
                  <a:lnTo>
                    <a:pt x="2162" y="3255"/>
                  </a:lnTo>
                  <a:lnTo>
                    <a:pt x="2312" y="3203"/>
                  </a:lnTo>
                  <a:lnTo>
                    <a:pt x="2453" y="3132"/>
                  </a:lnTo>
                  <a:lnTo>
                    <a:pt x="2594" y="3044"/>
                  </a:lnTo>
                  <a:lnTo>
                    <a:pt x="2726" y="2947"/>
                  </a:lnTo>
                  <a:lnTo>
                    <a:pt x="2841" y="2841"/>
                  </a:lnTo>
                  <a:lnTo>
                    <a:pt x="2947" y="2726"/>
                  </a:lnTo>
                  <a:lnTo>
                    <a:pt x="3044" y="2594"/>
                  </a:lnTo>
                  <a:lnTo>
                    <a:pt x="3123" y="2462"/>
                  </a:lnTo>
                  <a:lnTo>
                    <a:pt x="3194" y="2312"/>
                  </a:lnTo>
                  <a:lnTo>
                    <a:pt x="3255" y="2162"/>
                  </a:lnTo>
                  <a:lnTo>
                    <a:pt x="3291" y="2003"/>
                  </a:lnTo>
                  <a:lnTo>
                    <a:pt x="3317" y="1835"/>
                  </a:lnTo>
                  <a:lnTo>
                    <a:pt x="3326" y="1668"/>
                  </a:lnTo>
                  <a:lnTo>
                    <a:pt x="3317" y="1500"/>
                  </a:lnTo>
                  <a:lnTo>
                    <a:pt x="3291" y="1333"/>
                  </a:lnTo>
                  <a:lnTo>
                    <a:pt x="3255" y="1174"/>
                  </a:lnTo>
                  <a:lnTo>
                    <a:pt x="3194" y="1015"/>
                  </a:lnTo>
                  <a:lnTo>
                    <a:pt x="3123" y="874"/>
                  </a:lnTo>
                  <a:lnTo>
                    <a:pt x="3044" y="733"/>
                  </a:lnTo>
                  <a:lnTo>
                    <a:pt x="2947" y="610"/>
                  </a:lnTo>
                  <a:lnTo>
                    <a:pt x="2841" y="495"/>
                  </a:lnTo>
                  <a:lnTo>
                    <a:pt x="2726" y="380"/>
                  </a:lnTo>
                  <a:lnTo>
                    <a:pt x="2594" y="292"/>
                  </a:lnTo>
                  <a:lnTo>
                    <a:pt x="2453" y="204"/>
                  </a:lnTo>
                  <a:lnTo>
                    <a:pt x="2312" y="133"/>
                  </a:lnTo>
                  <a:lnTo>
                    <a:pt x="2162" y="80"/>
                  </a:lnTo>
                  <a:lnTo>
                    <a:pt x="2003" y="36"/>
                  </a:lnTo>
                  <a:lnTo>
                    <a:pt x="1835" y="10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2478300" y="669400"/>
              <a:ext cx="83150" cy="83150"/>
            </a:xfrm>
            <a:custGeom>
              <a:avLst/>
              <a:gdLst/>
              <a:ahLst/>
              <a:cxnLst/>
              <a:rect l="l" t="t" r="r" b="b"/>
              <a:pathLst>
                <a:path w="3326" h="3326" extrusionOk="0">
                  <a:moveTo>
                    <a:pt x="1667" y="1"/>
                  </a:moveTo>
                  <a:lnTo>
                    <a:pt x="1500" y="9"/>
                  </a:lnTo>
                  <a:lnTo>
                    <a:pt x="1332" y="36"/>
                  </a:lnTo>
                  <a:lnTo>
                    <a:pt x="1173" y="80"/>
                  </a:lnTo>
                  <a:lnTo>
                    <a:pt x="1023" y="133"/>
                  </a:lnTo>
                  <a:lnTo>
                    <a:pt x="874" y="203"/>
                  </a:lnTo>
                  <a:lnTo>
                    <a:pt x="741" y="283"/>
                  </a:lnTo>
                  <a:lnTo>
                    <a:pt x="609" y="380"/>
                  </a:lnTo>
                  <a:lnTo>
                    <a:pt x="494" y="486"/>
                  </a:lnTo>
                  <a:lnTo>
                    <a:pt x="380" y="609"/>
                  </a:lnTo>
                  <a:lnTo>
                    <a:pt x="291" y="733"/>
                  </a:lnTo>
                  <a:lnTo>
                    <a:pt x="203" y="874"/>
                  </a:lnTo>
                  <a:lnTo>
                    <a:pt x="133" y="1015"/>
                  </a:lnTo>
                  <a:lnTo>
                    <a:pt x="80" y="1174"/>
                  </a:lnTo>
                  <a:lnTo>
                    <a:pt x="36" y="1332"/>
                  </a:lnTo>
                  <a:lnTo>
                    <a:pt x="9" y="1491"/>
                  </a:lnTo>
                  <a:lnTo>
                    <a:pt x="0" y="1668"/>
                  </a:lnTo>
                  <a:lnTo>
                    <a:pt x="9" y="1835"/>
                  </a:lnTo>
                  <a:lnTo>
                    <a:pt x="36" y="2003"/>
                  </a:lnTo>
                  <a:lnTo>
                    <a:pt x="80" y="2161"/>
                  </a:lnTo>
                  <a:lnTo>
                    <a:pt x="133" y="2311"/>
                  </a:lnTo>
                  <a:lnTo>
                    <a:pt x="203" y="2461"/>
                  </a:lnTo>
                  <a:lnTo>
                    <a:pt x="291" y="2594"/>
                  </a:lnTo>
                  <a:lnTo>
                    <a:pt x="380" y="2726"/>
                  </a:lnTo>
                  <a:lnTo>
                    <a:pt x="494" y="2841"/>
                  </a:lnTo>
                  <a:lnTo>
                    <a:pt x="609" y="2946"/>
                  </a:lnTo>
                  <a:lnTo>
                    <a:pt x="741" y="3043"/>
                  </a:lnTo>
                  <a:lnTo>
                    <a:pt x="874" y="3123"/>
                  </a:lnTo>
                  <a:lnTo>
                    <a:pt x="1023" y="3193"/>
                  </a:lnTo>
                  <a:lnTo>
                    <a:pt x="1173" y="3255"/>
                  </a:lnTo>
                  <a:lnTo>
                    <a:pt x="1332" y="3290"/>
                  </a:lnTo>
                  <a:lnTo>
                    <a:pt x="1500" y="3317"/>
                  </a:lnTo>
                  <a:lnTo>
                    <a:pt x="1667" y="3326"/>
                  </a:lnTo>
                  <a:lnTo>
                    <a:pt x="1835" y="3317"/>
                  </a:lnTo>
                  <a:lnTo>
                    <a:pt x="2002" y="3290"/>
                  </a:lnTo>
                  <a:lnTo>
                    <a:pt x="2161" y="3255"/>
                  </a:lnTo>
                  <a:lnTo>
                    <a:pt x="2311" y="3193"/>
                  </a:lnTo>
                  <a:lnTo>
                    <a:pt x="2461" y="3123"/>
                  </a:lnTo>
                  <a:lnTo>
                    <a:pt x="2593" y="3043"/>
                  </a:lnTo>
                  <a:lnTo>
                    <a:pt x="2726" y="2946"/>
                  </a:lnTo>
                  <a:lnTo>
                    <a:pt x="2840" y="2841"/>
                  </a:lnTo>
                  <a:lnTo>
                    <a:pt x="2946" y="2726"/>
                  </a:lnTo>
                  <a:lnTo>
                    <a:pt x="3043" y="2594"/>
                  </a:lnTo>
                  <a:lnTo>
                    <a:pt x="3131" y="2461"/>
                  </a:lnTo>
                  <a:lnTo>
                    <a:pt x="3202" y="2311"/>
                  </a:lnTo>
                  <a:lnTo>
                    <a:pt x="3255" y="2161"/>
                  </a:lnTo>
                  <a:lnTo>
                    <a:pt x="3299" y="2003"/>
                  </a:lnTo>
                  <a:lnTo>
                    <a:pt x="3317" y="1835"/>
                  </a:lnTo>
                  <a:lnTo>
                    <a:pt x="3325" y="1668"/>
                  </a:lnTo>
                  <a:lnTo>
                    <a:pt x="3317" y="1491"/>
                  </a:lnTo>
                  <a:lnTo>
                    <a:pt x="3299" y="1332"/>
                  </a:lnTo>
                  <a:lnTo>
                    <a:pt x="3255" y="1174"/>
                  </a:lnTo>
                  <a:lnTo>
                    <a:pt x="3202" y="1015"/>
                  </a:lnTo>
                  <a:lnTo>
                    <a:pt x="3131" y="874"/>
                  </a:lnTo>
                  <a:lnTo>
                    <a:pt x="3043" y="733"/>
                  </a:lnTo>
                  <a:lnTo>
                    <a:pt x="2946" y="609"/>
                  </a:lnTo>
                  <a:lnTo>
                    <a:pt x="2840" y="486"/>
                  </a:lnTo>
                  <a:lnTo>
                    <a:pt x="2726" y="380"/>
                  </a:lnTo>
                  <a:lnTo>
                    <a:pt x="2593" y="283"/>
                  </a:lnTo>
                  <a:lnTo>
                    <a:pt x="2461" y="203"/>
                  </a:lnTo>
                  <a:lnTo>
                    <a:pt x="2311" y="133"/>
                  </a:lnTo>
                  <a:lnTo>
                    <a:pt x="2161" y="80"/>
                  </a:lnTo>
                  <a:lnTo>
                    <a:pt x="2002" y="36"/>
                  </a:lnTo>
                  <a:lnTo>
                    <a:pt x="1835" y="9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2478300" y="637425"/>
              <a:ext cx="83150" cy="83150"/>
            </a:xfrm>
            <a:custGeom>
              <a:avLst/>
              <a:gdLst/>
              <a:ahLst/>
              <a:cxnLst/>
              <a:rect l="l" t="t" r="r" b="b"/>
              <a:pathLst>
                <a:path w="3326" h="3326" extrusionOk="0">
                  <a:moveTo>
                    <a:pt x="1667" y="1"/>
                  </a:moveTo>
                  <a:lnTo>
                    <a:pt x="1500" y="10"/>
                  </a:lnTo>
                  <a:lnTo>
                    <a:pt x="1332" y="36"/>
                  </a:lnTo>
                  <a:lnTo>
                    <a:pt x="1173" y="80"/>
                  </a:lnTo>
                  <a:lnTo>
                    <a:pt x="1023" y="133"/>
                  </a:lnTo>
                  <a:lnTo>
                    <a:pt x="874" y="204"/>
                  </a:lnTo>
                  <a:lnTo>
                    <a:pt x="741" y="292"/>
                  </a:lnTo>
                  <a:lnTo>
                    <a:pt x="609" y="380"/>
                  </a:lnTo>
                  <a:lnTo>
                    <a:pt x="494" y="495"/>
                  </a:lnTo>
                  <a:lnTo>
                    <a:pt x="380" y="609"/>
                  </a:lnTo>
                  <a:lnTo>
                    <a:pt x="291" y="733"/>
                  </a:lnTo>
                  <a:lnTo>
                    <a:pt x="203" y="874"/>
                  </a:lnTo>
                  <a:lnTo>
                    <a:pt x="133" y="1015"/>
                  </a:lnTo>
                  <a:lnTo>
                    <a:pt x="80" y="1174"/>
                  </a:lnTo>
                  <a:lnTo>
                    <a:pt x="36" y="1332"/>
                  </a:lnTo>
                  <a:lnTo>
                    <a:pt x="9" y="1500"/>
                  </a:lnTo>
                  <a:lnTo>
                    <a:pt x="0" y="1668"/>
                  </a:lnTo>
                  <a:lnTo>
                    <a:pt x="9" y="1835"/>
                  </a:lnTo>
                  <a:lnTo>
                    <a:pt x="36" y="2003"/>
                  </a:lnTo>
                  <a:lnTo>
                    <a:pt x="80" y="2162"/>
                  </a:lnTo>
                  <a:lnTo>
                    <a:pt x="133" y="2311"/>
                  </a:lnTo>
                  <a:lnTo>
                    <a:pt x="203" y="2461"/>
                  </a:lnTo>
                  <a:lnTo>
                    <a:pt x="291" y="2594"/>
                  </a:lnTo>
                  <a:lnTo>
                    <a:pt x="380" y="2726"/>
                  </a:lnTo>
                  <a:lnTo>
                    <a:pt x="494" y="2841"/>
                  </a:lnTo>
                  <a:lnTo>
                    <a:pt x="609" y="2947"/>
                  </a:lnTo>
                  <a:lnTo>
                    <a:pt x="741" y="3044"/>
                  </a:lnTo>
                  <a:lnTo>
                    <a:pt x="874" y="3132"/>
                  </a:lnTo>
                  <a:lnTo>
                    <a:pt x="1023" y="3202"/>
                  </a:lnTo>
                  <a:lnTo>
                    <a:pt x="1173" y="3255"/>
                  </a:lnTo>
                  <a:lnTo>
                    <a:pt x="1332" y="3299"/>
                  </a:lnTo>
                  <a:lnTo>
                    <a:pt x="1500" y="3317"/>
                  </a:lnTo>
                  <a:lnTo>
                    <a:pt x="1667" y="3326"/>
                  </a:lnTo>
                  <a:lnTo>
                    <a:pt x="1835" y="3317"/>
                  </a:lnTo>
                  <a:lnTo>
                    <a:pt x="2002" y="3299"/>
                  </a:lnTo>
                  <a:lnTo>
                    <a:pt x="2161" y="3255"/>
                  </a:lnTo>
                  <a:lnTo>
                    <a:pt x="2311" y="3202"/>
                  </a:lnTo>
                  <a:lnTo>
                    <a:pt x="2461" y="3132"/>
                  </a:lnTo>
                  <a:lnTo>
                    <a:pt x="2593" y="3044"/>
                  </a:lnTo>
                  <a:lnTo>
                    <a:pt x="2726" y="2947"/>
                  </a:lnTo>
                  <a:lnTo>
                    <a:pt x="2840" y="2841"/>
                  </a:lnTo>
                  <a:lnTo>
                    <a:pt x="2946" y="2726"/>
                  </a:lnTo>
                  <a:lnTo>
                    <a:pt x="3043" y="2594"/>
                  </a:lnTo>
                  <a:lnTo>
                    <a:pt x="3131" y="2461"/>
                  </a:lnTo>
                  <a:lnTo>
                    <a:pt x="3202" y="2311"/>
                  </a:lnTo>
                  <a:lnTo>
                    <a:pt x="3255" y="2162"/>
                  </a:lnTo>
                  <a:lnTo>
                    <a:pt x="3299" y="2003"/>
                  </a:lnTo>
                  <a:lnTo>
                    <a:pt x="3317" y="1835"/>
                  </a:lnTo>
                  <a:lnTo>
                    <a:pt x="3325" y="1668"/>
                  </a:lnTo>
                  <a:lnTo>
                    <a:pt x="3317" y="1500"/>
                  </a:lnTo>
                  <a:lnTo>
                    <a:pt x="3299" y="1332"/>
                  </a:lnTo>
                  <a:lnTo>
                    <a:pt x="3255" y="1174"/>
                  </a:lnTo>
                  <a:lnTo>
                    <a:pt x="3202" y="1015"/>
                  </a:lnTo>
                  <a:lnTo>
                    <a:pt x="3131" y="874"/>
                  </a:lnTo>
                  <a:lnTo>
                    <a:pt x="3043" y="733"/>
                  </a:lnTo>
                  <a:lnTo>
                    <a:pt x="2946" y="609"/>
                  </a:lnTo>
                  <a:lnTo>
                    <a:pt x="2840" y="495"/>
                  </a:lnTo>
                  <a:lnTo>
                    <a:pt x="2726" y="380"/>
                  </a:lnTo>
                  <a:lnTo>
                    <a:pt x="2593" y="292"/>
                  </a:lnTo>
                  <a:lnTo>
                    <a:pt x="2461" y="204"/>
                  </a:lnTo>
                  <a:lnTo>
                    <a:pt x="2311" y="133"/>
                  </a:lnTo>
                  <a:lnTo>
                    <a:pt x="2161" y="80"/>
                  </a:lnTo>
                  <a:lnTo>
                    <a:pt x="2002" y="36"/>
                  </a:lnTo>
                  <a:lnTo>
                    <a:pt x="1835" y="10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2497475" y="586275"/>
              <a:ext cx="83150" cy="83150"/>
            </a:xfrm>
            <a:custGeom>
              <a:avLst/>
              <a:gdLst/>
              <a:ahLst/>
              <a:cxnLst/>
              <a:rect l="l" t="t" r="r" b="b"/>
              <a:pathLst>
                <a:path w="3326" h="3326" extrusionOk="0">
                  <a:moveTo>
                    <a:pt x="1668" y="0"/>
                  </a:moveTo>
                  <a:lnTo>
                    <a:pt x="1500" y="9"/>
                  </a:lnTo>
                  <a:lnTo>
                    <a:pt x="1332" y="36"/>
                  </a:lnTo>
                  <a:lnTo>
                    <a:pt x="1174" y="80"/>
                  </a:lnTo>
                  <a:lnTo>
                    <a:pt x="1024" y="133"/>
                  </a:lnTo>
                  <a:lnTo>
                    <a:pt x="874" y="203"/>
                  </a:lnTo>
                  <a:lnTo>
                    <a:pt x="742" y="283"/>
                  </a:lnTo>
                  <a:lnTo>
                    <a:pt x="609" y="380"/>
                  </a:lnTo>
                  <a:lnTo>
                    <a:pt x="495" y="486"/>
                  </a:lnTo>
                  <a:lnTo>
                    <a:pt x="380" y="609"/>
                  </a:lnTo>
                  <a:lnTo>
                    <a:pt x="292" y="733"/>
                  </a:lnTo>
                  <a:lnTo>
                    <a:pt x="204" y="874"/>
                  </a:lnTo>
                  <a:lnTo>
                    <a:pt x="133" y="1015"/>
                  </a:lnTo>
                  <a:lnTo>
                    <a:pt x="80" y="1174"/>
                  </a:lnTo>
                  <a:lnTo>
                    <a:pt x="36" y="1332"/>
                  </a:lnTo>
                  <a:lnTo>
                    <a:pt x="10" y="1491"/>
                  </a:lnTo>
                  <a:lnTo>
                    <a:pt x="1" y="1667"/>
                  </a:lnTo>
                  <a:lnTo>
                    <a:pt x="10" y="1835"/>
                  </a:lnTo>
                  <a:lnTo>
                    <a:pt x="36" y="2003"/>
                  </a:lnTo>
                  <a:lnTo>
                    <a:pt x="80" y="2161"/>
                  </a:lnTo>
                  <a:lnTo>
                    <a:pt x="133" y="2311"/>
                  </a:lnTo>
                  <a:lnTo>
                    <a:pt x="204" y="2461"/>
                  </a:lnTo>
                  <a:lnTo>
                    <a:pt x="292" y="2594"/>
                  </a:lnTo>
                  <a:lnTo>
                    <a:pt x="380" y="2726"/>
                  </a:lnTo>
                  <a:lnTo>
                    <a:pt x="495" y="2840"/>
                  </a:lnTo>
                  <a:lnTo>
                    <a:pt x="609" y="2946"/>
                  </a:lnTo>
                  <a:lnTo>
                    <a:pt x="742" y="3043"/>
                  </a:lnTo>
                  <a:lnTo>
                    <a:pt x="874" y="3123"/>
                  </a:lnTo>
                  <a:lnTo>
                    <a:pt x="1024" y="3193"/>
                  </a:lnTo>
                  <a:lnTo>
                    <a:pt x="1174" y="3255"/>
                  </a:lnTo>
                  <a:lnTo>
                    <a:pt x="1332" y="3290"/>
                  </a:lnTo>
                  <a:lnTo>
                    <a:pt x="1500" y="3317"/>
                  </a:lnTo>
                  <a:lnTo>
                    <a:pt x="1668" y="3326"/>
                  </a:lnTo>
                  <a:lnTo>
                    <a:pt x="1835" y="3317"/>
                  </a:lnTo>
                  <a:lnTo>
                    <a:pt x="2003" y="3290"/>
                  </a:lnTo>
                  <a:lnTo>
                    <a:pt x="2162" y="3255"/>
                  </a:lnTo>
                  <a:lnTo>
                    <a:pt x="2311" y="3193"/>
                  </a:lnTo>
                  <a:lnTo>
                    <a:pt x="2461" y="3123"/>
                  </a:lnTo>
                  <a:lnTo>
                    <a:pt x="2594" y="3043"/>
                  </a:lnTo>
                  <a:lnTo>
                    <a:pt x="2726" y="2946"/>
                  </a:lnTo>
                  <a:lnTo>
                    <a:pt x="2841" y="2840"/>
                  </a:lnTo>
                  <a:lnTo>
                    <a:pt x="2946" y="2726"/>
                  </a:lnTo>
                  <a:lnTo>
                    <a:pt x="3044" y="2594"/>
                  </a:lnTo>
                  <a:lnTo>
                    <a:pt x="3132" y="2461"/>
                  </a:lnTo>
                  <a:lnTo>
                    <a:pt x="3202" y="2311"/>
                  </a:lnTo>
                  <a:lnTo>
                    <a:pt x="3255" y="2161"/>
                  </a:lnTo>
                  <a:lnTo>
                    <a:pt x="3299" y="2003"/>
                  </a:lnTo>
                  <a:lnTo>
                    <a:pt x="3326" y="1835"/>
                  </a:lnTo>
                  <a:lnTo>
                    <a:pt x="3326" y="1667"/>
                  </a:lnTo>
                  <a:lnTo>
                    <a:pt x="3326" y="1491"/>
                  </a:lnTo>
                  <a:lnTo>
                    <a:pt x="3299" y="1332"/>
                  </a:lnTo>
                  <a:lnTo>
                    <a:pt x="3255" y="1174"/>
                  </a:lnTo>
                  <a:lnTo>
                    <a:pt x="3202" y="1015"/>
                  </a:lnTo>
                  <a:lnTo>
                    <a:pt x="3132" y="874"/>
                  </a:lnTo>
                  <a:lnTo>
                    <a:pt x="3044" y="733"/>
                  </a:lnTo>
                  <a:lnTo>
                    <a:pt x="2946" y="609"/>
                  </a:lnTo>
                  <a:lnTo>
                    <a:pt x="2841" y="486"/>
                  </a:lnTo>
                  <a:lnTo>
                    <a:pt x="2726" y="380"/>
                  </a:lnTo>
                  <a:lnTo>
                    <a:pt x="2594" y="283"/>
                  </a:lnTo>
                  <a:lnTo>
                    <a:pt x="2461" y="203"/>
                  </a:lnTo>
                  <a:lnTo>
                    <a:pt x="2311" y="133"/>
                  </a:lnTo>
                  <a:lnTo>
                    <a:pt x="2162" y="80"/>
                  </a:lnTo>
                  <a:lnTo>
                    <a:pt x="2003" y="36"/>
                  </a:lnTo>
                  <a:lnTo>
                    <a:pt x="1835" y="9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2497475" y="551425"/>
              <a:ext cx="69925" cy="69725"/>
            </a:xfrm>
            <a:custGeom>
              <a:avLst/>
              <a:gdLst/>
              <a:ahLst/>
              <a:cxnLst/>
              <a:rect l="l" t="t" r="r" b="b"/>
              <a:pathLst>
                <a:path w="2797" h="2789" extrusionOk="0">
                  <a:moveTo>
                    <a:pt x="1403" y="1"/>
                  </a:moveTo>
                  <a:lnTo>
                    <a:pt x="1253" y="10"/>
                  </a:lnTo>
                  <a:lnTo>
                    <a:pt x="1121" y="27"/>
                  </a:lnTo>
                  <a:lnTo>
                    <a:pt x="989" y="63"/>
                  </a:lnTo>
                  <a:lnTo>
                    <a:pt x="856" y="107"/>
                  </a:lnTo>
                  <a:lnTo>
                    <a:pt x="733" y="169"/>
                  </a:lnTo>
                  <a:lnTo>
                    <a:pt x="618" y="239"/>
                  </a:lnTo>
                  <a:lnTo>
                    <a:pt x="512" y="318"/>
                  </a:lnTo>
                  <a:lnTo>
                    <a:pt x="415" y="407"/>
                  </a:lnTo>
                  <a:lnTo>
                    <a:pt x="327" y="504"/>
                  </a:lnTo>
                  <a:lnTo>
                    <a:pt x="239" y="618"/>
                  </a:lnTo>
                  <a:lnTo>
                    <a:pt x="177" y="733"/>
                  </a:lnTo>
                  <a:lnTo>
                    <a:pt x="115" y="856"/>
                  </a:lnTo>
                  <a:lnTo>
                    <a:pt x="71" y="980"/>
                  </a:lnTo>
                  <a:lnTo>
                    <a:pt x="36" y="1112"/>
                  </a:lnTo>
                  <a:lnTo>
                    <a:pt x="10" y="1253"/>
                  </a:lnTo>
                  <a:lnTo>
                    <a:pt x="1" y="1394"/>
                  </a:lnTo>
                  <a:lnTo>
                    <a:pt x="10" y="1536"/>
                  </a:lnTo>
                  <a:lnTo>
                    <a:pt x="36" y="1677"/>
                  </a:lnTo>
                  <a:lnTo>
                    <a:pt x="71" y="1809"/>
                  </a:lnTo>
                  <a:lnTo>
                    <a:pt x="115" y="1941"/>
                  </a:lnTo>
                  <a:lnTo>
                    <a:pt x="177" y="2065"/>
                  </a:lnTo>
                  <a:lnTo>
                    <a:pt x="239" y="2179"/>
                  </a:lnTo>
                  <a:lnTo>
                    <a:pt x="327" y="2285"/>
                  </a:lnTo>
                  <a:lnTo>
                    <a:pt x="415" y="2382"/>
                  </a:lnTo>
                  <a:lnTo>
                    <a:pt x="512" y="2471"/>
                  </a:lnTo>
                  <a:lnTo>
                    <a:pt x="618" y="2550"/>
                  </a:lnTo>
                  <a:lnTo>
                    <a:pt x="733" y="2620"/>
                  </a:lnTo>
                  <a:lnTo>
                    <a:pt x="856" y="2682"/>
                  </a:lnTo>
                  <a:lnTo>
                    <a:pt x="989" y="2726"/>
                  </a:lnTo>
                  <a:lnTo>
                    <a:pt x="1121" y="2762"/>
                  </a:lnTo>
                  <a:lnTo>
                    <a:pt x="1253" y="2788"/>
                  </a:lnTo>
                  <a:lnTo>
                    <a:pt x="1544" y="2788"/>
                  </a:lnTo>
                  <a:lnTo>
                    <a:pt x="1685" y="2762"/>
                  </a:lnTo>
                  <a:lnTo>
                    <a:pt x="1818" y="2726"/>
                  </a:lnTo>
                  <a:lnTo>
                    <a:pt x="1941" y="2682"/>
                  </a:lnTo>
                  <a:lnTo>
                    <a:pt x="2065" y="2620"/>
                  </a:lnTo>
                  <a:lnTo>
                    <a:pt x="2179" y="2550"/>
                  </a:lnTo>
                  <a:lnTo>
                    <a:pt x="2285" y="2471"/>
                  </a:lnTo>
                  <a:lnTo>
                    <a:pt x="2391" y="2382"/>
                  </a:lnTo>
                  <a:lnTo>
                    <a:pt x="2479" y="2285"/>
                  </a:lnTo>
                  <a:lnTo>
                    <a:pt x="2558" y="2179"/>
                  </a:lnTo>
                  <a:lnTo>
                    <a:pt x="2629" y="2065"/>
                  </a:lnTo>
                  <a:lnTo>
                    <a:pt x="2682" y="1941"/>
                  </a:lnTo>
                  <a:lnTo>
                    <a:pt x="2735" y="1809"/>
                  </a:lnTo>
                  <a:lnTo>
                    <a:pt x="2770" y="1677"/>
                  </a:lnTo>
                  <a:lnTo>
                    <a:pt x="2788" y="1536"/>
                  </a:lnTo>
                  <a:lnTo>
                    <a:pt x="2797" y="1394"/>
                  </a:lnTo>
                  <a:lnTo>
                    <a:pt x="2788" y="1253"/>
                  </a:lnTo>
                  <a:lnTo>
                    <a:pt x="2770" y="1112"/>
                  </a:lnTo>
                  <a:lnTo>
                    <a:pt x="2735" y="980"/>
                  </a:lnTo>
                  <a:lnTo>
                    <a:pt x="2682" y="856"/>
                  </a:lnTo>
                  <a:lnTo>
                    <a:pt x="2629" y="733"/>
                  </a:lnTo>
                  <a:lnTo>
                    <a:pt x="2558" y="618"/>
                  </a:lnTo>
                  <a:lnTo>
                    <a:pt x="2479" y="504"/>
                  </a:lnTo>
                  <a:lnTo>
                    <a:pt x="2391" y="407"/>
                  </a:lnTo>
                  <a:lnTo>
                    <a:pt x="2285" y="318"/>
                  </a:lnTo>
                  <a:lnTo>
                    <a:pt x="2179" y="239"/>
                  </a:lnTo>
                  <a:lnTo>
                    <a:pt x="2065" y="169"/>
                  </a:lnTo>
                  <a:lnTo>
                    <a:pt x="1941" y="107"/>
                  </a:lnTo>
                  <a:lnTo>
                    <a:pt x="1818" y="63"/>
                  </a:lnTo>
                  <a:lnTo>
                    <a:pt x="1685" y="27"/>
                  </a:lnTo>
                  <a:lnTo>
                    <a:pt x="1544" y="10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2455150" y="552325"/>
              <a:ext cx="69925" cy="69700"/>
            </a:xfrm>
            <a:custGeom>
              <a:avLst/>
              <a:gdLst/>
              <a:ahLst/>
              <a:cxnLst/>
              <a:rect l="l" t="t" r="r" b="b"/>
              <a:pathLst>
                <a:path w="2797" h="2788" extrusionOk="0">
                  <a:moveTo>
                    <a:pt x="1394" y="0"/>
                  </a:moveTo>
                  <a:lnTo>
                    <a:pt x="1253" y="9"/>
                  </a:lnTo>
                  <a:lnTo>
                    <a:pt x="1120" y="27"/>
                  </a:lnTo>
                  <a:lnTo>
                    <a:pt x="979" y="62"/>
                  </a:lnTo>
                  <a:lnTo>
                    <a:pt x="856" y="106"/>
                  </a:lnTo>
                  <a:lnTo>
                    <a:pt x="732" y="168"/>
                  </a:lnTo>
                  <a:lnTo>
                    <a:pt x="618" y="238"/>
                  </a:lnTo>
                  <a:lnTo>
                    <a:pt x="512" y="318"/>
                  </a:lnTo>
                  <a:lnTo>
                    <a:pt x="415" y="406"/>
                  </a:lnTo>
                  <a:lnTo>
                    <a:pt x="318" y="512"/>
                  </a:lnTo>
                  <a:lnTo>
                    <a:pt x="238" y="618"/>
                  </a:lnTo>
                  <a:lnTo>
                    <a:pt x="168" y="732"/>
                  </a:lnTo>
                  <a:lnTo>
                    <a:pt x="115" y="856"/>
                  </a:lnTo>
                  <a:lnTo>
                    <a:pt x="62" y="979"/>
                  </a:lnTo>
                  <a:lnTo>
                    <a:pt x="27" y="1112"/>
                  </a:lnTo>
                  <a:lnTo>
                    <a:pt x="9" y="1253"/>
                  </a:lnTo>
                  <a:lnTo>
                    <a:pt x="0" y="1394"/>
                  </a:lnTo>
                  <a:lnTo>
                    <a:pt x="9" y="1535"/>
                  </a:lnTo>
                  <a:lnTo>
                    <a:pt x="27" y="1676"/>
                  </a:lnTo>
                  <a:lnTo>
                    <a:pt x="62" y="1808"/>
                  </a:lnTo>
                  <a:lnTo>
                    <a:pt x="115" y="1941"/>
                  </a:lnTo>
                  <a:lnTo>
                    <a:pt x="168" y="2064"/>
                  </a:lnTo>
                  <a:lnTo>
                    <a:pt x="238" y="2179"/>
                  </a:lnTo>
                  <a:lnTo>
                    <a:pt x="318" y="2285"/>
                  </a:lnTo>
                  <a:lnTo>
                    <a:pt x="415" y="2382"/>
                  </a:lnTo>
                  <a:lnTo>
                    <a:pt x="512" y="2470"/>
                  </a:lnTo>
                  <a:lnTo>
                    <a:pt x="618" y="2549"/>
                  </a:lnTo>
                  <a:lnTo>
                    <a:pt x="732" y="2620"/>
                  </a:lnTo>
                  <a:lnTo>
                    <a:pt x="856" y="2681"/>
                  </a:lnTo>
                  <a:lnTo>
                    <a:pt x="979" y="2726"/>
                  </a:lnTo>
                  <a:lnTo>
                    <a:pt x="1120" y="2761"/>
                  </a:lnTo>
                  <a:lnTo>
                    <a:pt x="1253" y="2787"/>
                  </a:lnTo>
                  <a:lnTo>
                    <a:pt x="1544" y="2787"/>
                  </a:lnTo>
                  <a:lnTo>
                    <a:pt x="1676" y="2761"/>
                  </a:lnTo>
                  <a:lnTo>
                    <a:pt x="1817" y="2726"/>
                  </a:lnTo>
                  <a:lnTo>
                    <a:pt x="1941" y="2681"/>
                  </a:lnTo>
                  <a:lnTo>
                    <a:pt x="2064" y="2620"/>
                  </a:lnTo>
                  <a:lnTo>
                    <a:pt x="2179" y="2549"/>
                  </a:lnTo>
                  <a:lnTo>
                    <a:pt x="2285" y="2470"/>
                  </a:lnTo>
                  <a:lnTo>
                    <a:pt x="2382" y="2382"/>
                  </a:lnTo>
                  <a:lnTo>
                    <a:pt x="2479" y="2285"/>
                  </a:lnTo>
                  <a:lnTo>
                    <a:pt x="2558" y="2179"/>
                  </a:lnTo>
                  <a:lnTo>
                    <a:pt x="2629" y="2064"/>
                  </a:lnTo>
                  <a:lnTo>
                    <a:pt x="2682" y="1941"/>
                  </a:lnTo>
                  <a:lnTo>
                    <a:pt x="2734" y="1808"/>
                  </a:lnTo>
                  <a:lnTo>
                    <a:pt x="2761" y="1676"/>
                  </a:lnTo>
                  <a:lnTo>
                    <a:pt x="2787" y="1535"/>
                  </a:lnTo>
                  <a:lnTo>
                    <a:pt x="2796" y="1394"/>
                  </a:lnTo>
                  <a:lnTo>
                    <a:pt x="2787" y="1253"/>
                  </a:lnTo>
                  <a:lnTo>
                    <a:pt x="2761" y="1112"/>
                  </a:lnTo>
                  <a:lnTo>
                    <a:pt x="2734" y="979"/>
                  </a:lnTo>
                  <a:lnTo>
                    <a:pt x="2682" y="856"/>
                  </a:lnTo>
                  <a:lnTo>
                    <a:pt x="2629" y="732"/>
                  </a:lnTo>
                  <a:lnTo>
                    <a:pt x="2558" y="618"/>
                  </a:lnTo>
                  <a:lnTo>
                    <a:pt x="2479" y="512"/>
                  </a:lnTo>
                  <a:lnTo>
                    <a:pt x="2382" y="406"/>
                  </a:lnTo>
                  <a:lnTo>
                    <a:pt x="2285" y="318"/>
                  </a:lnTo>
                  <a:lnTo>
                    <a:pt x="2179" y="238"/>
                  </a:lnTo>
                  <a:lnTo>
                    <a:pt x="2064" y="168"/>
                  </a:lnTo>
                  <a:lnTo>
                    <a:pt x="1941" y="106"/>
                  </a:lnTo>
                  <a:lnTo>
                    <a:pt x="1817" y="62"/>
                  </a:lnTo>
                  <a:lnTo>
                    <a:pt x="1676" y="27"/>
                  </a:lnTo>
                  <a:lnTo>
                    <a:pt x="1544" y="9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2390100" y="564225"/>
              <a:ext cx="69700" cy="69925"/>
            </a:xfrm>
            <a:custGeom>
              <a:avLst/>
              <a:gdLst/>
              <a:ahLst/>
              <a:cxnLst/>
              <a:rect l="l" t="t" r="r" b="b"/>
              <a:pathLst>
                <a:path w="2788" h="2797" extrusionOk="0">
                  <a:moveTo>
                    <a:pt x="1394" y="1"/>
                  </a:moveTo>
                  <a:lnTo>
                    <a:pt x="1253" y="9"/>
                  </a:lnTo>
                  <a:lnTo>
                    <a:pt x="1112" y="36"/>
                  </a:lnTo>
                  <a:lnTo>
                    <a:pt x="979" y="62"/>
                  </a:lnTo>
                  <a:lnTo>
                    <a:pt x="856" y="115"/>
                  </a:lnTo>
                  <a:lnTo>
                    <a:pt x="732" y="168"/>
                  </a:lnTo>
                  <a:lnTo>
                    <a:pt x="618" y="239"/>
                  </a:lnTo>
                  <a:lnTo>
                    <a:pt x="503" y="318"/>
                  </a:lnTo>
                  <a:lnTo>
                    <a:pt x="406" y="415"/>
                  </a:lnTo>
                  <a:lnTo>
                    <a:pt x="318" y="512"/>
                  </a:lnTo>
                  <a:lnTo>
                    <a:pt x="239" y="618"/>
                  </a:lnTo>
                  <a:lnTo>
                    <a:pt x="168" y="733"/>
                  </a:lnTo>
                  <a:lnTo>
                    <a:pt x="106" y="856"/>
                  </a:lnTo>
                  <a:lnTo>
                    <a:pt x="62" y="988"/>
                  </a:lnTo>
                  <a:lnTo>
                    <a:pt x="27" y="1121"/>
                  </a:lnTo>
                  <a:lnTo>
                    <a:pt x="9" y="1253"/>
                  </a:lnTo>
                  <a:lnTo>
                    <a:pt x="0" y="1403"/>
                  </a:lnTo>
                  <a:lnTo>
                    <a:pt x="9" y="1544"/>
                  </a:lnTo>
                  <a:lnTo>
                    <a:pt x="27" y="1676"/>
                  </a:lnTo>
                  <a:lnTo>
                    <a:pt x="62" y="1817"/>
                  </a:lnTo>
                  <a:lnTo>
                    <a:pt x="106" y="1941"/>
                  </a:lnTo>
                  <a:lnTo>
                    <a:pt x="168" y="2064"/>
                  </a:lnTo>
                  <a:lnTo>
                    <a:pt x="239" y="2179"/>
                  </a:lnTo>
                  <a:lnTo>
                    <a:pt x="318" y="2285"/>
                  </a:lnTo>
                  <a:lnTo>
                    <a:pt x="406" y="2382"/>
                  </a:lnTo>
                  <a:lnTo>
                    <a:pt x="503" y="2479"/>
                  </a:lnTo>
                  <a:lnTo>
                    <a:pt x="618" y="2558"/>
                  </a:lnTo>
                  <a:lnTo>
                    <a:pt x="732" y="2629"/>
                  </a:lnTo>
                  <a:lnTo>
                    <a:pt x="856" y="2682"/>
                  </a:lnTo>
                  <a:lnTo>
                    <a:pt x="979" y="2735"/>
                  </a:lnTo>
                  <a:lnTo>
                    <a:pt x="1112" y="2770"/>
                  </a:lnTo>
                  <a:lnTo>
                    <a:pt x="1253" y="2788"/>
                  </a:lnTo>
                  <a:lnTo>
                    <a:pt x="1394" y="2796"/>
                  </a:lnTo>
                  <a:lnTo>
                    <a:pt x="1535" y="2788"/>
                  </a:lnTo>
                  <a:lnTo>
                    <a:pt x="1676" y="2770"/>
                  </a:lnTo>
                  <a:lnTo>
                    <a:pt x="1809" y="2735"/>
                  </a:lnTo>
                  <a:lnTo>
                    <a:pt x="1941" y="2682"/>
                  </a:lnTo>
                  <a:lnTo>
                    <a:pt x="2064" y="2629"/>
                  </a:lnTo>
                  <a:lnTo>
                    <a:pt x="2179" y="2558"/>
                  </a:lnTo>
                  <a:lnTo>
                    <a:pt x="2285" y="2479"/>
                  </a:lnTo>
                  <a:lnTo>
                    <a:pt x="2382" y="2382"/>
                  </a:lnTo>
                  <a:lnTo>
                    <a:pt x="2470" y="2285"/>
                  </a:lnTo>
                  <a:lnTo>
                    <a:pt x="2549" y="2179"/>
                  </a:lnTo>
                  <a:lnTo>
                    <a:pt x="2620" y="2064"/>
                  </a:lnTo>
                  <a:lnTo>
                    <a:pt x="2682" y="1941"/>
                  </a:lnTo>
                  <a:lnTo>
                    <a:pt x="2726" y="1817"/>
                  </a:lnTo>
                  <a:lnTo>
                    <a:pt x="2761" y="1676"/>
                  </a:lnTo>
                  <a:lnTo>
                    <a:pt x="2779" y="1544"/>
                  </a:lnTo>
                  <a:lnTo>
                    <a:pt x="2787" y="1403"/>
                  </a:lnTo>
                  <a:lnTo>
                    <a:pt x="2779" y="1253"/>
                  </a:lnTo>
                  <a:lnTo>
                    <a:pt x="2761" y="1121"/>
                  </a:lnTo>
                  <a:lnTo>
                    <a:pt x="2726" y="988"/>
                  </a:lnTo>
                  <a:lnTo>
                    <a:pt x="2682" y="856"/>
                  </a:lnTo>
                  <a:lnTo>
                    <a:pt x="2620" y="733"/>
                  </a:lnTo>
                  <a:lnTo>
                    <a:pt x="2549" y="618"/>
                  </a:lnTo>
                  <a:lnTo>
                    <a:pt x="2470" y="512"/>
                  </a:lnTo>
                  <a:lnTo>
                    <a:pt x="2382" y="415"/>
                  </a:lnTo>
                  <a:lnTo>
                    <a:pt x="2285" y="318"/>
                  </a:lnTo>
                  <a:lnTo>
                    <a:pt x="2179" y="239"/>
                  </a:lnTo>
                  <a:lnTo>
                    <a:pt x="2064" y="168"/>
                  </a:lnTo>
                  <a:lnTo>
                    <a:pt x="1941" y="115"/>
                  </a:lnTo>
                  <a:lnTo>
                    <a:pt x="1809" y="62"/>
                  </a:lnTo>
                  <a:lnTo>
                    <a:pt x="1676" y="36"/>
                  </a:lnTo>
                  <a:lnTo>
                    <a:pt x="1535" y="9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2323725" y="544600"/>
              <a:ext cx="69925" cy="69700"/>
            </a:xfrm>
            <a:custGeom>
              <a:avLst/>
              <a:gdLst/>
              <a:ahLst/>
              <a:cxnLst/>
              <a:rect l="l" t="t" r="r" b="b"/>
              <a:pathLst>
                <a:path w="2797" h="2788" extrusionOk="0">
                  <a:moveTo>
                    <a:pt x="1394" y="1"/>
                  </a:moveTo>
                  <a:lnTo>
                    <a:pt x="1253" y="9"/>
                  </a:lnTo>
                  <a:lnTo>
                    <a:pt x="1121" y="27"/>
                  </a:lnTo>
                  <a:lnTo>
                    <a:pt x="980" y="62"/>
                  </a:lnTo>
                  <a:lnTo>
                    <a:pt x="856" y="106"/>
                  </a:lnTo>
                  <a:lnTo>
                    <a:pt x="733" y="168"/>
                  </a:lnTo>
                  <a:lnTo>
                    <a:pt x="618" y="239"/>
                  </a:lnTo>
                  <a:lnTo>
                    <a:pt x="512" y="318"/>
                  </a:lnTo>
                  <a:lnTo>
                    <a:pt x="415" y="406"/>
                  </a:lnTo>
                  <a:lnTo>
                    <a:pt x="318" y="512"/>
                  </a:lnTo>
                  <a:lnTo>
                    <a:pt x="239" y="618"/>
                  </a:lnTo>
                  <a:lnTo>
                    <a:pt x="168" y="733"/>
                  </a:lnTo>
                  <a:lnTo>
                    <a:pt x="115" y="856"/>
                  </a:lnTo>
                  <a:lnTo>
                    <a:pt x="62" y="980"/>
                  </a:lnTo>
                  <a:lnTo>
                    <a:pt x="27" y="1112"/>
                  </a:lnTo>
                  <a:lnTo>
                    <a:pt x="10" y="1253"/>
                  </a:lnTo>
                  <a:lnTo>
                    <a:pt x="1" y="1394"/>
                  </a:lnTo>
                  <a:lnTo>
                    <a:pt x="10" y="1535"/>
                  </a:lnTo>
                  <a:lnTo>
                    <a:pt x="27" y="1676"/>
                  </a:lnTo>
                  <a:lnTo>
                    <a:pt x="62" y="1809"/>
                  </a:lnTo>
                  <a:lnTo>
                    <a:pt x="115" y="1941"/>
                  </a:lnTo>
                  <a:lnTo>
                    <a:pt x="168" y="2064"/>
                  </a:lnTo>
                  <a:lnTo>
                    <a:pt x="239" y="2179"/>
                  </a:lnTo>
                  <a:lnTo>
                    <a:pt x="318" y="2285"/>
                  </a:lnTo>
                  <a:lnTo>
                    <a:pt x="415" y="2382"/>
                  </a:lnTo>
                  <a:lnTo>
                    <a:pt x="512" y="2470"/>
                  </a:lnTo>
                  <a:lnTo>
                    <a:pt x="618" y="2549"/>
                  </a:lnTo>
                  <a:lnTo>
                    <a:pt x="733" y="2620"/>
                  </a:lnTo>
                  <a:lnTo>
                    <a:pt x="856" y="2682"/>
                  </a:lnTo>
                  <a:lnTo>
                    <a:pt x="980" y="2726"/>
                  </a:lnTo>
                  <a:lnTo>
                    <a:pt x="1121" y="2761"/>
                  </a:lnTo>
                  <a:lnTo>
                    <a:pt x="1253" y="2788"/>
                  </a:lnTo>
                  <a:lnTo>
                    <a:pt x="1544" y="2788"/>
                  </a:lnTo>
                  <a:lnTo>
                    <a:pt x="1676" y="2761"/>
                  </a:lnTo>
                  <a:lnTo>
                    <a:pt x="1809" y="2726"/>
                  </a:lnTo>
                  <a:lnTo>
                    <a:pt x="1941" y="2682"/>
                  </a:lnTo>
                  <a:lnTo>
                    <a:pt x="2065" y="2620"/>
                  </a:lnTo>
                  <a:lnTo>
                    <a:pt x="2179" y="2549"/>
                  </a:lnTo>
                  <a:lnTo>
                    <a:pt x="2285" y="2470"/>
                  </a:lnTo>
                  <a:lnTo>
                    <a:pt x="2382" y="2382"/>
                  </a:lnTo>
                  <a:lnTo>
                    <a:pt x="2470" y="2285"/>
                  </a:lnTo>
                  <a:lnTo>
                    <a:pt x="2558" y="2179"/>
                  </a:lnTo>
                  <a:lnTo>
                    <a:pt x="2629" y="2064"/>
                  </a:lnTo>
                  <a:lnTo>
                    <a:pt x="2682" y="1941"/>
                  </a:lnTo>
                  <a:lnTo>
                    <a:pt x="2726" y="1809"/>
                  </a:lnTo>
                  <a:lnTo>
                    <a:pt x="2761" y="1676"/>
                  </a:lnTo>
                  <a:lnTo>
                    <a:pt x="2788" y="1535"/>
                  </a:lnTo>
                  <a:lnTo>
                    <a:pt x="2797" y="1394"/>
                  </a:lnTo>
                  <a:lnTo>
                    <a:pt x="2788" y="1253"/>
                  </a:lnTo>
                  <a:lnTo>
                    <a:pt x="2761" y="1112"/>
                  </a:lnTo>
                  <a:lnTo>
                    <a:pt x="2726" y="980"/>
                  </a:lnTo>
                  <a:lnTo>
                    <a:pt x="2682" y="856"/>
                  </a:lnTo>
                  <a:lnTo>
                    <a:pt x="2629" y="733"/>
                  </a:lnTo>
                  <a:lnTo>
                    <a:pt x="2558" y="618"/>
                  </a:lnTo>
                  <a:lnTo>
                    <a:pt x="2470" y="512"/>
                  </a:lnTo>
                  <a:lnTo>
                    <a:pt x="2382" y="406"/>
                  </a:lnTo>
                  <a:lnTo>
                    <a:pt x="2285" y="318"/>
                  </a:lnTo>
                  <a:lnTo>
                    <a:pt x="2179" y="239"/>
                  </a:lnTo>
                  <a:lnTo>
                    <a:pt x="2065" y="168"/>
                  </a:lnTo>
                  <a:lnTo>
                    <a:pt x="1941" y="106"/>
                  </a:lnTo>
                  <a:lnTo>
                    <a:pt x="1809" y="62"/>
                  </a:lnTo>
                  <a:lnTo>
                    <a:pt x="1676" y="27"/>
                  </a:lnTo>
                  <a:lnTo>
                    <a:pt x="1544" y="9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2364525" y="551425"/>
              <a:ext cx="69925" cy="69725"/>
            </a:xfrm>
            <a:custGeom>
              <a:avLst/>
              <a:gdLst/>
              <a:ahLst/>
              <a:cxnLst/>
              <a:rect l="l" t="t" r="r" b="b"/>
              <a:pathLst>
                <a:path w="2797" h="2789" extrusionOk="0">
                  <a:moveTo>
                    <a:pt x="1403" y="1"/>
                  </a:moveTo>
                  <a:lnTo>
                    <a:pt x="1253" y="10"/>
                  </a:lnTo>
                  <a:lnTo>
                    <a:pt x="1120" y="27"/>
                  </a:lnTo>
                  <a:lnTo>
                    <a:pt x="988" y="63"/>
                  </a:lnTo>
                  <a:lnTo>
                    <a:pt x="856" y="107"/>
                  </a:lnTo>
                  <a:lnTo>
                    <a:pt x="732" y="169"/>
                  </a:lnTo>
                  <a:lnTo>
                    <a:pt x="618" y="239"/>
                  </a:lnTo>
                  <a:lnTo>
                    <a:pt x="512" y="318"/>
                  </a:lnTo>
                  <a:lnTo>
                    <a:pt x="415" y="407"/>
                  </a:lnTo>
                  <a:lnTo>
                    <a:pt x="318" y="504"/>
                  </a:lnTo>
                  <a:lnTo>
                    <a:pt x="238" y="618"/>
                  </a:lnTo>
                  <a:lnTo>
                    <a:pt x="168" y="733"/>
                  </a:lnTo>
                  <a:lnTo>
                    <a:pt x="115" y="856"/>
                  </a:lnTo>
                  <a:lnTo>
                    <a:pt x="62" y="980"/>
                  </a:lnTo>
                  <a:lnTo>
                    <a:pt x="36" y="1112"/>
                  </a:lnTo>
                  <a:lnTo>
                    <a:pt x="9" y="1253"/>
                  </a:lnTo>
                  <a:lnTo>
                    <a:pt x="0" y="1394"/>
                  </a:lnTo>
                  <a:lnTo>
                    <a:pt x="9" y="1536"/>
                  </a:lnTo>
                  <a:lnTo>
                    <a:pt x="36" y="1677"/>
                  </a:lnTo>
                  <a:lnTo>
                    <a:pt x="62" y="1809"/>
                  </a:lnTo>
                  <a:lnTo>
                    <a:pt x="115" y="1941"/>
                  </a:lnTo>
                  <a:lnTo>
                    <a:pt x="168" y="2065"/>
                  </a:lnTo>
                  <a:lnTo>
                    <a:pt x="238" y="2179"/>
                  </a:lnTo>
                  <a:lnTo>
                    <a:pt x="318" y="2285"/>
                  </a:lnTo>
                  <a:lnTo>
                    <a:pt x="415" y="2382"/>
                  </a:lnTo>
                  <a:lnTo>
                    <a:pt x="512" y="2471"/>
                  </a:lnTo>
                  <a:lnTo>
                    <a:pt x="618" y="2550"/>
                  </a:lnTo>
                  <a:lnTo>
                    <a:pt x="732" y="2620"/>
                  </a:lnTo>
                  <a:lnTo>
                    <a:pt x="856" y="2682"/>
                  </a:lnTo>
                  <a:lnTo>
                    <a:pt x="988" y="2726"/>
                  </a:lnTo>
                  <a:lnTo>
                    <a:pt x="1120" y="2762"/>
                  </a:lnTo>
                  <a:lnTo>
                    <a:pt x="1253" y="2788"/>
                  </a:lnTo>
                  <a:lnTo>
                    <a:pt x="1544" y="2788"/>
                  </a:lnTo>
                  <a:lnTo>
                    <a:pt x="1676" y="2762"/>
                  </a:lnTo>
                  <a:lnTo>
                    <a:pt x="1817" y="2726"/>
                  </a:lnTo>
                  <a:lnTo>
                    <a:pt x="1941" y="2682"/>
                  </a:lnTo>
                  <a:lnTo>
                    <a:pt x="2064" y="2620"/>
                  </a:lnTo>
                  <a:lnTo>
                    <a:pt x="2179" y="2550"/>
                  </a:lnTo>
                  <a:lnTo>
                    <a:pt x="2285" y="2471"/>
                  </a:lnTo>
                  <a:lnTo>
                    <a:pt x="2382" y="2382"/>
                  </a:lnTo>
                  <a:lnTo>
                    <a:pt x="2479" y="2285"/>
                  </a:lnTo>
                  <a:lnTo>
                    <a:pt x="2558" y="2179"/>
                  </a:lnTo>
                  <a:lnTo>
                    <a:pt x="2629" y="2065"/>
                  </a:lnTo>
                  <a:lnTo>
                    <a:pt x="2682" y="1941"/>
                  </a:lnTo>
                  <a:lnTo>
                    <a:pt x="2734" y="1809"/>
                  </a:lnTo>
                  <a:lnTo>
                    <a:pt x="2770" y="1677"/>
                  </a:lnTo>
                  <a:lnTo>
                    <a:pt x="2787" y="1536"/>
                  </a:lnTo>
                  <a:lnTo>
                    <a:pt x="2796" y="1394"/>
                  </a:lnTo>
                  <a:lnTo>
                    <a:pt x="2787" y="1253"/>
                  </a:lnTo>
                  <a:lnTo>
                    <a:pt x="2770" y="1112"/>
                  </a:lnTo>
                  <a:lnTo>
                    <a:pt x="2734" y="980"/>
                  </a:lnTo>
                  <a:lnTo>
                    <a:pt x="2682" y="856"/>
                  </a:lnTo>
                  <a:lnTo>
                    <a:pt x="2629" y="733"/>
                  </a:lnTo>
                  <a:lnTo>
                    <a:pt x="2558" y="618"/>
                  </a:lnTo>
                  <a:lnTo>
                    <a:pt x="2479" y="504"/>
                  </a:lnTo>
                  <a:lnTo>
                    <a:pt x="2382" y="407"/>
                  </a:lnTo>
                  <a:lnTo>
                    <a:pt x="2285" y="318"/>
                  </a:lnTo>
                  <a:lnTo>
                    <a:pt x="2179" y="239"/>
                  </a:lnTo>
                  <a:lnTo>
                    <a:pt x="2064" y="169"/>
                  </a:lnTo>
                  <a:lnTo>
                    <a:pt x="1941" y="107"/>
                  </a:lnTo>
                  <a:lnTo>
                    <a:pt x="1817" y="63"/>
                  </a:lnTo>
                  <a:lnTo>
                    <a:pt x="1676" y="27"/>
                  </a:lnTo>
                  <a:lnTo>
                    <a:pt x="1544" y="10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2298600" y="587150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403" y="1"/>
                  </a:moveTo>
                  <a:lnTo>
                    <a:pt x="1253" y="10"/>
                  </a:lnTo>
                  <a:lnTo>
                    <a:pt x="1120" y="27"/>
                  </a:lnTo>
                  <a:lnTo>
                    <a:pt x="988" y="63"/>
                  </a:lnTo>
                  <a:lnTo>
                    <a:pt x="856" y="115"/>
                  </a:lnTo>
                  <a:lnTo>
                    <a:pt x="732" y="168"/>
                  </a:lnTo>
                  <a:lnTo>
                    <a:pt x="618" y="239"/>
                  </a:lnTo>
                  <a:lnTo>
                    <a:pt x="512" y="318"/>
                  </a:lnTo>
                  <a:lnTo>
                    <a:pt x="415" y="415"/>
                  </a:lnTo>
                  <a:lnTo>
                    <a:pt x="327" y="512"/>
                  </a:lnTo>
                  <a:lnTo>
                    <a:pt x="238" y="618"/>
                  </a:lnTo>
                  <a:lnTo>
                    <a:pt x="177" y="733"/>
                  </a:lnTo>
                  <a:lnTo>
                    <a:pt x="115" y="856"/>
                  </a:lnTo>
                  <a:lnTo>
                    <a:pt x="71" y="980"/>
                  </a:lnTo>
                  <a:lnTo>
                    <a:pt x="36" y="1121"/>
                  </a:lnTo>
                  <a:lnTo>
                    <a:pt x="9" y="1253"/>
                  </a:lnTo>
                  <a:lnTo>
                    <a:pt x="0" y="1394"/>
                  </a:lnTo>
                  <a:lnTo>
                    <a:pt x="9" y="1544"/>
                  </a:lnTo>
                  <a:lnTo>
                    <a:pt x="36" y="1677"/>
                  </a:lnTo>
                  <a:lnTo>
                    <a:pt x="71" y="1809"/>
                  </a:lnTo>
                  <a:lnTo>
                    <a:pt x="115" y="1941"/>
                  </a:lnTo>
                  <a:lnTo>
                    <a:pt x="177" y="2065"/>
                  </a:lnTo>
                  <a:lnTo>
                    <a:pt x="238" y="2179"/>
                  </a:lnTo>
                  <a:lnTo>
                    <a:pt x="327" y="2285"/>
                  </a:lnTo>
                  <a:lnTo>
                    <a:pt x="415" y="2382"/>
                  </a:lnTo>
                  <a:lnTo>
                    <a:pt x="512" y="2479"/>
                  </a:lnTo>
                  <a:lnTo>
                    <a:pt x="618" y="2559"/>
                  </a:lnTo>
                  <a:lnTo>
                    <a:pt x="732" y="2629"/>
                  </a:lnTo>
                  <a:lnTo>
                    <a:pt x="856" y="2682"/>
                  </a:lnTo>
                  <a:lnTo>
                    <a:pt x="988" y="2735"/>
                  </a:lnTo>
                  <a:lnTo>
                    <a:pt x="1120" y="2761"/>
                  </a:lnTo>
                  <a:lnTo>
                    <a:pt x="1253" y="2788"/>
                  </a:lnTo>
                  <a:lnTo>
                    <a:pt x="1403" y="2797"/>
                  </a:lnTo>
                  <a:lnTo>
                    <a:pt x="1544" y="2788"/>
                  </a:lnTo>
                  <a:lnTo>
                    <a:pt x="1685" y="2761"/>
                  </a:lnTo>
                  <a:lnTo>
                    <a:pt x="1817" y="2735"/>
                  </a:lnTo>
                  <a:lnTo>
                    <a:pt x="1941" y="2682"/>
                  </a:lnTo>
                  <a:lnTo>
                    <a:pt x="2064" y="2629"/>
                  </a:lnTo>
                  <a:lnTo>
                    <a:pt x="2179" y="2559"/>
                  </a:lnTo>
                  <a:lnTo>
                    <a:pt x="2285" y="2479"/>
                  </a:lnTo>
                  <a:lnTo>
                    <a:pt x="2390" y="2382"/>
                  </a:lnTo>
                  <a:lnTo>
                    <a:pt x="2479" y="2285"/>
                  </a:lnTo>
                  <a:lnTo>
                    <a:pt x="2558" y="2179"/>
                  </a:lnTo>
                  <a:lnTo>
                    <a:pt x="2629" y="2065"/>
                  </a:lnTo>
                  <a:lnTo>
                    <a:pt x="2681" y="1941"/>
                  </a:lnTo>
                  <a:lnTo>
                    <a:pt x="2734" y="1809"/>
                  </a:lnTo>
                  <a:lnTo>
                    <a:pt x="2770" y="1677"/>
                  </a:lnTo>
                  <a:lnTo>
                    <a:pt x="2787" y="1544"/>
                  </a:lnTo>
                  <a:lnTo>
                    <a:pt x="2796" y="1394"/>
                  </a:lnTo>
                  <a:lnTo>
                    <a:pt x="2787" y="1253"/>
                  </a:lnTo>
                  <a:lnTo>
                    <a:pt x="2770" y="1121"/>
                  </a:lnTo>
                  <a:lnTo>
                    <a:pt x="2734" y="980"/>
                  </a:lnTo>
                  <a:lnTo>
                    <a:pt x="2681" y="856"/>
                  </a:lnTo>
                  <a:lnTo>
                    <a:pt x="2629" y="733"/>
                  </a:lnTo>
                  <a:lnTo>
                    <a:pt x="2558" y="618"/>
                  </a:lnTo>
                  <a:lnTo>
                    <a:pt x="2479" y="512"/>
                  </a:lnTo>
                  <a:lnTo>
                    <a:pt x="2390" y="415"/>
                  </a:lnTo>
                  <a:lnTo>
                    <a:pt x="2285" y="318"/>
                  </a:lnTo>
                  <a:lnTo>
                    <a:pt x="2179" y="239"/>
                  </a:lnTo>
                  <a:lnTo>
                    <a:pt x="2064" y="168"/>
                  </a:lnTo>
                  <a:lnTo>
                    <a:pt x="1941" y="115"/>
                  </a:lnTo>
                  <a:lnTo>
                    <a:pt x="1817" y="63"/>
                  </a:lnTo>
                  <a:lnTo>
                    <a:pt x="1685" y="27"/>
                  </a:lnTo>
                  <a:lnTo>
                    <a:pt x="1544" y="10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2351300" y="644275"/>
              <a:ext cx="69925" cy="69700"/>
            </a:xfrm>
            <a:custGeom>
              <a:avLst/>
              <a:gdLst/>
              <a:ahLst/>
              <a:cxnLst/>
              <a:rect l="l" t="t" r="r" b="b"/>
              <a:pathLst>
                <a:path w="2797" h="2788" extrusionOk="0">
                  <a:moveTo>
                    <a:pt x="1253" y="0"/>
                  </a:moveTo>
                  <a:lnTo>
                    <a:pt x="1120" y="27"/>
                  </a:lnTo>
                  <a:lnTo>
                    <a:pt x="979" y="62"/>
                  </a:lnTo>
                  <a:lnTo>
                    <a:pt x="856" y="106"/>
                  </a:lnTo>
                  <a:lnTo>
                    <a:pt x="732" y="168"/>
                  </a:lnTo>
                  <a:lnTo>
                    <a:pt x="618" y="238"/>
                  </a:lnTo>
                  <a:lnTo>
                    <a:pt x="512" y="318"/>
                  </a:lnTo>
                  <a:lnTo>
                    <a:pt x="415" y="406"/>
                  </a:lnTo>
                  <a:lnTo>
                    <a:pt x="318" y="503"/>
                  </a:lnTo>
                  <a:lnTo>
                    <a:pt x="238" y="609"/>
                  </a:lnTo>
                  <a:lnTo>
                    <a:pt x="168" y="723"/>
                  </a:lnTo>
                  <a:lnTo>
                    <a:pt x="115" y="847"/>
                  </a:lnTo>
                  <a:lnTo>
                    <a:pt x="62" y="979"/>
                  </a:lnTo>
                  <a:lnTo>
                    <a:pt x="35" y="1111"/>
                  </a:lnTo>
                  <a:lnTo>
                    <a:pt x="9" y="1253"/>
                  </a:lnTo>
                  <a:lnTo>
                    <a:pt x="0" y="1394"/>
                  </a:lnTo>
                  <a:lnTo>
                    <a:pt x="9" y="1535"/>
                  </a:lnTo>
                  <a:lnTo>
                    <a:pt x="35" y="1676"/>
                  </a:lnTo>
                  <a:lnTo>
                    <a:pt x="62" y="1808"/>
                  </a:lnTo>
                  <a:lnTo>
                    <a:pt x="115" y="1932"/>
                  </a:lnTo>
                  <a:lnTo>
                    <a:pt x="168" y="2055"/>
                  </a:lnTo>
                  <a:lnTo>
                    <a:pt x="238" y="2170"/>
                  </a:lnTo>
                  <a:lnTo>
                    <a:pt x="318" y="2284"/>
                  </a:lnTo>
                  <a:lnTo>
                    <a:pt x="415" y="2381"/>
                  </a:lnTo>
                  <a:lnTo>
                    <a:pt x="512" y="2470"/>
                  </a:lnTo>
                  <a:lnTo>
                    <a:pt x="618" y="2549"/>
                  </a:lnTo>
                  <a:lnTo>
                    <a:pt x="732" y="2620"/>
                  </a:lnTo>
                  <a:lnTo>
                    <a:pt x="856" y="2681"/>
                  </a:lnTo>
                  <a:lnTo>
                    <a:pt x="979" y="2725"/>
                  </a:lnTo>
                  <a:lnTo>
                    <a:pt x="1120" y="2761"/>
                  </a:lnTo>
                  <a:lnTo>
                    <a:pt x="1253" y="2778"/>
                  </a:lnTo>
                  <a:lnTo>
                    <a:pt x="1403" y="2787"/>
                  </a:lnTo>
                  <a:lnTo>
                    <a:pt x="1544" y="2778"/>
                  </a:lnTo>
                  <a:lnTo>
                    <a:pt x="1676" y="2761"/>
                  </a:lnTo>
                  <a:lnTo>
                    <a:pt x="1817" y="2725"/>
                  </a:lnTo>
                  <a:lnTo>
                    <a:pt x="1941" y="2681"/>
                  </a:lnTo>
                  <a:lnTo>
                    <a:pt x="2064" y="2620"/>
                  </a:lnTo>
                  <a:lnTo>
                    <a:pt x="2179" y="2549"/>
                  </a:lnTo>
                  <a:lnTo>
                    <a:pt x="2284" y="2470"/>
                  </a:lnTo>
                  <a:lnTo>
                    <a:pt x="2382" y="2381"/>
                  </a:lnTo>
                  <a:lnTo>
                    <a:pt x="2479" y="2284"/>
                  </a:lnTo>
                  <a:lnTo>
                    <a:pt x="2558" y="2170"/>
                  </a:lnTo>
                  <a:lnTo>
                    <a:pt x="2628" y="2055"/>
                  </a:lnTo>
                  <a:lnTo>
                    <a:pt x="2681" y="1932"/>
                  </a:lnTo>
                  <a:lnTo>
                    <a:pt x="2734" y="1808"/>
                  </a:lnTo>
                  <a:lnTo>
                    <a:pt x="2770" y="1676"/>
                  </a:lnTo>
                  <a:lnTo>
                    <a:pt x="2787" y="1535"/>
                  </a:lnTo>
                  <a:lnTo>
                    <a:pt x="2796" y="1394"/>
                  </a:lnTo>
                  <a:lnTo>
                    <a:pt x="2787" y="1253"/>
                  </a:lnTo>
                  <a:lnTo>
                    <a:pt x="2770" y="1111"/>
                  </a:lnTo>
                  <a:lnTo>
                    <a:pt x="2734" y="979"/>
                  </a:lnTo>
                  <a:lnTo>
                    <a:pt x="2681" y="847"/>
                  </a:lnTo>
                  <a:lnTo>
                    <a:pt x="2628" y="723"/>
                  </a:lnTo>
                  <a:lnTo>
                    <a:pt x="2558" y="609"/>
                  </a:lnTo>
                  <a:lnTo>
                    <a:pt x="2479" y="503"/>
                  </a:lnTo>
                  <a:lnTo>
                    <a:pt x="2382" y="406"/>
                  </a:lnTo>
                  <a:lnTo>
                    <a:pt x="2284" y="318"/>
                  </a:lnTo>
                  <a:lnTo>
                    <a:pt x="2179" y="238"/>
                  </a:lnTo>
                  <a:lnTo>
                    <a:pt x="2064" y="168"/>
                  </a:lnTo>
                  <a:lnTo>
                    <a:pt x="1941" y="106"/>
                  </a:lnTo>
                  <a:lnTo>
                    <a:pt x="1817" y="62"/>
                  </a:lnTo>
                  <a:lnTo>
                    <a:pt x="1676" y="27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2323725" y="609200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4" y="1"/>
                  </a:moveTo>
                  <a:lnTo>
                    <a:pt x="1253" y="10"/>
                  </a:lnTo>
                  <a:lnTo>
                    <a:pt x="1121" y="36"/>
                  </a:lnTo>
                  <a:lnTo>
                    <a:pt x="980" y="71"/>
                  </a:lnTo>
                  <a:lnTo>
                    <a:pt x="856" y="115"/>
                  </a:lnTo>
                  <a:lnTo>
                    <a:pt x="733" y="177"/>
                  </a:lnTo>
                  <a:lnTo>
                    <a:pt x="618" y="239"/>
                  </a:lnTo>
                  <a:lnTo>
                    <a:pt x="512" y="327"/>
                  </a:lnTo>
                  <a:lnTo>
                    <a:pt x="415" y="415"/>
                  </a:lnTo>
                  <a:lnTo>
                    <a:pt x="318" y="512"/>
                  </a:lnTo>
                  <a:lnTo>
                    <a:pt x="239" y="618"/>
                  </a:lnTo>
                  <a:lnTo>
                    <a:pt x="168" y="733"/>
                  </a:lnTo>
                  <a:lnTo>
                    <a:pt x="115" y="856"/>
                  </a:lnTo>
                  <a:lnTo>
                    <a:pt x="62" y="989"/>
                  </a:lnTo>
                  <a:lnTo>
                    <a:pt x="27" y="1121"/>
                  </a:lnTo>
                  <a:lnTo>
                    <a:pt x="10" y="1253"/>
                  </a:lnTo>
                  <a:lnTo>
                    <a:pt x="1" y="1403"/>
                  </a:lnTo>
                  <a:lnTo>
                    <a:pt x="10" y="1544"/>
                  </a:lnTo>
                  <a:lnTo>
                    <a:pt x="27" y="1685"/>
                  </a:lnTo>
                  <a:lnTo>
                    <a:pt x="62" y="1818"/>
                  </a:lnTo>
                  <a:lnTo>
                    <a:pt x="115" y="1941"/>
                  </a:lnTo>
                  <a:lnTo>
                    <a:pt x="168" y="2065"/>
                  </a:lnTo>
                  <a:lnTo>
                    <a:pt x="239" y="2179"/>
                  </a:lnTo>
                  <a:lnTo>
                    <a:pt x="318" y="2285"/>
                  </a:lnTo>
                  <a:lnTo>
                    <a:pt x="415" y="2391"/>
                  </a:lnTo>
                  <a:lnTo>
                    <a:pt x="512" y="2479"/>
                  </a:lnTo>
                  <a:lnTo>
                    <a:pt x="618" y="2558"/>
                  </a:lnTo>
                  <a:lnTo>
                    <a:pt x="733" y="2629"/>
                  </a:lnTo>
                  <a:lnTo>
                    <a:pt x="856" y="2682"/>
                  </a:lnTo>
                  <a:lnTo>
                    <a:pt x="980" y="2735"/>
                  </a:lnTo>
                  <a:lnTo>
                    <a:pt x="1121" y="2770"/>
                  </a:lnTo>
                  <a:lnTo>
                    <a:pt x="1253" y="2788"/>
                  </a:lnTo>
                  <a:lnTo>
                    <a:pt x="1394" y="2797"/>
                  </a:lnTo>
                  <a:lnTo>
                    <a:pt x="1544" y="2788"/>
                  </a:lnTo>
                  <a:lnTo>
                    <a:pt x="1676" y="2770"/>
                  </a:lnTo>
                  <a:lnTo>
                    <a:pt x="1809" y="2735"/>
                  </a:lnTo>
                  <a:lnTo>
                    <a:pt x="1941" y="2682"/>
                  </a:lnTo>
                  <a:lnTo>
                    <a:pt x="2065" y="2629"/>
                  </a:lnTo>
                  <a:lnTo>
                    <a:pt x="2179" y="2558"/>
                  </a:lnTo>
                  <a:lnTo>
                    <a:pt x="2285" y="2479"/>
                  </a:lnTo>
                  <a:lnTo>
                    <a:pt x="2382" y="2391"/>
                  </a:lnTo>
                  <a:lnTo>
                    <a:pt x="2470" y="2285"/>
                  </a:lnTo>
                  <a:lnTo>
                    <a:pt x="2558" y="2179"/>
                  </a:lnTo>
                  <a:lnTo>
                    <a:pt x="2629" y="2065"/>
                  </a:lnTo>
                  <a:lnTo>
                    <a:pt x="2682" y="1941"/>
                  </a:lnTo>
                  <a:lnTo>
                    <a:pt x="2726" y="1818"/>
                  </a:lnTo>
                  <a:lnTo>
                    <a:pt x="2761" y="1685"/>
                  </a:lnTo>
                  <a:lnTo>
                    <a:pt x="2788" y="1544"/>
                  </a:lnTo>
                  <a:lnTo>
                    <a:pt x="2797" y="1403"/>
                  </a:lnTo>
                  <a:lnTo>
                    <a:pt x="2788" y="1253"/>
                  </a:lnTo>
                  <a:lnTo>
                    <a:pt x="2761" y="1121"/>
                  </a:lnTo>
                  <a:lnTo>
                    <a:pt x="2726" y="989"/>
                  </a:lnTo>
                  <a:lnTo>
                    <a:pt x="2682" y="856"/>
                  </a:lnTo>
                  <a:lnTo>
                    <a:pt x="2629" y="733"/>
                  </a:lnTo>
                  <a:lnTo>
                    <a:pt x="2558" y="618"/>
                  </a:lnTo>
                  <a:lnTo>
                    <a:pt x="2470" y="512"/>
                  </a:lnTo>
                  <a:lnTo>
                    <a:pt x="2382" y="415"/>
                  </a:lnTo>
                  <a:lnTo>
                    <a:pt x="2285" y="327"/>
                  </a:lnTo>
                  <a:lnTo>
                    <a:pt x="2179" y="239"/>
                  </a:lnTo>
                  <a:lnTo>
                    <a:pt x="2065" y="177"/>
                  </a:lnTo>
                  <a:lnTo>
                    <a:pt x="1941" y="115"/>
                  </a:lnTo>
                  <a:lnTo>
                    <a:pt x="1809" y="71"/>
                  </a:lnTo>
                  <a:lnTo>
                    <a:pt x="1676" y="36"/>
                  </a:lnTo>
                  <a:lnTo>
                    <a:pt x="1544" y="10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2455150" y="659250"/>
              <a:ext cx="69925" cy="69700"/>
            </a:xfrm>
            <a:custGeom>
              <a:avLst/>
              <a:gdLst/>
              <a:ahLst/>
              <a:cxnLst/>
              <a:rect l="l" t="t" r="r" b="b"/>
              <a:pathLst>
                <a:path w="2797" h="2788" extrusionOk="0">
                  <a:moveTo>
                    <a:pt x="1394" y="1"/>
                  </a:moveTo>
                  <a:lnTo>
                    <a:pt x="1253" y="10"/>
                  </a:lnTo>
                  <a:lnTo>
                    <a:pt x="1120" y="27"/>
                  </a:lnTo>
                  <a:lnTo>
                    <a:pt x="979" y="63"/>
                  </a:lnTo>
                  <a:lnTo>
                    <a:pt x="856" y="107"/>
                  </a:lnTo>
                  <a:lnTo>
                    <a:pt x="732" y="168"/>
                  </a:lnTo>
                  <a:lnTo>
                    <a:pt x="618" y="239"/>
                  </a:lnTo>
                  <a:lnTo>
                    <a:pt x="512" y="318"/>
                  </a:lnTo>
                  <a:lnTo>
                    <a:pt x="415" y="407"/>
                  </a:lnTo>
                  <a:lnTo>
                    <a:pt x="318" y="504"/>
                  </a:lnTo>
                  <a:lnTo>
                    <a:pt x="238" y="618"/>
                  </a:lnTo>
                  <a:lnTo>
                    <a:pt x="168" y="733"/>
                  </a:lnTo>
                  <a:lnTo>
                    <a:pt x="115" y="848"/>
                  </a:lnTo>
                  <a:lnTo>
                    <a:pt x="62" y="980"/>
                  </a:lnTo>
                  <a:lnTo>
                    <a:pt x="27" y="1112"/>
                  </a:lnTo>
                  <a:lnTo>
                    <a:pt x="9" y="1253"/>
                  </a:lnTo>
                  <a:lnTo>
                    <a:pt x="0" y="1394"/>
                  </a:lnTo>
                  <a:lnTo>
                    <a:pt x="9" y="1535"/>
                  </a:lnTo>
                  <a:lnTo>
                    <a:pt x="27" y="1677"/>
                  </a:lnTo>
                  <a:lnTo>
                    <a:pt x="62" y="1809"/>
                  </a:lnTo>
                  <a:lnTo>
                    <a:pt x="115" y="1941"/>
                  </a:lnTo>
                  <a:lnTo>
                    <a:pt x="168" y="2056"/>
                  </a:lnTo>
                  <a:lnTo>
                    <a:pt x="238" y="2179"/>
                  </a:lnTo>
                  <a:lnTo>
                    <a:pt x="318" y="2285"/>
                  </a:lnTo>
                  <a:lnTo>
                    <a:pt x="415" y="2382"/>
                  </a:lnTo>
                  <a:lnTo>
                    <a:pt x="512" y="2470"/>
                  </a:lnTo>
                  <a:lnTo>
                    <a:pt x="618" y="2550"/>
                  </a:lnTo>
                  <a:lnTo>
                    <a:pt x="732" y="2620"/>
                  </a:lnTo>
                  <a:lnTo>
                    <a:pt x="856" y="2682"/>
                  </a:lnTo>
                  <a:lnTo>
                    <a:pt x="979" y="2726"/>
                  </a:lnTo>
                  <a:lnTo>
                    <a:pt x="1120" y="2761"/>
                  </a:lnTo>
                  <a:lnTo>
                    <a:pt x="1253" y="2779"/>
                  </a:lnTo>
                  <a:lnTo>
                    <a:pt x="1394" y="2788"/>
                  </a:lnTo>
                  <a:lnTo>
                    <a:pt x="1544" y="2779"/>
                  </a:lnTo>
                  <a:lnTo>
                    <a:pt x="1676" y="2761"/>
                  </a:lnTo>
                  <a:lnTo>
                    <a:pt x="1817" y="2726"/>
                  </a:lnTo>
                  <a:lnTo>
                    <a:pt x="1941" y="2682"/>
                  </a:lnTo>
                  <a:lnTo>
                    <a:pt x="2064" y="2620"/>
                  </a:lnTo>
                  <a:lnTo>
                    <a:pt x="2179" y="2550"/>
                  </a:lnTo>
                  <a:lnTo>
                    <a:pt x="2285" y="2470"/>
                  </a:lnTo>
                  <a:lnTo>
                    <a:pt x="2382" y="2382"/>
                  </a:lnTo>
                  <a:lnTo>
                    <a:pt x="2479" y="2285"/>
                  </a:lnTo>
                  <a:lnTo>
                    <a:pt x="2558" y="2179"/>
                  </a:lnTo>
                  <a:lnTo>
                    <a:pt x="2629" y="2056"/>
                  </a:lnTo>
                  <a:lnTo>
                    <a:pt x="2682" y="1941"/>
                  </a:lnTo>
                  <a:lnTo>
                    <a:pt x="2734" y="1809"/>
                  </a:lnTo>
                  <a:lnTo>
                    <a:pt x="2761" y="1677"/>
                  </a:lnTo>
                  <a:lnTo>
                    <a:pt x="2787" y="1535"/>
                  </a:lnTo>
                  <a:lnTo>
                    <a:pt x="2796" y="1394"/>
                  </a:lnTo>
                  <a:lnTo>
                    <a:pt x="2787" y="1253"/>
                  </a:lnTo>
                  <a:lnTo>
                    <a:pt x="2761" y="1112"/>
                  </a:lnTo>
                  <a:lnTo>
                    <a:pt x="2734" y="980"/>
                  </a:lnTo>
                  <a:lnTo>
                    <a:pt x="2682" y="848"/>
                  </a:lnTo>
                  <a:lnTo>
                    <a:pt x="2629" y="733"/>
                  </a:lnTo>
                  <a:lnTo>
                    <a:pt x="2558" y="618"/>
                  </a:lnTo>
                  <a:lnTo>
                    <a:pt x="2479" y="504"/>
                  </a:lnTo>
                  <a:lnTo>
                    <a:pt x="2382" y="407"/>
                  </a:lnTo>
                  <a:lnTo>
                    <a:pt x="2285" y="318"/>
                  </a:lnTo>
                  <a:lnTo>
                    <a:pt x="2179" y="239"/>
                  </a:lnTo>
                  <a:lnTo>
                    <a:pt x="2064" y="168"/>
                  </a:lnTo>
                  <a:lnTo>
                    <a:pt x="1941" y="107"/>
                  </a:lnTo>
                  <a:lnTo>
                    <a:pt x="1817" y="63"/>
                  </a:lnTo>
                  <a:lnTo>
                    <a:pt x="1676" y="27"/>
                  </a:lnTo>
                  <a:lnTo>
                    <a:pt x="1544" y="10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2455150" y="602600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394" y="0"/>
                  </a:moveTo>
                  <a:lnTo>
                    <a:pt x="1253" y="9"/>
                  </a:lnTo>
                  <a:lnTo>
                    <a:pt x="1120" y="27"/>
                  </a:lnTo>
                  <a:lnTo>
                    <a:pt x="979" y="62"/>
                  </a:lnTo>
                  <a:lnTo>
                    <a:pt x="856" y="115"/>
                  </a:lnTo>
                  <a:lnTo>
                    <a:pt x="732" y="168"/>
                  </a:lnTo>
                  <a:lnTo>
                    <a:pt x="618" y="238"/>
                  </a:lnTo>
                  <a:lnTo>
                    <a:pt x="512" y="318"/>
                  </a:lnTo>
                  <a:lnTo>
                    <a:pt x="415" y="406"/>
                  </a:lnTo>
                  <a:lnTo>
                    <a:pt x="318" y="512"/>
                  </a:lnTo>
                  <a:lnTo>
                    <a:pt x="238" y="618"/>
                  </a:lnTo>
                  <a:lnTo>
                    <a:pt x="168" y="732"/>
                  </a:lnTo>
                  <a:lnTo>
                    <a:pt x="115" y="856"/>
                  </a:lnTo>
                  <a:lnTo>
                    <a:pt x="62" y="979"/>
                  </a:lnTo>
                  <a:lnTo>
                    <a:pt x="27" y="1111"/>
                  </a:lnTo>
                  <a:lnTo>
                    <a:pt x="9" y="1253"/>
                  </a:lnTo>
                  <a:lnTo>
                    <a:pt x="0" y="1394"/>
                  </a:lnTo>
                  <a:lnTo>
                    <a:pt x="9" y="1544"/>
                  </a:lnTo>
                  <a:lnTo>
                    <a:pt x="27" y="1676"/>
                  </a:lnTo>
                  <a:lnTo>
                    <a:pt x="62" y="1808"/>
                  </a:lnTo>
                  <a:lnTo>
                    <a:pt x="115" y="1941"/>
                  </a:lnTo>
                  <a:lnTo>
                    <a:pt x="168" y="2064"/>
                  </a:lnTo>
                  <a:lnTo>
                    <a:pt x="238" y="2179"/>
                  </a:lnTo>
                  <a:lnTo>
                    <a:pt x="318" y="2284"/>
                  </a:lnTo>
                  <a:lnTo>
                    <a:pt x="415" y="2382"/>
                  </a:lnTo>
                  <a:lnTo>
                    <a:pt x="512" y="2470"/>
                  </a:lnTo>
                  <a:lnTo>
                    <a:pt x="618" y="2558"/>
                  </a:lnTo>
                  <a:lnTo>
                    <a:pt x="732" y="2620"/>
                  </a:lnTo>
                  <a:lnTo>
                    <a:pt x="856" y="2681"/>
                  </a:lnTo>
                  <a:lnTo>
                    <a:pt x="979" y="2725"/>
                  </a:lnTo>
                  <a:lnTo>
                    <a:pt x="1120" y="2761"/>
                  </a:lnTo>
                  <a:lnTo>
                    <a:pt x="1253" y="2787"/>
                  </a:lnTo>
                  <a:lnTo>
                    <a:pt x="1394" y="2796"/>
                  </a:lnTo>
                  <a:lnTo>
                    <a:pt x="1544" y="2787"/>
                  </a:lnTo>
                  <a:lnTo>
                    <a:pt x="1676" y="2761"/>
                  </a:lnTo>
                  <a:lnTo>
                    <a:pt x="1817" y="2725"/>
                  </a:lnTo>
                  <a:lnTo>
                    <a:pt x="1941" y="2681"/>
                  </a:lnTo>
                  <a:lnTo>
                    <a:pt x="2064" y="2620"/>
                  </a:lnTo>
                  <a:lnTo>
                    <a:pt x="2179" y="2558"/>
                  </a:lnTo>
                  <a:lnTo>
                    <a:pt x="2285" y="2470"/>
                  </a:lnTo>
                  <a:lnTo>
                    <a:pt x="2382" y="2382"/>
                  </a:lnTo>
                  <a:lnTo>
                    <a:pt x="2479" y="2284"/>
                  </a:lnTo>
                  <a:lnTo>
                    <a:pt x="2558" y="2179"/>
                  </a:lnTo>
                  <a:lnTo>
                    <a:pt x="2629" y="2064"/>
                  </a:lnTo>
                  <a:lnTo>
                    <a:pt x="2682" y="1941"/>
                  </a:lnTo>
                  <a:lnTo>
                    <a:pt x="2734" y="1808"/>
                  </a:lnTo>
                  <a:lnTo>
                    <a:pt x="2761" y="1676"/>
                  </a:lnTo>
                  <a:lnTo>
                    <a:pt x="2787" y="1544"/>
                  </a:lnTo>
                  <a:lnTo>
                    <a:pt x="2796" y="1394"/>
                  </a:lnTo>
                  <a:lnTo>
                    <a:pt x="2787" y="1253"/>
                  </a:lnTo>
                  <a:lnTo>
                    <a:pt x="2761" y="1111"/>
                  </a:lnTo>
                  <a:lnTo>
                    <a:pt x="2734" y="979"/>
                  </a:lnTo>
                  <a:lnTo>
                    <a:pt x="2682" y="856"/>
                  </a:lnTo>
                  <a:lnTo>
                    <a:pt x="2629" y="732"/>
                  </a:lnTo>
                  <a:lnTo>
                    <a:pt x="2558" y="618"/>
                  </a:lnTo>
                  <a:lnTo>
                    <a:pt x="2479" y="512"/>
                  </a:lnTo>
                  <a:lnTo>
                    <a:pt x="2382" y="406"/>
                  </a:lnTo>
                  <a:lnTo>
                    <a:pt x="2285" y="318"/>
                  </a:lnTo>
                  <a:lnTo>
                    <a:pt x="2179" y="238"/>
                  </a:lnTo>
                  <a:lnTo>
                    <a:pt x="2064" y="168"/>
                  </a:lnTo>
                  <a:lnTo>
                    <a:pt x="1941" y="115"/>
                  </a:lnTo>
                  <a:lnTo>
                    <a:pt x="1817" y="62"/>
                  </a:lnTo>
                  <a:lnTo>
                    <a:pt x="1676" y="27"/>
                  </a:lnTo>
                  <a:lnTo>
                    <a:pt x="1544" y="9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2431550" y="564225"/>
              <a:ext cx="69925" cy="69925"/>
            </a:xfrm>
            <a:custGeom>
              <a:avLst/>
              <a:gdLst/>
              <a:ahLst/>
              <a:cxnLst/>
              <a:rect l="l" t="t" r="r" b="b"/>
              <a:pathLst>
                <a:path w="2797" h="2797" extrusionOk="0">
                  <a:moveTo>
                    <a:pt x="1403" y="1"/>
                  </a:moveTo>
                  <a:lnTo>
                    <a:pt x="1253" y="9"/>
                  </a:lnTo>
                  <a:lnTo>
                    <a:pt x="1121" y="36"/>
                  </a:lnTo>
                  <a:lnTo>
                    <a:pt x="988" y="62"/>
                  </a:lnTo>
                  <a:lnTo>
                    <a:pt x="856" y="115"/>
                  </a:lnTo>
                  <a:lnTo>
                    <a:pt x="733" y="168"/>
                  </a:lnTo>
                  <a:lnTo>
                    <a:pt x="618" y="239"/>
                  </a:lnTo>
                  <a:lnTo>
                    <a:pt x="512" y="318"/>
                  </a:lnTo>
                  <a:lnTo>
                    <a:pt x="415" y="415"/>
                  </a:lnTo>
                  <a:lnTo>
                    <a:pt x="327" y="512"/>
                  </a:lnTo>
                  <a:lnTo>
                    <a:pt x="239" y="618"/>
                  </a:lnTo>
                  <a:lnTo>
                    <a:pt x="168" y="733"/>
                  </a:lnTo>
                  <a:lnTo>
                    <a:pt x="115" y="856"/>
                  </a:lnTo>
                  <a:lnTo>
                    <a:pt x="71" y="988"/>
                  </a:lnTo>
                  <a:lnTo>
                    <a:pt x="36" y="1121"/>
                  </a:lnTo>
                  <a:lnTo>
                    <a:pt x="9" y="1253"/>
                  </a:lnTo>
                  <a:lnTo>
                    <a:pt x="1" y="1403"/>
                  </a:lnTo>
                  <a:lnTo>
                    <a:pt x="9" y="1544"/>
                  </a:lnTo>
                  <a:lnTo>
                    <a:pt x="36" y="1676"/>
                  </a:lnTo>
                  <a:lnTo>
                    <a:pt x="71" y="1817"/>
                  </a:lnTo>
                  <a:lnTo>
                    <a:pt x="115" y="1941"/>
                  </a:lnTo>
                  <a:lnTo>
                    <a:pt x="168" y="2064"/>
                  </a:lnTo>
                  <a:lnTo>
                    <a:pt x="239" y="2179"/>
                  </a:lnTo>
                  <a:lnTo>
                    <a:pt x="327" y="2285"/>
                  </a:lnTo>
                  <a:lnTo>
                    <a:pt x="415" y="2382"/>
                  </a:lnTo>
                  <a:lnTo>
                    <a:pt x="512" y="2479"/>
                  </a:lnTo>
                  <a:lnTo>
                    <a:pt x="618" y="2558"/>
                  </a:lnTo>
                  <a:lnTo>
                    <a:pt x="733" y="2629"/>
                  </a:lnTo>
                  <a:lnTo>
                    <a:pt x="856" y="2682"/>
                  </a:lnTo>
                  <a:lnTo>
                    <a:pt x="988" y="2735"/>
                  </a:lnTo>
                  <a:lnTo>
                    <a:pt x="1121" y="2770"/>
                  </a:lnTo>
                  <a:lnTo>
                    <a:pt x="1253" y="2788"/>
                  </a:lnTo>
                  <a:lnTo>
                    <a:pt x="1403" y="2796"/>
                  </a:lnTo>
                  <a:lnTo>
                    <a:pt x="1544" y="2788"/>
                  </a:lnTo>
                  <a:lnTo>
                    <a:pt x="1676" y="2770"/>
                  </a:lnTo>
                  <a:lnTo>
                    <a:pt x="1817" y="2735"/>
                  </a:lnTo>
                  <a:lnTo>
                    <a:pt x="1941" y="2682"/>
                  </a:lnTo>
                  <a:lnTo>
                    <a:pt x="2064" y="2629"/>
                  </a:lnTo>
                  <a:lnTo>
                    <a:pt x="2179" y="2558"/>
                  </a:lnTo>
                  <a:lnTo>
                    <a:pt x="2285" y="2479"/>
                  </a:lnTo>
                  <a:lnTo>
                    <a:pt x="2382" y="2382"/>
                  </a:lnTo>
                  <a:lnTo>
                    <a:pt x="2479" y="2285"/>
                  </a:lnTo>
                  <a:lnTo>
                    <a:pt x="2558" y="2179"/>
                  </a:lnTo>
                  <a:lnTo>
                    <a:pt x="2629" y="2064"/>
                  </a:lnTo>
                  <a:lnTo>
                    <a:pt x="2682" y="1941"/>
                  </a:lnTo>
                  <a:lnTo>
                    <a:pt x="2735" y="1817"/>
                  </a:lnTo>
                  <a:lnTo>
                    <a:pt x="2770" y="1676"/>
                  </a:lnTo>
                  <a:lnTo>
                    <a:pt x="2788" y="1544"/>
                  </a:lnTo>
                  <a:lnTo>
                    <a:pt x="2796" y="1403"/>
                  </a:lnTo>
                  <a:lnTo>
                    <a:pt x="2788" y="1253"/>
                  </a:lnTo>
                  <a:lnTo>
                    <a:pt x="2770" y="1121"/>
                  </a:lnTo>
                  <a:lnTo>
                    <a:pt x="2735" y="988"/>
                  </a:lnTo>
                  <a:lnTo>
                    <a:pt x="2682" y="856"/>
                  </a:lnTo>
                  <a:lnTo>
                    <a:pt x="2629" y="733"/>
                  </a:lnTo>
                  <a:lnTo>
                    <a:pt x="2558" y="618"/>
                  </a:lnTo>
                  <a:lnTo>
                    <a:pt x="2479" y="512"/>
                  </a:lnTo>
                  <a:lnTo>
                    <a:pt x="2382" y="415"/>
                  </a:lnTo>
                  <a:lnTo>
                    <a:pt x="2285" y="318"/>
                  </a:lnTo>
                  <a:lnTo>
                    <a:pt x="2179" y="239"/>
                  </a:lnTo>
                  <a:lnTo>
                    <a:pt x="2064" y="168"/>
                  </a:lnTo>
                  <a:lnTo>
                    <a:pt x="1941" y="115"/>
                  </a:lnTo>
                  <a:lnTo>
                    <a:pt x="1817" y="62"/>
                  </a:lnTo>
                  <a:lnTo>
                    <a:pt x="1676" y="36"/>
                  </a:lnTo>
                  <a:lnTo>
                    <a:pt x="1544" y="9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2328575" y="579450"/>
              <a:ext cx="155050" cy="99675"/>
            </a:xfrm>
            <a:custGeom>
              <a:avLst/>
              <a:gdLst/>
              <a:ahLst/>
              <a:cxnLst/>
              <a:rect l="l" t="t" r="r" b="b"/>
              <a:pathLst>
                <a:path w="6202" h="3987" extrusionOk="0">
                  <a:moveTo>
                    <a:pt x="1041" y="0"/>
                  </a:moveTo>
                  <a:lnTo>
                    <a:pt x="936" y="9"/>
                  </a:lnTo>
                  <a:lnTo>
                    <a:pt x="839" y="27"/>
                  </a:lnTo>
                  <a:lnTo>
                    <a:pt x="742" y="44"/>
                  </a:lnTo>
                  <a:lnTo>
                    <a:pt x="645" y="79"/>
                  </a:lnTo>
                  <a:lnTo>
                    <a:pt x="548" y="132"/>
                  </a:lnTo>
                  <a:lnTo>
                    <a:pt x="459" y="194"/>
                  </a:lnTo>
                  <a:lnTo>
                    <a:pt x="371" y="265"/>
                  </a:lnTo>
                  <a:lnTo>
                    <a:pt x="283" y="344"/>
                  </a:lnTo>
                  <a:lnTo>
                    <a:pt x="212" y="450"/>
                  </a:lnTo>
                  <a:lnTo>
                    <a:pt x="133" y="565"/>
                  </a:lnTo>
                  <a:lnTo>
                    <a:pt x="71" y="688"/>
                  </a:lnTo>
                  <a:lnTo>
                    <a:pt x="36" y="811"/>
                  </a:lnTo>
                  <a:lnTo>
                    <a:pt x="10" y="935"/>
                  </a:lnTo>
                  <a:lnTo>
                    <a:pt x="1" y="1067"/>
                  </a:lnTo>
                  <a:lnTo>
                    <a:pt x="18" y="1200"/>
                  </a:lnTo>
                  <a:lnTo>
                    <a:pt x="36" y="1332"/>
                  </a:lnTo>
                  <a:lnTo>
                    <a:pt x="80" y="1473"/>
                  </a:lnTo>
                  <a:lnTo>
                    <a:pt x="133" y="1605"/>
                  </a:lnTo>
                  <a:lnTo>
                    <a:pt x="195" y="1746"/>
                  </a:lnTo>
                  <a:lnTo>
                    <a:pt x="274" y="1888"/>
                  </a:lnTo>
                  <a:lnTo>
                    <a:pt x="362" y="2020"/>
                  </a:lnTo>
                  <a:lnTo>
                    <a:pt x="451" y="2161"/>
                  </a:lnTo>
                  <a:lnTo>
                    <a:pt x="556" y="2302"/>
                  </a:lnTo>
                  <a:lnTo>
                    <a:pt x="671" y="2443"/>
                  </a:lnTo>
                  <a:lnTo>
                    <a:pt x="909" y="2725"/>
                  </a:lnTo>
                  <a:lnTo>
                    <a:pt x="997" y="2805"/>
                  </a:lnTo>
                  <a:lnTo>
                    <a:pt x="1103" y="2902"/>
                  </a:lnTo>
                  <a:lnTo>
                    <a:pt x="1235" y="3008"/>
                  </a:lnTo>
                  <a:lnTo>
                    <a:pt x="1394" y="3113"/>
                  </a:lnTo>
                  <a:lnTo>
                    <a:pt x="1562" y="3228"/>
                  </a:lnTo>
                  <a:lnTo>
                    <a:pt x="1747" y="3334"/>
                  </a:lnTo>
                  <a:lnTo>
                    <a:pt x="1941" y="3440"/>
                  </a:lnTo>
                  <a:lnTo>
                    <a:pt x="2153" y="3546"/>
                  </a:lnTo>
                  <a:lnTo>
                    <a:pt x="2364" y="3643"/>
                  </a:lnTo>
                  <a:lnTo>
                    <a:pt x="2594" y="3740"/>
                  </a:lnTo>
                  <a:lnTo>
                    <a:pt x="2814" y="3819"/>
                  </a:lnTo>
                  <a:lnTo>
                    <a:pt x="3035" y="3881"/>
                  </a:lnTo>
                  <a:lnTo>
                    <a:pt x="3264" y="3934"/>
                  </a:lnTo>
                  <a:lnTo>
                    <a:pt x="3485" y="3969"/>
                  </a:lnTo>
                  <a:lnTo>
                    <a:pt x="3696" y="3987"/>
                  </a:lnTo>
                  <a:lnTo>
                    <a:pt x="3793" y="3987"/>
                  </a:lnTo>
                  <a:lnTo>
                    <a:pt x="3899" y="3978"/>
                  </a:lnTo>
                  <a:lnTo>
                    <a:pt x="4270" y="3943"/>
                  </a:lnTo>
                  <a:lnTo>
                    <a:pt x="4605" y="3890"/>
                  </a:lnTo>
                  <a:lnTo>
                    <a:pt x="4763" y="3863"/>
                  </a:lnTo>
                  <a:lnTo>
                    <a:pt x="4905" y="3828"/>
                  </a:lnTo>
                  <a:lnTo>
                    <a:pt x="5046" y="3793"/>
                  </a:lnTo>
                  <a:lnTo>
                    <a:pt x="5178" y="3748"/>
                  </a:lnTo>
                  <a:lnTo>
                    <a:pt x="5293" y="3704"/>
                  </a:lnTo>
                  <a:lnTo>
                    <a:pt x="5416" y="3651"/>
                  </a:lnTo>
                  <a:lnTo>
                    <a:pt x="5522" y="3599"/>
                  </a:lnTo>
                  <a:lnTo>
                    <a:pt x="5619" y="3528"/>
                  </a:lnTo>
                  <a:lnTo>
                    <a:pt x="5716" y="3457"/>
                  </a:lnTo>
                  <a:lnTo>
                    <a:pt x="5813" y="3378"/>
                  </a:lnTo>
                  <a:lnTo>
                    <a:pt x="5901" y="3290"/>
                  </a:lnTo>
                  <a:lnTo>
                    <a:pt x="5981" y="3193"/>
                  </a:lnTo>
                  <a:lnTo>
                    <a:pt x="6051" y="3096"/>
                  </a:lnTo>
                  <a:lnTo>
                    <a:pt x="6113" y="2990"/>
                  </a:lnTo>
                  <a:lnTo>
                    <a:pt x="6157" y="2875"/>
                  </a:lnTo>
                  <a:lnTo>
                    <a:pt x="6183" y="2761"/>
                  </a:lnTo>
                  <a:lnTo>
                    <a:pt x="6201" y="2646"/>
                  </a:lnTo>
                  <a:lnTo>
                    <a:pt x="6201" y="2523"/>
                  </a:lnTo>
                  <a:lnTo>
                    <a:pt x="6201" y="2408"/>
                  </a:lnTo>
                  <a:lnTo>
                    <a:pt x="6183" y="2293"/>
                  </a:lnTo>
                  <a:lnTo>
                    <a:pt x="6157" y="2179"/>
                  </a:lnTo>
                  <a:lnTo>
                    <a:pt x="6113" y="2064"/>
                  </a:lnTo>
                  <a:lnTo>
                    <a:pt x="6069" y="1958"/>
                  </a:lnTo>
                  <a:lnTo>
                    <a:pt x="6025" y="1852"/>
                  </a:lnTo>
                  <a:lnTo>
                    <a:pt x="5963" y="1755"/>
                  </a:lnTo>
                  <a:lnTo>
                    <a:pt x="5901" y="1667"/>
                  </a:lnTo>
                  <a:lnTo>
                    <a:pt x="5831" y="1588"/>
                  </a:lnTo>
                  <a:lnTo>
                    <a:pt x="5751" y="1517"/>
                  </a:lnTo>
                  <a:lnTo>
                    <a:pt x="5672" y="1447"/>
                  </a:lnTo>
                  <a:lnTo>
                    <a:pt x="5592" y="1394"/>
                  </a:lnTo>
                  <a:lnTo>
                    <a:pt x="5504" y="1350"/>
                  </a:lnTo>
                  <a:lnTo>
                    <a:pt x="5416" y="1314"/>
                  </a:lnTo>
                  <a:lnTo>
                    <a:pt x="5328" y="1288"/>
                  </a:lnTo>
                  <a:lnTo>
                    <a:pt x="5240" y="1261"/>
                  </a:lnTo>
                  <a:lnTo>
                    <a:pt x="5151" y="1244"/>
                  </a:lnTo>
                  <a:lnTo>
                    <a:pt x="5063" y="1235"/>
                  </a:lnTo>
                  <a:lnTo>
                    <a:pt x="4896" y="1226"/>
                  </a:lnTo>
                  <a:lnTo>
                    <a:pt x="4728" y="1244"/>
                  </a:lnTo>
                  <a:lnTo>
                    <a:pt x="4587" y="1261"/>
                  </a:lnTo>
                  <a:lnTo>
                    <a:pt x="4464" y="1297"/>
                  </a:lnTo>
                  <a:lnTo>
                    <a:pt x="4331" y="1341"/>
                  </a:lnTo>
                  <a:lnTo>
                    <a:pt x="4164" y="1376"/>
                  </a:lnTo>
                  <a:lnTo>
                    <a:pt x="4067" y="1394"/>
                  </a:lnTo>
                  <a:lnTo>
                    <a:pt x="3970" y="1411"/>
                  </a:lnTo>
                  <a:lnTo>
                    <a:pt x="3749" y="1411"/>
                  </a:lnTo>
                  <a:lnTo>
                    <a:pt x="3626" y="1402"/>
                  </a:lnTo>
                  <a:lnTo>
                    <a:pt x="3502" y="1385"/>
                  </a:lnTo>
                  <a:lnTo>
                    <a:pt x="3379" y="1350"/>
                  </a:lnTo>
                  <a:lnTo>
                    <a:pt x="3246" y="1305"/>
                  </a:lnTo>
                  <a:lnTo>
                    <a:pt x="3114" y="1252"/>
                  </a:lnTo>
                  <a:lnTo>
                    <a:pt x="2982" y="1173"/>
                  </a:lnTo>
                  <a:lnTo>
                    <a:pt x="2850" y="1076"/>
                  </a:lnTo>
                  <a:lnTo>
                    <a:pt x="2717" y="961"/>
                  </a:lnTo>
                  <a:lnTo>
                    <a:pt x="2629" y="864"/>
                  </a:lnTo>
                  <a:lnTo>
                    <a:pt x="2532" y="759"/>
                  </a:lnTo>
                  <a:lnTo>
                    <a:pt x="2400" y="626"/>
                  </a:lnTo>
                  <a:lnTo>
                    <a:pt x="2241" y="494"/>
                  </a:lnTo>
                  <a:lnTo>
                    <a:pt x="2065" y="353"/>
                  </a:lnTo>
                  <a:lnTo>
                    <a:pt x="1968" y="291"/>
                  </a:lnTo>
                  <a:lnTo>
                    <a:pt x="1871" y="229"/>
                  </a:lnTo>
                  <a:lnTo>
                    <a:pt x="1774" y="176"/>
                  </a:lnTo>
                  <a:lnTo>
                    <a:pt x="1668" y="132"/>
                  </a:lnTo>
                  <a:lnTo>
                    <a:pt x="1562" y="97"/>
                  </a:lnTo>
                  <a:lnTo>
                    <a:pt x="1465" y="62"/>
                  </a:lnTo>
                  <a:lnTo>
                    <a:pt x="1359" y="35"/>
                  </a:lnTo>
                  <a:lnTo>
                    <a:pt x="1253" y="18"/>
                  </a:lnTo>
                  <a:lnTo>
                    <a:pt x="1147" y="9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20"/>
          <p:cNvGrpSpPr/>
          <p:nvPr/>
        </p:nvGrpSpPr>
        <p:grpSpPr>
          <a:xfrm>
            <a:off x="6146" y="3116808"/>
            <a:ext cx="976273" cy="1863960"/>
            <a:chOff x="4959750" y="3243250"/>
            <a:chExt cx="1169750" cy="2233625"/>
          </a:xfrm>
        </p:grpSpPr>
        <p:sp>
          <p:nvSpPr>
            <p:cNvPr id="503" name="Google Shape;503;p20"/>
            <p:cNvSpPr/>
            <p:nvPr/>
          </p:nvSpPr>
          <p:spPr>
            <a:xfrm>
              <a:off x="4959750" y="5397700"/>
              <a:ext cx="1169750" cy="79175"/>
            </a:xfrm>
            <a:custGeom>
              <a:avLst/>
              <a:gdLst/>
              <a:ahLst/>
              <a:cxnLst/>
              <a:rect l="l" t="t" r="r" b="b"/>
              <a:pathLst>
                <a:path w="46790" h="3167" extrusionOk="0">
                  <a:moveTo>
                    <a:pt x="23399" y="1"/>
                  </a:moveTo>
                  <a:lnTo>
                    <a:pt x="21000" y="10"/>
                  </a:lnTo>
                  <a:lnTo>
                    <a:pt x="18681" y="36"/>
                  </a:lnTo>
                  <a:lnTo>
                    <a:pt x="16440" y="71"/>
                  </a:lnTo>
                  <a:lnTo>
                    <a:pt x="14288" y="124"/>
                  </a:lnTo>
                  <a:lnTo>
                    <a:pt x="12242" y="195"/>
                  </a:lnTo>
                  <a:lnTo>
                    <a:pt x="10319" y="274"/>
                  </a:lnTo>
                  <a:lnTo>
                    <a:pt x="8511" y="362"/>
                  </a:lnTo>
                  <a:lnTo>
                    <a:pt x="6853" y="468"/>
                  </a:lnTo>
                  <a:lnTo>
                    <a:pt x="6077" y="521"/>
                  </a:lnTo>
                  <a:lnTo>
                    <a:pt x="5345" y="574"/>
                  </a:lnTo>
                  <a:lnTo>
                    <a:pt x="4648" y="636"/>
                  </a:lnTo>
                  <a:lnTo>
                    <a:pt x="3996" y="697"/>
                  </a:lnTo>
                  <a:lnTo>
                    <a:pt x="3387" y="768"/>
                  </a:lnTo>
                  <a:lnTo>
                    <a:pt x="2823" y="830"/>
                  </a:lnTo>
                  <a:lnTo>
                    <a:pt x="2311" y="900"/>
                  </a:lnTo>
                  <a:lnTo>
                    <a:pt x="1844" y="971"/>
                  </a:lnTo>
                  <a:lnTo>
                    <a:pt x="1420" y="1041"/>
                  </a:lnTo>
                  <a:lnTo>
                    <a:pt x="1050" y="1112"/>
                  </a:lnTo>
                  <a:lnTo>
                    <a:pt x="741" y="1191"/>
                  </a:lnTo>
                  <a:lnTo>
                    <a:pt x="477" y="1262"/>
                  </a:lnTo>
                  <a:lnTo>
                    <a:pt x="371" y="1306"/>
                  </a:lnTo>
                  <a:lnTo>
                    <a:pt x="274" y="1341"/>
                  </a:lnTo>
                  <a:lnTo>
                    <a:pt x="186" y="1385"/>
                  </a:lnTo>
                  <a:lnTo>
                    <a:pt x="124" y="1421"/>
                  </a:lnTo>
                  <a:lnTo>
                    <a:pt x="71" y="1465"/>
                  </a:lnTo>
                  <a:lnTo>
                    <a:pt x="36" y="1500"/>
                  </a:lnTo>
                  <a:lnTo>
                    <a:pt x="9" y="1544"/>
                  </a:lnTo>
                  <a:lnTo>
                    <a:pt x="0" y="1588"/>
                  </a:lnTo>
                  <a:lnTo>
                    <a:pt x="9" y="1624"/>
                  </a:lnTo>
                  <a:lnTo>
                    <a:pt x="36" y="1668"/>
                  </a:lnTo>
                  <a:lnTo>
                    <a:pt x="71" y="1703"/>
                  </a:lnTo>
                  <a:lnTo>
                    <a:pt x="124" y="1747"/>
                  </a:lnTo>
                  <a:lnTo>
                    <a:pt x="186" y="1782"/>
                  </a:lnTo>
                  <a:lnTo>
                    <a:pt x="274" y="1826"/>
                  </a:lnTo>
                  <a:lnTo>
                    <a:pt x="371" y="1862"/>
                  </a:lnTo>
                  <a:lnTo>
                    <a:pt x="477" y="1906"/>
                  </a:lnTo>
                  <a:lnTo>
                    <a:pt x="741" y="1976"/>
                  </a:lnTo>
                  <a:lnTo>
                    <a:pt x="1050" y="2056"/>
                  </a:lnTo>
                  <a:lnTo>
                    <a:pt x="1420" y="2126"/>
                  </a:lnTo>
                  <a:lnTo>
                    <a:pt x="1844" y="2197"/>
                  </a:lnTo>
                  <a:lnTo>
                    <a:pt x="2311" y="2267"/>
                  </a:lnTo>
                  <a:lnTo>
                    <a:pt x="2823" y="2338"/>
                  </a:lnTo>
                  <a:lnTo>
                    <a:pt x="3387" y="2400"/>
                  </a:lnTo>
                  <a:lnTo>
                    <a:pt x="3996" y="2470"/>
                  </a:lnTo>
                  <a:lnTo>
                    <a:pt x="4648" y="2532"/>
                  </a:lnTo>
                  <a:lnTo>
                    <a:pt x="5345" y="2594"/>
                  </a:lnTo>
                  <a:lnTo>
                    <a:pt x="6077" y="2647"/>
                  </a:lnTo>
                  <a:lnTo>
                    <a:pt x="6853" y="2700"/>
                  </a:lnTo>
                  <a:lnTo>
                    <a:pt x="8511" y="2805"/>
                  </a:lnTo>
                  <a:lnTo>
                    <a:pt x="10319" y="2894"/>
                  </a:lnTo>
                  <a:lnTo>
                    <a:pt x="12242" y="2973"/>
                  </a:lnTo>
                  <a:lnTo>
                    <a:pt x="14288" y="3044"/>
                  </a:lnTo>
                  <a:lnTo>
                    <a:pt x="16440" y="3096"/>
                  </a:lnTo>
                  <a:lnTo>
                    <a:pt x="18681" y="3132"/>
                  </a:lnTo>
                  <a:lnTo>
                    <a:pt x="21000" y="3158"/>
                  </a:lnTo>
                  <a:lnTo>
                    <a:pt x="23399" y="3167"/>
                  </a:lnTo>
                  <a:lnTo>
                    <a:pt x="25789" y="3158"/>
                  </a:lnTo>
                  <a:lnTo>
                    <a:pt x="28109" y="3132"/>
                  </a:lnTo>
                  <a:lnTo>
                    <a:pt x="30349" y="3096"/>
                  </a:lnTo>
                  <a:lnTo>
                    <a:pt x="32501" y="3044"/>
                  </a:lnTo>
                  <a:lnTo>
                    <a:pt x="34547" y="2973"/>
                  </a:lnTo>
                  <a:lnTo>
                    <a:pt x="36479" y="2894"/>
                  </a:lnTo>
                  <a:lnTo>
                    <a:pt x="38278" y="2805"/>
                  </a:lnTo>
                  <a:lnTo>
                    <a:pt x="39936" y="2700"/>
                  </a:lnTo>
                  <a:lnTo>
                    <a:pt x="40712" y="2647"/>
                  </a:lnTo>
                  <a:lnTo>
                    <a:pt x="41445" y="2594"/>
                  </a:lnTo>
                  <a:lnTo>
                    <a:pt x="42141" y="2532"/>
                  </a:lnTo>
                  <a:lnTo>
                    <a:pt x="42794" y="2470"/>
                  </a:lnTo>
                  <a:lnTo>
                    <a:pt x="43403" y="2400"/>
                  </a:lnTo>
                  <a:lnTo>
                    <a:pt x="43967" y="2338"/>
                  </a:lnTo>
                  <a:lnTo>
                    <a:pt x="44479" y="2267"/>
                  </a:lnTo>
                  <a:lnTo>
                    <a:pt x="44955" y="2197"/>
                  </a:lnTo>
                  <a:lnTo>
                    <a:pt x="45369" y="2126"/>
                  </a:lnTo>
                  <a:lnTo>
                    <a:pt x="45740" y="2056"/>
                  </a:lnTo>
                  <a:lnTo>
                    <a:pt x="46057" y="1976"/>
                  </a:lnTo>
                  <a:lnTo>
                    <a:pt x="46313" y="1906"/>
                  </a:lnTo>
                  <a:lnTo>
                    <a:pt x="46428" y="1862"/>
                  </a:lnTo>
                  <a:lnTo>
                    <a:pt x="46516" y="1826"/>
                  </a:lnTo>
                  <a:lnTo>
                    <a:pt x="46604" y="1782"/>
                  </a:lnTo>
                  <a:lnTo>
                    <a:pt x="46666" y="1747"/>
                  </a:lnTo>
                  <a:lnTo>
                    <a:pt x="46719" y="1703"/>
                  </a:lnTo>
                  <a:lnTo>
                    <a:pt x="46763" y="1668"/>
                  </a:lnTo>
                  <a:lnTo>
                    <a:pt x="46781" y="1624"/>
                  </a:lnTo>
                  <a:lnTo>
                    <a:pt x="46789" y="1588"/>
                  </a:lnTo>
                  <a:lnTo>
                    <a:pt x="46781" y="1544"/>
                  </a:lnTo>
                  <a:lnTo>
                    <a:pt x="46763" y="1500"/>
                  </a:lnTo>
                  <a:lnTo>
                    <a:pt x="46719" y="1465"/>
                  </a:lnTo>
                  <a:lnTo>
                    <a:pt x="46666" y="1421"/>
                  </a:lnTo>
                  <a:lnTo>
                    <a:pt x="46604" y="1385"/>
                  </a:lnTo>
                  <a:lnTo>
                    <a:pt x="46516" y="1341"/>
                  </a:lnTo>
                  <a:lnTo>
                    <a:pt x="46428" y="1306"/>
                  </a:lnTo>
                  <a:lnTo>
                    <a:pt x="46313" y="1262"/>
                  </a:lnTo>
                  <a:lnTo>
                    <a:pt x="46057" y="1191"/>
                  </a:lnTo>
                  <a:lnTo>
                    <a:pt x="45740" y="1112"/>
                  </a:lnTo>
                  <a:lnTo>
                    <a:pt x="45369" y="1041"/>
                  </a:lnTo>
                  <a:lnTo>
                    <a:pt x="44955" y="971"/>
                  </a:lnTo>
                  <a:lnTo>
                    <a:pt x="44479" y="900"/>
                  </a:lnTo>
                  <a:lnTo>
                    <a:pt x="43967" y="830"/>
                  </a:lnTo>
                  <a:lnTo>
                    <a:pt x="43403" y="768"/>
                  </a:lnTo>
                  <a:lnTo>
                    <a:pt x="42794" y="697"/>
                  </a:lnTo>
                  <a:lnTo>
                    <a:pt x="42141" y="636"/>
                  </a:lnTo>
                  <a:lnTo>
                    <a:pt x="41445" y="574"/>
                  </a:lnTo>
                  <a:lnTo>
                    <a:pt x="40712" y="521"/>
                  </a:lnTo>
                  <a:lnTo>
                    <a:pt x="39936" y="468"/>
                  </a:lnTo>
                  <a:lnTo>
                    <a:pt x="38278" y="362"/>
                  </a:lnTo>
                  <a:lnTo>
                    <a:pt x="36479" y="274"/>
                  </a:lnTo>
                  <a:lnTo>
                    <a:pt x="34547" y="195"/>
                  </a:lnTo>
                  <a:lnTo>
                    <a:pt x="32501" y="124"/>
                  </a:lnTo>
                  <a:lnTo>
                    <a:pt x="30349" y="71"/>
                  </a:lnTo>
                  <a:lnTo>
                    <a:pt x="28109" y="36"/>
                  </a:lnTo>
                  <a:lnTo>
                    <a:pt x="25789" y="10"/>
                  </a:lnTo>
                  <a:lnTo>
                    <a:pt x="23399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5637325" y="3546875"/>
              <a:ext cx="101675" cy="101675"/>
            </a:xfrm>
            <a:custGeom>
              <a:avLst/>
              <a:gdLst/>
              <a:ahLst/>
              <a:cxnLst/>
              <a:rect l="l" t="t" r="r" b="b"/>
              <a:pathLst>
                <a:path w="4067" h="4067" extrusionOk="0">
                  <a:moveTo>
                    <a:pt x="1932" y="0"/>
                  </a:moveTo>
                  <a:lnTo>
                    <a:pt x="1826" y="9"/>
                  </a:lnTo>
                  <a:lnTo>
                    <a:pt x="1623" y="44"/>
                  </a:lnTo>
                  <a:lnTo>
                    <a:pt x="1429" y="88"/>
                  </a:lnTo>
                  <a:lnTo>
                    <a:pt x="1244" y="159"/>
                  </a:lnTo>
                  <a:lnTo>
                    <a:pt x="1068" y="247"/>
                  </a:lnTo>
                  <a:lnTo>
                    <a:pt x="900" y="344"/>
                  </a:lnTo>
                  <a:lnTo>
                    <a:pt x="741" y="468"/>
                  </a:lnTo>
                  <a:lnTo>
                    <a:pt x="600" y="600"/>
                  </a:lnTo>
                  <a:lnTo>
                    <a:pt x="468" y="741"/>
                  </a:lnTo>
                  <a:lnTo>
                    <a:pt x="345" y="900"/>
                  </a:lnTo>
                  <a:lnTo>
                    <a:pt x="247" y="1067"/>
                  </a:lnTo>
                  <a:lnTo>
                    <a:pt x="159" y="1244"/>
                  </a:lnTo>
                  <a:lnTo>
                    <a:pt x="89" y="1429"/>
                  </a:lnTo>
                  <a:lnTo>
                    <a:pt x="45" y="1623"/>
                  </a:lnTo>
                  <a:lnTo>
                    <a:pt x="9" y="1826"/>
                  </a:lnTo>
                  <a:lnTo>
                    <a:pt x="1" y="1932"/>
                  </a:lnTo>
                  <a:lnTo>
                    <a:pt x="1" y="2038"/>
                  </a:lnTo>
                  <a:lnTo>
                    <a:pt x="1" y="2143"/>
                  </a:lnTo>
                  <a:lnTo>
                    <a:pt x="9" y="2240"/>
                  </a:lnTo>
                  <a:lnTo>
                    <a:pt x="45" y="2443"/>
                  </a:lnTo>
                  <a:lnTo>
                    <a:pt x="89" y="2637"/>
                  </a:lnTo>
                  <a:lnTo>
                    <a:pt x="159" y="2823"/>
                  </a:lnTo>
                  <a:lnTo>
                    <a:pt x="247" y="3008"/>
                  </a:lnTo>
                  <a:lnTo>
                    <a:pt x="345" y="3175"/>
                  </a:lnTo>
                  <a:lnTo>
                    <a:pt x="468" y="3325"/>
                  </a:lnTo>
                  <a:lnTo>
                    <a:pt x="600" y="3475"/>
                  </a:lnTo>
                  <a:lnTo>
                    <a:pt x="741" y="3607"/>
                  </a:lnTo>
                  <a:lnTo>
                    <a:pt x="900" y="3722"/>
                  </a:lnTo>
                  <a:lnTo>
                    <a:pt x="1068" y="3819"/>
                  </a:lnTo>
                  <a:lnTo>
                    <a:pt x="1244" y="3907"/>
                  </a:lnTo>
                  <a:lnTo>
                    <a:pt x="1429" y="3978"/>
                  </a:lnTo>
                  <a:lnTo>
                    <a:pt x="1623" y="4031"/>
                  </a:lnTo>
                  <a:lnTo>
                    <a:pt x="1826" y="4057"/>
                  </a:lnTo>
                  <a:lnTo>
                    <a:pt x="1932" y="4066"/>
                  </a:lnTo>
                  <a:lnTo>
                    <a:pt x="2135" y="4066"/>
                  </a:lnTo>
                  <a:lnTo>
                    <a:pt x="2241" y="4057"/>
                  </a:lnTo>
                  <a:lnTo>
                    <a:pt x="2444" y="4031"/>
                  </a:lnTo>
                  <a:lnTo>
                    <a:pt x="2638" y="3978"/>
                  </a:lnTo>
                  <a:lnTo>
                    <a:pt x="2823" y="3907"/>
                  </a:lnTo>
                  <a:lnTo>
                    <a:pt x="3008" y="3819"/>
                  </a:lnTo>
                  <a:lnTo>
                    <a:pt x="3176" y="3722"/>
                  </a:lnTo>
                  <a:lnTo>
                    <a:pt x="3326" y="3607"/>
                  </a:lnTo>
                  <a:lnTo>
                    <a:pt x="3476" y="3475"/>
                  </a:lnTo>
                  <a:lnTo>
                    <a:pt x="3608" y="3325"/>
                  </a:lnTo>
                  <a:lnTo>
                    <a:pt x="3722" y="3175"/>
                  </a:lnTo>
                  <a:lnTo>
                    <a:pt x="3820" y="3008"/>
                  </a:lnTo>
                  <a:lnTo>
                    <a:pt x="3908" y="2823"/>
                  </a:lnTo>
                  <a:lnTo>
                    <a:pt x="3978" y="2637"/>
                  </a:lnTo>
                  <a:lnTo>
                    <a:pt x="4031" y="2443"/>
                  </a:lnTo>
                  <a:lnTo>
                    <a:pt x="4058" y="2240"/>
                  </a:lnTo>
                  <a:lnTo>
                    <a:pt x="4066" y="2143"/>
                  </a:lnTo>
                  <a:lnTo>
                    <a:pt x="4066" y="2038"/>
                  </a:lnTo>
                  <a:lnTo>
                    <a:pt x="4066" y="1932"/>
                  </a:lnTo>
                  <a:lnTo>
                    <a:pt x="4058" y="1826"/>
                  </a:lnTo>
                  <a:lnTo>
                    <a:pt x="4031" y="1623"/>
                  </a:lnTo>
                  <a:lnTo>
                    <a:pt x="3978" y="1429"/>
                  </a:lnTo>
                  <a:lnTo>
                    <a:pt x="3908" y="1244"/>
                  </a:lnTo>
                  <a:lnTo>
                    <a:pt x="3820" y="1067"/>
                  </a:lnTo>
                  <a:lnTo>
                    <a:pt x="3722" y="900"/>
                  </a:lnTo>
                  <a:lnTo>
                    <a:pt x="3608" y="741"/>
                  </a:lnTo>
                  <a:lnTo>
                    <a:pt x="3476" y="600"/>
                  </a:lnTo>
                  <a:lnTo>
                    <a:pt x="3326" y="468"/>
                  </a:lnTo>
                  <a:lnTo>
                    <a:pt x="3176" y="344"/>
                  </a:lnTo>
                  <a:lnTo>
                    <a:pt x="3008" y="247"/>
                  </a:lnTo>
                  <a:lnTo>
                    <a:pt x="2823" y="159"/>
                  </a:lnTo>
                  <a:lnTo>
                    <a:pt x="2638" y="88"/>
                  </a:lnTo>
                  <a:lnTo>
                    <a:pt x="2444" y="44"/>
                  </a:lnTo>
                  <a:lnTo>
                    <a:pt x="2241" y="9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5371850" y="3646525"/>
              <a:ext cx="101675" cy="101675"/>
            </a:xfrm>
            <a:custGeom>
              <a:avLst/>
              <a:gdLst/>
              <a:ahLst/>
              <a:cxnLst/>
              <a:rect l="l" t="t" r="r" b="b"/>
              <a:pathLst>
                <a:path w="4067" h="4067" extrusionOk="0">
                  <a:moveTo>
                    <a:pt x="1932" y="1"/>
                  </a:moveTo>
                  <a:lnTo>
                    <a:pt x="1826" y="10"/>
                  </a:lnTo>
                  <a:lnTo>
                    <a:pt x="1623" y="45"/>
                  </a:lnTo>
                  <a:lnTo>
                    <a:pt x="1429" y="89"/>
                  </a:lnTo>
                  <a:lnTo>
                    <a:pt x="1244" y="159"/>
                  </a:lnTo>
                  <a:lnTo>
                    <a:pt x="1068" y="248"/>
                  </a:lnTo>
                  <a:lnTo>
                    <a:pt x="900" y="345"/>
                  </a:lnTo>
                  <a:lnTo>
                    <a:pt x="741" y="459"/>
                  </a:lnTo>
                  <a:lnTo>
                    <a:pt x="600" y="592"/>
                  </a:lnTo>
                  <a:lnTo>
                    <a:pt x="468" y="742"/>
                  </a:lnTo>
                  <a:lnTo>
                    <a:pt x="344" y="900"/>
                  </a:lnTo>
                  <a:lnTo>
                    <a:pt x="247" y="1068"/>
                  </a:lnTo>
                  <a:lnTo>
                    <a:pt x="159" y="1244"/>
                  </a:lnTo>
                  <a:lnTo>
                    <a:pt x="89" y="1430"/>
                  </a:lnTo>
                  <a:lnTo>
                    <a:pt x="45" y="1624"/>
                  </a:lnTo>
                  <a:lnTo>
                    <a:pt x="9" y="1826"/>
                  </a:lnTo>
                  <a:lnTo>
                    <a:pt x="1" y="1932"/>
                  </a:lnTo>
                  <a:lnTo>
                    <a:pt x="1" y="2029"/>
                  </a:lnTo>
                  <a:lnTo>
                    <a:pt x="1" y="2135"/>
                  </a:lnTo>
                  <a:lnTo>
                    <a:pt x="9" y="2241"/>
                  </a:lnTo>
                  <a:lnTo>
                    <a:pt x="45" y="2444"/>
                  </a:lnTo>
                  <a:lnTo>
                    <a:pt x="89" y="2638"/>
                  </a:lnTo>
                  <a:lnTo>
                    <a:pt x="159" y="2823"/>
                  </a:lnTo>
                  <a:lnTo>
                    <a:pt x="247" y="2999"/>
                  </a:lnTo>
                  <a:lnTo>
                    <a:pt x="344" y="3167"/>
                  </a:lnTo>
                  <a:lnTo>
                    <a:pt x="468" y="3326"/>
                  </a:lnTo>
                  <a:lnTo>
                    <a:pt x="600" y="3476"/>
                  </a:lnTo>
                  <a:lnTo>
                    <a:pt x="741" y="3599"/>
                  </a:lnTo>
                  <a:lnTo>
                    <a:pt x="900" y="3723"/>
                  </a:lnTo>
                  <a:lnTo>
                    <a:pt x="1068" y="3820"/>
                  </a:lnTo>
                  <a:lnTo>
                    <a:pt x="1244" y="3908"/>
                  </a:lnTo>
                  <a:lnTo>
                    <a:pt x="1429" y="3978"/>
                  </a:lnTo>
                  <a:lnTo>
                    <a:pt x="1623" y="4023"/>
                  </a:lnTo>
                  <a:lnTo>
                    <a:pt x="1826" y="4058"/>
                  </a:lnTo>
                  <a:lnTo>
                    <a:pt x="1932" y="4067"/>
                  </a:lnTo>
                  <a:lnTo>
                    <a:pt x="2144" y="4067"/>
                  </a:lnTo>
                  <a:lnTo>
                    <a:pt x="2241" y="4058"/>
                  </a:lnTo>
                  <a:lnTo>
                    <a:pt x="2444" y="4023"/>
                  </a:lnTo>
                  <a:lnTo>
                    <a:pt x="2638" y="3978"/>
                  </a:lnTo>
                  <a:lnTo>
                    <a:pt x="2823" y="3908"/>
                  </a:lnTo>
                  <a:lnTo>
                    <a:pt x="3008" y="3820"/>
                  </a:lnTo>
                  <a:lnTo>
                    <a:pt x="3176" y="3723"/>
                  </a:lnTo>
                  <a:lnTo>
                    <a:pt x="3326" y="3599"/>
                  </a:lnTo>
                  <a:lnTo>
                    <a:pt x="3476" y="3476"/>
                  </a:lnTo>
                  <a:lnTo>
                    <a:pt x="3608" y="3326"/>
                  </a:lnTo>
                  <a:lnTo>
                    <a:pt x="3722" y="3167"/>
                  </a:lnTo>
                  <a:lnTo>
                    <a:pt x="3828" y="2999"/>
                  </a:lnTo>
                  <a:lnTo>
                    <a:pt x="3908" y="2823"/>
                  </a:lnTo>
                  <a:lnTo>
                    <a:pt x="3978" y="2638"/>
                  </a:lnTo>
                  <a:lnTo>
                    <a:pt x="4031" y="2444"/>
                  </a:lnTo>
                  <a:lnTo>
                    <a:pt x="4058" y="2241"/>
                  </a:lnTo>
                  <a:lnTo>
                    <a:pt x="4066" y="2135"/>
                  </a:lnTo>
                  <a:lnTo>
                    <a:pt x="4066" y="2029"/>
                  </a:lnTo>
                  <a:lnTo>
                    <a:pt x="4066" y="1932"/>
                  </a:lnTo>
                  <a:lnTo>
                    <a:pt x="4058" y="1826"/>
                  </a:lnTo>
                  <a:lnTo>
                    <a:pt x="4031" y="1624"/>
                  </a:lnTo>
                  <a:lnTo>
                    <a:pt x="3978" y="1430"/>
                  </a:lnTo>
                  <a:lnTo>
                    <a:pt x="3908" y="1244"/>
                  </a:lnTo>
                  <a:lnTo>
                    <a:pt x="3828" y="1068"/>
                  </a:lnTo>
                  <a:lnTo>
                    <a:pt x="3722" y="900"/>
                  </a:lnTo>
                  <a:lnTo>
                    <a:pt x="3608" y="742"/>
                  </a:lnTo>
                  <a:lnTo>
                    <a:pt x="3476" y="592"/>
                  </a:lnTo>
                  <a:lnTo>
                    <a:pt x="3326" y="459"/>
                  </a:lnTo>
                  <a:lnTo>
                    <a:pt x="3176" y="345"/>
                  </a:lnTo>
                  <a:lnTo>
                    <a:pt x="3008" y="248"/>
                  </a:lnTo>
                  <a:lnTo>
                    <a:pt x="2823" y="159"/>
                  </a:lnTo>
                  <a:lnTo>
                    <a:pt x="2638" y="89"/>
                  </a:lnTo>
                  <a:lnTo>
                    <a:pt x="2444" y="45"/>
                  </a:lnTo>
                  <a:lnTo>
                    <a:pt x="2241" y="10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5323775" y="3497475"/>
              <a:ext cx="200450" cy="200450"/>
            </a:xfrm>
            <a:custGeom>
              <a:avLst/>
              <a:gdLst/>
              <a:ahLst/>
              <a:cxnLst/>
              <a:rect l="l" t="t" r="r" b="b"/>
              <a:pathLst>
                <a:path w="8018" h="8018" extrusionOk="0">
                  <a:moveTo>
                    <a:pt x="4014" y="1"/>
                  </a:moveTo>
                  <a:lnTo>
                    <a:pt x="3811" y="9"/>
                  </a:lnTo>
                  <a:lnTo>
                    <a:pt x="3599" y="27"/>
                  </a:lnTo>
                  <a:lnTo>
                    <a:pt x="3405" y="45"/>
                  </a:lnTo>
                  <a:lnTo>
                    <a:pt x="3202" y="80"/>
                  </a:lnTo>
                  <a:lnTo>
                    <a:pt x="3008" y="124"/>
                  </a:lnTo>
                  <a:lnTo>
                    <a:pt x="2823" y="186"/>
                  </a:lnTo>
                  <a:lnTo>
                    <a:pt x="2638" y="247"/>
                  </a:lnTo>
                  <a:lnTo>
                    <a:pt x="2453" y="318"/>
                  </a:lnTo>
                  <a:lnTo>
                    <a:pt x="2276" y="397"/>
                  </a:lnTo>
                  <a:lnTo>
                    <a:pt x="2100" y="486"/>
                  </a:lnTo>
                  <a:lnTo>
                    <a:pt x="1932" y="583"/>
                  </a:lnTo>
                  <a:lnTo>
                    <a:pt x="1774" y="688"/>
                  </a:lnTo>
                  <a:lnTo>
                    <a:pt x="1615" y="794"/>
                  </a:lnTo>
                  <a:lnTo>
                    <a:pt x="1465" y="918"/>
                  </a:lnTo>
                  <a:lnTo>
                    <a:pt x="1315" y="1041"/>
                  </a:lnTo>
                  <a:lnTo>
                    <a:pt x="1183" y="1174"/>
                  </a:lnTo>
                  <a:lnTo>
                    <a:pt x="1042" y="1315"/>
                  </a:lnTo>
                  <a:lnTo>
                    <a:pt x="918" y="1465"/>
                  </a:lnTo>
                  <a:lnTo>
                    <a:pt x="803" y="1615"/>
                  </a:lnTo>
                  <a:lnTo>
                    <a:pt x="689" y="1773"/>
                  </a:lnTo>
                  <a:lnTo>
                    <a:pt x="583" y="1932"/>
                  </a:lnTo>
                  <a:lnTo>
                    <a:pt x="486" y="2100"/>
                  </a:lnTo>
                  <a:lnTo>
                    <a:pt x="398" y="2276"/>
                  </a:lnTo>
                  <a:lnTo>
                    <a:pt x="318" y="2452"/>
                  </a:lnTo>
                  <a:lnTo>
                    <a:pt x="248" y="2629"/>
                  </a:lnTo>
                  <a:lnTo>
                    <a:pt x="186" y="2814"/>
                  </a:lnTo>
                  <a:lnTo>
                    <a:pt x="133" y="3008"/>
                  </a:lnTo>
                  <a:lnTo>
                    <a:pt x="89" y="3202"/>
                  </a:lnTo>
                  <a:lnTo>
                    <a:pt x="54" y="3396"/>
                  </a:lnTo>
                  <a:lnTo>
                    <a:pt x="27" y="3599"/>
                  </a:lnTo>
                  <a:lnTo>
                    <a:pt x="10" y="3802"/>
                  </a:lnTo>
                  <a:lnTo>
                    <a:pt x="1" y="4014"/>
                  </a:lnTo>
                  <a:lnTo>
                    <a:pt x="10" y="4216"/>
                  </a:lnTo>
                  <a:lnTo>
                    <a:pt x="27" y="4419"/>
                  </a:lnTo>
                  <a:lnTo>
                    <a:pt x="54" y="4622"/>
                  </a:lnTo>
                  <a:lnTo>
                    <a:pt x="89" y="4816"/>
                  </a:lnTo>
                  <a:lnTo>
                    <a:pt x="133" y="5010"/>
                  </a:lnTo>
                  <a:lnTo>
                    <a:pt x="186" y="5204"/>
                  </a:lnTo>
                  <a:lnTo>
                    <a:pt x="248" y="5389"/>
                  </a:lnTo>
                  <a:lnTo>
                    <a:pt x="318" y="5575"/>
                  </a:lnTo>
                  <a:lnTo>
                    <a:pt x="398" y="5751"/>
                  </a:lnTo>
                  <a:lnTo>
                    <a:pt x="486" y="5919"/>
                  </a:lnTo>
                  <a:lnTo>
                    <a:pt x="583" y="6086"/>
                  </a:lnTo>
                  <a:lnTo>
                    <a:pt x="689" y="6254"/>
                  </a:lnTo>
                  <a:lnTo>
                    <a:pt x="803" y="6413"/>
                  </a:lnTo>
                  <a:lnTo>
                    <a:pt x="918" y="6562"/>
                  </a:lnTo>
                  <a:lnTo>
                    <a:pt x="1042" y="6704"/>
                  </a:lnTo>
                  <a:lnTo>
                    <a:pt x="1183" y="6845"/>
                  </a:lnTo>
                  <a:lnTo>
                    <a:pt x="1315" y="6977"/>
                  </a:lnTo>
                  <a:lnTo>
                    <a:pt x="1465" y="7100"/>
                  </a:lnTo>
                  <a:lnTo>
                    <a:pt x="1615" y="7224"/>
                  </a:lnTo>
                  <a:lnTo>
                    <a:pt x="1774" y="7330"/>
                  </a:lnTo>
                  <a:lnTo>
                    <a:pt x="1932" y="7436"/>
                  </a:lnTo>
                  <a:lnTo>
                    <a:pt x="2100" y="7533"/>
                  </a:lnTo>
                  <a:lnTo>
                    <a:pt x="2276" y="7621"/>
                  </a:lnTo>
                  <a:lnTo>
                    <a:pt x="2453" y="7700"/>
                  </a:lnTo>
                  <a:lnTo>
                    <a:pt x="2638" y="7780"/>
                  </a:lnTo>
                  <a:lnTo>
                    <a:pt x="2823" y="7841"/>
                  </a:lnTo>
                  <a:lnTo>
                    <a:pt x="3008" y="7894"/>
                  </a:lnTo>
                  <a:lnTo>
                    <a:pt x="3202" y="7938"/>
                  </a:lnTo>
                  <a:lnTo>
                    <a:pt x="3405" y="7974"/>
                  </a:lnTo>
                  <a:lnTo>
                    <a:pt x="3599" y="8000"/>
                  </a:lnTo>
                  <a:lnTo>
                    <a:pt x="3811" y="8018"/>
                  </a:lnTo>
                  <a:lnTo>
                    <a:pt x="4217" y="8018"/>
                  </a:lnTo>
                  <a:lnTo>
                    <a:pt x="4420" y="8000"/>
                  </a:lnTo>
                  <a:lnTo>
                    <a:pt x="4622" y="7974"/>
                  </a:lnTo>
                  <a:lnTo>
                    <a:pt x="4816" y="7938"/>
                  </a:lnTo>
                  <a:lnTo>
                    <a:pt x="5010" y="7894"/>
                  </a:lnTo>
                  <a:lnTo>
                    <a:pt x="5204" y="7841"/>
                  </a:lnTo>
                  <a:lnTo>
                    <a:pt x="5390" y="7780"/>
                  </a:lnTo>
                  <a:lnTo>
                    <a:pt x="5575" y="7700"/>
                  </a:lnTo>
                  <a:lnTo>
                    <a:pt x="5751" y="7621"/>
                  </a:lnTo>
                  <a:lnTo>
                    <a:pt x="5928" y="7533"/>
                  </a:lnTo>
                  <a:lnTo>
                    <a:pt x="6095" y="7436"/>
                  </a:lnTo>
                  <a:lnTo>
                    <a:pt x="6254" y="7330"/>
                  </a:lnTo>
                  <a:lnTo>
                    <a:pt x="6413" y="7224"/>
                  </a:lnTo>
                  <a:lnTo>
                    <a:pt x="6563" y="7100"/>
                  </a:lnTo>
                  <a:lnTo>
                    <a:pt x="6704" y="6977"/>
                  </a:lnTo>
                  <a:lnTo>
                    <a:pt x="6845" y="6845"/>
                  </a:lnTo>
                  <a:lnTo>
                    <a:pt x="6977" y="6704"/>
                  </a:lnTo>
                  <a:lnTo>
                    <a:pt x="7110" y="6562"/>
                  </a:lnTo>
                  <a:lnTo>
                    <a:pt x="7224" y="6413"/>
                  </a:lnTo>
                  <a:lnTo>
                    <a:pt x="7339" y="6254"/>
                  </a:lnTo>
                  <a:lnTo>
                    <a:pt x="7445" y="6086"/>
                  </a:lnTo>
                  <a:lnTo>
                    <a:pt x="7542" y="5919"/>
                  </a:lnTo>
                  <a:lnTo>
                    <a:pt x="7630" y="5751"/>
                  </a:lnTo>
                  <a:lnTo>
                    <a:pt x="7709" y="5575"/>
                  </a:lnTo>
                  <a:lnTo>
                    <a:pt x="7780" y="5389"/>
                  </a:lnTo>
                  <a:lnTo>
                    <a:pt x="7842" y="5204"/>
                  </a:lnTo>
                  <a:lnTo>
                    <a:pt x="7895" y="5010"/>
                  </a:lnTo>
                  <a:lnTo>
                    <a:pt x="7939" y="4816"/>
                  </a:lnTo>
                  <a:lnTo>
                    <a:pt x="7974" y="4622"/>
                  </a:lnTo>
                  <a:lnTo>
                    <a:pt x="8000" y="4419"/>
                  </a:lnTo>
                  <a:lnTo>
                    <a:pt x="8018" y="4216"/>
                  </a:lnTo>
                  <a:lnTo>
                    <a:pt x="8018" y="4014"/>
                  </a:lnTo>
                  <a:lnTo>
                    <a:pt x="8018" y="3802"/>
                  </a:lnTo>
                  <a:lnTo>
                    <a:pt x="8000" y="3599"/>
                  </a:lnTo>
                  <a:lnTo>
                    <a:pt x="7974" y="3396"/>
                  </a:lnTo>
                  <a:lnTo>
                    <a:pt x="7939" y="3202"/>
                  </a:lnTo>
                  <a:lnTo>
                    <a:pt x="7895" y="3008"/>
                  </a:lnTo>
                  <a:lnTo>
                    <a:pt x="7842" y="2814"/>
                  </a:lnTo>
                  <a:lnTo>
                    <a:pt x="7780" y="2629"/>
                  </a:lnTo>
                  <a:lnTo>
                    <a:pt x="7709" y="2452"/>
                  </a:lnTo>
                  <a:lnTo>
                    <a:pt x="7630" y="2276"/>
                  </a:lnTo>
                  <a:lnTo>
                    <a:pt x="7542" y="2100"/>
                  </a:lnTo>
                  <a:lnTo>
                    <a:pt x="7445" y="1932"/>
                  </a:lnTo>
                  <a:lnTo>
                    <a:pt x="7339" y="1773"/>
                  </a:lnTo>
                  <a:lnTo>
                    <a:pt x="7224" y="1615"/>
                  </a:lnTo>
                  <a:lnTo>
                    <a:pt x="7110" y="1465"/>
                  </a:lnTo>
                  <a:lnTo>
                    <a:pt x="6977" y="1315"/>
                  </a:lnTo>
                  <a:lnTo>
                    <a:pt x="6845" y="1174"/>
                  </a:lnTo>
                  <a:lnTo>
                    <a:pt x="6704" y="1041"/>
                  </a:lnTo>
                  <a:lnTo>
                    <a:pt x="6563" y="918"/>
                  </a:lnTo>
                  <a:lnTo>
                    <a:pt x="6413" y="794"/>
                  </a:lnTo>
                  <a:lnTo>
                    <a:pt x="6254" y="688"/>
                  </a:lnTo>
                  <a:lnTo>
                    <a:pt x="6095" y="583"/>
                  </a:lnTo>
                  <a:lnTo>
                    <a:pt x="5928" y="486"/>
                  </a:lnTo>
                  <a:lnTo>
                    <a:pt x="5751" y="397"/>
                  </a:lnTo>
                  <a:lnTo>
                    <a:pt x="5575" y="318"/>
                  </a:lnTo>
                  <a:lnTo>
                    <a:pt x="5390" y="247"/>
                  </a:lnTo>
                  <a:lnTo>
                    <a:pt x="5204" y="186"/>
                  </a:lnTo>
                  <a:lnTo>
                    <a:pt x="5010" y="124"/>
                  </a:lnTo>
                  <a:lnTo>
                    <a:pt x="4816" y="80"/>
                  </a:lnTo>
                  <a:lnTo>
                    <a:pt x="4622" y="45"/>
                  </a:lnTo>
                  <a:lnTo>
                    <a:pt x="4420" y="27"/>
                  </a:lnTo>
                  <a:lnTo>
                    <a:pt x="4217" y="9"/>
                  </a:lnTo>
                  <a:lnTo>
                    <a:pt x="4014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5536350" y="3397375"/>
              <a:ext cx="200450" cy="200450"/>
            </a:xfrm>
            <a:custGeom>
              <a:avLst/>
              <a:gdLst/>
              <a:ahLst/>
              <a:cxnLst/>
              <a:rect l="l" t="t" r="r" b="b"/>
              <a:pathLst>
                <a:path w="8018" h="8018" extrusionOk="0">
                  <a:moveTo>
                    <a:pt x="3801" y="0"/>
                  </a:moveTo>
                  <a:lnTo>
                    <a:pt x="3599" y="18"/>
                  </a:lnTo>
                  <a:lnTo>
                    <a:pt x="3396" y="44"/>
                  </a:lnTo>
                  <a:lnTo>
                    <a:pt x="3202" y="80"/>
                  </a:lnTo>
                  <a:lnTo>
                    <a:pt x="3008" y="124"/>
                  </a:lnTo>
                  <a:lnTo>
                    <a:pt x="2814" y="177"/>
                  </a:lnTo>
                  <a:lnTo>
                    <a:pt x="2628" y="238"/>
                  </a:lnTo>
                  <a:lnTo>
                    <a:pt x="2443" y="309"/>
                  </a:lnTo>
                  <a:lnTo>
                    <a:pt x="2267" y="397"/>
                  </a:lnTo>
                  <a:lnTo>
                    <a:pt x="2099" y="485"/>
                  </a:lnTo>
                  <a:lnTo>
                    <a:pt x="1932" y="582"/>
                  </a:lnTo>
                  <a:lnTo>
                    <a:pt x="1764" y="679"/>
                  </a:lnTo>
                  <a:lnTo>
                    <a:pt x="1605" y="794"/>
                  </a:lnTo>
                  <a:lnTo>
                    <a:pt x="1455" y="909"/>
                  </a:lnTo>
                  <a:lnTo>
                    <a:pt x="1314" y="1041"/>
                  </a:lnTo>
                  <a:lnTo>
                    <a:pt x="1173" y="1173"/>
                  </a:lnTo>
                  <a:lnTo>
                    <a:pt x="1041" y="1314"/>
                  </a:lnTo>
                  <a:lnTo>
                    <a:pt x="917" y="1456"/>
                  </a:lnTo>
                  <a:lnTo>
                    <a:pt x="794" y="1606"/>
                  </a:lnTo>
                  <a:lnTo>
                    <a:pt x="679" y="1764"/>
                  </a:lnTo>
                  <a:lnTo>
                    <a:pt x="582" y="1932"/>
                  </a:lnTo>
                  <a:lnTo>
                    <a:pt x="485" y="2099"/>
                  </a:lnTo>
                  <a:lnTo>
                    <a:pt x="397" y="2267"/>
                  </a:lnTo>
                  <a:lnTo>
                    <a:pt x="318" y="2443"/>
                  </a:lnTo>
                  <a:lnTo>
                    <a:pt x="238" y="2629"/>
                  </a:lnTo>
                  <a:lnTo>
                    <a:pt x="176" y="2814"/>
                  </a:lnTo>
                  <a:lnTo>
                    <a:pt x="124" y="3008"/>
                  </a:lnTo>
                  <a:lnTo>
                    <a:pt x="79" y="3202"/>
                  </a:lnTo>
                  <a:lnTo>
                    <a:pt x="44" y="3396"/>
                  </a:lnTo>
                  <a:lnTo>
                    <a:pt x="18" y="3599"/>
                  </a:lnTo>
                  <a:lnTo>
                    <a:pt x="0" y="3802"/>
                  </a:lnTo>
                  <a:lnTo>
                    <a:pt x="0" y="4005"/>
                  </a:lnTo>
                  <a:lnTo>
                    <a:pt x="0" y="4216"/>
                  </a:lnTo>
                  <a:lnTo>
                    <a:pt x="18" y="4419"/>
                  </a:lnTo>
                  <a:lnTo>
                    <a:pt x="44" y="4613"/>
                  </a:lnTo>
                  <a:lnTo>
                    <a:pt x="79" y="4816"/>
                  </a:lnTo>
                  <a:lnTo>
                    <a:pt x="124" y="5010"/>
                  </a:lnTo>
                  <a:lnTo>
                    <a:pt x="176" y="5195"/>
                  </a:lnTo>
                  <a:lnTo>
                    <a:pt x="238" y="5380"/>
                  </a:lnTo>
                  <a:lnTo>
                    <a:pt x="318" y="5566"/>
                  </a:lnTo>
                  <a:lnTo>
                    <a:pt x="397" y="5742"/>
                  </a:lnTo>
                  <a:lnTo>
                    <a:pt x="485" y="5918"/>
                  </a:lnTo>
                  <a:lnTo>
                    <a:pt x="582" y="6086"/>
                  </a:lnTo>
                  <a:lnTo>
                    <a:pt x="679" y="6245"/>
                  </a:lnTo>
                  <a:lnTo>
                    <a:pt x="794" y="6404"/>
                  </a:lnTo>
                  <a:lnTo>
                    <a:pt x="917" y="6553"/>
                  </a:lnTo>
                  <a:lnTo>
                    <a:pt x="1041" y="6703"/>
                  </a:lnTo>
                  <a:lnTo>
                    <a:pt x="1173" y="6845"/>
                  </a:lnTo>
                  <a:lnTo>
                    <a:pt x="1314" y="6977"/>
                  </a:lnTo>
                  <a:lnTo>
                    <a:pt x="1455" y="7100"/>
                  </a:lnTo>
                  <a:lnTo>
                    <a:pt x="1605" y="7215"/>
                  </a:lnTo>
                  <a:lnTo>
                    <a:pt x="1764" y="7330"/>
                  </a:lnTo>
                  <a:lnTo>
                    <a:pt x="1932" y="7435"/>
                  </a:lnTo>
                  <a:lnTo>
                    <a:pt x="2099" y="7532"/>
                  </a:lnTo>
                  <a:lnTo>
                    <a:pt x="2267" y="7621"/>
                  </a:lnTo>
                  <a:lnTo>
                    <a:pt x="2443" y="7700"/>
                  </a:lnTo>
                  <a:lnTo>
                    <a:pt x="2628" y="7771"/>
                  </a:lnTo>
                  <a:lnTo>
                    <a:pt x="2814" y="7832"/>
                  </a:lnTo>
                  <a:lnTo>
                    <a:pt x="3008" y="7885"/>
                  </a:lnTo>
                  <a:lnTo>
                    <a:pt x="3202" y="7929"/>
                  </a:lnTo>
                  <a:lnTo>
                    <a:pt x="3396" y="7965"/>
                  </a:lnTo>
                  <a:lnTo>
                    <a:pt x="3599" y="7991"/>
                  </a:lnTo>
                  <a:lnTo>
                    <a:pt x="3801" y="8009"/>
                  </a:lnTo>
                  <a:lnTo>
                    <a:pt x="4004" y="8018"/>
                  </a:lnTo>
                  <a:lnTo>
                    <a:pt x="4216" y="8009"/>
                  </a:lnTo>
                  <a:lnTo>
                    <a:pt x="4419" y="7991"/>
                  </a:lnTo>
                  <a:lnTo>
                    <a:pt x="4613" y="7965"/>
                  </a:lnTo>
                  <a:lnTo>
                    <a:pt x="4816" y="7929"/>
                  </a:lnTo>
                  <a:lnTo>
                    <a:pt x="5010" y="7885"/>
                  </a:lnTo>
                  <a:lnTo>
                    <a:pt x="5195" y="7832"/>
                  </a:lnTo>
                  <a:lnTo>
                    <a:pt x="5389" y="7771"/>
                  </a:lnTo>
                  <a:lnTo>
                    <a:pt x="5565" y="7700"/>
                  </a:lnTo>
                  <a:lnTo>
                    <a:pt x="5742" y="7621"/>
                  </a:lnTo>
                  <a:lnTo>
                    <a:pt x="5918" y="7532"/>
                  </a:lnTo>
                  <a:lnTo>
                    <a:pt x="6086" y="7435"/>
                  </a:lnTo>
                  <a:lnTo>
                    <a:pt x="6244" y="7330"/>
                  </a:lnTo>
                  <a:lnTo>
                    <a:pt x="6403" y="7215"/>
                  </a:lnTo>
                  <a:lnTo>
                    <a:pt x="6553" y="7100"/>
                  </a:lnTo>
                  <a:lnTo>
                    <a:pt x="6703" y="6977"/>
                  </a:lnTo>
                  <a:lnTo>
                    <a:pt x="6844" y="6845"/>
                  </a:lnTo>
                  <a:lnTo>
                    <a:pt x="6977" y="6703"/>
                  </a:lnTo>
                  <a:lnTo>
                    <a:pt x="7100" y="6553"/>
                  </a:lnTo>
                  <a:lnTo>
                    <a:pt x="7215" y="6404"/>
                  </a:lnTo>
                  <a:lnTo>
                    <a:pt x="7329" y="6245"/>
                  </a:lnTo>
                  <a:lnTo>
                    <a:pt x="7435" y="6086"/>
                  </a:lnTo>
                  <a:lnTo>
                    <a:pt x="7532" y="5918"/>
                  </a:lnTo>
                  <a:lnTo>
                    <a:pt x="7620" y="5742"/>
                  </a:lnTo>
                  <a:lnTo>
                    <a:pt x="7700" y="5566"/>
                  </a:lnTo>
                  <a:lnTo>
                    <a:pt x="7770" y="5380"/>
                  </a:lnTo>
                  <a:lnTo>
                    <a:pt x="7832" y="5195"/>
                  </a:lnTo>
                  <a:lnTo>
                    <a:pt x="7885" y="5010"/>
                  </a:lnTo>
                  <a:lnTo>
                    <a:pt x="7929" y="4816"/>
                  </a:lnTo>
                  <a:lnTo>
                    <a:pt x="7964" y="4613"/>
                  </a:lnTo>
                  <a:lnTo>
                    <a:pt x="7991" y="4419"/>
                  </a:lnTo>
                  <a:lnTo>
                    <a:pt x="8008" y="4216"/>
                  </a:lnTo>
                  <a:lnTo>
                    <a:pt x="8017" y="4005"/>
                  </a:lnTo>
                  <a:lnTo>
                    <a:pt x="8008" y="3802"/>
                  </a:lnTo>
                  <a:lnTo>
                    <a:pt x="7991" y="3599"/>
                  </a:lnTo>
                  <a:lnTo>
                    <a:pt x="7964" y="3396"/>
                  </a:lnTo>
                  <a:lnTo>
                    <a:pt x="7929" y="3202"/>
                  </a:lnTo>
                  <a:lnTo>
                    <a:pt x="7885" y="3008"/>
                  </a:lnTo>
                  <a:lnTo>
                    <a:pt x="7832" y="2814"/>
                  </a:lnTo>
                  <a:lnTo>
                    <a:pt x="7770" y="2629"/>
                  </a:lnTo>
                  <a:lnTo>
                    <a:pt x="7700" y="2443"/>
                  </a:lnTo>
                  <a:lnTo>
                    <a:pt x="7620" y="2267"/>
                  </a:lnTo>
                  <a:lnTo>
                    <a:pt x="7532" y="2099"/>
                  </a:lnTo>
                  <a:lnTo>
                    <a:pt x="7435" y="1932"/>
                  </a:lnTo>
                  <a:lnTo>
                    <a:pt x="7329" y="1764"/>
                  </a:lnTo>
                  <a:lnTo>
                    <a:pt x="7215" y="1606"/>
                  </a:lnTo>
                  <a:lnTo>
                    <a:pt x="7100" y="1456"/>
                  </a:lnTo>
                  <a:lnTo>
                    <a:pt x="6977" y="1314"/>
                  </a:lnTo>
                  <a:lnTo>
                    <a:pt x="6844" y="1173"/>
                  </a:lnTo>
                  <a:lnTo>
                    <a:pt x="6703" y="1041"/>
                  </a:lnTo>
                  <a:lnTo>
                    <a:pt x="6553" y="909"/>
                  </a:lnTo>
                  <a:lnTo>
                    <a:pt x="6403" y="794"/>
                  </a:lnTo>
                  <a:lnTo>
                    <a:pt x="6244" y="679"/>
                  </a:lnTo>
                  <a:lnTo>
                    <a:pt x="6086" y="582"/>
                  </a:lnTo>
                  <a:lnTo>
                    <a:pt x="5918" y="485"/>
                  </a:lnTo>
                  <a:lnTo>
                    <a:pt x="5742" y="397"/>
                  </a:lnTo>
                  <a:lnTo>
                    <a:pt x="5565" y="309"/>
                  </a:lnTo>
                  <a:lnTo>
                    <a:pt x="5389" y="238"/>
                  </a:lnTo>
                  <a:lnTo>
                    <a:pt x="5195" y="177"/>
                  </a:lnTo>
                  <a:lnTo>
                    <a:pt x="5010" y="124"/>
                  </a:lnTo>
                  <a:lnTo>
                    <a:pt x="4816" y="80"/>
                  </a:lnTo>
                  <a:lnTo>
                    <a:pt x="4613" y="44"/>
                  </a:lnTo>
                  <a:lnTo>
                    <a:pt x="4419" y="18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5427850" y="3423400"/>
              <a:ext cx="251825" cy="328550"/>
            </a:xfrm>
            <a:custGeom>
              <a:avLst/>
              <a:gdLst/>
              <a:ahLst/>
              <a:cxnLst/>
              <a:rect l="l" t="t" r="r" b="b"/>
              <a:pathLst>
                <a:path w="10073" h="13142" extrusionOk="0">
                  <a:moveTo>
                    <a:pt x="5795" y="0"/>
                  </a:moveTo>
                  <a:lnTo>
                    <a:pt x="5478" y="18"/>
                  </a:lnTo>
                  <a:lnTo>
                    <a:pt x="5152" y="53"/>
                  </a:lnTo>
                  <a:lnTo>
                    <a:pt x="4816" y="106"/>
                  </a:lnTo>
                  <a:lnTo>
                    <a:pt x="4490" y="168"/>
                  </a:lnTo>
                  <a:lnTo>
                    <a:pt x="4164" y="247"/>
                  </a:lnTo>
                  <a:lnTo>
                    <a:pt x="3837" y="335"/>
                  </a:lnTo>
                  <a:lnTo>
                    <a:pt x="3511" y="441"/>
                  </a:lnTo>
                  <a:lnTo>
                    <a:pt x="3185" y="547"/>
                  </a:lnTo>
                  <a:lnTo>
                    <a:pt x="2867" y="670"/>
                  </a:lnTo>
                  <a:lnTo>
                    <a:pt x="2558" y="794"/>
                  </a:lnTo>
                  <a:lnTo>
                    <a:pt x="2250" y="917"/>
                  </a:lnTo>
                  <a:lnTo>
                    <a:pt x="1950" y="1050"/>
                  </a:lnTo>
                  <a:lnTo>
                    <a:pt x="1809" y="1120"/>
                  </a:lnTo>
                  <a:lnTo>
                    <a:pt x="1668" y="1191"/>
                  </a:lnTo>
                  <a:lnTo>
                    <a:pt x="1535" y="1270"/>
                  </a:lnTo>
                  <a:lnTo>
                    <a:pt x="1412" y="1358"/>
                  </a:lnTo>
                  <a:lnTo>
                    <a:pt x="1297" y="1447"/>
                  </a:lnTo>
                  <a:lnTo>
                    <a:pt x="1183" y="1544"/>
                  </a:lnTo>
                  <a:lnTo>
                    <a:pt x="1077" y="1641"/>
                  </a:lnTo>
                  <a:lnTo>
                    <a:pt x="980" y="1746"/>
                  </a:lnTo>
                  <a:lnTo>
                    <a:pt x="883" y="1861"/>
                  </a:lnTo>
                  <a:lnTo>
                    <a:pt x="795" y="1967"/>
                  </a:lnTo>
                  <a:lnTo>
                    <a:pt x="706" y="2090"/>
                  </a:lnTo>
                  <a:lnTo>
                    <a:pt x="636" y="2205"/>
                  </a:lnTo>
                  <a:lnTo>
                    <a:pt x="556" y="2337"/>
                  </a:lnTo>
                  <a:lnTo>
                    <a:pt x="495" y="2461"/>
                  </a:lnTo>
                  <a:lnTo>
                    <a:pt x="433" y="2593"/>
                  </a:lnTo>
                  <a:lnTo>
                    <a:pt x="371" y="2725"/>
                  </a:lnTo>
                  <a:lnTo>
                    <a:pt x="318" y="2867"/>
                  </a:lnTo>
                  <a:lnTo>
                    <a:pt x="274" y="2999"/>
                  </a:lnTo>
                  <a:lnTo>
                    <a:pt x="186" y="3290"/>
                  </a:lnTo>
                  <a:lnTo>
                    <a:pt x="124" y="3581"/>
                  </a:lnTo>
                  <a:lnTo>
                    <a:pt x="71" y="3890"/>
                  </a:lnTo>
                  <a:lnTo>
                    <a:pt x="36" y="4198"/>
                  </a:lnTo>
                  <a:lnTo>
                    <a:pt x="10" y="4507"/>
                  </a:lnTo>
                  <a:lnTo>
                    <a:pt x="1" y="4825"/>
                  </a:lnTo>
                  <a:lnTo>
                    <a:pt x="1" y="5133"/>
                  </a:lnTo>
                  <a:lnTo>
                    <a:pt x="18" y="5451"/>
                  </a:lnTo>
                  <a:lnTo>
                    <a:pt x="36" y="5768"/>
                  </a:lnTo>
                  <a:lnTo>
                    <a:pt x="62" y="6077"/>
                  </a:lnTo>
                  <a:lnTo>
                    <a:pt x="107" y="6386"/>
                  </a:lnTo>
                  <a:lnTo>
                    <a:pt x="151" y="6685"/>
                  </a:lnTo>
                  <a:lnTo>
                    <a:pt x="195" y="6977"/>
                  </a:lnTo>
                  <a:lnTo>
                    <a:pt x="301" y="7532"/>
                  </a:lnTo>
                  <a:lnTo>
                    <a:pt x="415" y="8044"/>
                  </a:lnTo>
                  <a:lnTo>
                    <a:pt x="530" y="8494"/>
                  </a:lnTo>
                  <a:lnTo>
                    <a:pt x="636" y="8873"/>
                  </a:lnTo>
                  <a:lnTo>
                    <a:pt x="724" y="9173"/>
                  </a:lnTo>
                  <a:lnTo>
                    <a:pt x="900" y="9711"/>
                  </a:lnTo>
                  <a:lnTo>
                    <a:pt x="1086" y="10302"/>
                  </a:lnTo>
                  <a:lnTo>
                    <a:pt x="1491" y="11475"/>
                  </a:lnTo>
                  <a:lnTo>
                    <a:pt x="1818" y="12392"/>
                  </a:lnTo>
                  <a:lnTo>
                    <a:pt x="1950" y="12762"/>
                  </a:lnTo>
                  <a:lnTo>
                    <a:pt x="2320" y="12868"/>
                  </a:lnTo>
                  <a:lnTo>
                    <a:pt x="2691" y="12965"/>
                  </a:lnTo>
                  <a:lnTo>
                    <a:pt x="3061" y="13036"/>
                  </a:lnTo>
                  <a:lnTo>
                    <a:pt x="3440" y="13089"/>
                  </a:lnTo>
                  <a:lnTo>
                    <a:pt x="3811" y="13124"/>
                  </a:lnTo>
                  <a:lnTo>
                    <a:pt x="4181" y="13142"/>
                  </a:lnTo>
                  <a:lnTo>
                    <a:pt x="4552" y="13142"/>
                  </a:lnTo>
                  <a:lnTo>
                    <a:pt x="4922" y="13115"/>
                  </a:lnTo>
                  <a:lnTo>
                    <a:pt x="5099" y="13089"/>
                  </a:lnTo>
                  <a:lnTo>
                    <a:pt x="5284" y="13062"/>
                  </a:lnTo>
                  <a:lnTo>
                    <a:pt x="5460" y="13036"/>
                  </a:lnTo>
                  <a:lnTo>
                    <a:pt x="5637" y="13000"/>
                  </a:lnTo>
                  <a:lnTo>
                    <a:pt x="5813" y="12956"/>
                  </a:lnTo>
                  <a:lnTo>
                    <a:pt x="5989" y="12912"/>
                  </a:lnTo>
                  <a:lnTo>
                    <a:pt x="6157" y="12859"/>
                  </a:lnTo>
                  <a:lnTo>
                    <a:pt x="6333" y="12798"/>
                  </a:lnTo>
                  <a:lnTo>
                    <a:pt x="6501" y="12736"/>
                  </a:lnTo>
                  <a:lnTo>
                    <a:pt x="6669" y="12665"/>
                  </a:lnTo>
                  <a:lnTo>
                    <a:pt x="6827" y="12586"/>
                  </a:lnTo>
                  <a:lnTo>
                    <a:pt x="6995" y="12507"/>
                  </a:lnTo>
                  <a:lnTo>
                    <a:pt x="7154" y="12418"/>
                  </a:lnTo>
                  <a:lnTo>
                    <a:pt x="7304" y="12330"/>
                  </a:lnTo>
                  <a:lnTo>
                    <a:pt x="7462" y="12233"/>
                  </a:lnTo>
                  <a:lnTo>
                    <a:pt x="7612" y="12127"/>
                  </a:lnTo>
                  <a:lnTo>
                    <a:pt x="7753" y="12013"/>
                  </a:lnTo>
                  <a:lnTo>
                    <a:pt x="7894" y="11898"/>
                  </a:lnTo>
                  <a:lnTo>
                    <a:pt x="8036" y="11775"/>
                  </a:lnTo>
                  <a:lnTo>
                    <a:pt x="8177" y="11651"/>
                  </a:lnTo>
                  <a:lnTo>
                    <a:pt x="8309" y="11510"/>
                  </a:lnTo>
                  <a:lnTo>
                    <a:pt x="8441" y="11378"/>
                  </a:lnTo>
                  <a:lnTo>
                    <a:pt x="8565" y="11228"/>
                  </a:lnTo>
                  <a:lnTo>
                    <a:pt x="8688" y="11069"/>
                  </a:lnTo>
                  <a:lnTo>
                    <a:pt x="8803" y="10910"/>
                  </a:lnTo>
                  <a:lnTo>
                    <a:pt x="8918" y="10751"/>
                  </a:lnTo>
                  <a:lnTo>
                    <a:pt x="9023" y="10575"/>
                  </a:lnTo>
                  <a:lnTo>
                    <a:pt x="9129" y="10399"/>
                  </a:lnTo>
                  <a:lnTo>
                    <a:pt x="9226" y="10213"/>
                  </a:lnTo>
                  <a:lnTo>
                    <a:pt x="9323" y="10019"/>
                  </a:lnTo>
                  <a:lnTo>
                    <a:pt x="9411" y="9825"/>
                  </a:lnTo>
                  <a:lnTo>
                    <a:pt x="9491" y="9614"/>
                  </a:lnTo>
                  <a:lnTo>
                    <a:pt x="9570" y="9402"/>
                  </a:lnTo>
                  <a:lnTo>
                    <a:pt x="9650" y="9190"/>
                  </a:lnTo>
                  <a:lnTo>
                    <a:pt x="9711" y="8961"/>
                  </a:lnTo>
                  <a:lnTo>
                    <a:pt x="9773" y="8732"/>
                  </a:lnTo>
                  <a:lnTo>
                    <a:pt x="9835" y="8494"/>
                  </a:lnTo>
                  <a:lnTo>
                    <a:pt x="9888" y="8247"/>
                  </a:lnTo>
                  <a:lnTo>
                    <a:pt x="9932" y="7991"/>
                  </a:lnTo>
                  <a:lnTo>
                    <a:pt x="9967" y="7735"/>
                  </a:lnTo>
                  <a:lnTo>
                    <a:pt x="10002" y="7462"/>
                  </a:lnTo>
                  <a:lnTo>
                    <a:pt x="10029" y="7188"/>
                  </a:lnTo>
                  <a:lnTo>
                    <a:pt x="10046" y="6915"/>
                  </a:lnTo>
                  <a:lnTo>
                    <a:pt x="10064" y="6624"/>
                  </a:lnTo>
                  <a:lnTo>
                    <a:pt x="10073" y="6324"/>
                  </a:lnTo>
                  <a:lnTo>
                    <a:pt x="10073" y="6024"/>
                  </a:lnTo>
                  <a:lnTo>
                    <a:pt x="10064" y="5715"/>
                  </a:lnTo>
                  <a:lnTo>
                    <a:pt x="10046" y="5398"/>
                  </a:lnTo>
                  <a:lnTo>
                    <a:pt x="10029" y="5080"/>
                  </a:lnTo>
                  <a:lnTo>
                    <a:pt x="10002" y="4780"/>
                  </a:lnTo>
                  <a:lnTo>
                    <a:pt x="9967" y="4489"/>
                  </a:lnTo>
                  <a:lnTo>
                    <a:pt x="9932" y="4207"/>
                  </a:lnTo>
                  <a:lnTo>
                    <a:pt x="9888" y="3934"/>
                  </a:lnTo>
                  <a:lnTo>
                    <a:pt x="9835" y="3678"/>
                  </a:lnTo>
                  <a:lnTo>
                    <a:pt x="9782" y="3422"/>
                  </a:lnTo>
                  <a:lnTo>
                    <a:pt x="9720" y="3184"/>
                  </a:lnTo>
                  <a:lnTo>
                    <a:pt x="9658" y="2955"/>
                  </a:lnTo>
                  <a:lnTo>
                    <a:pt x="9588" y="2743"/>
                  </a:lnTo>
                  <a:lnTo>
                    <a:pt x="9508" y="2531"/>
                  </a:lnTo>
                  <a:lnTo>
                    <a:pt x="9429" y="2328"/>
                  </a:lnTo>
                  <a:lnTo>
                    <a:pt x="9341" y="2143"/>
                  </a:lnTo>
                  <a:lnTo>
                    <a:pt x="9253" y="1967"/>
                  </a:lnTo>
                  <a:lnTo>
                    <a:pt x="9165" y="1790"/>
                  </a:lnTo>
                  <a:lnTo>
                    <a:pt x="9067" y="1632"/>
                  </a:lnTo>
                  <a:lnTo>
                    <a:pt x="8962" y="1482"/>
                  </a:lnTo>
                  <a:lnTo>
                    <a:pt x="8856" y="1332"/>
                  </a:lnTo>
                  <a:lnTo>
                    <a:pt x="8750" y="1200"/>
                  </a:lnTo>
                  <a:lnTo>
                    <a:pt x="8635" y="1067"/>
                  </a:lnTo>
                  <a:lnTo>
                    <a:pt x="8521" y="953"/>
                  </a:lnTo>
                  <a:lnTo>
                    <a:pt x="8397" y="838"/>
                  </a:lnTo>
                  <a:lnTo>
                    <a:pt x="8274" y="732"/>
                  </a:lnTo>
                  <a:lnTo>
                    <a:pt x="8150" y="644"/>
                  </a:lnTo>
                  <a:lnTo>
                    <a:pt x="8018" y="556"/>
                  </a:lnTo>
                  <a:lnTo>
                    <a:pt x="7886" y="468"/>
                  </a:lnTo>
                  <a:lnTo>
                    <a:pt x="7753" y="397"/>
                  </a:lnTo>
                  <a:lnTo>
                    <a:pt x="7612" y="326"/>
                  </a:lnTo>
                  <a:lnTo>
                    <a:pt x="7471" y="265"/>
                  </a:lnTo>
                  <a:lnTo>
                    <a:pt x="7330" y="212"/>
                  </a:lnTo>
                  <a:lnTo>
                    <a:pt x="7189" y="168"/>
                  </a:lnTo>
                  <a:lnTo>
                    <a:pt x="7039" y="124"/>
                  </a:lnTo>
                  <a:lnTo>
                    <a:pt x="6889" y="88"/>
                  </a:lnTo>
                  <a:lnTo>
                    <a:pt x="6739" y="62"/>
                  </a:lnTo>
                  <a:lnTo>
                    <a:pt x="6580" y="35"/>
                  </a:lnTo>
                  <a:lnTo>
                    <a:pt x="6430" y="18"/>
                  </a:lnTo>
                  <a:lnTo>
                    <a:pt x="6272" y="9"/>
                  </a:lnTo>
                  <a:lnTo>
                    <a:pt x="6113" y="0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5386175" y="3531650"/>
              <a:ext cx="112275" cy="112050"/>
            </a:xfrm>
            <a:custGeom>
              <a:avLst/>
              <a:gdLst/>
              <a:ahLst/>
              <a:cxnLst/>
              <a:rect l="l" t="t" r="r" b="b"/>
              <a:pathLst>
                <a:path w="4491" h="4482" extrusionOk="0">
                  <a:moveTo>
                    <a:pt x="2135" y="1"/>
                  </a:moveTo>
                  <a:lnTo>
                    <a:pt x="2021" y="9"/>
                  </a:lnTo>
                  <a:lnTo>
                    <a:pt x="1906" y="27"/>
                  </a:lnTo>
                  <a:lnTo>
                    <a:pt x="1791" y="45"/>
                  </a:lnTo>
                  <a:lnTo>
                    <a:pt x="1685" y="71"/>
                  </a:lnTo>
                  <a:lnTo>
                    <a:pt x="1580" y="98"/>
                  </a:lnTo>
                  <a:lnTo>
                    <a:pt x="1474" y="133"/>
                  </a:lnTo>
                  <a:lnTo>
                    <a:pt x="1377" y="177"/>
                  </a:lnTo>
                  <a:lnTo>
                    <a:pt x="1271" y="221"/>
                  </a:lnTo>
                  <a:lnTo>
                    <a:pt x="1174" y="265"/>
                  </a:lnTo>
                  <a:lnTo>
                    <a:pt x="997" y="380"/>
                  </a:lnTo>
                  <a:lnTo>
                    <a:pt x="821" y="512"/>
                  </a:lnTo>
                  <a:lnTo>
                    <a:pt x="662" y="653"/>
                  </a:lnTo>
                  <a:lnTo>
                    <a:pt x="521" y="812"/>
                  </a:lnTo>
                  <a:lnTo>
                    <a:pt x="389" y="988"/>
                  </a:lnTo>
                  <a:lnTo>
                    <a:pt x="274" y="1174"/>
                  </a:lnTo>
                  <a:lnTo>
                    <a:pt x="230" y="1271"/>
                  </a:lnTo>
                  <a:lnTo>
                    <a:pt x="177" y="1368"/>
                  </a:lnTo>
                  <a:lnTo>
                    <a:pt x="142" y="1474"/>
                  </a:lnTo>
                  <a:lnTo>
                    <a:pt x="107" y="1571"/>
                  </a:lnTo>
                  <a:lnTo>
                    <a:pt x="71" y="1676"/>
                  </a:lnTo>
                  <a:lnTo>
                    <a:pt x="54" y="1791"/>
                  </a:lnTo>
                  <a:lnTo>
                    <a:pt x="27" y="1897"/>
                  </a:lnTo>
                  <a:lnTo>
                    <a:pt x="18" y="2012"/>
                  </a:lnTo>
                  <a:lnTo>
                    <a:pt x="10" y="2126"/>
                  </a:lnTo>
                  <a:lnTo>
                    <a:pt x="1" y="2241"/>
                  </a:lnTo>
                  <a:lnTo>
                    <a:pt x="10" y="2355"/>
                  </a:lnTo>
                  <a:lnTo>
                    <a:pt x="18" y="2470"/>
                  </a:lnTo>
                  <a:lnTo>
                    <a:pt x="27" y="2585"/>
                  </a:lnTo>
                  <a:lnTo>
                    <a:pt x="54" y="2691"/>
                  </a:lnTo>
                  <a:lnTo>
                    <a:pt x="71" y="2796"/>
                  </a:lnTo>
                  <a:lnTo>
                    <a:pt x="107" y="2902"/>
                  </a:lnTo>
                  <a:lnTo>
                    <a:pt x="142" y="3008"/>
                  </a:lnTo>
                  <a:lnTo>
                    <a:pt x="177" y="3114"/>
                  </a:lnTo>
                  <a:lnTo>
                    <a:pt x="230" y="3211"/>
                  </a:lnTo>
                  <a:lnTo>
                    <a:pt x="274" y="3308"/>
                  </a:lnTo>
                  <a:lnTo>
                    <a:pt x="389" y="3493"/>
                  </a:lnTo>
                  <a:lnTo>
                    <a:pt x="521" y="3670"/>
                  </a:lnTo>
                  <a:lnTo>
                    <a:pt x="662" y="3828"/>
                  </a:lnTo>
                  <a:lnTo>
                    <a:pt x="821" y="3970"/>
                  </a:lnTo>
                  <a:lnTo>
                    <a:pt x="997" y="4102"/>
                  </a:lnTo>
                  <a:lnTo>
                    <a:pt x="1174" y="4208"/>
                  </a:lnTo>
                  <a:lnTo>
                    <a:pt x="1271" y="4261"/>
                  </a:lnTo>
                  <a:lnTo>
                    <a:pt x="1377" y="4305"/>
                  </a:lnTo>
                  <a:lnTo>
                    <a:pt x="1474" y="4349"/>
                  </a:lnTo>
                  <a:lnTo>
                    <a:pt x="1580" y="4384"/>
                  </a:lnTo>
                  <a:lnTo>
                    <a:pt x="1685" y="4411"/>
                  </a:lnTo>
                  <a:lnTo>
                    <a:pt x="1791" y="4437"/>
                  </a:lnTo>
                  <a:lnTo>
                    <a:pt x="1906" y="4455"/>
                  </a:lnTo>
                  <a:lnTo>
                    <a:pt x="2021" y="4472"/>
                  </a:lnTo>
                  <a:lnTo>
                    <a:pt x="2135" y="4481"/>
                  </a:lnTo>
                  <a:lnTo>
                    <a:pt x="2365" y="4481"/>
                  </a:lnTo>
                  <a:lnTo>
                    <a:pt x="2479" y="4472"/>
                  </a:lnTo>
                  <a:lnTo>
                    <a:pt x="2585" y="4455"/>
                  </a:lnTo>
                  <a:lnTo>
                    <a:pt x="2700" y="4437"/>
                  </a:lnTo>
                  <a:lnTo>
                    <a:pt x="2805" y="4411"/>
                  </a:lnTo>
                  <a:lnTo>
                    <a:pt x="2911" y="4384"/>
                  </a:lnTo>
                  <a:lnTo>
                    <a:pt x="3017" y="4349"/>
                  </a:lnTo>
                  <a:lnTo>
                    <a:pt x="3123" y="4305"/>
                  </a:lnTo>
                  <a:lnTo>
                    <a:pt x="3220" y="4261"/>
                  </a:lnTo>
                  <a:lnTo>
                    <a:pt x="3317" y="4208"/>
                  </a:lnTo>
                  <a:lnTo>
                    <a:pt x="3502" y="4102"/>
                  </a:lnTo>
                  <a:lnTo>
                    <a:pt x="3670" y="3970"/>
                  </a:lnTo>
                  <a:lnTo>
                    <a:pt x="3829" y="3828"/>
                  </a:lnTo>
                  <a:lnTo>
                    <a:pt x="3979" y="3670"/>
                  </a:lnTo>
                  <a:lnTo>
                    <a:pt x="4102" y="3493"/>
                  </a:lnTo>
                  <a:lnTo>
                    <a:pt x="4217" y="3308"/>
                  </a:lnTo>
                  <a:lnTo>
                    <a:pt x="4270" y="3211"/>
                  </a:lnTo>
                  <a:lnTo>
                    <a:pt x="4314" y="3114"/>
                  </a:lnTo>
                  <a:lnTo>
                    <a:pt x="4349" y="3008"/>
                  </a:lnTo>
                  <a:lnTo>
                    <a:pt x="4384" y="2902"/>
                  </a:lnTo>
                  <a:lnTo>
                    <a:pt x="4420" y="2796"/>
                  </a:lnTo>
                  <a:lnTo>
                    <a:pt x="4446" y="2691"/>
                  </a:lnTo>
                  <a:lnTo>
                    <a:pt x="4464" y="2585"/>
                  </a:lnTo>
                  <a:lnTo>
                    <a:pt x="4472" y="2470"/>
                  </a:lnTo>
                  <a:lnTo>
                    <a:pt x="4481" y="2355"/>
                  </a:lnTo>
                  <a:lnTo>
                    <a:pt x="4490" y="2241"/>
                  </a:lnTo>
                  <a:lnTo>
                    <a:pt x="4481" y="2126"/>
                  </a:lnTo>
                  <a:lnTo>
                    <a:pt x="4472" y="2012"/>
                  </a:lnTo>
                  <a:lnTo>
                    <a:pt x="4464" y="1897"/>
                  </a:lnTo>
                  <a:lnTo>
                    <a:pt x="4446" y="1791"/>
                  </a:lnTo>
                  <a:lnTo>
                    <a:pt x="4420" y="1676"/>
                  </a:lnTo>
                  <a:lnTo>
                    <a:pt x="4384" y="1571"/>
                  </a:lnTo>
                  <a:lnTo>
                    <a:pt x="4349" y="1474"/>
                  </a:lnTo>
                  <a:lnTo>
                    <a:pt x="4314" y="1368"/>
                  </a:lnTo>
                  <a:lnTo>
                    <a:pt x="4270" y="1271"/>
                  </a:lnTo>
                  <a:lnTo>
                    <a:pt x="4217" y="1174"/>
                  </a:lnTo>
                  <a:lnTo>
                    <a:pt x="4102" y="988"/>
                  </a:lnTo>
                  <a:lnTo>
                    <a:pt x="3979" y="812"/>
                  </a:lnTo>
                  <a:lnTo>
                    <a:pt x="3829" y="653"/>
                  </a:lnTo>
                  <a:lnTo>
                    <a:pt x="3670" y="512"/>
                  </a:lnTo>
                  <a:lnTo>
                    <a:pt x="3502" y="380"/>
                  </a:lnTo>
                  <a:lnTo>
                    <a:pt x="3317" y="265"/>
                  </a:lnTo>
                  <a:lnTo>
                    <a:pt x="3220" y="221"/>
                  </a:lnTo>
                  <a:lnTo>
                    <a:pt x="3123" y="177"/>
                  </a:lnTo>
                  <a:lnTo>
                    <a:pt x="3017" y="133"/>
                  </a:lnTo>
                  <a:lnTo>
                    <a:pt x="2911" y="98"/>
                  </a:lnTo>
                  <a:lnTo>
                    <a:pt x="2805" y="71"/>
                  </a:lnTo>
                  <a:lnTo>
                    <a:pt x="2700" y="45"/>
                  </a:lnTo>
                  <a:lnTo>
                    <a:pt x="2585" y="27"/>
                  </a:lnTo>
                  <a:lnTo>
                    <a:pt x="2479" y="9"/>
                  </a:lnTo>
                  <a:lnTo>
                    <a:pt x="2365" y="1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5494000" y="3272350"/>
              <a:ext cx="200450" cy="200450"/>
            </a:xfrm>
            <a:custGeom>
              <a:avLst/>
              <a:gdLst/>
              <a:ahLst/>
              <a:cxnLst/>
              <a:rect l="l" t="t" r="r" b="b"/>
              <a:pathLst>
                <a:path w="8018" h="8018" extrusionOk="0">
                  <a:moveTo>
                    <a:pt x="3802" y="0"/>
                  </a:moveTo>
                  <a:lnTo>
                    <a:pt x="3599" y="18"/>
                  </a:lnTo>
                  <a:lnTo>
                    <a:pt x="3396" y="45"/>
                  </a:lnTo>
                  <a:lnTo>
                    <a:pt x="3193" y="80"/>
                  </a:lnTo>
                  <a:lnTo>
                    <a:pt x="3008" y="124"/>
                  </a:lnTo>
                  <a:lnTo>
                    <a:pt x="2814" y="177"/>
                  </a:lnTo>
                  <a:lnTo>
                    <a:pt x="2629" y="239"/>
                  </a:lnTo>
                  <a:lnTo>
                    <a:pt x="2444" y="318"/>
                  </a:lnTo>
                  <a:lnTo>
                    <a:pt x="2267" y="397"/>
                  </a:lnTo>
                  <a:lnTo>
                    <a:pt x="2091" y="486"/>
                  </a:lnTo>
                  <a:lnTo>
                    <a:pt x="1923" y="583"/>
                  </a:lnTo>
                  <a:lnTo>
                    <a:pt x="1765" y="688"/>
                  </a:lnTo>
                  <a:lnTo>
                    <a:pt x="1606" y="794"/>
                  </a:lnTo>
                  <a:lnTo>
                    <a:pt x="1456" y="918"/>
                  </a:lnTo>
                  <a:lnTo>
                    <a:pt x="1315" y="1041"/>
                  </a:lnTo>
                  <a:lnTo>
                    <a:pt x="1174" y="1174"/>
                  </a:lnTo>
                  <a:lnTo>
                    <a:pt x="1041" y="1315"/>
                  </a:lnTo>
                  <a:lnTo>
                    <a:pt x="909" y="1456"/>
                  </a:lnTo>
                  <a:lnTo>
                    <a:pt x="794" y="1606"/>
                  </a:lnTo>
                  <a:lnTo>
                    <a:pt x="680" y="1764"/>
                  </a:lnTo>
                  <a:lnTo>
                    <a:pt x="574" y="1932"/>
                  </a:lnTo>
                  <a:lnTo>
                    <a:pt x="477" y="2100"/>
                  </a:lnTo>
                  <a:lnTo>
                    <a:pt x="389" y="2267"/>
                  </a:lnTo>
                  <a:lnTo>
                    <a:pt x="309" y="2444"/>
                  </a:lnTo>
                  <a:lnTo>
                    <a:pt x="239" y="2629"/>
                  </a:lnTo>
                  <a:lnTo>
                    <a:pt x="177" y="2814"/>
                  </a:lnTo>
                  <a:lnTo>
                    <a:pt x="124" y="3008"/>
                  </a:lnTo>
                  <a:lnTo>
                    <a:pt x="80" y="3202"/>
                  </a:lnTo>
                  <a:lnTo>
                    <a:pt x="45" y="3396"/>
                  </a:lnTo>
                  <a:lnTo>
                    <a:pt x="18" y="3599"/>
                  </a:lnTo>
                  <a:lnTo>
                    <a:pt x="1" y="3802"/>
                  </a:lnTo>
                  <a:lnTo>
                    <a:pt x="1" y="4005"/>
                  </a:lnTo>
                  <a:lnTo>
                    <a:pt x="1" y="4216"/>
                  </a:lnTo>
                  <a:lnTo>
                    <a:pt x="18" y="4419"/>
                  </a:lnTo>
                  <a:lnTo>
                    <a:pt x="45" y="4622"/>
                  </a:lnTo>
                  <a:lnTo>
                    <a:pt x="80" y="4816"/>
                  </a:lnTo>
                  <a:lnTo>
                    <a:pt x="124" y="5010"/>
                  </a:lnTo>
                  <a:lnTo>
                    <a:pt x="177" y="5204"/>
                  </a:lnTo>
                  <a:lnTo>
                    <a:pt x="239" y="5389"/>
                  </a:lnTo>
                  <a:lnTo>
                    <a:pt x="309" y="5566"/>
                  </a:lnTo>
                  <a:lnTo>
                    <a:pt x="389" y="5742"/>
                  </a:lnTo>
                  <a:lnTo>
                    <a:pt x="477" y="5919"/>
                  </a:lnTo>
                  <a:lnTo>
                    <a:pt x="574" y="6086"/>
                  </a:lnTo>
                  <a:lnTo>
                    <a:pt x="680" y="6245"/>
                  </a:lnTo>
                  <a:lnTo>
                    <a:pt x="794" y="6404"/>
                  </a:lnTo>
                  <a:lnTo>
                    <a:pt x="909" y="6554"/>
                  </a:lnTo>
                  <a:lnTo>
                    <a:pt x="1041" y="6704"/>
                  </a:lnTo>
                  <a:lnTo>
                    <a:pt x="1174" y="6845"/>
                  </a:lnTo>
                  <a:lnTo>
                    <a:pt x="1315" y="6977"/>
                  </a:lnTo>
                  <a:lnTo>
                    <a:pt x="1456" y="7100"/>
                  </a:lnTo>
                  <a:lnTo>
                    <a:pt x="1606" y="7224"/>
                  </a:lnTo>
                  <a:lnTo>
                    <a:pt x="1765" y="7330"/>
                  </a:lnTo>
                  <a:lnTo>
                    <a:pt x="1923" y="7436"/>
                  </a:lnTo>
                  <a:lnTo>
                    <a:pt x="2091" y="7533"/>
                  </a:lnTo>
                  <a:lnTo>
                    <a:pt x="2267" y="7621"/>
                  </a:lnTo>
                  <a:lnTo>
                    <a:pt x="2444" y="7700"/>
                  </a:lnTo>
                  <a:lnTo>
                    <a:pt x="2629" y="7771"/>
                  </a:lnTo>
                  <a:lnTo>
                    <a:pt x="2814" y="7832"/>
                  </a:lnTo>
                  <a:lnTo>
                    <a:pt x="3008" y="7894"/>
                  </a:lnTo>
                  <a:lnTo>
                    <a:pt x="3193" y="7938"/>
                  </a:lnTo>
                  <a:lnTo>
                    <a:pt x="3396" y="7974"/>
                  </a:lnTo>
                  <a:lnTo>
                    <a:pt x="3599" y="7991"/>
                  </a:lnTo>
                  <a:lnTo>
                    <a:pt x="3802" y="8009"/>
                  </a:lnTo>
                  <a:lnTo>
                    <a:pt x="4005" y="8018"/>
                  </a:lnTo>
                  <a:lnTo>
                    <a:pt x="4208" y="8009"/>
                  </a:lnTo>
                  <a:lnTo>
                    <a:pt x="4419" y="7991"/>
                  </a:lnTo>
                  <a:lnTo>
                    <a:pt x="4613" y="7974"/>
                  </a:lnTo>
                  <a:lnTo>
                    <a:pt x="4816" y="7938"/>
                  </a:lnTo>
                  <a:lnTo>
                    <a:pt x="5010" y="7894"/>
                  </a:lnTo>
                  <a:lnTo>
                    <a:pt x="5196" y="7832"/>
                  </a:lnTo>
                  <a:lnTo>
                    <a:pt x="5381" y="7771"/>
                  </a:lnTo>
                  <a:lnTo>
                    <a:pt x="5566" y="7700"/>
                  </a:lnTo>
                  <a:lnTo>
                    <a:pt x="5742" y="7621"/>
                  </a:lnTo>
                  <a:lnTo>
                    <a:pt x="5919" y="7533"/>
                  </a:lnTo>
                  <a:lnTo>
                    <a:pt x="6086" y="7436"/>
                  </a:lnTo>
                  <a:lnTo>
                    <a:pt x="6245" y="7330"/>
                  </a:lnTo>
                  <a:lnTo>
                    <a:pt x="6404" y="7224"/>
                  </a:lnTo>
                  <a:lnTo>
                    <a:pt x="6554" y="7100"/>
                  </a:lnTo>
                  <a:lnTo>
                    <a:pt x="6704" y="6977"/>
                  </a:lnTo>
                  <a:lnTo>
                    <a:pt x="6836" y="6845"/>
                  </a:lnTo>
                  <a:lnTo>
                    <a:pt x="6968" y="6704"/>
                  </a:lnTo>
                  <a:lnTo>
                    <a:pt x="7101" y="6554"/>
                  </a:lnTo>
                  <a:lnTo>
                    <a:pt x="7215" y="6404"/>
                  </a:lnTo>
                  <a:lnTo>
                    <a:pt x="7330" y="6245"/>
                  </a:lnTo>
                  <a:lnTo>
                    <a:pt x="7436" y="6086"/>
                  </a:lnTo>
                  <a:lnTo>
                    <a:pt x="7533" y="5919"/>
                  </a:lnTo>
                  <a:lnTo>
                    <a:pt x="7621" y="5742"/>
                  </a:lnTo>
                  <a:lnTo>
                    <a:pt x="7700" y="5566"/>
                  </a:lnTo>
                  <a:lnTo>
                    <a:pt x="7771" y="5389"/>
                  </a:lnTo>
                  <a:lnTo>
                    <a:pt x="7833" y="5204"/>
                  </a:lnTo>
                  <a:lnTo>
                    <a:pt x="7886" y="5010"/>
                  </a:lnTo>
                  <a:lnTo>
                    <a:pt x="7930" y="4816"/>
                  </a:lnTo>
                  <a:lnTo>
                    <a:pt x="7965" y="4622"/>
                  </a:lnTo>
                  <a:lnTo>
                    <a:pt x="7991" y="4419"/>
                  </a:lnTo>
                  <a:lnTo>
                    <a:pt x="8009" y="4216"/>
                  </a:lnTo>
                  <a:lnTo>
                    <a:pt x="8018" y="4005"/>
                  </a:lnTo>
                  <a:lnTo>
                    <a:pt x="8009" y="3802"/>
                  </a:lnTo>
                  <a:lnTo>
                    <a:pt x="7991" y="3599"/>
                  </a:lnTo>
                  <a:lnTo>
                    <a:pt x="7965" y="3396"/>
                  </a:lnTo>
                  <a:lnTo>
                    <a:pt x="7930" y="3202"/>
                  </a:lnTo>
                  <a:lnTo>
                    <a:pt x="7886" y="3008"/>
                  </a:lnTo>
                  <a:lnTo>
                    <a:pt x="7833" y="2814"/>
                  </a:lnTo>
                  <a:lnTo>
                    <a:pt x="7771" y="2629"/>
                  </a:lnTo>
                  <a:lnTo>
                    <a:pt x="7700" y="2444"/>
                  </a:lnTo>
                  <a:lnTo>
                    <a:pt x="7621" y="2267"/>
                  </a:lnTo>
                  <a:lnTo>
                    <a:pt x="7533" y="2100"/>
                  </a:lnTo>
                  <a:lnTo>
                    <a:pt x="7436" y="1932"/>
                  </a:lnTo>
                  <a:lnTo>
                    <a:pt x="7330" y="1764"/>
                  </a:lnTo>
                  <a:lnTo>
                    <a:pt x="7215" y="1606"/>
                  </a:lnTo>
                  <a:lnTo>
                    <a:pt x="7101" y="1456"/>
                  </a:lnTo>
                  <a:lnTo>
                    <a:pt x="6968" y="1315"/>
                  </a:lnTo>
                  <a:lnTo>
                    <a:pt x="6836" y="1174"/>
                  </a:lnTo>
                  <a:lnTo>
                    <a:pt x="6704" y="1041"/>
                  </a:lnTo>
                  <a:lnTo>
                    <a:pt x="6554" y="918"/>
                  </a:lnTo>
                  <a:lnTo>
                    <a:pt x="6404" y="794"/>
                  </a:lnTo>
                  <a:lnTo>
                    <a:pt x="6245" y="688"/>
                  </a:lnTo>
                  <a:lnTo>
                    <a:pt x="6086" y="583"/>
                  </a:lnTo>
                  <a:lnTo>
                    <a:pt x="5919" y="486"/>
                  </a:lnTo>
                  <a:lnTo>
                    <a:pt x="5742" y="397"/>
                  </a:lnTo>
                  <a:lnTo>
                    <a:pt x="5566" y="318"/>
                  </a:lnTo>
                  <a:lnTo>
                    <a:pt x="5381" y="239"/>
                  </a:lnTo>
                  <a:lnTo>
                    <a:pt x="5196" y="177"/>
                  </a:lnTo>
                  <a:lnTo>
                    <a:pt x="5010" y="124"/>
                  </a:lnTo>
                  <a:lnTo>
                    <a:pt x="4816" y="80"/>
                  </a:lnTo>
                  <a:lnTo>
                    <a:pt x="4613" y="45"/>
                  </a:lnTo>
                  <a:lnTo>
                    <a:pt x="4419" y="18"/>
                  </a:lnTo>
                  <a:lnTo>
                    <a:pt x="4208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5353325" y="3367825"/>
              <a:ext cx="200450" cy="200450"/>
            </a:xfrm>
            <a:custGeom>
              <a:avLst/>
              <a:gdLst/>
              <a:ahLst/>
              <a:cxnLst/>
              <a:rect l="l" t="t" r="r" b="b"/>
              <a:pathLst>
                <a:path w="8018" h="8018" extrusionOk="0">
                  <a:moveTo>
                    <a:pt x="3802" y="0"/>
                  </a:moveTo>
                  <a:lnTo>
                    <a:pt x="3599" y="18"/>
                  </a:lnTo>
                  <a:lnTo>
                    <a:pt x="3396" y="45"/>
                  </a:lnTo>
                  <a:lnTo>
                    <a:pt x="3202" y="80"/>
                  </a:lnTo>
                  <a:lnTo>
                    <a:pt x="3008" y="124"/>
                  </a:lnTo>
                  <a:lnTo>
                    <a:pt x="2814" y="177"/>
                  </a:lnTo>
                  <a:lnTo>
                    <a:pt x="2629" y="239"/>
                  </a:lnTo>
                  <a:lnTo>
                    <a:pt x="2444" y="309"/>
                  </a:lnTo>
                  <a:lnTo>
                    <a:pt x="2267" y="397"/>
                  </a:lnTo>
                  <a:lnTo>
                    <a:pt x="2100" y="486"/>
                  </a:lnTo>
                  <a:lnTo>
                    <a:pt x="1932" y="574"/>
                  </a:lnTo>
                  <a:lnTo>
                    <a:pt x="1765" y="680"/>
                  </a:lnTo>
                  <a:lnTo>
                    <a:pt x="1606" y="794"/>
                  </a:lnTo>
                  <a:lnTo>
                    <a:pt x="1456" y="909"/>
                  </a:lnTo>
                  <a:lnTo>
                    <a:pt x="1315" y="1041"/>
                  </a:lnTo>
                  <a:lnTo>
                    <a:pt x="1174" y="1174"/>
                  </a:lnTo>
                  <a:lnTo>
                    <a:pt x="1041" y="1315"/>
                  </a:lnTo>
                  <a:lnTo>
                    <a:pt x="918" y="1456"/>
                  </a:lnTo>
                  <a:lnTo>
                    <a:pt x="794" y="1606"/>
                  </a:lnTo>
                  <a:lnTo>
                    <a:pt x="689" y="1764"/>
                  </a:lnTo>
                  <a:lnTo>
                    <a:pt x="583" y="1932"/>
                  </a:lnTo>
                  <a:lnTo>
                    <a:pt x="486" y="2100"/>
                  </a:lnTo>
                  <a:lnTo>
                    <a:pt x="398" y="2267"/>
                  </a:lnTo>
                  <a:lnTo>
                    <a:pt x="318" y="2444"/>
                  </a:lnTo>
                  <a:lnTo>
                    <a:pt x="239" y="2629"/>
                  </a:lnTo>
                  <a:lnTo>
                    <a:pt x="177" y="2814"/>
                  </a:lnTo>
                  <a:lnTo>
                    <a:pt x="124" y="3008"/>
                  </a:lnTo>
                  <a:lnTo>
                    <a:pt x="80" y="3202"/>
                  </a:lnTo>
                  <a:lnTo>
                    <a:pt x="45" y="3396"/>
                  </a:lnTo>
                  <a:lnTo>
                    <a:pt x="18" y="3599"/>
                  </a:lnTo>
                  <a:lnTo>
                    <a:pt x="9" y="3802"/>
                  </a:lnTo>
                  <a:lnTo>
                    <a:pt x="1" y="4005"/>
                  </a:lnTo>
                  <a:lnTo>
                    <a:pt x="9" y="4216"/>
                  </a:lnTo>
                  <a:lnTo>
                    <a:pt x="18" y="4419"/>
                  </a:lnTo>
                  <a:lnTo>
                    <a:pt x="45" y="4613"/>
                  </a:lnTo>
                  <a:lnTo>
                    <a:pt x="80" y="4816"/>
                  </a:lnTo>
                  <a:lnTo>
                    <a:pt x="124" y="5010"/>
                  </a:lnTo>
                  <a:lnTo>
                    <a:pt x="177" y="5195"/>
                  </a:lnTo>
                  <a:lnTo>
                    <a:pt x="239" y="5381"/>
                  </a:lnTo>
                  <a:lnTo>
                    <a:pt x="318" y="5566"/>
                  </a:lnTo>
                  <a:lnTo>
                    <a:pt x="398" y="5742"/>
                  </a:lnTo>
                  <a:lnTo>
                    <a:pt x="486" y="5919"/>
                  </a:lnTo>
                  <a:lnTo>
                    <a:pt x="583" y="6086"/>
                  </a:lnTo>
                  <a:lnTo>
                    <a:pt x="689" y="6245"/>
                  </a:lnTo>
                  <a:lnTo>
                    <a:pt x="794" y="6404"/>
                  </a:lnTo>
                  <a:lnTo>
                    <a:pt x="918" y="6554"/>
                  </a:lnTo>
                  <a:lnTo>
                    <a:pt x="1041" y="6704"/>
                  </a:lnTo>
                  <a:lnTo>
                    <a:pt x="1174" y="6845"/>
                  </a:lnTo>
                  <a:lnTo>
                    <a:pt x="1315" y="6977"/>
                  </a:lnTo>
                  <a:lnTo>
                    <a:pt x="1456" y="7100"/>
                  </a:lnTo>
                  <a:lnTo>
                    <a:pt x="1606" y="7215"/>
                  </a:lnTo>
                  <a:lnTo>
                    <a:pt x="1765" y="7330"/>
                  </a:lnTo>
                  <a:lnTo>
                    <a:pt x="1932" y="7436"/>
                  </a:lnTo>
                  <a:lnTo>
                    <a:pt x="2100" y="7533"/>
                  </a:lnTo>
                  <a:lnTo>
                    <a:pt x="2267" y="7621"/>
                  </a:lnTo>
                  <a:lnTo>
                    <a:pt x="2444" y="7700"/>
                  </a:lnTo>
                  <a:lnTo>
                    <a:pt x="2629" y="7771"/>
                  </a:lnTo>
                  <a:lnTo>
                    <a:pt x="2814" y="7832"/>
                  </a:lnTo>
                  <a:lnTo>
                    <a:pt x="3008" y="7885"/>
                  </a:lnTo>
                  <a:lnTo>
                    <a:pt x="3202" y="7929"/>
                  </a:lnTo>
                  <a:lnTo>
                    <a:pt x="3396" y="7965"/>
                  </a:lnTo>
                  <a:lnTo>
                    <a:pt x="3599" y="7991"/>
                  </a:lnTo>
                  <a:lnTo>
                    <a:pt x="3802" y="8009"/>
                  </a:lnTo>
                  <a:lnTo>
                    <a:pt x="4005" y="8018"/>
                  </a:lnTo>
                  <a:lnTo>
                    <a:pt x="4217" y="8009"/>
                  </a:lnTo>
                  <a:lnTo>
                    <a:pt x="4419" y="7991"/>
                  </a:lnTo>
                  <a:lnTo>
                    <a:pt x="4622" y="7965"/>
                  </a:lnTo>
                  <a:lnTo>
                    <a:pt x="4816" y="7929"/>
                  </a:lnTo>
                  <a:lnTo>
                    <a:pt x="5010" y="7885"/>
                  </a:lnTo>
                  <a:lnTo>
                    <a:pt x="5204" y="7832"/>
                  </a:lnTo>
                  <a:lnTo>
                    <a:pt x="5390" y="7771"/>
                  </a:lnTo>
                  <a:lnTo>
                    <a:pt x="5566" y="7700"/>
                  </a:lnTo>
                  <a:lnTo>
                    <a:pt x="5742" y="7621"/>
                  </a:lnTo>
                  <a:lnTo>
                    <a:pt x="5919" y="7533"/>
                  </a:lnTo>
                  <a:lnTo>
                    <a:pt x="6086" y="7436"/>
                  </a:lnTo>
                  <a:lnTo>
                    <a:pt x="6245" y="7330"/>
                  </a:lnTo>
                  <a:lnTo>
                    <a:pt x="6404" y="7215"/>
                  </a:lnTo>
                  <a:lnTo>
                    <a:pt x="6554" y="7100"/>
                  </a:lnTo>
                  <a:lnTo>
                    <a:pt x="6704" y="6977"/>
                  </a:lnTo>
                  <a:lnTo>
                    <a:pt x="6845" y="6845"/>
                  </a:lnTo>
                  <a:lnTo>
                    <a:pt x="6977" y="6704"/>
                  </a:lnTo>
                  <a:lnTo>
                    <a:pt x="7101" y="6554"/>
                  </a:lnTo>
                  <a:lnTo>
                    <a:pt x="7224" y="6404"/>
                  </a:lnTo>
                  <a:lnTo>
                    <a:pt x="7330" y="6245"/>
                  </a:lnTo>
                  <a:lnTo>
                    <a:pt x="7436" y="6086"/>
                  </a:lnTo>
                  <a:lnTo>
                    <a:pt x="7533" y="5919"/>
                  </a:lnTo>
                  <a:lnTo>
                    <a:pt x="7621" y="5742"/>
                  </a:lnTo>
                  <a:lnTo>
                    <a:pt x="7700" y="5566"/>
                  </a:lnTo>
                  <a:lnTo>
                    <a:pt x="7771" y="5381"/>
                  </a:lnTo>
                  <a:lnTo>
                    <a:pt x="7833" y="5195"/>
                  </a:lnTo>
                  <a:lnTo>
                    <a:pt x="7894" y="5010"/>
                  </a:lnTo>
                  <a:lnTo>
                    <a:pt x="7938" y="4816"/>
                  </a:lnTo>
                  <a:lnTo>
                    <a:pt x="7974" y="4613"/>
                  </a:lnTo>
                  <a:lnTo>
                    <a:pt x="7991" y="4419"/>
                  </a:lnTo>
                  <a:lnTo>
                    <a:pt x="8009" y="4216"/>
                  </a:lnTo>
                  <a:lnTo>
                    <a:pt x="8018" y="4005"/>
                  </a:lnTo>
                  <a:lnTo>
                    <a:pt x="8009" y="3802"/>
                  </a:lnTo>
                  <a:lnTo>
                    <a:pt x="7991" y="3599"/>
                  </a:lnTo>
                  <a:lnTo>
                    <a:pt x="7974" y="3396"/>
                  </a:lnTo>
                  <a:lnTo>
                    <a:pt x="7938" y="3202"/>
                  </a:lnTo>
                  <a:lnTo>
                    <a:pt x="7894" y="3008"/>
                  </a:lnTo>
                  <a:lnTo>
                    <a:pt x="7833" y="2814"/>
                  </a:lnTo>
                  <a:lnTo>
                    <a:pt x="7771" y="2629"/>
                  </a:lnTo>
                  <a:lnTo>
                    <a:pt x="7700" y="2444"/>
                  </a:lnTo>
                  <a:lnTo>
                    <a:pt x="7621" y="2267"/>
                  </a:lnTo>
                  <a:lnTo>
                    <a:pt x="7533" y="2100"/>
                  </a:lnTo>
                  <a:lnTo>
                    <a:pt x="7436" y="1932"/>
                  </a:lnTo>
                  <a:lnTo>
                    <a:pt x="7330" y="1764"/>
                  </a:lnTo>
                  <a:lnTo>
                    <a:pt x="7224" y="1606"/>
                  </a:lnTo>
                  <a:lnTo>
                    <a:pt x="7101" y="1456"/>
                  </a:lnTo>
                  <a:lnTo>
                    <a:pt x="6977" y="1315"/>
                  </a:lnTo>
                  <a:lnTo>
                    <a:pt x="6845" y="1174"/>
                  </a:lnTo>
                  <a:lnTo>
                    <a:pt x="6704" y="1041"/>
                  </a:lnTo>
                  <a:lnTo>
                    <a:pt x="6554" y="909"/>
                  </a:lnTo>
                  <a:lnTo>
                    <a:pt x="6404" y="794"/>
                  </a:lnTo>
                  <a:lnTo>
                    <a:pt x="6245" y="680"/>
                  </a:lnTo>
                  <a:lnTo>
                    <a:pt x="6086" y="574"/>
                  </a:lnTo>
                  <a:lnTo>
                    <a:pt x="5919" y="486"/>
                  </a:lnTo>
                  <a:lnTo>
                    <a:pt x="5742" y="397"/>
                  </a:lnTo>
                  <a:lnTo>
                    <a:pt x="5566" y="309"/>
                  </a:lnTo>
                  <a:lnTo>
                    <a:pt x="5390" y="239"/>
                  </a:lnTo>
                  <a:lnTo>
                    <a:pt x="5204" y="177"/>
                  </a:lnTo>
                  <a:lnTo>
                    <a:pt x="5010" y="124"/>
                  </a:lnTo>
                  <a:lnTo>
                    <a:pt x="4816" y="80"/>
                  </a:lnTo>
                  <a:lnTo>
                    <a:pt x="4622" y="45"/>
                  </a:lnTo>
                  <a:lnTo>
                    <a:pt x="4419" y="18"/>
                  </a:lnTo>
                  <a:lnTo>
                    <a:pt x="4217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5353325" y="3272350"/>
              <a:ext cx="200450" cy="200450"/>
            </a:xfrm>
            <a:custGeom>
              <a:avLst/>
              <a:gdLst/>
              <a:ahLst/>
              <a:cxnLst/>
              <a:rect l="l" t="t" r="r" b="b"/>
              <a:pathLst>
                <a:path w="8018" h="8018" extrusionOk="0">
                  <a:moveTo>
                    <a:pt x="3802" y="0"/>
                  </a:moveTo>
                  <a:lnTo>
                    <a:pt x="3599" y="18"/>
                  </a:lnTo>
                  <a:lnTo>
                    <a:pt x="3396" y="45"/>
                  </a:lnTo>
                  <a:lnTo>
                    <a:pt x="3202" y="80"/>
                  </a:lnTo>
                  <a:lnTo>
                    <a:pt x="3008" y="124"/>
                  </a:lnTo>
                  <a:lnTo>
                    <a:pt x="2814" y="177"/>
                  </a:lnTo>
                  <a:lnTo>
                    <a:pt x="2629" y="239"/>
                  </a:lnTo>
                  <a:lnTo>
                    <a:pt x="2444" y="318"/>
                  </a:lnTo>
                  <a:lnTo>
                    <a:pt x="2267" y="397"/>
                  </a:lnTo>
                  <a:lnTo>
                    <a:pt x="2100" y="486"/>
                  </a:lnTo>
                  <a:lnTo>
                    <a:pt x="1932" y="583"/>
                  </a:lnTo>
                  <a:lnTo>
                    <a:pt x="1765" y="688"/>
                  </a:lnTo>
                  <a:lnTo>
                    <a:pt x="1606" y="794"/>
                  </a:lnTo>
                  <a:lnTo>
                    <a:pt x="1456" y="918"/>
                  </a:lnTo>
                  <a:lnTo>
                    <a:pt x="1315" y="1041"/>
                  </a:lnTo>
                  <a:lnTo>
                    <a:pt x="1174" y="1174"/>
                  </a:lnTo>
                  <a:lnTo>
                    <a:pt x="1041" y="1315"/>
                  </a:lnTo>
                  <a:lnTo>
                    <a:pt x="918" y="1456"/>
                  </a:lnTo>
                  <a:lnTo>
                    <a:pt x="794" y="1606"/>
                  </a:lnTo>
                  <a:lnTo>
                    <a:pt x="689" y="1764"/>
                  </a:lnTo>
                  <a:lnTo>
                    <a:pt x="583" y="1932"/>
                  </a:lnTo>
                  <a:lnTo>
                    <a:pt x="486" y="2100"/>
                  </a:lnTo>
                  <a:lnTo>
                    <a:pt x="398" y="2267"/>
                  </a:lnTo>
                  <a:lnTo>
                    <a:pt x="318" y="2444"/>
                  </a:lnTo>
                  <a:lnTo>
                    <a:pt x="239" y="2629"/>
                  </a:lnTo>
                  <a:lnTo>
                    <a:pt x="177" y="2814"/>
                  </a:lnTo>
                  <a:lnTo>
                    <a:pt x="124" y="3008"/>
                  </a:lnTo>
                  <a:lnTo>
                    <a:pt x="80" y="3202"/>
                  </a:lnTo>
                  <a:lnTo>
                    <a:pt x="45" y="3396"/>
                  </a:lnTo>
                  <a:lnTo>
                    <a:pt x="18" y="3599"/>
                  </a:lnTo>
                  <a:lnTo>
                    <a:pt x="9" y="3802"/>
                  </a:lnTo>
                  <a:lnTo>
                    <a:pt x="1" y="4005"/>
                  </a:lnTo>
                  <a:lnTo>
                    <a:pt x="9" y="4216"/>
                  </a:lnTo>
                  <a:lnTo>
                    <a:pt x="18" y="4419"/>
                  </a:lnTo>
                  <a:lnTo>
                    <a:pt x="45" y="4622"/>
                  </a:lnTo>
                  <a:lnTo>
                    <a:pt x="80" y="4816"/>
                  </a:lnTo>
                  <a:lnTo>
                    <a:pt x="124" y="5010"/>
                  </a:lnTo>
                  <a:lnTo>
                    <a:pt x="177" y="5204"/>
                  </a:lnTo>
                  <a:lnTo>
                    <a:pt x="239" y="5389"/>
                  </a:lnTo>
                  <a:lnTo>
                    <a:pt x="318" y="5566"/>
                  </a:lnTo>
                  <a:lnTo>
                    <a:pt x="398" y="5742"/>
                  </a:lnTo>
                  <a:lnTo>
                    <a:pt x="486" y="5919"/>
                  </a:lnTo>
                  <a:lnTo>
                    <a:pt x="583" y="6086"/>
                  </a:lnTo>
                  <a:lnTo>
                    <a:pt x="689" y="6245"/>
                  </a:lnTo>
                  <a:lnTo>
                    <a:pt x="794" y="6404"/>
                  </a:lnTo>
                  <a:lnTo>
                    <a:pt x="918" y="6554"/>
                  </a:lnTo>
                  <a:lnTo>
                    <a:pt x="1041" y="6704"/>
                  </a:lnTo>
                  <a:lnTo>
                    <a:pt x="1174" y="6845"/>
                  </a:lnTo>
                  <a:lnTo>
                    <a:pt x="1315" y="6977"/>
                  </a:lnTo>
                  <a:lnTo>
                    <a:pt x="1456" y="7100"/>
                  </a:lnTo>
                  <a:lnTo>
                    <a:pt x="1606" y="7224"/>
                  </a:lnTo>
                  <a:lnTo>
                    <a:pt x="1765" y="7330"/>
                  </a:lnTo>
                  <a:lnTo>
                    <a:pt x="1932" y="7436"/>
                  </a:lnTo>
                  <a:lnTo>
                    <a:pt x="2100" y="7533"/>
                  </a:lnTo>
                  <a:lnTo>
                    <a:pt x="2267" y="7621"/>
                  </a:lnTo>
                  <a:lnTo>
                    <a:pt x="2444" y="7700"/>
                  </a:lnTo>
                  <a:lnTo>
                    <a:pt x="2629" y="7771"/>
                  </a:lnTo>
                  <a:lnTo>
                    <a:pt x="2814" y="7832"/>
                  </a:lnTo>
                  <a:lnTo>
                    <a:pt x="3008" y="7894"/>
                  </a:lnTo>
                  <a:lnTo>
                    <a:pt x="3202" y="7938"/>
                  </a:lnTo>
                  <a:lnTo>
                    <a:pt x="3396" y="7974"/>
                  </a:lnTo>
                  <a:lnTo>
                    <a:pt x="3599" y="7991"/>
                  </a:lnTo>
                  <a:lnTo>
                    <a:pt x="3802" y="8009"/>
                  </a:lnTo>
                  <a:lnTo>
                    <a:pt x="4005" y="8018"/>
                  </a:lnTo>
                  <a:lnTo>
                    <a:pt x="4217" y="8009"/>
                  </a:lnTo>
                  <a:lnTo>
                    <a:pt x="4419" y="7991"/>
                  </a:lnTo>
                  <a:lnTo>
                    <a:pt x="4622" y="7974"/>
                  </a:lnTo>
                  <a:lnTo>
                    <a:pt x="4816" y="7938"/>
                  </a:lnTo>
                  <a:lnTo>
                    <a:pt x="5010" y="7894"/>
                  </a:lnTo>
                  <a:lnTo>
                    <a:pt x="5204" y="7832"/>
                  </a:lnTo>
                  <a:lnTo>
                    <a:pt x="5390" y="7771"/>
                  </a:lnTo>
                  <a:lnTo>
                    <a:pt x="5566" y="7700"/>
                  </a:lnTo>
                  <a:lnTo>
                    <a:pt x="5742" y="7621"/>
                  </a:lnTo>
                  <a:lnTo>
                    <a:pt x="5919" y="7533"/>
                  </a:lnTo>
                  <a:lnTo>
                    <a:pt x="6086" y="7436"/>
                  </a:lnTo>
                  <a:lnTo>
                    <a:pt x="6245" y="7330"/>
                  </a:lnTo>
                  <a:lnTo>
                    <a:pt x="6404" y="7224"/>
                  </a:lnTo>
                  <a:lnTo>
                    <a:pt x="6554" y="7100"/>
                  </a:lnTo>
                  <a:lnTo>
                    <a:pt x="6704" y="6977"/>
                  </a:lnTo>
                  <a:lnTo>
                    <a:pt x="6845" y="6845"/>
                  </a:lnTo>
                  <a:lnTo>
                    <a:pt x="6977" y="6704"/>
                  </a:lnTo>
                  <a:lnTo>
                    <a:pt x="7101" y="6554"/>
                  </a:lnTo>
                  <a:lnTo>
                    <a:pt x="7224" y="6404"/>
                  </a:lnTo>
                  <a:lnTo>
                    <a:pt x="7330" y="6245"/>
                  </a:lnTo>
                  <a:lnTo>
                    <a:pt x="7436" y="6086"/>
                  </a:lnTo>
                  <a:lnTo>
                    <a:pt x="7533" y="5919"/>
                  </a:lnTo>
                  <a:lnTo>
                    <a:pt x="7621" y="5742"/>
                  </a:lnTo>
                  <a:lnTo>
                    <a:pt x="7700" y="5566"/>
                  </a:lnTo>
                  <a:lnTo>
                    <a:pt x="7771" y="5389"/>
                  </a:lnTo>
                  <a:lnTo>
                    <a:pt x="7833" y="5204"/>
                  </a:lnTo>
                  <a:lnTo>
                    <a:pt x="7894" y="5010"/>
                  </a:lnTo>
                  <a:lnTo>
                    <a:pt x="7938" y="4816"/>
                  </a:lnTo>
                  <a:lnTo>
                    <a:pt x="7974" y="4622"/>
                  </a:lnTo>
                  <a:lnTo>
                    <a:pt x="7991" y="4419"/>
                  </a:lnTo>
                  <a:lnTo>
                    <a:pt x="8009" y="4216"/>
                  </a:lnTo>
                  <a:lnTo>
                    <a:pt x="8018" y="4005"/>
                  </a:lnTo>
                  <a:lnTo>
                    <a:pt x="8009" y="3802"/>
                  </a:lnTo>
                  <a:lnTo>
                    <a:pt x="7991" y="3599"/>
                  </a:lnTo>
                  <a:lnTo>
                    <a:pt x="7974" y="3396"/>
                  </a:lnTo>
                  <a:lnTo>
                    <a:pt x="7938" y="3202"/>
                  </a:lnTo>
                  <a:lnTo>
                    <a:pt x="7894" y="3008"/>
                  </a:lnTo>
                  <a:lnTo>
                    <a:pt x="7833" y="2814"/>
                  </a:lnTo>
                  <a:lnTo>
                    <a:pt x="7771" y="2629"/>
                  </a:lnTo>
                  <a:lnTo>
                    <a:pt x="7700" y="2444"/>
                  </a:lnTo>
                  <a:lnTo>
                    <a:pt x="7621" y="2267"/>
                  </a:lnTo>
                  <a:lnTo>
                    <a:pt x="7533" y="2100"/>
                  </a:lnTo>
                  <a:lnTo>
                    <a:pt x="7436" y="1932"/>
                  </a:lnTo>
                  <a:lnTo>
                    <a:pt x="7330" y="1764"/>
                  </a:lnTo>
                  <a:lnTo>
                    <a:pt x="7224" y="1606"/>
                  </a:lnTo>
                  <a:lnTo>
                    <a:pt x="7101" y="1456"/>
                  </a:lnTo>
                  <a:lnTo>
                    <a:pt x="6977" y="1315"/>
                  </a:lnTo>
                  <a:lnTo>
                    <a:pt x="6845" y="1174"/>
                  </a:lnTo>
                  <a:lnTo>
                    <a:pt x="6704" y="1041"/>
                  </a:lnTo>
                  <a:lnTo>
                    <a:pt x="6554" y="918"/>
                  </a:lnTo>
                  <a:lnTo>
                    <a:pt x="6404" y="794"/>
                  </a:lnTo>
                  <a:lnTo>
                    <a:pt x="6245" y="688"/>
                  </a:lnTo>
                  <a:lnTo>
                    <a:pt x="6086" y="583"/>
                  </a:lnTo>
                  <a:lnTo>
                    <a:pt x="5919" y="486"/>
                  </a:lnTo>
                  <a:lnTo>
                    <a:pt x="5742" y="397"/>
                  </a:lnTo>
                  <a:lnTo>
                    <a:pt x="5566" y="318"/>
                  </a:lnTo>
                  <a:lnTo>
                    <a:pt x="5390" y="239"/>
                  </a:lnTo>
                  <a:lnTo>
                    <a:pt x="5204" y="177"/>
                  </a:lnTo>
                  <a:lnTo>
                    <a:pt x="5010" y="124"/>
                  </a:lnTo>
                  <a:lnTo>
                    <a:pt x="4816" y="80"/>
                  </a:lnTo>
                  <a:lnTo>
                    <a:pt x="4622" y="45"/>
                  </a:lnTo>
                  <a:lnTo>
                    <a:pt x="4419" y="18"/>
                  </a:lnTo>
                  <a:lnTo>
                    <a:pt x="4217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5286075" y="3372450"/>
              <a:ext cx="200450" cy="200450"/>
            </a:xfrm>
            <a:custGeom>
              <a:avLst/>
              <a:gdLst/>
              <a:ahLst/>
              <a:cxnLst/>
              <a:rect l="l" t="t" r="r" b="b"/>
              <a:pathLst>
                <a:path w="8018" h="8018" extrusionOk="0">
                  <a:moveTo>
                    <a:pt x="4005" y="1"/>
                  </a:moveTo>
                  <a:lnTo>
                    <a:pt x="3802" y="10"/>
                  </a:lnTo>
                  <a:lnTo>
                    <a:pt x="3599" y="27"/>
                  </a:lnTo>
                  <a:lnTo>
                    <a:pt x="3396" y="54"/>
                  </a:lnTo>
                  <a:lnTo>
                    <a:pt x="3202" y="89"/>
                  </a:lnTo>
                  <a:lnTo>
                    <a:pt x="3008" y="133"/>
                  </a:lnTo>
                  <a:lnTo>
                    <a:pt x="2814" y="186"/>
                  </a:lnTo>
                  <a:lnTo>
                    <a:pt x="2629" y="248"/>
                  </a:lnTo>
                  <a:lnTo>
                    <a:pt x="2453" y="318"/>
                  </a:lnTo>
                  <a:lnTo>
                    <a:pt x="2267" y="398"/>
                  </a:lnTo>
                  <a:lnTo>
                    <a:pt x="2100" y="486"/>
                  </a:lnTo>
                  <a:lnTo>
                    <a:pt x="1932" y="583"/>
                  </a:lnTo>
                  <a:lnTo>
                    <a:pt x="1765" y="689"/>
                  </a:lnTo>
                  <a:lnTo>
                    <a:pt x="1615" y="803"/>
                  </a:lnTo>
                  <a:lnTo>
                    <a:pt x="1456" y="918"/>
                  </a:lnTo>
                  <a:lnTo>
                    <a:pt x="1315" y="1041"/>
                  </a:lnTo>
                  <a:lnTo>
                    <a:pt x="1174" y="1174"/>
                  </a:lnTo>
                  <a:lnTo>
                    <a:pt x="1041" y="1315"/>
                  </a:lnTo>
                  <a:lnTo>
                    <a:pt x="918" y="1465"/>
                  </a:lnTo>
                  <a:lnTo>
                    <a:pt x="794" y="1615"/>
                  </a:lnTo>
                  <a:lnTo>
                    <a:pt x="689" y="1773"/>
                  </a:lnTo>
                  <a:lnTo>
                    <a:pt x="583" y="1932"/>
                  </a:lnTo>
                  <a:lnTo>
                    <a:pt x="486" y="2100"/>
                  </a:lnTo>
                  <a:lnTo>
                    <a:pt x="398" y="2276"/>
                  </a:lnTo>
                  <a:lnTo>
                    <a:pt x="318" y="2453"/>
                  </a:lnTo>
                  <a:lnTo>
                    <a:pt x="248" y="2638"/>
                  </a:lnTo>
                  <a:lnTo>
                    <a:pt x="177" y="2823"/>
                  </a:lnTo>
                  <a:lnTo>
                    <a:pt x="124" y="3008"/>
                  </a:lnTo>
                  <a:lnTo>
                    <a:pt x="80" y="3202"/>
                  </a:lnTo>
                  <a:lnTo>
                    <a:pt x="45" y="3405"/>
                  </a:lnTo>
                  <a:lnTo>
                    <a:pt x="18" y="3599"/>
                  </a:lnTo>
                  <a:lnTo>
                    <a:pt x="9" y="3802"/>
                  </a:lnTo>
                  <a:lnTo>
                    <a:pt x="1" y="4014"/>
                  </a:lnTo>
                  <a:lnTo>
                    <a:pt x="9" y="4217"/>
                  </a:lnTo>
                  <a:lnTo>
                    <a:pt x="18" y="4419"/>
                  </a:lnTo>
                  <a:lnTo>
                    <a:pt x="45" y="4622"/>
                  </a:lnTo>
                  <a:lnTo>
                    <a:pt x="80" y="4816"/>
                  </a:lnTo>
                  <a:lnTo>
                    <a:pt x="124" y="5010"/>
                  </a:lnTo>
                  <a:lnTo>
                    <a:pt x="177" y="5204"/>
                  </a:lnTo>
                  <a:lnTo>
                    <a:pt x="248" y="5390"/>
                  </a:lnTo>
                  <a:lnTo>
                    <a:pt x="318" y="5575"/>
                  </a:lnTo>
                  <a:lnTo>
                    <a:pt x="398" y="5751"/>
                  </a:lnTo>
                  <a:lnTo>
                    <a:pt x="486" y="5919"/>
                  </a:lnTo>
                  <a:lnTo>
                    <a:pt x="583" y="6086"/>
                  </a:lnTo>
                  <a:lnTo>
                    <a:pt x="689" y="6254"/>
                  </a:lnTo>
                  <a:lnTo>
                    <a:pt x="794" y="6413"/>
                  </a:lnTo>
                  <a:lnTo>
                    <a:pt x="918" y="6563"/>
                  </a:lnTo>
                  <a:lnTo>
                    <a:pt x="1041" y="6704"/>
                  </a:lnTo>
                  <a:lnTo>
                    <a:pt x="1174" y="6845"/>
                  </a:lnTo>
                  <a:lnTo>
                    <a:pt x="1315" y="6977"/>
                  </a:lnTo>
                  <a:lnTo>
                    <a:pt x="1456" y="7109"/>
                  </a:lnTo>
                  <a:lnTo>
                    <a:pt x="1615" y="7224"/>
                  </a:lnTo>
                  <a:lnTo>
                    <a:pt x="1765" y="7339"/>
                  </a:lnTo>
                  <a:lnTo>
                    <a:pt x="1932" y="7436"/>
                  </a:lnTo>
                  <a:lnTo>
                    <a:pt x="2100" y="7533"/>
                  </a:lnTo>
                  <a:lnTo>
                    <a:pt x="2267" y="7621"/>
                  </a:lnTo>
                  <a:lnTo>
                    <a:pt x="2453" y="7709"/>
                  </a:lnTo>
                  <a:lnTo>
                    <a:pt x="2629" y="7780"/>
                  </a:lnTo>
                  <a:lnTo>
                    <a:pt x="2814" y="7842"/>
                  </a:lnTo>
                  <a:lnTo>
                    <a:pt x="3008" y="7894"/>
                  </a:lnTo>
                  <a:lnTo>
                    <a:pt x="3202" y="7939"/>
                  </a:lnTo>
                  <a:lnTo>
                    <a:pt x="3396" y="7974"/>
                  </a:lnTo>
                  <a:lnTo>
                    <a:pt x="3599" y="8000"/>
                  </a:lnTo>
                  <a:lnTo>
                    <a:pt x="3802" y="8018"/>
                  </a:lnTo>
                  <a:lnTo>
                    <a:pt x="4216" y="8018"/>
                  </a:lnTo>
                  <a:lnTo>
                    <a:pt x="4419" y="8000"/>
                  </a:lnTo>
                  <a:lnTo>
                    <a:pt x="4622" y="7974"/>
                  </a:lnTo>
                  <a:lnTo>
                    <a:pt x="4816" y="7939"/>
                  </a:lnTo>
                  <a:lnTo>
                    <a:pt x="5010" y="7894"/>
                  </a:lnTo>
                  <a:lnTo>
                    <a:pt x="5204" y="7842"/>
                  </a:lnTo>
                  <a:lnTo>
                    <a:pt x="5390" y="7780"/>
                  </a:lnTo>
                  <a:lnTo>
                    <a:pt x="5566" y="7709"/>
                  </a:lnTo>
                  <a:lnTo>
                    <a:pt x="5742" y="7621"/>
                  </a:lnTo>
                  <a:lnTo>
                    <a:pt x="5919" y="7533"/>
                  </a:lnTo>
                  <a:lnTo>
                    <a:pt x="6086" y="7436"/>
                  </a:lnTo>
                  <a:lnTo>
                    <a:pt x="6254" y="7339"/>
                  </a:lnTo>
                  <a:lnTo>
                    <a:pt x="6404" y="7224"/>
                  </a:lnTo>
                  <a:lnTo>
                    <a:pt x="6563" y="7109"/>
                  </a:lnTo>
                  <a:lnTo>
                    <a:pt x="6704" y="6977"/>
                  </a:lnTo>
                  <a:lnTo>
                    <a:pt x="6845" y="6845"/>
                  </a:lnTo>
                  <a:lnTo>
                    <a:pt x="6977" y="6704"/>
                  </a:lnTo>
                  <a:lnTo>
                    <a:pt x="7101" y="6563"/>
                  </a:lnTo>
                  <a:lnTo>
                    <a:pt x="7224" y="6413"/>
                  </a:lnTo>
                  <a:lnTo>
                    <a:pt x="7330" y="6254"/>
                  </a:lnTo>
                  <a:lnTo>
                    <a:pt x="7436" y="6086"/>
                  </a:lnTo>
                  <a:lnTo>
                    <a:pt x="7533" y="5919"/>
                  </a:lnTo>
                  <a:lnTo>
                    <a:pt x="7621" y="5751"/>
                  </a:lnTo>
                  <a:lnTo>
                    <a:pt x="7700" y="5575"/>
                  </a:lnTo>
                  <a:lnTo>
                    <a:pt x="7771" y="5390"/>
                  </a:lnTo>
                  <a:lnTo>
                    <a:pt x="7833" y="5204"/>
                  </a:lnTo>
                  <a:lnTo>
                    <a:pt x="7894" y="5010"/>
                  </a:lnTo>
                  <a:lnTo>
                    <a:pt x="7938" y="4816"/>
                  </a:lnTo>
                  <a:lnTo>
                    <a:pt x="7974" y="4622"/>
                  </a:lnTo>
                  <a:lnTo>
                    <a:pt x="8000" y="4419"/>
                  </a:lnTo>
                  <a:lnTo>
                    <a:pt x="8009" y="4217"/>
                  </a:lnTo>
                  <a:lnTo>
                    <a:pt x="8018" y="4014"/>
                  </a:lnTo>
                  <a:lnTo>
                    <a:pt x="8009" y="3802"/>
                  </a:lnTo>
                  <a:lnTo>
                    <a:pt x="8000" y="3599"/>
                  </a:lnTo>
                  <a:lnTo>
                    <a:pt x="7974" y="3405"/>
                  </a:lnTo>
                  <a:lnTo>
                    <a:pt x="7938" y="3202"/>
                  </a:lnTo>
                  <a:lnTo>
                    <a:pt x="7894" y="3008"/>
                  </a:lnTo>
                  <a:lnTo>
                    <a:pt x="7833" y="2823"/>
                  </a:lnTo>
                  <a:lnTo>
                    <a:pt x="7771" y="2638"/>
                  </a:lnTo>
                  <a:lnTo>
                    <a:pt x="7700" y="2453"/>
                  </a:lnTo>
                  <a:lnTo>
                    <a:pt x="7621" y="2276"/>
                  </a:lnTo>
                  <a:lnTo>
                    <a:pt x="7533" y="2100"/>
                  </a:lnTo>
                  <a:lnTo>
                    <a:pt x="7436" y="1932"/>
                  </a:lnTo>
                  <a:lnTo>
                    <a:pt x="7330" y="1773"/>
                  </a:lnTo>
                  <a:lnTo>
                    <a:pt x="7224" y="1615"/>
                  </a:lnTo>
                  <a:lnTo>
                    <a:pt x="7101" y="1465"/>
                  </a:lnTo>
                  <a:lnTo>
                    <a:pt x="6977" y="1315"/>
                  </a:lnTo>
                  <a:lnTo>
                    <a:pt x="6845" y="1174"/>
                  </a:lnTo>
                  <a:lnTo>
                    <a:pt x="6704" y="1041"/>
                  </a:lnTo>
                  <a:lnTo>
                    <a:pt x="6563" y="918"/>
                  </a:lnTo>
                  <a:lnTo>
                    <a:pt x="6404" y="803"/>
                  </a:lnTo>
                  <a:lnTo>
                    <a:pt x="6254" y="689"/>
                  </a:lnTo>
                  <a:lnTo>
                    <a:pt x="6086" y="583"/>
                  </a:lnTo>
                  <a:lnTo>
                    <a:pt x="5919" y="486"/>
                  </a:lnTo>
                  <a:lnTo>
                    <a:pt x="5742" y="398"/>
                  </a:lnTo>
                  <a:lnTo>
                    <a:pt x="5566" y="318"/>
                  </a:lnTo>
                  <a:lnTo>
                    <a:pt x="5390" y="248"/>
                  </a:lnTo>
                  <a:lnTo>
                    <a:pt x="5204" y="186"/>
                  </a:lnTo>
                  <a:lnTo>
                    <a:pt x="5010" y="133"/>
                  </a:lnTo>
                  <a:lnTo>
                    <a:pt x="4816" y="89"/>
                  </a:lnTo>
                  <a:lnTo>
                    <a:pt x="4622" y="54"/>
                  </a:lnTo>
                  <a:lnTo>
                    <a:pt x="4419" y="27"/>
                  </a:lnTo>
                  <a:lnTo>
                    <a:pt x="4216" y="10"/>
                  </a:lnTo>
                  <a:lnTo>
                    <a:pt x="4005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5290700" y="3316900"/>
              <a:ext cx="101900" cy="101675"/>
            </a:xfrm>
            <a:custGeom>
              <a:avLst/>
              <a:gdLst/>
              <a:ahLst/>
              <a:cxnLst/>
              <a:rect l="l" t="t" r="r" b="b"/>
              <a:pathLst>
                <a:path w="4076" h="4067" extrusionOk="0">
                  <a:moveTo>
                    <a:pt x="1932" y="0"/>
                  </a:moveTo>
                  <a:lnTo>
                    <a:pt x="1835" y="9"/>
                  </a:lnTo>
                  <a:lnTo>
                    <a:pt x="1632" y="44"/>
                  </a:lnTo>
                  <a:lnTo>
                    <a:pt x="1438" y="88"/>
                  </a:lnTo>
                  <a:lnTo>
                    <a:pt x="1244" y="159"/>
                  </a:lnTo>
                  <a:lnTo>
                    <a:pt x="1068" y="247"/>
                  </a:lnTo>
                  <a:lnTo>
                    <a:pt x="900" y="344"/>
                  </a:lnTo>
                  <a:lnTo>
                    <a:pt x="742" y="468"/>
                  </a:lnTo>
                  <a:lnTo>
                    <a:pt x="601" y="600"/>
                  </a:lnTo>
                  <a:lnTo>
                    <a:pt x="468" y="741"/>
                  </a:lnTo>
                  <a:lnTo>
                    <a:pt x="354" y="900"/>
                  </a:lnTo>
                  <a:lnTo>
                    <a:pt x="248" y="1067"/>
                  </a:lnTo>
                  <a:lnTo>
                    <a:pt x="168" y="1244"/>
                  </a:lnTo>
                  <a:lnTo>
                    <a:pt x="98" y="1429"/>
                  </a:lnTo>
                  <a:lnTo>
                    <a:pt x="45" y="1623"/>
                  </a:lnTo>
                  <a:lnTo>
                    <a:pt x="18" y="1826"/>
                  </a:lnTo>
                  <a:lnTo>
                    <a:pt x="10" y="1932"/>
                  </a:lnTo>
                  <a:lnTo>
                    <a:pt x="1" y="2037"/>
                  </a:lnTo>
                  <a:lnTo>
                    <a:pt x="10" y="2143"/>
                  </a:lnTo>
                  <a:lnTo>
                    <a:pt x="18" y="2240"/>
                  </a:lnTo>
                  <a:lnTo>
                    <a:pt x="45" y="2443"/>
                  </a:lnTo>
                  <a:lnTo>
                    <a:pt x="98" y="2637"/>
                  </a:lnTo>
                  <a:lnTo>
                    <a:pt x="168" y="2822"/>
                  </a:lnTo>
                  <a:lnTo>
                    <a:pt x="248" y="3008"/>
                  </a:lnTo>
                  <a:lnTo>
                    <a:pt x="354" y="3175"/>
                  </a:lnTo>
                  <a:lnTo>
                    <a:pt x="468" y="3325"/>
                  </a:lnTo>
                  <a:lnTo>
                    <a:pt x="601" y="3475"/>
                  </a:lnTo>
                  <a:lnTo>
                    <a:pt x="742" y="3607"/>
                  </a:lnTo>
                  <a:lnTo>
                    <a:pt x="900" y="3722"/>
                  </a:lnTo>
                  <a:lnTo>
                    <a:pt x="1068" y="3819"/>
                  </a:lnTo>
                  <a:lnTo>
                    <a:pt x="1244" y="3907"/>
                  </a:lnTo>
                  <a:lnTo>
                    <a:pt x="1438" y="3978"/>
                  </a:lnTo>
                  <a:lnTo>
                    <a:pt x="1632" y="4031"/>
                  </a:lnTo>
                  <a:lnTo>
                    <a:pt x="1835" y="4057"/>
                  </a:lnTo>
                  <a:lnTo>
                    <a:pt x="1932" y="4066"/>
                  </a:lnTo>
                  <a:lnTo>
                    <a:pt x="2144" y="4066"/>
                  </a:lnTo>
                  <a:lnTo>
                    <a:pt x="2250" y="4057"/>
                  </a:lnTo>
                  <a:lnTo>
                    <a:pt x="2453" y="4031"/>
                  </a:lnTo>
                  <a:lnTo>
                    <a:pt x="2647" y="3978"/>
                  </a:lnTo>
                  <a:lnTo>
                    <a:pt x="2832" y="3907"/>
                  </a:lnTo>
                  <a:lnTo>
                    <a:pt x="3008" y="3819"/>
                  </a:lnTo>
                  <a:lnTo>
                    <a:pt x="3176" y="3722"/>
                  </a:lnTo>
                  <a:lnTo>
                    <a:pt x="3335" y="3607"/>
                  </a:lnTo>
                  <a:lnTo>
                    <a:pt x="3476" y="3475"/>
                  </a:lnTo>
                  <a:lnTo>
                    <a:pt x="3608" y="3325"/>
                  </a:lnTo>
                  <a:lnTo>
                    <a:pt x="3723" y="3175"/>
                  </a:lnTo>
                  <a:lnTo>
                    <a:pt x="3829" y="3008"/>
                  </a:lnTo>
                  <a:lnTo>
                    <a:pt x="3917" y="2822"/>
                  </a:lnTo>
                  <a:lnTo>
                    <a:pt x="3979" y="2637"/>
                  </a:lnTo>
                  <a:lnTo>
                    <a:pt x="4031" y="2443"/>
                  </a:lnTo>
                  <a:lnTo>
                    <a:pt x="4067" y="2240"/>
                  </a:lnTo>
                  <a:lnTo>
                    <a:pt x="4067" y="2143"/>
                  </a:lnTo>
                  <a:lnTo>
                    <a:pt x="4076" y="2037"/>
                  </a:lnTo>
                  <a:lnTo>
                    <a:pt x="4067" y="1932"/>
                  </a:lnTo>
                  <a:lnTo>
                    <a:pt x="4067" y="1826"/>
                  </a:lnTo>
                  <a:lnTo>
                    <a:pt x="4031" y="1623"/>
                  </a:lnTo>
                  <a:lnTo>
                    <a:pt x="3979" y="1429"/>
                  </a:lnTo>
                  <a:lnTo>
                    <a:pt x="3917" y="1244"/>
                  </a:lnTo>
                  <a:lnTo>
                    <a:pt x="3829" y="1067"/>
                  </a:lnTo>
                  <a:lnTo>
                    <a:pt x="3723" y="900"/>
                  </a:lnTo>
                  <a:lnTo>
                    <a:pt x="3608" y="741"/>
                  </a:lnTo>
                  <a:lnTo>
                    <a:pt x="3476" y="600"/>
                  </a:lnTo>
                  <a:lnTo>
                    <a:pt x="3335" y="468"/>
                  </a:lnTo>
                  <a:lnTo>
                    <a:pt x="3176" y="344"/>
                  </a:lnTo>
                  <a:lnTo>
                    <a:pt x="3008" y="247"/>
                  </a:lnTo>
                  <a:lnTo>
                    <a:pt x="2832" y="159"/>
                  </a:lnTo>
                  <a:lnTo>
                    <a:pt x="2647" y="88"/>
                  </a:lnTo>
                  <a:lnTo>
                    <a:pt x="2453" y="44"/>
                  </a:lnTo>
                  <a:lnTo>
                    <a:pt x="2250" y="9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5341650" y="3265950"/>
              <a:ext cx="101675" cy="101900"/>
            </a:xfrm>
            <a:custGeom>
              <a:avLst/>
              <a:gdLst/>
              <a:ahLst/>
              <a:cxnLst/>
              <a:rect l="l" t="t" r="r" b="b"/>
              <a:pathLst>
                <a:path w="4067" h="4076" extrusionOk="0">
                  <a:moveTo>
                    <a:pt x="2038" y="1"/>
                  </a:moveTo>
                  <a:lnTo>
                    <a:pt x="1932" y="10"/>
                  </a:lnTo>
                  <a:lnTo>
                    <a:pt x="1826" y="18"/>
                  </a:lnTo>
                  <a:lnTo>
                    <a:pt x="1623" y="45"/>
                  </a:lnTo>
                  <a:lnTo>
                    <a:pt x="1429" y="98"/>
                  </a:lnTo>
                  <a:lnTo>
                    <a:pt x="1244" y="168"/>
                  </a:lnTo>
                  <a:lnTo>
                    <a:pt x="1067" y="248"/>
                  </a:lnTo>
                  <a:lnTo>
                    <a:pt x="900" y="354"/>
                  </a:lnTo>
                  <a:lnTo>
                    <a:pt x="741" y="468"/>
                  </a:lnTo>
                  <a:lnTo>
                    <a:pt x="600" y="600"/>
                  </a:lnTo>
                  <a:lnTo>
                    <a:pt x="468" y="742"/>
                  </a:lnTo>
                  <a:lnTo>
                    <a:pt x="344" y="900"/>
                  </a:lnTo>
                  <a:lnTo>
                    <a:pt x="247" y="1068"/>
                  </a:lnTo>
                  <a:lnTo>
                    <a:pt x="159" y="1244"/>
                  </a:lnTo>
                  <a:lnTo>
                    <a:pt x="88" y="1430"/>
                  </a:lnTo>
                  <a:lnTo>
                    <a:pt x="44" y="1632"/>
                  </a:lnTo>
                  <a:lnTo>
                    <a:pt x="9" y="1826"/>
                  </a:lnTo>
                  <a:lnTo>
                    <a:pt x="0" y="1932"/>
                  </a:lnTo>
                  <a:lnTo>
                    <a:pt x="0" y="2038"/>
                  </a:lnTo>
                  <a:lnTo>
                    <a:pt x="0" y="2144"/>
                  </a:lnTo>
                  <a:lnTo>
                    <a:pt x="9" y="2250"/>
                  </a:lnTo>
                  <a:lnTo>
                    <a:pt x="44" y="2453"/>
                  </a:lnTo>
                  <a:lnTo>
                    <a:pt x="88" y="2647"/>
                  </a:lnTo>
                  <a:lnTo>
                    <a:pt x="159" y="2832"/>
                  </a:lnTo>
                  <a:lnTo>
                    <a:pt x="247" y="3008"/>
                  </a:lnTo>
                  <a:lnTo>
                    <a:pt x="344" y="3176"/>
                  </a:lnTo>
                  <a:lnTo>
                    <a:pt x="468" y="3335"/>
                  </a:lnTo>
                  <a:lnTo>
                    <a:pt x="600" y="3476"/>
                  </a:lnTo>
                  <a:lnTo>
                    <a:pt x="741" y="3608"/>
                  </a:lnTo>
                  <a:lnTo>
                    <a:pt x="900" y="3723"/>
                  </a:lnTo>
                  <a:lnTo>
                    <a:pt x="1067" y="3829"/>
                  </a:lnTo>
                  <a:lnTo>
                    <a:pt x="1244" y="3917"/>
                  </a:lnTo>
                  <a:lnTo>
                    <a:pt x="1429" y="3978"/>
                  </a:lnTo>
                  <a:lnTo>
                    <a:pt x="1623" y="4031"/>
                  </a:lnTo>
                  <a:lnTo>
                    <a:pt x="1826" y="4067"/>
                  </a:lnTo>
                  <a:lnTo>
                    <a:pt x="1932" y="4067"/>
                  </a:lnTo>
                  <a:lnTo>
                    <a:pt x="2038" y="4075"/>
                  </a:lnTo>
                  <a:lnTo>
                    <a:pt x="2143" y="4067"/>
                  </a:lnTo>
                  <a:lnTo>
                    <a:pt x="2240" y="4067"/>
                  </a:lnTo>
                  <a:lnTo>
                    <a:pt x="2443" y="4031"/>
                  </a:lnTo>
                  <a:lnTo>
                    <a:pt x="2637" y="3978"/>
                  </a:lnTo>
                  <a:lnTo>
                    <a:pt x="2823" y="3917"/>
                  </a:lnTo>
                  <a:lnTo>
                    <a:pt x="3008" y="3829"/>
                  </a:lnTo>
                  <a:lnTo>
                    <a:pt x="3175" y="3723"/>
                  </a:lnTo>
                  <a:lnTo>
                    <a:pt x="3325" y="3608"/>
                  </a:lnTo>
                  <a:lnTo>
                    <a:pt x="3475" y="3476"/>
                  </a:lnTo>
                  <a:lnTo>
                    <a:pt x="3607" y="3335"/>
                  </a:lnTo>
                  <a:lnTo>
                    <a:pt x="3722" y="3176"/>
                  </a:lnTo>
                  <a:lnTo>
                    <a:pt x="3828" y="3008"/>
                  </a:lnTo>
                  <a:lnTo>
                    <a:pt x="3907" y="2832"/>
                  </a:lnTo>
                  <a:lnTo>
                    <a:pt x="3978" y="2647"/>
                  </a:lnTo>
                  <a:lnTo>
                    <a:pt x="4031" y="2453"/>
                  </a:lnTo>
                  <a:lnTo>
                    <a:pt x="4057" y="2250"/>
                  </a:lnTo>
                  <a:lnTo>
                    <a:pt x="4066" y="2144"/>
                  </a:lnTo>
                  <a:lnTo>
                    <a:pt x="4066" y="2038"/>
                  </a:lnTo>
                  <a:lnTo>
                    <a:pt x="4066" y="1932"/>
                  </a:lnTo>
                  <a:lnTo>
                    <a:pt x="4057" y="1826"/>
                  </a:lnTo>
                  <a:lnTo>
                    <a:pt x="4031" y="1632"/>
                  </a:lnTo>
                  <a:lnTo>
                    <a:pt x="3978" y="1430"/>
                  </a:lnTo>
                  <a:lnTo>
                    <a:pt x="3907" y="1244"/>
                  </a:lnTo>
                  <a:lnTo>
                    <a:pt x="3828" y="1068"/>
                  </a:lnTo>
                  <a:lnTo>
                    <a:pt x="3722" y="900"/>
                  </a:lnTo>
                  <a:lnTo>
                    <a:pt x="3607" y="742"/>
                  </a:lnTo>
                  <a:lnTo>
                    <a:pt x="3475" y="600"/>
                  </a:lnTo>
                  <a:lnTo>
                    <a:pt x="3325" y="468"/>
                  </a:lnTo>
                  <a:lnTo>
                    <a:pt x="3175" y="354"/>
                  </a:lnTo>
                  <a:lnTo>
                    <a:pt x="3008" y="248"/>
                  </a:lnTo>
                  <a:lnTo>
                    <a:pt x="2823" y="168"/>
                  </a:lnTo>
                  <a:lnTo>
                    <a:pt x="2637" y="98"/>
                  </a:lnTo>
                  <a:lnTo>
                    <a:pt x="2443" y="45"/>
                  </a:lnTo>
                  <a:lnTo>
                    <a:pt x="2240" y="18"/>
                  </a:lnTo>
                  <a:lnTo>
                    <a:pt x="2143" y="10"/>
                  </a:lnTo>
                  <a:lnTo>
                    <a:pt x="2038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5402725" y="3243250"/>
              <a:ext cx="101675" cy="101675"/>
            </a:xfrm>
            <a:custGeom>
              <a:avLst/>
              <a:gdLst/>
              <a:ahLst/>
              <a:cxnLst/>
              <a:rect l="l" t="t" r="r" b="b"/>
              <a:pathLst>
                <a:path w="4067" h="4067" extrusionOk="0">
                  <a:moveTo>
                    <a:pt x="1932" y="0"/>
                  </a:moveTo>
                  <a:lnTo>
                    <a:pt x="1826" y="9"/>
                  </a:lnTo>
                  <a:lnTo>
                    <a:pt x="1623" y="44"/>
                  </a:lnTo>
                  <a:lnTo>
                    <a:pt x="1429" y="97"/>
                  </a:lnTo>
                  <a:lnTo>
                    <a:pt x="1244" y="159"/>
                  </a:lnTo>
                  <a:lnTo>
                    <a:pt x="1059" y="247"/>
                  </a:lnTo>
                  <a:lnTo>
                    <a:pt x="891" y="353"/>
                  </a:lnTo>
                  <a:lnTo>
                    <a:pt x="741" y="468"/>
                  </a:lnTo>
                  <a:lnTo>
                    <a:pt x="591" y="600"/>
                  </a:lnTo>
                  <a:lnTo>
                    <a:pt x="459" y="741"/>
                  </a:lnTo>
                  <a:lnTo>
                    <a:pt x="344" y="900"/>
                  </a:lnTo>
                  <a:lnTo>
                    <a:pt x="247" y="1067"/>
                  </a:lnTo>
                  <a:lnTo>
                    <a:pt x="159" y="1244"/>
                  </a:lnTo>
                  <a:lnTo>
                    <a:pt x="88" y="1429"/>
                  </a:lnTo>
                  <a:lnTo>
                    <a:pt x="36" y="1623"/>
                  </a:lnTo>
                  <a:lnTo>
                    <a:pt x="9" y="1826"/>
                  </a:lnTo>
                  <a:lnTo>
                    <a:pt x="0" y="1932"/>
                  </a:lnTo>
                  <a:lnTo>
                    <a:pt x="0" y="2038"/>
                  </a:lnTo>
                  <a:lnTo>
                    <a:pt x="0" y="2143"/>
                  </a:lnTo>
                  <a:lnTo>
                    <a:pt x="9" y="2241"/>
                  </a:lnTo>
                  <a:lnTo>
                    <a:pt x="36" y="2443"/>
                  </a:lnTo>
                  <a:lnTo>
                    <a:pt x="88" y="2637"/>
                  </a:lnTo>
                  <a:lnTo>
                    <a:pt x="159" y="2831"/>
                  </a:lnTo>
                  <a:lnTo>
                    <a:pt x="247" y="3008"/>
                  </a:lnTo>
                  <a:lnTo>
                    <a:pt x="344" y="3175"/>
                  </a:lnTo>
                  <a:lnTo>
                    <a:pt x="459" y="3325"/>
                  </a:lnTo>
                  <a:lnTo>
                    <a:pt x="591" y="3475"/>
                  </a:lnTo>
                  <a:lnTo>
                    <a:pt x="741" y="3608"/>
                  </a:lnTo>
                  <a:lnTo>
                    <a:pt x="891" y="3722"/>
                  </a:lnTo>
                  <a:lnTo>
                    <a:pt x="1059" y="3828"/>
                  </a:lnTo>
                  <a:lnTo>
                    <a:pt x="1244" y="3907"/>
                  </a:lnTo>
                  <a:lnTo>
                    <a:pt x="1429" y="3978"/>
                  </a:lnTo>
                  <a:lnTo>
                    <a:pt x="1623" y="4031"/>
                  </a:lnTo>
                  <a:lnTo>
                    <a:pt x="1826" y="4057"/>
                  </a:lnTo>
                  <a:lnTo>
                    <a:pt x="1932" y="4066"/>
                  </a:lnTo>
                  <a:lnTo>
                    <a:pt x="2135" y="4066"/>
                  </a:lnTo>
                  <a:lnTo>
                    <a:pt x="2241" y="4057"/>
                  </a:lnTo>
                  <a:lnTo>
                    <a:pt x="2443" y="4031"/>
                  </a:lnTo>
                  <a:lnTo>
                    <a:pt x="2637" y="3978"/>
                  </a:lnTo>
                  <a:lnTo>
                    <a:pt x="2823" y="3907"/>
                  </a:lnTo>
                  <a:lnTo>
                    <a:pt x="2999" y="3828"/>
                  </a:lnTo>
                  <a:lnTo>
                    <a:pt x="3167" y="3722"/>
                  </a:lnTo>
                  <a:lnTo>
                    <a:pt x="3325" y="3608"/>
                  </a:lnTo>
                  <a:lnTo>
                    <a:pt x="3466" y="3475"/>
                  </a:lnTo>
                  <a:lnTo>
                    <a:pt x="3599" y="3325"/>
                  </a:lnTo>
                  <a:lnTo>
                    <a:pt x="3722" y="3175"/>
                  </a:lnTo>
                  <a:lnTo>
                    <a:pt x="3819" y="3008"/>
                  </a:lnTo>
                  <a:lnTo>
                    <a:pt x="3907" y="2831"/>
                  </a:lnTo>
                  <a:lnTo>
                    <a:pt x="3978" y="2637"/>
                  </a:lnTo>
                  <a:lnTo>
                    <a:pt x="4022" y="2443"/>
                  </a:lnTo>
                  <a:lnTo>
                    <a:pt x="4057" y="2241"/>
                  </a:lnTo>
                  <a:lnTo>
                    <a:pt x="4066" y="2143"/>
                  </a:lnTo>
                  <a:lnTo>
                    <a:pt x="4066" y="2038"/>
                  </a:lnTo>
                  <a:lnTo>
                    <a:pt x="4066" y="1932"/>
                  </a:lnTo>
                  <a:lnTo>
                    <a:pt x="4057" y="1826"/>
                  </a:lnTo>
                  <a:lnTo>
                    <a:pt x="4022" y="1623"/>
                  </a:lnTo>
                  <a:lnTo>
                    <a:pt x="3978" y="1429"/>
                  </a:lnTo>
                  <a:lnTo>
                    <a:pt x="3907" y="1244"/>
                  </a:lnTo>
                  <a:lnTo>
                    <a:pt x="3819" y="1067"/>
                  </a:lnTo>
                  <a:lnTo>
                    <a:pt x="3722" y="900"/>
                  </a:lnTo>
                  <a:lnTo>
                    <a:pt x="3599" y="741"/>
                  </a:lnTo>
                  <a:lnTo>
                    <a:pt x="3466" y="600"/>
                  </a:lnTo>
                  <a:lnTo>
                    <a:pt x="3325" y="468"/>
                  </a:lnTo>
                  <a:lnTo>
                    <a:pt x="3167" y="353"/>
                  </a:lnTo>
                  <a:lnTo>
                    <a:pt x="2999" y="247"/>
                  </a:lnTo>
                  <a:lnTo>
                    <a:pt x="2823" y="159"/>
                  </a:lnTo>
                  <a:lnTo>
                    <a:pt x="2637" y="97"/>
                  </a:lnTo>
                  <a:lnTo>
                    <a:pt x="2443" y="44"/>
                  </a:lnTo>
                  <a:lnTo>
                    <a:pt x="2241" y="9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5468200" y="3252075"/>
              <a:ext cx="101675" cy="101650"/>
            </a:xfrm>
            <a:custGeom>
              <a:avLst/>
              <a:gdLst/>
              <a:ahLst/>
              <a:cxnLst/>
              <a:rect l="l" t="t" r="r" b="b"/>
              <a:pathLst>
                <a:path w="4067" h="4066" extrusionOk="0">
                  <a:moveTo>
                    <a:pt x="1932" y="0"/>
                  </a:moveTo>
                  <a:lnTo>
                    <a:pt x="1826" y="9"/>
                  </a:lnTo>
                  <a:lnTo>
                    <a:pt x="1624" y="44"/>
                  </a:lnTo>
                  <a:lnTo>
                    <a:pt x="1430" y="88"/>
                  </a:lnTo>
                  <a:lnTo>
                    <a:pt x="1244" y="159"/>
                  </a:lnTo>
                  <a:lnTo>
                    <a:pt x="1068" y="247"/>
                  </a:lnTo>
                  <a:lnTo>
                    <a:pt x="900" y="344"/>
                  </a:lnTo>
                  <a:lnTo>
                    <a:pt x="742" y="468"/>
                  </a:lnTo>
                  <a:lnTo>
                    <a:pt x="601" y="591"/>
                  </a:lnTo>
                  <a:lnTo>
                    <a:pt x="468" y="741"/>
                  </a:lnTo>
                  <a:lnTo>
                    <a:pt x="345" y="900"/>
                  </a:lnTo>
                  <a:lnTo>
                    <a:pt x="248" y="1067"/>
                  </a:lnTo>
                  <a:lnTo>
                    <a:pt x="160" y="1244"/>
                  </a:lnTo>
                  <a:lnTo>
                    <a:pt x="89" y="1429"/>
                  </a:lnTo>
                  <a:lnTo>
                    <a:pt x="45" y="1623"/>
                  </a:lnTo>
                  <a:lnTo>
                    <a:pt x="10" y="1826"/>
                  </a:lnTo>
                  <a:lnTo>
                    <a:pt x="1" y="1932"/>
                  </a:lnTo>
                  <a:lnTo>
                    <a:pt x="1" y="2037"/>
                  </a:lnTo>
                  <a:lnTo>
                    <a:pt x="1" y="2134"/>
                  </a:lnTo>
                  <a:lnTo>
                    <a:pt x="10" y="2240"/>
                  </a:lnTo>
                  <a:lnTo>
                    <a:pt x="45" y="2443"/>
                  </a:lnTo>
                  <a:lnTo>
                    <a:pt x="89" y="2637"/>
                  </a:lnTo>
                  <a:lnTo>
                    <a:pt x="160" y="2822"/>
                  </a:lnTo>
                  <a:lnTo>
                    <a:pt x="248" y="2999"/>
                  </a:lnTo>
                  <a:lnTo>
                    <a:pt x="345" y="3166"/>
                  </a:lnTo>
                  <a:lnTo>
                    <a:pt x="468" y="3325"/>
                  </a:lnTo>
                  <a:lnTo>
                    <a:pt x="601" y="3475"/>
                  </a:lnTo>
                  <a:lnTo>
                    <a:pt x="742" y="3599"/>
                  </a:lnTo>
                  <a:lnTo>
                    <a:pt x="900" y="3722"/>
                  </a:lnTo>
                  <a:lnTo>
                    <a:pt x="1068" y="3819"/>
                  </a:lnTo>
                  <a:lnTo>
                    <a:pt x="1244" y="3907"/>
                  </a:lnTo>
                  <a:lnTo>
                    <a:pt x="1430" y="3978"/>
                  </a:lnTo>
                  <a:lnTo>
                    <a:pt x="1624" y="4022"/>
                  </a:lnTo>
                  <a:lnTo>
                    <a:pt x="1826" y="4057"/>
                  </a:lnTo>
                  <a:lnTo>
                    <a:pt x="1932" y="4066"/>
                  </a:lnTo>
                  <a:lnTo>
                    <a:pt x="2144" y="4066"/>
                  </a:lnTo>
                  <a:lnTo>
                    <a:pt x="2241" y="4057"/>
                  </a:lnTo>
                  <a:lnTo>
                    <a:pt x="2444" y="4022"/>
                  </a:lnTo>
                  <a:lnTo>
                    <a:pt x="2638" y="3978"/>
                  </a:lnTo>
                  <a:lnTo>
                    <a:pt x="2823" y="3907"/>
                  </a:lnTo>
                  <a:lnTo>
                    <a:pt x="3008" y="3819"/>
                  </a:lnTo>
                  <a:lnTo>
                    <a:pt x="3176" y="3722"/>
                  </a:lnTo>
                  <a:lnTo>
                    <a:pt x="3326" y="3599"/>
                  </a:lnTo>
                  <a:lnTo>
                    <a:pt x="3476" y="3475"/>
                  </a:lnTo>
                  <a:lnTo>
                    <a:pt x="3608" y="3325"/>
                  </a:lnTo>
                  <a:lnTo>
                    <a:pt x="3723" y="3166"/>
                  </a:lnTo>
                  <a:lnTo>
                    <a:pt x="3820" y="2999"/>
                  </a:lnTo>
                  <a:lnTo>
                    <a:pt x="3908" y="2822"/>
                  </a:lnTo>
                  <a:lnTo>
                    <a:pt x="3978" y="2637"/>
                  </a:lnTo>
                  <a:lnTo>
                    <a:pt x="4031" y="2443"/>
                  </a:lnTo>
                  <a:lnTo>
                    <a:pt x="4058" y="2240"/>
                  </a:lnTo>
                  <a:lnTo>
                    <a:pt x="4067" y="2134"/>
                  </a:lnTo>
                  <a:lnTo>
                    <a:pt x="4067" y="2037"/>
                  </a:lnTo>
                  <a:lnTo>
                    <a:pt x="4067" y="1932"/>
                  </a:lnTo>
                  <a:lnTo>
                    <a:pt x="4058" y="1826"/>
                  </a:lnTo>
                  <a:lnTo>
                    <a:pt x="4031" y="1623"/>
                  </a:lnTo>
                  <a:lnTo>
                    <a:pt x="3978" y="1429"/>
                  </a:lnTo>
                  <a:lnTo>
                    <a:pt x="3908" y="1244"/>
                  </a:lnTo>
                  <a:lnTo>
                    <a:pt x="3820" y="1067"/>
                  </a:lnTo>
                  <a:lnTo>
                    <a:pt x="3723" y="900"/>
                  </a:lnTo>
                  <a:lnTo>
                    <a:pt x="3608" y="741"/>
                  </a:lnTo>
                  <a:lnTo>
                    <a:pt x="3476" y="591"/>
                  </a:lnTo>
                  <a:lnTo>
                    <a:pt x="3326" y="468"/>
                  </a:lnTo>
                  <a:lnTo>
                    <a:pt x="3176" y="344"/>
                  </a:lnTo>
                  <a:lnTo>
                    <a:pt x="3008" y="247"/>
                  </a:lnTo>
                  <a:lnTo>
                    <a:pt x="2823" y="159"/>
                  </a:lnTo>
                  <a:lnTo>
                    <a:pt x="2638" y="88"/>
                  </a:lnTo>
                  <a:lnTo>
                    <a:pt x="2444" y="44"/>
                  </a:lnTo>
                  <a:lnTo>
                    <a:pt x="2241" y="9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5544725" y="3252075"/>
              <a:ext cx="101675" cy="101650"/>
            </a:xfrm>
            <a:custGeom>
              <a:avLst/>
              <a:gdLst/>
              <a:ahLst/>
              <a:cxnLst/>
              <a:rect l="l" t="t" r="r" b="b"/>
              <a:pathLst>
                <a:path w="4067" h="4066" extrusionOk="0">
                  <a:moveTo>
                    <a:pt x="1923" y="0"/>
                  </a:moveTo>
                  <a:lnTo>
                    <a:pt x="1826" y="9"/>
                  </a:lnTo>
                  <a:lnTo>
                    <a:pt x="1623" y="44"/>
                  </a:lnTo>
                  <a:lnTo>
                    <a:pt x="1429" y="88"/>
                  </a:lnTo>
                  <a:lnTo>
                    <a:pt x="1235" y="159"/>
                  </a:lnTo>
                  <a:lnTo>
                    <a:pt x="1059" y="247"/>
                  </a:lnTo>
                  <a:lnTo>
                    <a:pt x="891" y="344"/>
                  </a:lnTo>
                  <a:lnTo>
                    <a:pt x="741" y="468"/>
                  </a:lnTo>
                  <a:lnTo>
                    <a:pt x="591" y="591"/>
                  </a:lnTo>
                  <a:lnTo>
                    <a:pt x="459" y="741"/>
                  </a:lnTo>
                  <a:lnTo>
                    <a:pt x="344" y="900"/>
                  </a:lnTo>
                  <a:lnTo>
                    <a:pt x="238" y="1067"/>
                  </a:lnTo>
                  <a:lnTo>
                    <a:pt x="159" y="1244"/>
                  </a:lnTo>
                  <a:lnTo>
                    <a:pt x="88" y="1429"/>
                  </a:lnTo>
                  <a:lnTo>
                    <a:pt x="36" y="1623"/>
                  </a:lnTo>
                  <a:lnTo>
                    <a:pt x="9" y="1826"/>
                  </a:lnTo>
                  <a:lnTo>
                    <a:pt x="0" y="1932"/>
                  </a:lnTo>
                  <a:lnTo>
                    <a:pt x="0" y="2037"/>
                  </a:lnTo>
                  <a:lnTo>
                    <a:pt x="0" y="2134"/>
                  </a:lnTo>
                  <a:lnTo>
                    <a:pt x="9" y="2240"/>
                  </a:lnTo>
                  <a:lnTo>
                    <a:pt x="36" y="2443"/>
                  </a:lnTo>
                  <a:lnTo>
                    <a:pt x="88" y="2637"/>
                  </a:lnTo>
                  <a:lnTo>
                    <a:pt x="159" y="2822"/>
                  </a:lnTo>
                  <a:lnTo>
                    <a:pt x="238" y="2999"/>
                  </a:lnTo>
                  <a:lnTo>
                    <a:pt x="344" y="3166"/>
                  </a:lnTo>
                  <a:lnTo>
                    <a:pt x="459" y="3325"/>
                  </a:lnTo>
                  <a:lnTo>
                    <a:pt x="591" y="3475"/>
                  </a:lnTo>
                  <a:lnTo>
                    <a:pt x="741" y="3599"/>
                  </a:lnTo>
                  <a:lnTo>
                    <a:pt x="891" y="3722"/>
                  </a:lnTo>
                  <a:lnTo>
                    <a:pt x="1059" y="3819"/>
                  </a:lnTo>
                  <a:lnTo>
                    <a:pt x="1235" y="3907"/>
                  </a:lnTo>
                  <a:lnTo>
                    <a:pt x="1429" y="3978"/>
                  </a:lnTo>
                  <a:lnTo>
                    <a:pt x="1623" y="4022"/>
                  </a:lnTo>
                  <a:lnTo>
                    <a:pt x="1826" y="4057"/>
                  </a:lnTo>
                  <a:lnTo>
                    <a:pt x="1923" y="4066"/>
                  </a:lnTo>
                  <a:lnTo>
                    <a:pt x="2135" y="4066"/>
                  </a:lnTo>
                  <a:lnTo>
                    <a:pt x="2240" y="4057"/>
                  </a:lnTo>
                  <a:lnTo>
                    <a:pt x="2443" y="4022"/>
                  </a:lnTo>
                  <a:lnTo>
                    <a:pt x="2637" y="3978"/>
                  </a:lnTo>
                  <a:lnTo>
                    <a:pt x="2823" y="3907"/>
                  </a:lnTo>
                  <a:lnTo>
                    <a:pt x="2999" y="3819"/>
                  </a:lnTo>
                  <a:lnTo>
                    <a:pt x="3167" y="3722"/>
                  </a:lnTo>
                  <a:lnTo>
                    <a:pt x="3325" y="3599"/>
                  </a:lnTo>
                  <a:lnTo>
                    <a:pt x="3466" y="3475"/>
                  </a:lnTo>
                  <a:lnTo>
                    <a:pt x="3599" y="3325"/>
                  </a:lnTo>
                  <a:lnTo>
                    <a:pt x="3713" y="3166"/>
                  </a:lnTo>
                  <a:lnTo>
                    <a:pt x="3819" y="2999"/>
                  </a:lnTo>
                  <a:lnTo>
                    <a:pt x="3907" y="2822"/>
                  </a:lnTo>
                  <a:lnTo>
                    <a:pt x="3969" y="2637"/>
                  </a:lnTo>
                  <a:lnTo>
                    <a:pt x="4022" y="2443"/>
                  </a:lnTo>
                  <a:lnTo>
                    <a:pt x="4057" y="2240"/>
                  </a:lnTo>
                  <a:lnTo>
                    <a:pt x="4066" y="2134"/>
                  </a:lnTo>
                  <a:lnTo>
                    <a:pt x="4066" y="2037"/>
                  </a:lnTo>
                  <a:lnTo>
                    <a:pt x="4066" y="1932"/>
                  </a:lnTo>
                  <a:lnTo>
                    <a:pt x="4057" y="1826"/>
                  </a:lnTo>
                  <a:lnTo>
                    <a:pt x="4022" y="1623"/>
                  </a:lnTo>
                  <a:lnTo>
                    <a:pt x="3969" y="1429"/>
                  </a:lnTo>
                  <a:lnTo>
                    <a:pt x="3907" y="1244"/>
                  </a:lnTo>
                  <a:lnTo>
                    <a:pt x="3819" y="1067"/>
                  </a:lnTo>
                  <a:lnTo>
                    <a:pt x="3713" y="900"/>
                  </a:lnTo>
                  <a:lnTo>
                    <a:pt x="3599" y="741"/>
                  </a:lnTo>
                  <a:lnTo>
                    <a:pt x="3466" y="591"/>
                  </a:lnTo>
                  <a:lnTo>
                    <a:pt x="3325" y="468"/>
                  </a:lnTo>
                  <a:lnTo>
                    <a:pt x="3167" y="344"/>
                  </a:lnTo>
                  <a:lnTo>
                    <a:pt x="2999" y="247"/>
                  </a:lnTo>
                  <a:lnTo>
                    <a:pt x="2823" y="159"/>
                  </a:lnTo>
                  <a:lnTo>
                    <a:pt x="2637" y="88"/>
                  </a:lnTo>
                  <a:lnTo>
                    <a:pt x="2443" y="44"/>
                  </a:lnTo>
                  <a:lnTo>
                    <a:pt x="2240" y="9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5592350" y="3265950"/>
              <a:ext cx="101675" cy="101900"/>
            </a:xfrm>
            <a:custGeom>
              <a:avLst/>
              <a:gdLst/>
              <a:ahLst/>
              <a:cxnLst/>
              <a:rect l="l" t="t" r="r" b="b"/>
              <a:pathLst>
                <a:path w="4067" h="4076" extrusionOk="0">
                  <a:moveTo>
                    <a:pt x="2038" y="1"/>
                  </a:moveTo>
                  <a:lnTo>
                    <a:pt x="1932" y="10"/>
                  </a:lnTo>
                  <a:lnTo>
                    <a:pt x="1826" y="18"/>
                  </a:lnTo>
                  <a:lnTo>
                    <a:pt x="1623" y="45"/>
                  </a:lnTo>
                  <a:lnTo>
                    <a:pt x="1429" y="98"/>
                  </a:lnTo>
                  <a:lnTo>
                    <a:pt x="1244" y="168"/>
                  </a:lnTo>
                  <a:lnTo>
                    <a:pt x="1068" y="248"/>
                  </a:lnTo>
                  <a:lnTo>
                    <a:pt x="900" y="354"/>
                  </a:lnTo>
                  <a:lnTo>
                    <a:pt x="741" y="468"/>
                  </a:lnTo>
                  <a:lnTo>
                    <a:pt x="600" y="600"/>
                  </a:lnTo>
                  <a:lnTo>
                    <a:pt x="468" y="742"/>
                  </a:lnTo>
                  <a:lnTo>
                    <a:pt x="344" y="900"/>
                  </a:lnTo>
                  <a:lnTo>
                    <a:pt x="247" y="1068"/>
                  </a:lnTo>
                  <a:lnTo>
                    <a:pt x="159" y="1244"/>
                  </a:lnTo>
                  <a:lnTo>
                    <a:pt x="89" y="1430"/>
                  </a:lnTo>
                  <a:lnTo>
                    <a:pt x="44" y="1632"/>
                  </a:lnTo>
                  <a:lnTo>
                    <a:pt x="9" y="1826"/>
                  </a:lnTo>
                  <a:lnTo>
                    <a:pt x="0" y="1932"/>
                  </a:lnTo>
                  <a:lnTo>
                    <a:pt x="0" y="2038"/>
                  </a:lnTo>
                  <a:lnTo>
                    <a:pt x="0" y="2144"/>
                  </a:lnTo>
                  <a:lnTo>
                    <a:pt x="9" y="2250"/>
                  </a:lnTo>
                  <a:lnTo>
                    <a:pt x="44" y="2453"/>
                  </a:lnTo>
                  <a:lnTo>
                    <a:pt x="89" y="2647"/>
                  </a:lnTo>
                  <a:lnTo>
                    <a:pt x="159" y="2832"/>
                  </a:lnTo>
                  <a:lnTo>
                    <a:pt x="247" y="3008"/>
                  </a:lnTo>
                  <a:lnTo>
                    <a:pt x="344" y="3176"/>
                  </a:lnTo>
                  <a:lnTo>
                    <a:pt x="468" y="3335"/>
                  </a:lnTo>
                  <a:lnTo>
                    <a:pt x="600" y="3476"/>
                  </a:lnTo>
                  <a:lnTo>
                    <a:pt x="741" y="3608"/>
                  </a:lnTo>
                  <a:lnTo>
                    <a:pt x="900" y="3723"/>
                  </a:lnTo>
                  <a:lnTo>
                    <a:pt x="1068" y="3829"/>
                  </a:lnTo>
                  <a:lnTo>
                    <a:pt x="1244" y="3917"/>
                  </a:lnTo>
                  <a:lnTo>
                    <a:pt x="1429" y="3978"/>
                  </a:lnTo>
                  <a:lnTo>
                    <a:pt x="1623" y="4031"/>
                  </a:lnTo>
                  <a:lnTo>
                    <a:pt x="1826" y="4067"/>
                  </a:lnTo>
                  <a:lnTo>
                    <a:pt x="1932" y="4067"/>
                  </a:lnTo>
                  <a:lnTo>
                    <a:pt x="2038" y="4075"/>
                  </a:lnTo>
                  <a:lnTo>
                    <a:pt x="2144" y="4067"/>
                  </a:lnTo>
                  <a:lnTo>
                    <a:pt x="2241" y="4067"/>
                  </a:lnTo>
                  <a:lnTo>
                    <a:pt x="2443" y="4031"/>
                  </a:lnTo>
                  <a:lnTo>
                    <a:pt x="2637" y="3978"/>
                  </a:lnTo>
                  <a:lnTo>
                    <a:pt x="2823" y="3917"/>
                  </a:lnTo>
                  <a:lnTo>
                    <a:pt x="3008" y="3829"/>
                  </a:lnTo>
                  <a:lnTo>
                    <a:pt x="3175" y="3723"/>
                  </a:lnTo>
                  <a:lnTo>
                    <a:pt x="3325" y="3608"/>
                  </a:lnTo>
                  <a:lnTo>
                    <a:pt x="3475" y="3476"/>
                  </a:lnTo>
                  <a:lnTo>
                    <a:pt x="3608" y="3335"/>
                  </a:lnTo>
                  <a:lnTo>
                    <a:pt x="3722" y="3176"/>
                  </a:lnTo>
                  <a:lnTo>
                    <a:pt x="3819" y="3008"/>
                  </a:lnTo>
                  <a:lnTo>
                    <a:pt x="3907" y="2832"/>
                  </a:lnTo>
                  <a:lnTo>
                    <a:pt x="3978" y="2647"/>
                  </a:lnTo>
                  <a:lnTo>
                    <a:pt x="4031" y="2453"/>
                  </a:lnTo>
                  <a:lnTo>
                    <a:pt x="4057" y="2250"/>
                  </a:lnTo>
                  <a:lnTo>
                    <a:pt x="4066" y="2144"/>
                  </a:lnTo>
                  <a:lnTo>
                    <a:pt x="4066" y="2038"/>
                  </a:lnTo>
                  <a:lnTo>
                    <a:pt x="4066" y="1932"/>
                  </a:lnTo>
                  <a:lnTo>
                    <a:pt x="4057" y="1826"/>
                  </a:lnTo>
                  <a:lnTo>
                    <a:pt x="4031" y="1632"/>
                  </a:lnTo>
                  <a:lnTo>
                    <a:pt x="3978" y="1430"/>
                  </a:lnTo>
                  <a:lnTo>
                    <a:pt x="3907" y="1244"/>
                  </a:lnTo>
                  <a:lnTo>
                    <a:pt x="3819" y="1068"/>
                  </a:lnTo>
                  <a:lnTo>
                    <a:pt x="3722" y="900"/>
                  </a:lnTo>
                  <a:lnTo>
                    <a:pt x="3608" y="742"/>
                  </a:lnTo>
                  <a:lnTo>
                    <a:pt x="3475" y="600"/>
                  </a:lnTo>
                  <a:lnTo>
                    <a:pt x="3325" y="468"/>
                  </a:lnTo>
                  <a:lnTo>
                    <a:pt x="3175" y="354"/>
                  </a:lnTo>
                  <a:lnTo>
                    <a:pt x="3008" y="248"/>
                  </a:lnTo>
                  <a:lnTo>
                    <a:pt x="2823" y="168"/>
                  </a:lnTo>
                  <a:lnTo>
                    <a:pt x="2637" y="98"/>
                  </a:lnTo>
                  <a:lnTo>
                    <a:pt x="2443" y="45"/>
                  </a:lnTo>
                  <a:lnTo>
                    <a:pt x="2241" y="18"/>
                  </a:lnTo>
                  <a:lnTo>
                    <a:pt x="2144" y="10"/>
                  </a:lnTo>
                  <a:lnTo>
                    <a:pt x="2038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5609775" y="3321750"/>
              <a:ext cx="101875" cy="101675"/>
            </a:xfrm>
            <a:custGeom>
              <a:avLst/>
              <a:gdLst/>
              <a:ahLst/>
              <a:cxnLst/>
              <a:rect l="l" t="t" r="r" b="b"/>
              <a:pathLst>
                <a:path w="4075" h="4067" extrusionOk="0">
                  <a:moveTo>
                    <a:pt x="1932" y="0"/>
                  </a:moveTo>
                  <a:lnTo>
                    <a:pt x="1826" y="9"/>
                  </a:lnTo>
                  <a:lnTo>
                    <a:pt x="1623" y="35"/>
                  </a:lnTo>
                  <a:lnTo>
                    <a:pt x="1429" y="88"/>
                  </a:lnTo>
                  <a:lnTo>
                    <a:pt x="1244" y="159"/>
                  </a:lnTo>
                  <a:lnTo>
                    <a:pt x="1067" y="247"/>
                  </a:lnTo>
                  <a:lnTo>
                    <a:pt x="900" y="344"/>
                  </a:lnTo>
                  <a:lnTo>
                    <a:pt x="741" y="459"/>
                  </a:lnTo>
                  <a:lnTo>
                    <a:pt x="600" y="591"/>
                  </a:lnTo>
                  <a:lnTo>
                    <a:pt x="468" y="741"/>
                  </a:lnTo>
                  <a:lnTo>
                    <a:pt x="353" y="891"/>
                  </a:lnTo>
                  <a:lnTo>
                    <a:pt x="247" y="1059"/>
                  </a:lnTo>
                  <a:lnTo>
                    <a:pt x="159" y="1244"/>
                  </a:lnTo>
                  <a:lnTo>
                    <a:pt x="97" y="1429"/>
                  </a:lnTo>
                  <a:lnTo>
                    <a:pt x="44" y="1623"/>
                  </a:lnTo>
                  <a:lnTo>
                    <a:pt x="18" y="1826"/>
                  </a:lnTo>
                  <a:lnTo>
                    <a:pt x="9" y="1923"/>
                  </a:lnTo>
                  <a:lnTo>
                    <a:pt x="0" y="2029"/>
                  </a:lnTo>
                  <a:lnTo>
                    <a:pt x="9" y="2135"/>
                  </a:lnTo>
                  <a:lnTo>
                    <a:pt x="18" y="2240"/>
                  </a:lnTo>
                  <a:lnTo>
                    <a:pt x="44" y="2443"/>
                  </a:lnTo>
                  <a:lnTo>
                    <a:pt x="97" y="2637"/>
                  </a:lnTo>
                  <a:lnTo>
                    <a:pt x="159" y="2822"/>
                  </a:lnTo>
                  <a:lnTo>
                    <a:pt x="247" y="2999"/>
                  </a:lnTo>
                  <a:lnTo>
                    <a:pt x="353" y="3166"/>
                  </a:lnTo>
                  <a:lnTo>
                    <a:pt x="468" y="3325"/>
                  </a:lnTo>
                  <a:lnTo>
                    <a:pt x="600" y="3466"/>
                  </a:lnTo>
                  <a:lnTo>
                    <a:pt x="741" y="3599"/>
                  </a:lnTo>
                  <a:lnTo>
                    <a:pt x="900" y="3722"/>
                  </a:lnTo>
                  <a:lnTo>
                    <a:pt x="1067" y="3819"/>
                  </a:lnTo>
                  <a:lnTo>
                    <a:pt x="1244" y="3907"/>
                  </a:lnTo>
                  <a:lnTo>
                    <a:pt x="1429" y="3978"/>
                  </a:lnTo>
                  <a:lnTo>
                    <a:pt x="1623" y="4022"/>
                  </a:lnTo>
                  <a:lnTo>
                    <a:pt x="1826" y="4057"/>
                  </a:lnTo>
                  <a:lnTo>
                    <a:pt x="1932" y="4066"/>
                  </a:lnTo>
                  <a:lnTo>
                    <a:pt x="2143" y="4066"/>
                  </a:lnTo>
                  <a:lnTo>
                    <a:pt x="2249" y="4057"/>
                  </a:lnTo>
                  <a:lnTo>
                    <a:pt x="2443" y="4022"/>
                  </a:lnTo>
                  <a:lnTo>
                    <a:pt x="2646" y="3978"/>
                  </a:lnTo>
                  <a:lnTo>
                    <a:pt x="2831" y="3907"/>
                  </a:lnTo>
                  <a:lnTo>
                    <a:pt x="3008" y="3819"/>
                  </a:lnTo>
                  <a:lnTo>
                    <a:pt x="3175" y="3722"/>
                  </a:lnTo>
                  <a:lnTo>
                    <a:pt x="3334" y="3599"/>
                  </a:lnTo>
                  <a:lnTo>
                    <a:pt x="3475" y="3466"/>
                  </a:lnTo>
                  <a:lnTo>
                    <a:pt x="3607" y="3325"/>
                  </a:lnTo>
                  <a:lnTo>
                    <a:pt x="3722" y="3166"/>
                  </a:lnTo>
                  <a:lnTo>
                    <a:pt x="3828" y="2999"/>
                  </a:lnTo>
                  <a:lnTo>
                    <a:pt x="3907" y="2822"/>
                  </a:lnTo>
                  <a:lnTo>
                    <a:pt x="3978" y="2637"/>
                  </a:lnTo>
                  <a:lnTo>
                    <a:pt x="4031" y="2443"/>
                  </a:lnTo>
                  <a:lnTo>
                    <a:pt x="4057" y="2240"/>
                  </a:lnTo>
                  <a:lnTo>
                    <a:pt x="4066" y="2135"/>
                  </a:lnTo>
                  <a:lnTo>
                    <a:pt x="4075" y="2029"/>
                  </a:lnTo>
                  <a:lnTo>
                    <a:pt x="4066" y="1923"/>
                  </a:lnTo>
                  <a:lnTo>
                    <a:pt x="4057" y="1826"/>
                  </a:lnTo>
                  <a:lnTo>
                    <a:pt x="4031" y="1623"/>
                  </a:lnTo>
                  <a:lnTo>
                    <a:pt x="3978" y="1429"/>
                  </a:lnTo>
                  <a:lnTo>
                    <a:pt x="3907" y="1244"/>
                  </a:lnTo>
                  <a:lnTo>
                    <a:pt x="3828" y="1059"/>
                  </a:lnTo>
                  <a:lnTo>
                    <a:pt x="3722" y="891"/>
                  </a:lnTo>
                  <a:lnTo>
                    <a:pt x="3607" y="741"/>
                  </a:lnTo>
                  <a:lnTo>
                    <a:pt x="3475" y="591"/>
                  </a:lnTo>
                  <a:lnTo>
                    <a:pt x="3334" y="459"/>
                  </a:lnTo>
                  <a:lnTo>
                    <a:pt x="3175" y="344"/>
                  </a:lnTo>
                  <a:lnTo>
                    <a:pt x="3008" y="247"/>
                  </a:lnTo>
                  <a:lnTo>
                    <a:pt x="2831" y="159"/>
                  </a:lnTo>
                  <a:lnTo>
                    <a:pt x="2646" y="88"/>
                  </a:lnTo>
                  <a:lnTo>
                    <a:pt x="2443" y="35"/>
                  </a:lnTo>
                  <a:lnTo>
                    <a:pt x="2249" y="9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5665100" y="3380825"/>
              <a:ext cx="101675" cy="101675"/>
            </a:xfrm>
            <a:custGeom>
              <a:avLst/>
              <a:gdLst/>
              <a:ahLst/>
              <a:cxnLst/>
              <a:rect l="l" t="t" r="r" b="b"/>
              <a:pathLst>
                <a:path w="4067" h="4067" extrusionOk="0">
                  <a:moveTo>
                    <a:pt x="1932" y="1"/>
                  </a:moveTo>
                  <a:lnTo>
                    <a:pt x="1827" y="10"/>
                  </a:lnTo>
                  <a:lnTo>
                    <a:pt x="1624" y="36"/>
                  </a:lnTo>
                  <a:lnTo>
                    <a:pt x="1430" y="89"/>
                  </a:lnTo>
                  <a:lnTo>
                    <a:pt x="1244" y="160"/>
                  </a:lnTo>
                  <a:lnTo>
                    <a:pt x="1068" y="239"/>
                  </a:lnTo>
                  <a:lnTo>
                    <a:pt x="900" y="345"/>
                  </a:lnTo>
                  <a:lnTo>
                    <a:pt x="742" y="459"/>
                  </a:lnTo>
                  <a:lnTo>
                    <a:pt x="601" y="592"/>
                  </a:lnTo>
                  <a:lnTo>
                    <a:pt x="468" y="742"/>
                  </a:lnTo>
                  <a:lnTo>
                    <a:pt x="345" y="892"/>
                  </a:lnTo>
                  <a:lnTo>
                    <a:pt x="248" y="1059"/>
                  </a:lnTo>
                  <a:lnTo>
                    <a:pt x="160" y="1244"/>
                  </a:lnTo>
                  <a:lnTo>
                    <a:pt x="89" y="1430"/>
                  </a:lnTo>
                  <a:lnTo>
                    <a:pt x="45" y="1624"/>
                  </a:lnTo>
                  <a:lnTo>
                    <a:pt x="10" y="1827"/>
                  </a:lnTo>
                  <a:lnTo>
                    <a:pt x="1" y="1924"/>
                  </a:lnTo>
                  <a:lnTo>
                    <a:pt x="1" y="2029"/>
                  </a:lnTo>
                  <a:lnTo>
                    <a:pt x="1" y="2135"/>
                  </a:lnTo>
                  <a:lnTo>
                    <a:pt x="10" y="2241"/>
                  </a:lnTo>
                  <a:lnTo>
                    <a:pt x="45" y="2444"/>
                  </a:lnTo>
                  <a:lnTo>
                    <a:pt x="89" y="2638"/>
                  </a:lnTo>
                  <a:lnTo>
                    <a:pt x="160" y="2823"/>
                  </a:lnTo>
                  <a:lnTo>
                    <a:pt x="248" y="3000"/>
                  </a:lnTo>
                  <a:lnTo>
                    <a:pt x="345" y="3167"/>
                  </a:lnTo>
                  <a:lnTo>
                    <a:pt x="468" y="3326"/>
                  </a:lnTo>
                  <a:lnTo>
                    <a:pt x="601" y="3467"/>
                  </a:lnTo>
                  <a:lnTo>
                    <a:pt x="742" y="3599"/>
                  </a:lnTo>
                  <a:lnTo>
                    <a:pt x="900" y="3723"/>
                  </a:lnTo>
                  <a:lnTo>
                    <a:pt x="1068" y="3820"/>
                  </a:lnTo>
                  <a:lnTo>
                    <a:pt x="1244" y="3908"/>
                  </a:lnTo>
                  <a:lnTo>
                    <a:pt x="1430" y="3979"/>
                  </a:lnTo>
                  <a:lnTo>
                    <a:pt x="1624" y="4023"/>
                  </a:lnTo>
                  <a:lnTo>
                    <a:pt x="1827" y="4058"/>
                  </a:lnTo>
                  <a:lnTo>
                    <a:pt x="1932" y="4067"/>
                  </a:lnTo>
                  <a:lnTo>
                    <a:pt x="2144" y="4067"/>
                  </a:lnTo>
                  <a:lnTo>
                    <a:pt x="2241" y="4058"/>
                  </a:lnTo>
                  <a:lnTo>
                    <a:pt x="2444" y="4023"/>
                  </a:lnTo>
                  <a:lnTo>
                    <a:pt x="2638" y="3979"/>
                  </a:lnTo>
                  <a:lnTo>
                    <a:pt x="2823" y="3908"/>
                  </a:lnTo>
                  <a:lnTo>
                    <a:pt x="3008" y="3820"/>
                  </a:lnTo>
                  <a:lnTo>
                    <a:pt x="3176" y="3723"/>
                  </a:lnTo>
                  <a:lnTo>
                    <a:pt x="3326" y="3599"/>
                  </a:lnTo>
                  <a:lnTo>
                    <a:pt x="3476" y="3467"/>
                  </a:lnTo>
                  <a:lnTo>
                    <a:pt x="3608" y="3326"/>
                  </a:lnTo>
                  <a:lnTo>
                    <a:pt x="3723" y="3167"/>
                  </a:lnTo>
                  <a:lnTo>
                    <a:pt x="3820" y="3000"/>
                  </a:lnTo>
                  <a:lnTo>
                    <a:pt x="3908" y="2823"/>
                  </a:lnTo>
                  <a:lnTo>
                    <a:pt x="3979" y="2638"/>
                  </a:lnTo>
                  <a:lnTo>
                    <a:pt x="4031" y="2444"/>
                  </a:lnTo>
                  <a:lnTo>
                    <a:pt x="4058" y="2241"/>
                  </a:lnTo>
                  <a:lnTo>
                    <a:pt x="4067" y="2135"/>
                  </a:lnTo>
                  <a:lnTo>
                    <a:pt x="4067" y="2029"/>
                  </a:lnTo>
                  <a:lnTo>
                    <a:pt x="4067" y="1924"/>
                  </a:lnTo>
                  <a:lnTo>
                    <a:pt x="4058" y="1827"/>
                  </a:lnTo>
                  <a:lnTo>
                    <a:pt x="4031" y="1624"/>
                  </a:lnTo>
                  <a:lnTo>
                    <a:pt x="3979" y="1430"/>
                  </a:lnTo>
                  <a:lnTo>
                    <a:pt x="3908" y="1244"/>
                  </a:lnTo>
                  <a:lnTo>
                    <a:pt x="3820" y="1059"/>
                  </a:lnTo>
                  <a:lnTo>
                    <a:pt x="3723" y="892"/>
                  </a:lnTo>
                  <a:lnTo>
                    <a:pt x="3608" y="742"/>
                  </a:lnTo>
                  <a:lnTo>
                    <a:pt x="3476" y="592"/>
                  </a:lnTo>
                  <a:lnTo>
                    <a:pt x="3326" y="459"/>
                  </a:lnTo>
                  <a:lnTo>
                    <a:pt x="3176" y="345"/>
                  </a:lnTo>
                  <a:lnTo>
                    <a:pt x="3008" y="239"/>
                  </a:lnTo>
                  <a:lnTo>
                    <a:pt x="2823" y="160"/>
                  </a:lnTo>
                  <a:lnTo>
                    <a:pt x="2638" y="89"/>
                  </a:lnTo>
                  <a:lnTo>
                    <a:pt x="2444" y="36"/>
                  </a:lnTo>
                  <a:lnTo>
                    <a:pt x="2241" y="10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5665325" y="3459550"/>
              <a:ext cx="101675" cy="101675"/>
            </a:xfrm>
            <a:custGeom>
              <a:avLst/>
              <a:gdLst/>
              <a:ahLst/>
              <a:cxnLst/>
              <a:rect l="l" t="t" r="r" b="b"/>
              <a:pathLst>
                <a:path w="4067" h="4067" extrusionOk="0">
                  <a:moveTo>
                    <a:pt x="1932" y="1"/>
                  </a:moveTo>
                  <a:lnTo>
                    <a:pt x="1826" y="9"/>
                  </a:lnTo>
                  <a:lnTo>
                    <a:pt x="1624" y="45"/>
                  </a:lnTo>
                  <a:lnTo>
                    <a:pt x="1429" y="98"/>
                  </a:lnTo>
                  <a:lnTo>
                    <a:pt x="1244" y="159"/>
                  </a:lnTo>
                  <a:lnTo>
                    <a:pt x="1068" y="247"/>
                  </a:lnTo>
                  <a:lnTo>
                    <a:pt x="900" y="353"/>
                  </a:lnTo>
                  <a:lnTo>
                    <a:pt x="742" y="468"/>
                  </a:lnTo>
                  <a:lnTo>
                    <a:pt x="600" y="600"/>
                  </a:lnTo>
                  <a:lnTo>
                    <a:pt x="468" y="741"/>
                  </a:lnTo>
                  <a:lnTo>
                    <a:pt x="345" y="900"/>
                  </a:lnTo>
                  <a:lnTo>
                    <a:pt x="248" y="1068"/>
                  </a:lnTo>
                  <a:lnTo>
                    <a:pt x="159" y="1244"/>
                  </a:lnTo>
                  <a:lnTo>
                    <a:pt x="89" y="1429"/>
                  </a:lnTo>
                  <a:lnTo>
                    <a:pt x="45" y="1623"/>
                  </a:lnTo>
                  <a:lnTo>
                    <a:pt x="9" y="1826"/>
                  </a:lnTo>
                  <a:lnTo>
                    <a:pt x="1" y="1932"/>
                  </a:lnTo>
                  <a:lnTo>
                    <a:pt x="1" y="2038"/>
                  </a:lnTo>
                  <a:lnTo>
                    <a:pt x="1" y="2144"/>
                  </a:lnTo>
                  <a:lnTo>
                    <a:pt x="9" y="2241"/>
                  </a:lnTo>
                  <a:lnTo>
                    <a:pt x="45" y="2444"/>
                  </a:lnTo>
                  <a:lnTo>
                    <a:pt x="89" y="2638"/>
                  </a:lnTo>
                  <a:lnTo>
                    <a:pt x="159" y="2832"/>
                  </a:lnTo>
                  <a:lnTo>
                    <a:pt x="248" y="3008"/>
                  </a:lnTo>
                  <a:lnTo>
                    <a:pt x="345" y="3176"/>
                  </a:lnTo>
                  <a:lnTo>
                    <a:pt x="468" y="3334"/>
                  </a:lnTo>
                  <a:lnTo>
                    <a:pt x="600" y="3476"/>
                  </a:lnTo>
                  <a:lnTo>
                    <a:pt x="742" y="3608"/>
                  </a:lnTo>
                  <a:lnTo>
                    <a:pt x="900" y="3722"/>
                  </a:lnTo>
                  <a:lnTo>
                    <a:pt x="1068" y="3828"/>
                  </a:lnTo>
                  <a:lnTo>
                    <a:pt x="1244" y="3908"/>
                  </a:lnTo>
                  <a:lnTo>
                    <a:pt x="1429" y="3978"/>
                  </a:lnTo>
                  <a:lnTo>
                    <a:pt x="1624" y="4031"/>
                  </a:lnTo>
                  <a:lnTo>
                    <a:pt x="1826" y="4058"/>
                  </a:lnTo>
                  <a:lnTo>
                    <a:pt x="1932" y="4066"/>
                  </a:lnTo>
                  <a:lnTo>
                    <a:pt x="2144" y="4066"/>
                  </a:lnTo>
                  <a:lnTo>
                    <a:pt x="2241" y="4058"/>
                  </a:lnTo>
                  <a:lnTo>
                    <a:pt x="2444" y="4031"/>
                  </a:lnTo>
                  <a:lnTo>
                    <a:pt x="2638" y="3978"/>
                  </a:lnTo>
                  <a:lnTo>
                    <a:pt x="2823" y="3908"/>
                  </a:lnTo>
                  <a:lnTo>
                    <a:pt x="3008" y="3828"/>
                  </a:lnTo>
                  <a:lnTo>
                    <a:pt x="3176" y="3722"/>
                  </a:lnTo>
                  <a:lnTo>
                    <a:pt x="3326" y="3608"/>
                  </a:lnTo>
                  <a:lnTo>
                    <a:pt x="3476" y="3476"/>
                  </a:lnTo>
                  <a:lnTo>
                    <a:pt x="3608" y="3334"/>
                  </a:lnTo>
                  <a:lnTo>
                    <a:pt x="3723" y="3176"/>
                  </a:lnTo>
                  <a:lnTo>
                    <a:pt x="3820" y="3008"/>
                  </a:lnTo>
                  <a:lnTo>
                    <a:pt x="3908" y="2832"/>
                  </a:lnTo>
                  <a:lnTo>
                    <a:pt x="3978" y="2638"/>
                  </a:lnTo>
                  <a:lnTo>
                    <a:pt x="4031" y="2444"/>
                  </a:lnTo>
                  <a:lnTo>
                    <a:pt x="4058" y="2241"/>
                  </a:lnTo>
                  <a:lnTo>
                    <a:pt x="4067" y="2144"/>
                  </a:lnTo>
                  <a:lnTo>
                    <a:pt x="4067" y="2038"/>
                  </a:lnTo>
                  <a:lnTo>
                    <a:pt x="4067" y="1932"/>
                  </a:lnTo>
                  <a:lnTo>
                    <a:pt x="4058" y="1826"/>
                  </a:lnTo>
                  <a:lnTo>
                    <a:pt x="4031" y="1623"/>
                  </a:lnTo>
                  <a:lnTo>
                    <a:pt x="3978" y="1429"/>
                  </a:lnTo>
                  <a:lnTo>
                    <a:pt x="3908" y="1244"/>
                  </a:lnTo>
                  <a:lnTo>
                    <a:pt x="3820" y="1068"/>
                  </a:lnTo>
                  <a:lnTo>
                    <a:pt x="3723" y="900"/>
                  </a:lnTo>
                  <a:lnTo>
                    <a:pt x="3608" y="741"/>
                  </a:lnTo>
                  <a:lnTo>
                    <a:pt x="3476" y="600"/>
                  </a:lnTo>
                  <a:lnTo>
                    <a:pt x="3326" y="468"/>
                  </a:lnTo>
                  <a:lnTo>
                    <a:pt x="3176" y="353"/>
                  </a:lnTo>
                  <a:lnTo>
                    <a:pt x="3008" y="247"/>
                  </a:lnTo>
                  <a:lnTo>
                    <a:pt x="2823" y="159"/>
                  </a:lnTo>
                  <a:lnTo>
                    <a:pt x="2638" y="98"/>
                  </a:lnTo>
                  <a:lnTo>
                    <a:pt x="2444" y="45"/>
                  </a:lnTo>
                  <a:lnTo>
                    <a:pt x="2241" y="9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5260950" y="3397375"/>
              <a:ext cx="101875" cy="101675"/>
            </a:xfrm>
            <a:custGeom>
              <a:avLst/>
              <a:gdLst/>
              <a:ahLst/>
              <a:cxnLst/>
              <a:rect l="l" t="t" r="r" b="b"/>
              <a:pathLst>
                <a:path w="4075" h="4067" extrusionOk="0">
                  <a:moveTo>
                    <a:pt x="1932" y="0"/>
                  </a:moveTo>
                  <a:lnTo>
                    <a:pt x="1826" y="9"/>
                  </a:lnTo>
                  <a:lnTo>
                    <a:pt x="1623" y="36"/>
                  </a:lnTo>
                  <a:lnTo>
                    <a:pt x="1429" y="89"/>
                  </a:lnTo>
                  <a:lnTo>
                    <a:pt x="1244" y="159"/>
                  </a:lnTo>
                  <a:lnTo>
                    <a:pt x="1067" y="247"/>
                  </a:lnTo>
                  <a:lnTo>
                    <a:pt x="900" y="344"/>
                  </a:lnTo>
                  <a:lnTo>
                    <a:pt x="741" y="459"/>
                  </a:lnTo>
                  <a:lnTo>
                    <a:pt x="600" y="591"/>
                  </a:lnTo>
                  <a:lnTo>
                    <a:pt x="468" y="741"/>
                  </a:lnTo>
                  <a:lnTo>
                    <a:pt x="353" y="891"/>
                  </a:lnTo>
                  <a:lnTo>
                    <a:pt x="247" y="1059"/>
                  </a:lnTo>
                  <a:lnTo>
                    <a:pt x="159" y="1244"/>
                  </a:lnTo>
                  <a:lnTo>
                    <a:pt x="97" y="1429"/>
                  </a:lnTo>
                  <a:lnTo>
                    <a:pt x="44" y="1623"/>
                  </a:lnTo>
                  <a:lnTo>
                    <a:pt x="9" y="1826"/>
                  </a:lnTo>
                  <a:lnTo>
                    <a:pt x="9" y="1923"/>
                  </a:lnTo>
                  <a:lnTo>
                    <a:pt x="0" y="2029"/>
                  </a:lnTo>
                  <a:lnTo>
                    <a:pt x="9" y="2135"/>
                  </a:lnTo>
                  <a:lnTo>
                    <a:pt x="9" y="2241"/>
                  </a:lnTo>
                  <a:lnTo>
                    <a:pt x="44" y="2443"/>
                  </a:lnTo>
                  <a:lnTo>
                    <a:pt x="97" y="2637"/>
                  </a:lnTo>
                  <a:lnTo>
                    <a:pt x="159" y="2823"/>
                  </a:lnTo>
                  <a:lnTo>
                    <a:pt x="247" y="2999"/>
                  </a:lnTo>
                  <a:lnTo>
                    <a:pt x="353" y="3167"/>
                  </a:lnTo>
                  <a:lnTo>
                    <a:pt x="468" y="3325"/>
                  </a:lnTo>
                  <a:lnTo>
                    <a:pt x="600" y="3467"/>
                  </a:lnTo>
                  <a:lnTo>
                    <a:pt x="741" y="3599"/>
                  </a:lnTo>
                  <a:lnTo>
                    <a:pt x="900" y="3722"/>
                  </a:lnTo>
                  <a:lnTo>
                    <a:pt x="1067" y="3819"/>
                  </a:lnTo>
                  <a:lnTo>
                    <a:pt x="1244" y="3908"/>
                  </a:lnTo>
                  <a:lnTo>
                    <a:pt x="1429" y="3978"/>
                  </a:lnTo>
                  <a:lnTo>
                    <a:pt x="1623" y="4022"/>
                  </a:lnTo>
                  <a:lnTo>
                    <a:pt x="1826" y="4057"/>
                  </a:lnTo>
                  <a:lnTo>
                    <a:pt x="1932" y="4066"/>
                  </a:lnTo>
                  <a:lnTo>
                    <a:pt x="2143" y="4066"/>
                  </a:lnTo>
                  <a:lnTo>
                    <a:pt x="2249" y="4057"/>
                  </a:lnTo>
                  <a:lnTo>
                    <a:pt x="2443" y="4022"/>
                  </a:lnTo>
                  <a:lnTo>
                    <a:pt x="2646" y="3978"/>
                  </a:lnTo>
                  <a:lnTo>
                    <a:pt x="2831" y="3908"/>
                  </a:lnTo>
                  <a:lnTo>
                    <a:pt x="3008" y="3819"/>
                  </a:lnTo>
                  <a:lnTo>
                    <a:pt x="3175" y="3722"/>
                  </a:lnTo>
                  <a:lnTo>
                    <a:pt x="3334" y="3599"/>
                  </a:lnTo>
                  <a:lnTo>
                    <a:pt x="3475" y="3467"/>
                  </a:lnTo>
                  <a:lnTo>
                    <a:pt x="3607" y="3325"/>
                  </a:lnTo>
                  <a:lnTo>
                    <a:pt x="3722" y="3167"/>
                  </a:lnTo>
                  <a:lnTo>
                    <a:pt x="3828" y="2999"/>
                  </a:lnTo>
                  <a:lnTo>
                    <a:pt x="3907" y="2823"/>
                  </a:lnTo>
                  <a:lnTo>
                    <a:pt x="3978" y="2637"/>
                  </a:lnTo>
                  <a:lnTo>
                    <a:pt x="4031" y="2443"/>
                  </a:lnTo>
                  <a:lnTo>
                    <a:pt x="4057" y="2241"/>
                  </a:lnTo>
                  <a:lnTo>
                    <a:pt x="4066" y="2135"/>
                  </a:lnTo>
                  <a:lnTo>
                    <a:pt x="4075" y="2029"/>
                  </a:lnTo>
                  <a:lnTo>
                    <a:pt x="4066" y="1923"/>
                  </a:lnTo>
                  <a:lnTo>
                    <a:pt x="4057" y="1826"/>
                  </a:lnTo>
                  <a:lnTo>
                    <a:pt x="4031" y="1623"/>
                  </a:lnTo>
                  <a:lnTo>
                    <a:pt x="3978" y="1429"/>
                  </a:lnTo>
                  <a:lnTo>
                    <a:pt x="3907" y="1244"/>
                  </a:lnTo>
                  <a:lnTo>
                    <a:pt x="3828" y="1059"/>
                  </a:lnTo>
                  <a:lnTo>
                    <a:pt x="3722" y="891"/>
                  </a:lnTo>
                  <a:lnTo>
                    <a:pt x="3607" y="741"/>
                  </a:lnTo>
                  <a:lnTo>
                    <a:pt x="3475" y="591"/>
                  </a:lnTo>
                  <a:lnTo>
                    <a:pt x="3334" y="459"/>
                  </a:lnTo>
                  <a:lnTo>
                    <a:pt x="3175" y="344"/>
                  </a:lnTo>
                  <a:lnTo>
                    <a:pt x="3008" y="247"/>
                  </a:lnTo>
                  <a:lnTo>
                    <a:pt x="2831" y="159"/>
                  </a:lnTo>
                  <a:lnTo>
                    <a:pt x="2646" y="89"/>
                  </a:lnTo>
                  <a:lnTo>
                    <a:pt x="2443" y="36"/>
                  </a:lnTo>
                  <a:lnTo>
                    <a:pt x="2249" y="9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5265125" y="3475650"/>
              <a:ext cx="101675" cy="101675"/>
            </a:xfrm>
            <a:custGeom>
              <a:avLst/>
              <a:gdLst/>
              <a:ahLst/>
              <a:cxnLst/>
              <a:rect l="l" t="t" r="r" b="b"/>
              <a:pathLst>
                <a:path w="4067" h="4067" extrusionOk="0">
                  <a:moveTo>
                    <a:pt x="1923" y="0"/>
                  </a:moveTo>
                  <a:lnTo>
                    <a:pt x="1826" y="9"/>
                  </a:lnTo>
                  <a:lnTo>
                    <a:pt x="1624" y="36"/>
                  </a:lnTo>
                  <a:lnTo>
                    <a:pt x="1430" y="89"/>
                  </a:lnTo>
                  <a:lnTo>
                    <a:pt x="1244" y="159"/>
                  </a:lnTo>
                  <a:lnTo>
                    <a:pt x="1059" y="247"/>
                  </a:lnTo>
                  <a:lnTo>
                    <a:pt x="892" y="344"/>
                  </a:lnTo>
                  <a:lnTo>
                    <a:pt x="742" y="459"/>
                  </a:lnTo>
                  <a:lnTo>
                    <a:pt x="592" y="591"/>
                  </a:lnTo>
                  <a:lnTo>
                    <a:pt x="459" y="741"/>
                  </a:lnTo>
                  <a:lnTo>
                    <a:pt x="345" y="891"/>
                  </a:lnTo>
                  <a:lnTo>
                    <a:pt x="239" y="1059"/>
                  </a:lnTo>
                  <a:lnTo>
                    <a:pt x="159" y="1244"/>
                  </a:lnTo>
                  <a:lnTo>
                    <a:pt x="89" y="1429"/>
                  </a:lnTo>
                  <a:lnTo>
                    <a:pt x="36" y="1623"/>
                  </a:lnTo>
                  <a:lnTo>
                    <a:pt x="10" y="1826"/>
                  </a:lnTo>
                  <a:lnTo>
                    <a:pt x="1" y="1923"/>
                  </a:lnTo>
                  <a:lnTo>
                    <a:pt x="1" y="2029"/>
                  </a:lnTo>
                  <a:lnTo>
                    <a:pt x="1" y="2135"/>
                  </a:lnTo>
                  <a:lnTo>
                    <a:pt x="10" y="2241"/>
                  </a:lnTo>
                  <a:lnTo>
                    <a:pt x="36" y="2443"/>
                  </a:lnTo>
                  <a:lnTo>
                    <a:pt x="89" y="2637"/>
                  </a:lnTo>
                  <a:lnTo>
                    <a:pt x="159" y="2823"/>
                  </a:lnTo>
                  <a:lnTo>
                    <a:pt x="239" y="2999"/>
                  </a:lnTo>
                  <a:lnTo>
                    <a:pt x="345" y="3167"/>
                  </a:lnTo>
                  <a:lnTo>
                    <a:pt x="459" y="3325"/>
                  </a:lnTo>
                  <a:lnTo>
                    <a:pt x="592" y="3467"/>
                  </a:lnTo>
                  <a:lnTo>
                    <a:pt x="742" y="3599"/>
                  </a:lnTo>
                  <a:lnTo>
                    <a:pt x="892" y="3722"/>
                  </a:lnTo>
                  <a:lnTo>
                    <a:pt x="1059" y="3819"/>
                  </a:lnTo>
                  <a:lnTo>
                    <a:pt x="1244" y="3908"/>
                  </a:lnTo>
                  <a:lnTo>
                    <a:pt x="1430" y="3978"/>
                  </a:lnTo>
                  <a:lnTo>
                    <a:pt x="1624" y="4022"/>
                  </a:lnTo>
                  <a:lnTo>
                    <a:pt x="1826" y="4057"/>
                  </a:lnTo>
                  <a:lnTo>
                    <a:pt x="1923" y="4066"/>
                  </a:lnTo>
                  <a:lnTo>
                    <a:pt x="2135" y="4066"/>
                  </a:lnTo>
                  <a:lnTo>
                    <a:pt x="2241" y="4057"/>
                  </a:lnTo>
                  <a:lnTo>
                    <a:pt x="2444" y="4022"/>
                  </a:lnTo>
                  <a:lnTo>
                    <a:pt x="2638" y="3978"/>
                  </a:lnTo>
                  <a:lnTo>
                    <a:pt x="2823" y="3908"/>
                  </a:lnTo>
                  <a:lnTo>
                    <a:pt x="2999" y="3819"/>
                  </a:lnTo>
                  <a:lnTo>
                    <a:pt x="3167" y="3722"/>
                  </a:lnTo>
                  <a:lnTo>
                    <a:pt x="3326" y="3599"/>
                  </a:lnTo>
                  <a:lnTo>
                    <a:pt x="3467" y="3467"/>
                  </a:lnTo>
                  <a:lnTo>
                    <a:pt x="3599" y="3325"/>
                  </a:lnTo>
                  <a:lnTo>
                    <a:pt x="3723" y="3167"/>
                  </a:lnTo>
                  <a:lnTo>
                    <a:pt x="3820" y="2999"/>
                  </a:lnTo>
                  <a:lnTo>
                    <a:pt x="3908" y="2823"/>
                  </a:lnTo>
                  <a:lnTo>
                    <a:pt x="3978" y="2637"/>
                  </a:lnTo>
                  <a:lnTo>
                    <a:pt x="4023" y="2443"/>
                  </a:lnTo>
                  <a:lnTo>
                    <a:pt x="4058" y="2241"/>
                  </a:lnTo>
                  <a:lnTo>
                    <a:pt x="4067" y="2135"/>
                  </a:lnTo>
                  <a:lnTo>
                    <a:pt x="4067" y="2029"/>
                  </a:lnTo>
                  <a:lnTo>
                    <a:pt x="4067" y="1923"/>
                  </a:lnTo>
                  <a:lnTo>
                    <a:pt x="4058" y="1826"/>
                  </a:lnTo>
                  <a:lnTo>
                    <a:pt x="4023" y="1623"/>
                  </a:lnTo>
                  <a:lnTo>
                    <a:pt x="3978" y="1429"/>
                  </a:lnTo>
                  <a:lnTo>
                    <a:pt x="3908" y="1244"/>
                  </a:lnTo>
                  <a:lnTo>
                    <a:pt x="3820" y="1059"/>
                  </a:lnTo>
                  <a:lnTo>
                    <a:pt x="3723" y="891"/>
                  </a:lnTo>
                  <a:lnTo>
                    <a:pt x="3599" y="741"/>
                  </a:lnTo>
                  <a:lnTo>
                    <a:pt x="3467" y="591"/>
                  </a:lnTo>
                  <a:lnTo>
                    <a:pt x="3326" y="459"/>
                  </a:lnTo>
                  <a:lnTo>
                    <a:pt x="3167" y="344"/>
                  </a:lnTo>
                  <a:lnTo>
                    <a:pt x="2999" y="247"/>
                  </a:lnTo>
                  <a:lnTo>
                    <a:pt x="2823" y="159"/>
                  </a:lnTo>
                  <a:lnTo>
                    <a:pt x="2638" y="89"/>
                  </a:lnTo>
                  <a:lnTo>
                    <a:pt x="2444" y="36"/>
                  </a:lnTo>
                  <a:lnTo>
                    <a:pt x="2241" y="9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308125" y="3592725"/>
              <a:ext cx="101900" cy="101900"/>
            </a:xfrm>
            <a:custGeom>
              <a:avLst/>
              <a:gdLst/>
              <a:ahLst/>
              <a:cxnLst/>
              <a:rect l="l" t="t" r="r" b="b"/>
              <a:pathLst>
                <a:path w="4076" h="4076" extrusionOk="0">
                  <a:moveTo>
                    <a:pt x="2038" y="1"/>
                  </a:moveTo>
                  <a:lnTo>
                    <a:pt x="1932" y="10"/>
                  </a:lnTo>
                  <a:lnTo>
                    <a:pt x="1826" y="18"/>
                  </a:lnTo>
                  <a:lnTo>
                    <a:pt x="1623" y="45"/>
                  </a:lnTo>
                  <a:lnTo>
                    <a:pt x="1429" y="98"/>
                  </a:lnTo>
                  <a:lnTo>
                    <a:pt x="1244" y="168"/>
                  </a:lnTo>
                  <a:lnTo>
                    <a:pt x="1068" y="248"/>
                  </a:lnTo>
                  <a:lnTo>
                    <a:pt x="900" y="353"/>
                  </a:lnTo>
                  <a:lnTo>
                    <a:pt x="741" y="468"/>
                  </a:lnTo>
                  <a:lnTo>
                    <a:pt x="600" y="600"/>
                  </a:lnTo>
                  <a:lnTo>
                    <a:pt x="468" y="742"/>
                  </a:lnTo>
                  <a:lnTo>
                    <a:pt x="353" y="900"/>
                  </a:lnTo>
                  <a:lnTo>
                    <a:pt x="248" y="1068"/>
                  </a:lnTo>
                  <a:lnTo>
                    <a:pt x="159" y="1244"/>
                  </a:lnTo>
                  <a:lnTo>
                    <a:pt x="98" y="1429"/>
                  </a:lnTo>
                  <a:lnTo>
                    <a:pt x="45" y="1632"/>
                  </a:lnTo>
                  <a:lnTo>
                    <a:pt x="18" y="1826"/>
                  </a:lnTo>
                  <a:lnTo>
                    <a:pt x="9" y="1932"/>
                  </a:lnTo>
                  <a:lnTo>
                    <a:pt x="1" y="2038"/>
                  </a:lnTo>
                  <a:lnTo>
                    <a:pt x="9" y="2144"/>
                  </a:lnTo>
                  <a:lnTo>
                    <a:pt x="18" y="2250"/>
                  </a:lnTo>
                  <a:lnTo>
                    <a:pt x="45" y="2453"/>
                  </a:lnTo>
                  <a:lnTo>
                    <a:pt x="98" y="2647"/>
                  </a:lnTo>
                  <a:lnTo>
                    <a:pt x="159" y="2832"/>
                  </a:lnTo>
                  <a:lnTo>
                    <a:pt x="248" y="3008"/>
                  </a:lnTo>
                  <a:lnTo>
                    <a:pt x="353" y="3176"/>
                  </a:lnTo>
                  <a:lnTo>
                    <a:pt x="468" y="3335"/>
                  </a:lnTo>
                  <a:lnTo>
                    <a:pt x="600" y="3476"/>
                  </a:lnTo>
                  <a:lnTo>
                    <a:pt x="741" y="3608"/>
                  </a:lnTo>
                  <a:lnTo>
                    <a:pt x="900" y="3723"/>
                  </a:lnTo>
                  <a:lnTo>
                    <a:pt x="1068" y="3828"/>
                  </a:lnTo>
                  <a:lnTo>
                    <a:pt x="1244" y="3917"/>
                  </a:lnTo>
                  <a:lnTo>
                    <a:pt x="1429" y="3978"/>
                  </a:lnTo>
                  <a:lnTo>
                    <a:pt x="1623" y="4031"/>
                  </a:lnTo>
                  <a:lnTo>
                    <a:pt x="1826" y="4067"/>
                  </a:lnTo>
                  <a:lnTo>
                    <a:pt x="1932" y="4067"/>
                  </a:lnTo>
                  <a:lnTo>
                    <a:pt x="2038" y="4075"/>
                  </a:lnTo>
                  <a:lnTo>
                    <a:pt x="2144" y="4067"/>
                  </a:lnTo>
                  <a:lnTo>
                    <a:pt x="2250" y="4067"/>
                  </a:lnTo>
                  <a:lnTo>
                    <a:pt x="2444" y="4031"/>
                  </a:lnTo>
                  <a:lnTo>
                    <a:pt x="2647" y="3978"/>
                  </a:lnTo>
                  <a:lnTo>
                    <a:pt x="2832" y="3917"/>
                  </a:lnTo>
                  <a:lnTo>
                    <a:pt x="3008" y="3828"/>
                  </a:lnTo>
                  <a:lnTo>
                    <a:pt x="3176" y="3723"/>
                  </a:lnTo>
                  <a:lnTo>
                    <a:pt x="3334" y="3608"/>
                  </a:lnTo>
                  <a:lnTo>
                    <a:pt x="3476" y="3476"/>
                  </a:lnTo>
                  <a:lnTo>
                    <a:pt x="3608" y="3335"/>
                  </a:lnTo>
                  <a:lnTo>
                    <a:pt x="3723" y="3176"/>
                  </a:lnTo>
                  <a:lnTo>
                    <a:pt x="3828" y="3008"/>
                  </a:lnTo>
                  <a:lnTo>
                    <a:pt x="3908" y="2832"/>
                  </a:lnTo>
                  <a:lnTo>
                    <a:pt x="3978" y="2647"/>
                  </a:lnTo>
                  <a:lnTo>
                    <a:pt x="4031" y="2453"/>
                  </a:lnTo>
                  <a:lnTo>
                    <a:pt x="4058" y="2250"/>
                  </a:lnTo>
                  <a:lnTo>
                    <a:pt x="4067" y="2144"/>
                  </a:lnTo>
                  <a:lnTo>
                    <a:pt x="4075" y="2038"/>
                  </a:lnTo>
                  <a:lnTo>
                    <a:pt x="4067" y="1932"/>
                  </a:lnTo>
                  <a:lnTo>
                    <a:pt x="4058" y="1826"/>
                  </a:lnTo>
                  <a:lnTo>
                    <a:pt x="4031" y="1632"/>
                  </a:lnTo>
                  <a:lnTo>
                    <a:pt x="3978" y="1429"/>
                  </a:lnTo>
                  <a:lnTo>
                    <a:pt x="3908" y="1244"/>
                  </a:lnTo>
                  <a:lnTo>
                    <a:pt x="3828" y="1068"/>
                  </a:lnTo>
                  <a:lnTo>
                    <a:pt x="3723" y="900"/>
                  </a:lnTo>
                  <a:lnTo>
                    <a:pt x="3608" y="742"/>
                  </a:lnTo>
                  <a:lnTo>
                    <a:pt x="3476" y="600"/>
                  </a:lnTo>
                  <a:lnTo>
                    <a:pt x="3334" y="468"/>
                  </a:lnTo>
                  <a:lnTo>
                    <a:pt x="3176" y="353"/>
                  </a:lnTo>
                  <a:lnTo>
                    <a:pt x="3008" y="248"/>
                  </a:lnTo>
                  <a:lnTo>
                    <a:pt x="2832" y="168"/>
                  </a:lnTo>
                  <a:lnTo>
                    <a:pt x="2647" y="98"/>
                  </a:lnTo>
                  <a:lnTo>
                    <a:pt x="2444" y="45"/>
                  </a:lnTo>
                  <a:lnTo>
                    <a:pt x="2250" y="18"/>
                  </a:lnTo>
                  <a:lnTo>
                    <a:pt x="2144" y="10"/>
                  </a:lnTo>
                  <a:lnTo>
                    <a:pt x="2038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5402725" y="3495925"/>
              <a:ext cx="101675" cy="101900"/>
            </a:xfrm>
            <a:custGeom>
              <a:avLst/>
              <a:gdLst/>
              <a:ahLst/>
              <a:cxnLst/>
              <a:rect l="l" t="t" r="r" b="b"/>
              <a:pathLst>
                <a:path w="4067" h="4076" extrusionOk="0">
                  <a:moveTo>
                    <a:pt x="2029" y="1"/>
                  </a:moveTo>
                  <a:lnTo>
                    <a:pt x="1932" y="10"/>
                  </a:lnTo>
                  <a:lnTo>
                    <a:pt x="1826" y="18"/>
                  </a:lnTo>
                  <a:lnTo>
                    <a:pt x="1623" y="45"/>
                  </a:lnTo>
                  <a:lnTo>
                    <a:pt x="1429" y="98"/>
                  </a:lnTo>
                  <a:lnTo>
                    <a:pt x="1244" y="168"/>
                  </a:lnTo>
                  <a:lnTo>
                    <a:pt x="1059" y="248"/>
                  </a:lnTo>
                  <a:lnTo>
                    <a:pt x="891" y="354"/>
                  </a:lnTo>
                  <a:lnTo>
                    <a:pt x="741" y="468"/>
                  </a:lnTo>
                  <a:lnTo>
                    <a:pt x="591" y="601"/>
                  </a:lnTo>
                  <a:lnTo>
                    <a:pt x="459" y="742"/>
                  </a:lnTo>
                  <a:lnTo>
                    <a:pt x="344" y="900"/>
                  </a:lnTo>
                  <a:lnTo>
                    <a:pt x="247" y="1068"/>
                  </a:lnTo>
                  <a:lnTo>
                    <a:pt x="159" y="1244"/>
                  </a:lnTo>
                  <a:lnTo>
                    <a:pt x="88" y="1430"/>
                  </a:lnTo>
                  <a:lnTo>
                    <a:pt x="36" y="1632"/>
                  </a:lnTo>
                  <a:lnTo>
                    <a:pt x="9" y="1826"/>
                  </a:lnTo>
                  <a:lnTo>
                    <a:pt x="0" y="1932"/>
                  </a:lnTo>
                  <a:lnTo>
                    <a:pt x="0" y="2038"/>
                  </a:lnTo>
                  <a:lnTo>
                    <a:pt x="0" y="2144"/>
                  </a:lnTo>
                  <a:lnTo>
                    <a:pt x="9" y="2250"/>
                  </a:lnTo>
                  <a:lnTo>
                    <a:pt x="36" y="2444"/>
                  </a:lnTo>
                  <a:lnTo>
                    <a:pt x="88" y="2647"/>
                  </a:lnTo>
                  <a:lnTo>
                    <a:pt x="159" y="2832"/>
                  </a:lnTo>
                  <a:lnTo>
                    <a:pt x="247" y="3008"/>
                  </a:lnTo>
                  <a:lnTo>
                    <a:pt x="344" y="3176"/>
                  </a:lnTo>
                  <a:lnTo>
                    <a:pt x="459" y="3335"/>
                  </a:lnTo>
                  <a:lnTo>
                    <a:pt x="591" y="3476"/>
                  </a:lnTo>
                  <a:lnTo>
                    <a:pt x="741" y="3608"/>
                  </a:lnTo>
                  <a:lnTo>
                    <a:pt x="891" y="3723"/>
                  </a:lnTo>
                  <a:lnTo>
                    <a:pt x="1059" y="3829"/>
                  </a:lnTo>
                  <a:lnTo>
                    <a:pt x="1244" y="3917"/>
                  </a:lnTo>
                  <a:lnTo>
                    <a:pt x="1429" y="3979"/>
                  </a:lnTo>
                  <a:lnTo>
                    <a:pt x="1623" y="4031"/>
                  </a:lnTo>
                  <a:lnTo>
                    <a:pt x="1826" y="4058"/>
                  </a:lnTo>
                  <a:lnTo>
                    <a:pt x="1932" y="4067"/>
                  </a:lnTo>
                  <a:lnTo>
                    <a:pt x="2029" y="4076"/>
                  </a:lnTo>
                  <a:lnTo>
                    <a:pt x="2135" y="4067"/>
                  </a:lnTo>
                  <a:lnTo>
                    <a:pt x="2241" y="4058"/>
                  </a:lnTo>
                  <a:lnTo>
                    <a:pt x="2443" y="4031"/>
                  </a:lnTo>
                  <a:lnTo>
                    <a:pt x="2637" y="3979"/>
                  </a:lnTo>
                  <a:lnTo>
                    <a:pt x="2823" y="3917"/>
                  </a:lnTo>
                  <a:lnTo>
                    <a:pt x="2999" y="3829"/>
                  </a:lnTo>
                  <a:lnTo>
                    <a:pt x="3167" y="3723"/>
                  </a:lnTo>
                  <a:lnTo>
                    <a:pt x="3325" y="3608"/>
                  </a:lnTo>
                  <a:lnTo>
                    <a:pt x="3466" y="3476"/>
                  </a:lnTo>
                  <a:lnTo>
                    <a:pt x="3599" y="3335"/>
                  </a:lnTo>
                  <a:lnTo>
                    <a:pt x="3722" y="3176"/>
                  </a:lnTo>
                  <a:lnTo>
                    <a:pt x="3819" y="3008"/>
                  </a:lnTo>
                  <a:lnTo>
                    <a:pt x="3907" y="2832"/>
                  </a:lnTo>
                  <a:lnTo>
                    <a:pt x="3978" y="2647"/>
                  </a:lnTo>
                  <a:lnTo>
                    <a:pt x="4022" y="2444"/>
                  </a:lnTo>
                  <a:lnTo>
                    <a:pt x="4057" y="2250"/>
                  </a:lnTo>
                  <a:lnTo>
                    <a:pt x="4066" y="2144"/>
                  </a:lnTo>
                  <a:lnTo>
                    <a:pt x="4066" y="2038"/>
                  </a:lnTo>
                  <a:lnTo>
                    <a:pt x="4066" y="1932"/>
                  </a:lnTo>
                  <a:lnTo>
                    <a:pt x="4057" y="1826"/>
                  </a:lnTo>
                  <a:lnTo>
                    <a:pt x="4022" y="1632"/>
                  </a:lnTo>
                  <a:lnTo>
                    <a:pt x="3978" y="1430"/>
                  </a:lnTo>
                  <a:lnTo>
                    <a:pt x="3907" y="1244"/>
                  </a:lnTo>
                  <a:lnTo>
                    <a:pt x="3819" y="1068"/>
                  </a:lnTo>
                  <a:lnTo>
                    <a:pt x="3722" y="900"/>
                  </a:lnTo>
                  <a:lnTo>
                    <a:pt x="3599" y="742"/>
                  </a:lnTo>
                  <a:lnTo>
                    <a:pt x="3466" y="601"/>
                  </a:lnTo>
                  <a:lnTo>
                    <a:pt x="3325" y="468"/>
                  </a:lnTo>
                  <a:lnTo>
                    <a:pt x="3167" y="354"/>
                  </a:lnTo>
                  <a:lnTo>
                    <a:pt x="2999" y="248"/>
                  </a:lnTo>
                  <a:lnTo>
                    <a:pt x="2823" y="168"/>
                  </a:lnTo>
                  <a:lnTo>
                    <a:pt x="2637" y="98"/>
                  </a:lnTo>
                  <a:lnTo>
                    <a:pt x="2443" y="45"/>
                  </a:lnTo>
                  <a:lnTo>
                    <a:pt x="2241" y="18"/>
                  </a:lnTo>
                  <a:lnTo>
                    <a:pt x="2135" y="10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5257425" y="3542025"/>
              <a:ext cx="101650" cy="101675"/>
            </a:xfrm>
            <a:custGeom>
              <a:avLst/>
              <a:gdLst/>
              <a:ahLst/>
              <a:cxnLst/>
              <a:rect l="l" t="t" r="r" b="b"/>
              <a:pathLst>
                <a:path w="4066" h="4067" extrusionOk="0">
                  <a:moveTo>
                    <a:pt x="1923" y="0"/>
                  </a:moveTo>
                  <a:lnTo>
                    <a:pt x="1826" y="9"/>
                  </a:lnTo>
                  <a:lnTo>
                    <a:pt x="1623" y="44"/>
                  </a:lnTo>
                  <a:lnTo>
                    <a:pt x="1429" y="88"/>
                  </a:lnTo>
                  <a:lnTo>
                    <a:pt x="1244" y="159"/>
                  </a:lnTo>
                  <a:lnTo>
                    <a:pt x="1058" y="247"/>
                  </a:lnTo>
                  <a:lnTo>
                    <a:pt x="891" y="344"/>
                  </a:lnTo>
                  <a:lnTo>
                    <a:pt x="741" y="459"/>
                  </a:lnTo>
                  <a:lnTo>
                    <a:pt x="591" y="591"/>
                  </a:lnTo>
                  <a:lnTo>
                    <a:pt x="459" y="741"/>
                  </a:lnTo>
                  <a:lnTo>
                    <a:pt x="344" y="891"/>
                  </a:lnTo>
                  <a:lnTo>
                    <a:pt x="247" y="1067"/>
                  </a:lnTo>
                  <a:lnTo>
                    <a:pt x="159" y="1244"/>
                  </a:lnTo>
                  <a:lnTo>
                    <a:pt x="88" y="1429"/>
                  </a:lnTo>
                  <a:lnTo>
                    <a:pt x="35" y="1623"/>
                  </a:lnTo>
                  <a:lnTo>
                    <a:pt x="9" y="1826"/>
                  </a:lnTo>
                  <a:lnTo>
                    <a:pt x="0" y="1932"/>
                  </a:lnTo>
                  <a:lnTo>
                    <a:pt x="0" y="2029"/>
                  </a:lnTo>
                  <a:lnTo>
                    <a:pt x="0" y="2135"/>
                  </a:lnTo>
                  <a:lnTo>
                    <a:pt x="9" y="2240"/>
                  </a:lnTo>
                  <a:lnTo>
                    <a:pt x="35" y="2443"/>
                  </a:lnTo>
                  <a:lnTo>
                    <a:pt x="88" y="2637"/>
                  </a:lnTo>
                  <a:lnTo>
                    <a:pt x="159" y="2822"/>
                  </a:lnTo>
                  <a:lnTo>
                    <a:pt x="247" y="2999"/>
                  </a:lnTo>
                  <a:lnTo>
                    <a:pt x="344" y="3166"/>
                  </a:lnTo>
                  <a:lnTo>
                    <a:pt x="459" y="3325"/>
                  </a:lnTo>
                  <a:lnTo>
                    <a:pt x="591" y="3475"/>
                  </a:lnTo>
                  <a:lnTo>
                    <a:pt x="741" y="3599"/>
                  </a:lnTo>
                  <a:lnTo>
                    <a:pt x="891" y="3722"/>
                  </a:lnTo>
                  <a:lnTo>
                    <a:pt x="1058" y="3819"/>
                  </a:lnTo>
                  <a:lnTo>
                    <a:pt x="1244" y="3907"/>
                  </a:lnTo>
                  <a:lnTo>
                    <a:pt x="1429" y="3978"/>
                  </a:lnTo>
                  <a:lnTo>
                    <a:pt x="1623" y="4022"/>
                  </a:lnTo>
                  <a:lnTo>
                    <a:pt x="1826" y="4057"/>
                  </a:lnTo>
                  <a:lnTo>
                    <a:pt x="1923" y="4066"/>
                  </a:lnTo>
                  <a:lnTo>
                    <a:pt x="2134" y="4066"/>
                  </a:lnTo>
                  <a:lnTo>
                    <a:pt x="2240" y="4057"/>
                  </a:lnTo>
                  <a:lnTo>
                    <a:pt x="2443" y="4022"/>
                  </a:lnTo>
                  <a:lnTo>
                    <a:pt x="2637" y="3978"/>
                  </a:lnTo>
                  <a:lnTo>
                    <a:pt x="2822" y="3907"/>
                  </a:lnTo>
                  <a:lnTo>
                    <a:pt x="2999" y="3819"/>
                  </a:lnTo>
                  <a:lnTo>
                    <a:pt x="3166" y="3722"/>
                  </a:lnTo>
                  <a:lnTo>
                    <a:pt x="3325" y="3599"/>
                  </a:lnTo>
                  <a:lnTo>
                    <a:pt x="3466" y="3475"/>
                  </a:lnTo>
                  <a:lnTo>
                    <a:pt x="3599" y="3325"/>
                  </a:lnTo>
                  <a:lnTo>
                    <a:pt x="3722" y="3166"/>
                  </a:lnTo>
                  <a:lnTo>
                    <a:pt x="3819" y="2999"/>
                  </a:lnTo>
                  <a:lnTo>
                    <a:pt x="3907" y="2822"/>
                  </a:lnTo>
                  <a:lnTo>
                    <a:pt x="3978" y="2637"/>
                  </a:lnTo>
                  <a:lnTo>
                    <a:pt x="4022" y="2443"/>
                  </a:lnTo>
                  <a:lnTo>
                    <a:pt x="4057" y="2240"/>
                  </a:lnTo>
                  <a:lnTo>
                    <a:pt x="4066" y="2135"/>
                  </a:lnTo>
                  <a:lnTo>
                    <a:pt x="4066" y="2029"/>
                  </a:lnTo>
                  <a:lnTo>
                    <a:pt x="4066" y="1932"/>
                  </a:lnTo>
                  <a:lnTo>
                    <a:pt x="4057" y="1826"/>
                  </a:lnTo>
                  <a:lnTo>
                    <a:pt x="4022" y="1623"/>
                  </a:lnTo>
                  <a:lnTo>
                    <a:pt x="3978" y="1429"/>
                  </a:lnTo>
                  <a:lnTo>
                    <a:pt x="3907" y="1244"/>
                  </a:lnTo>
                  <a:lnTo>
                    <a:pt x="3819" y="1067"/>
                  </a:lnTo>
                  <a:lnTo>
                    <a:pt x="3722" y="891"/>
                  </a:lnTo>
                  <a:lnTo>
                    <a:pt x="3599" y="741"/>
                  </a:lnTo>
                  <a:lnTo>
                    <a:pt x="3466" y="591"/>
                  </a:lnTo>
                  <a:lnTo>
                    <a:pt x="3325" y="459"/>
                  </a:lnTo>
                  <a:lnTo>
                    <a:pt x="3166" y="344"/>
                  </a:lnTo>
                  <a:lnTo>
                    <a:pt x="2999" y="247"/>
                  </a:lnTo>
                  <a:lnTo>
                    <a:pt x="2822" y="159"/>
                  </a:lnTo>
                  <a:lnTo>
                    <a:pt x="2637" y="88"/>
                  </a:lnTo>
                  <a:lnTo>
                    <a:pt x="2443" y="44"/>
                  </a:lnTo>
                  <a:lnTo>
                    <a:pt x="2240" y="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5617925" y="3489750"/>
              <a:ext cx="58900" cy="124400"/>
            </a:xfrm>
            <a:custGeom>
              <a:avLst/>
              <a:gdLst/>
              <a:ahLst/>
              <a:cxnLst/>
              <a:rect l="l" t="t" r="r" b="b"/>
              <a:pathLst>
                <a:path w="2356" h="4976" extrusionOk="0">
                  <a:moveTo>
                    <a:pt x="0" y="1"/>
                  </a:moveTo>
                  <a:lnTo>
                    <a:pt x="0" y="4975"/>
                  </a:lnTo>
                  <a:lnTo>
                    <a:pt x="2355" y="45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5561475" y="3544225"/>
              <a:ext cx="20300" cy="33750"/>
            </a:xfrm>
            <a:custGeom>
              <a:avLst/>
              <a:gdLst/>
              <a:ahLst/>
              <a:cxnLst/>
              <a:rect l="l" t="t" r="r" b="b"/>
              <a:pathLst>
                <a:path w="812" h="1350" extrusionOk="0">
                  <a:moveTo>
                    <a:pt x="362" y="0"/>
                  </a:moveTo>
                  <a:lnTo>
                    <a:pt x="327" y="18"/>
                  </a:lnTo>
                  <a:lnTo>
                    <a:pt x="283" y="27"/>
                  </a:lnTo>
                  <a:lnTo>
                    <a:pt x="247" y="53"/>
                  </a:lnTo>
                  <a:lnTo>
                    <a:pt x="212" y="80"/>
                  </a:lnTo>
                  <a:lnTo>
                    <a:pt x="177" y="115"/>
                  </a:lnTo>
                  <a:lnTo>
                    <a:pt x="115" y="194"/>
                  </a:lnTo>
                  <a:lnTo>
                    <a:pt x="71" y="300"/>
                  </a:lnTo>
                  <a:lnTo>
                    <a:pt x="36" y="415"/>
                  </a:lnTo>
                  <a:lnTo>
                    <a:pt x="9" y="538"/>
                  </a:lnTo>
                  <a:lnTo>
                    <a:pt x="1" y="671"/>
                  </a:lnTo>
                  <a:lnTo>
                    <a:pt x="9" y="812"/>
                  </a:lnTo>
                  <a:lnTo>
                    <a:pt x="36" y="935"/>
                  </a:lnTo>
                  <a:lnTo>
                    <a:pt x="71" y="1050"/>
                  </a:lnTo>
                  <a:lnTo>
                    <a:pt x="115" y="1147"/>
                  </a:lnTo>
                  <a:lnTo>
                    <a:pt x="177" y="1235"/>
                  </a:lnTo>
                  <a:lnTo>
                    <a:pt x="212" y="1262"/>
                  </a:lnTo>
                  <a:lnTo>
                    <a:pt x="247" y="1297"/>
                  </a:lnTo>
                  <a:lnTo>
                    <a:pt x="283" y="1314"/>
                  </a:lnTo>
                  <a:lnTo>
                    <a:pt x="327" y="1332"/>
                  </a:lnTo>
                  <a:lnTo>
                    <a:pt x="362" y="1341"/>
                  </a:lnTo>
                  <a:lnTo>
                    <a:pt x="406" y="1350"/>
                  </a:lnTo>
                  <a:lnTo>
                    <a:pt x="450" y="1341"/>
                  </a:lnTo>
                  <a:lnTo>
                    <a:pt x="486" y="1332"/>
                  </a:lnTo>
                  <a:lnTo>
                    <a:pt x="530" y="1314"/>
                  </a:lnTo>
                  <a:lnTo>
                    <a:pt x="565" y="1297"/>
                  </a:lnTo>
                  <a:lnTo>
                    <a:pt x="600" y="1262"/>
                  </a:lnTo>
                  <a:lnTo>
                    <a:pt x="636" y="1235"/>
                  </a:lnTo>
                  <a:lnTo>
                    <a:pt x="697" y="1147"/>
                  </a:lnTo>
                  <a:lnTo>
                    <a:pt x="741" y="1050"/>
                  </a:lnTo>
                  <a:lnTo>
                    <a:pt x="785" y="935"/>
                  </a:lnTo>
                  <a:lnTo>
                    <a:pt x="803" y="812"/>
                  </a:lnTo>
                  <a:lnTo>
                    <a:pt x="812" y="671"/>
                  </a:lnTo>
                  <a:lnTo>
                    <a:pt x="803" y="538"/>
                  </a:lnTo>
                  <a:lnTo>
                    <a:pt x="785" y="415"/>
                  </a:lnTo>
                  <a:lnTo>
                    <a:pt x="741" y="300"/>
                  </a:lnTo>
                  <a:lnTo>
                    <a:pt x="697" y="194"/>
                  </a:lnTo>
                  <a:lnTo>
                    <a:pt x="636" y="115"/>
                  </a:lnTo>
                  <a:lnTo>
                    <a:pt x="600" y="80"/>
                  </a:lnTo>
                  <a:lnTo>
                    <a:pt x="565" y="53"/>
                  </a:lnTo>
                  <a:lnTo>
                    <a:pt x="530" y="27"/>
                  </a:lnTo>
                  <a:lnTo>
                    <a:pt x="486" y="18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5649675" y="3527475"/>
              <a:ext cx="20300" cy="33525"/>
            </a:xfrm>
            <a:custGeom>
              <a:avLst/>
              <a:gdLst/>
              <a:ahLst/>
              <a:cxnLst/>
              <a:rect l="l" t="t" r="r" b="b"/>
              <a:pathLst>
                <a:path w="812" h="1341" extrusionOk="0">
                  <a:moveTo>
                    <a:pt x="362" y="0"/>
                  </a:moveTo>
                  <a:lnTo>
                    <a:pt x="327" y="9"/>
                  </a:lnTo>
                  <a:lnTo>
                    <a:pt x="283" y="26"/>
                  </a:lnTo>
                  <a:lnTo>
                    <a:pt x="247" y="53"/>
                  </a:lnTo>
                  <a:lnTo>
                    <a:pt x="212" y="79"/>
                  </a:lnTo>
                  <a:lnTo>
                    <a:pt x="177" y="115"/>
                  </a:lnTo>
                  <a:lnTo>
                    <a:pt x="115" y="194"/>
                  </a:lnTo>
                  <a:lnTo>
                    <a:pt x="71" y="291"/>
                  </a:lnTo>
                  <a:lnTo>
                    <a:pt x="27" y="406"/>
                  </a:lnTo>
                  <a:lnTo>
                    <a:pt x="9" y="538"/>
                  </a:lnTo>
                  <a:lnTo>
                    <a:pt x="0" y="670"/>
                  </a:lnTo>
                  <a:lnTo>
                    <a:pt x="9" y="803"/>
                  </a:lnTo>
                  <a:lnTo>
                    <a:pt x="27" y="935"/>
                  </a:lnTo>
                  <a:lnTo>
                    <a:pt x="71" y="1050"/>
                  </a:lnTo>
                  <a:lnTo>
                    <a:pt x="115" y="1147"/>
                  </a:lnTo>
                  <a:lnTo>
                    <a:pt x="177" y="1226"/>
                  </a:lnTo>
                  <a:lnTo>
                    <a:pt x="212" y="1261"/>
                  </a:lnTo>
                  <a:lnTo>
                    <a:pt x="247" y="1288"/>
                  </a:lnTo>
                  <a:lnTo>
                    <a:pt x="283" y="1314"/>
                  </a:lnTo>
                  <a:lnTo>
                    <a:pt x="327" y="1332"/>
                  </a:lnTo>
                  <a:lnTo>
                    <a:pt x="362" y="1341"/>
                  </a:lnTo>
                  <a:lnTo>
                    <a:pt x="450" y="1341"/>
                  </a:lnTo>
                  <a:lnTo>
                    <a:pt x="486" y="1332"/>
                  </a:lnTo>
                  <a:lnTo>
                    <a:pt x="530" y="1314"/>
                  </a:lnTo>
                  <a:lnTo>
                    <a:pt x="565" y="1288"/>
                  </a:lnTo>
                  <a:lnTo>
                    <a:pt x="600" y="1261"/>
                  </a:lnTo>
                  <a:lnTo>
                    <a:pt x="635" y="1226"/>
                  </a:lnTo>
                  <a:lnTo>
                    <a:pt x="697" y="1147"/>
                  </a:lnTo>
                  <a:lnTo>
                    <a:pt x="741" y="1050"/>
                  </a:lnTo>
                  <a:lnTo>
                    <a:pt x="777" y="935"/>
                  </a:lnTo>
                  <a:lnTo>
                    <a:pt x="803" y="803"/>
                  </a:lnTo>
                  <a:lnTo>
                    <a:pt x="812" y="670"/>
                  </a:lnTo>
                  <a:lnTo>
                    <a:pt x="803" y="538"/>
                  </a:lnTo>
                  <a:lnTo>
                    <a:pt x="777" y="406"/>
                  </a:lnTo>
                  <a:lnTo>
                    <a:pt x="741" y="291"/>
                  </a:lnTo>
                  <a:lnTo>
                    <a:pt x="697" y="194"/>
                  </a:lnTo>
                  <a:lnTo>
                    <a:pt x="635" y="115"/>
                  </a:lnTo>
                  <a:lnTo>
                    <a:pt x="600" y="79"/>
                  </a:lnTo>
                  <a:lnTo>
                    <a:pt x="565" y="53"/>
                  </a:lnTo>
                  <a:lnTo>
                    <a:pt x="530" y="26"/>
                  </a:lnTo>
                  <a:lnTo>
                    <a:pt x="486" y="9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577125" y="3646525"/>
              <a:ext cx="30675" cy="30675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548" y="1"/>
                  </a:moveTo>
                  <a:lnTo>
                    <a:pt x="486" y="10"/>
                  </a:lnTo>
                  <a:lnTo>
                    <a:pt x="433" y="27"/>
                  </a:lnTo>
                  <a:lnTo>
                    <a:pt x="371" y="45"/>
                  </a:lnTo>
                  <a:lnTo>
                    <a:pt x="318" y="71"/>
                  </a:lnTo>
                  <a:lnTo>
                    <a:pt x="265" y="107"/>
                  </a:lnTo>
                  <a:lnTo>
                    <a:pt x="221" y="142"/>
                  </a:lnTo>
                  <a:lnTo>
                    <a:pt x="177" y="177"/>
                  </a:lnTo>
                  <a:lnTo>
                    <a:pt x="142" y="221"/>
                  </a:lnTo>
                  <a:lnTo>
                    <a:pt x="107" y="274"/>
                  </a:lnTo>
                  <a:lnTo>
                    <a:pt x="71" y="318"/>
                  </a:lnTo>
                  <a:lnTo>
                    <a:pt x="45" y="371"/>
                  </a:lnTo>
                  <a:lnTo>
                    <a:pt x="27" y="433"/>
                  </a:lnTo>
                  <a:lnTo>
                    <a:pt x="10" y="486"/>
                  </a:lnTo>
                  <a:lnTo>
                    <a:pt x="1" y="548"/>
                  </a:lnTo>
                  <a:lnTo>
                    <a:pt x="1" y="618"/>
                  </a:lnTo>
                  <a:lnTo>
                    <a:pt x="1" y="680"/>
                  </a:lnTo>
                  <a:lnTo>
                    <a:pt x="10" y="742"/>
                  </a:lnTo>
                  <a:lnTo>
                    <a:pt x="27" y="795"/>
                  </a:lnTo>
                  <a:lnTo>
                    <a:pt x="45" y="856"/>
                  </a:lnTo>
                  <a:lnTo>
                    <a:pt x="71" y="909"/>
                  </a:lnTo>
                  <a:lnTo>
                    <a:pt x="107" y="962"/>
                  </a:lnTo>
                  <a:lnTo>
                    <a:pt x="142" y="1006"/>
                  </a:lnTo>
                  <a:lnTo>
                    <a:pt x="177" y="1050"/>
                  </a:lnTo>
                  <a:lnTo>
                    <a:pt x="221" y="1086"/>
                  </a:lnTo>
                  <a:lnTo>
                    <a:pt x="265" y="1121"/>
                  </a:lnTo>
                  <a:lnTo>
                    <a:pt x="318" y="1156"/>
                  </a:lnTo>
                  <a:lnTo>
                    <a:pt x="371" y="1183"/>
                  </a:lnTo>
                  <a:lnTo>
                    <a:pt x="433" y="1200"/>
                  </a:lnTo>
                  <a:lnTo>
                    <a:pt x="486" y="1218"/>
                  </a:lnTo>
                  <a:lnTo>
                    <a:pt x="548" y="1227"/>
                  </a:lnTo>
                  <a:lnTo>
                    <a:pt x="680" y="1227"/>
                  </a:lnTo>
                  <a:lnTo>
                    <a:pt x="733" y="1218"/>
                  </a:lnTo>
                  <a:lnTo>
                    <a:pt x="795" y="1200"/>
                  </a:lnTo>
                  <a:lnTo>
                    <a:pt x="856" y="1183"/>
                  </a:lnTo>
                  <a:lnTo>
                    <a:pt x="909" y="1156"/>
                  </a:lnTo>
                  <a:lnTo>
                    <a:pt x="953" y="1121"/>
                  </a:lnTo>
                  <a:lnTo>
                    <a:pt x="1006" y="1086"/>
                  </a:lnTo>
                  <a:lnTo>
                    <a:pt x="1050" y="1050"/>
                  </a:lnTo>
                  <a:lnTo>
                    <a:pt x="1086" y="1006"/>
                  </a:lnTo>
                  <a:lnTo>
                    <a:pt x="1121" y="962"/>
                  </a:lnTo>
                  <a:lnTo>
                    <a:pt x="1156" y="909"/>
                  </a:lnTo>
                  <a:lnTo>
                    <a:pt x="1183" y="856"/>
                  </a:lnTo>
                  <a:lnTo>
                    <a:pt x="1200" y="795"/>
                  </a:lnTo>
                  <a:lnTo>
                    <a:pt x="1218" y="742"/>
                  </a:lnTo>
                  <a:lnTo>
                    <a:pt x="1227" y="680"/>
                  </a:lnTo>
                  <a:lnTo>
                    <a:pt x="1227" y="618"/>
                  </a:lnTo>
                  <a:lnTo>
                    <a:pt x="1227" y="548"/>
                  </a:lnTo>
                  <a:lnTo>
                    <a:pt x="1218" y="486"/>
                  </a:lnTo>
                  <a:lnTo>
                    <a:pt x="1200" y="433"/>
                  </a:lnTo>
                  <a:lnTo>
                    <a:pt x="1183" y="371"/>
                  </a:lnTo>
                  <a:lnTo>
                    <a:pt x="1156" y="318"/>
                  </a:lnTo>
                  <a:lnTo>
                    <a:pt x="1121" y="274"/>
                  </a:lnTo>
                  <a:lnTo>
                    <a:pt x="1086" y="221"/>
                  </a:lnTo>
                  <a:lnTo>
                    <a:pt x="1050" y="177"/>
                  </a:lnTo>
                  <a:lnTo>
                    <a:pt x="1006" y="142"/>
                  </a:lnTo>
                  <a:lnTo>
                    <a:pt x="953" y="107"/>
                  </a:lnTo>
                  <a:lnTo>
                    <a:pt x="909" y="71"/>
                  </a:lnTo>
                  <a:lnTo>
                    <a:pt x="856" y="45"/>
                  </a:lnTo>
                  <a:lnTo>
                    <a:pt x="795" y="27"/>
                  </a:lnTo>
                  <a:lnTo>
                    <a:pt x="733" y="10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C1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5382425" y="5139500"/>
              <a:ext cx="116025" cy="255375"/>
            </a:xfrm>
            <a:custGeom>
              <a:avLst/>
              <a:gdLst/>
              <a:ahLst/>
              <a:cxnLst/>
              <a:rect l="l" t="t" r="r" b="b"/>
              <a:pathLst>
                <a:path w="4641" h="10215" extrusionOk="0">
                  <a:moveTo>
                    <a:pt x="4640" y="1"/>
                  </a:moveTo>
                  <a:lnTo>
                    <a:pt x="1" y="724"/>
                  </a:lnTo>
                  <a:lnTo>
                    <a:pt x="19" y="10214"/>
                  </a:lnTo>
                  <a:lnTo>
                    <a:pt x="3705" y="9112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5598950" y="5139500"/>
              <a:ext cx="124825" cy="255375"/>
            </a:xfrm>
            <a:custGeom>
              <a:avLst/>
              <a:gdLst/>
              <a:ahLst/>
              <a:cxnLst/>
              <a:rect l="l" t="t" r="r" b="b"/>
              <a:pathLst>
                <a:path w="4993" h="10215" extrusionOk="0">
                  <a:moveTo>
                    <a:pt x="1" y="1"/>
                  </a:moveTo>
                  <a:lnTo>
                    <a:pt x="936" y="9112"/>
                  </a:lnTo>
                  <a:lnTo>
                    <a:pt x="4622" y="10214"/>
                  </a:lnTo>
                  <a:lnTo>
                    <a:pt x="4993" y="6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5270875" y="4486400"/>
              <a:ext cx="279375" cy="801525"/>
            </a:xfrm>
            <a:custGeom>
              <a:avLst/>
              <a:gdLst/>
              <a:ahLst/>
              <a:cxnLst/>
              <a:rect l="l" t="t" r="r" b="b"/>
              <a:pathLst>
                <a:path w="11175" h="32061" extrusionOk="0">
                  <a:moveTo>
                    <a:pt x="0" y="0"/>
                  </a:moveTo>
                  <a:lnTo>
                    <a:pt x="3793" y="32060"/>
                  </a:lnTo>
                  <a:lnTo>
                    <a:pt x="8635" y="32060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0643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5550225" y="4486400"/>
              <a:ext cx="279400" cy="801750"/>
            </a:xfrm>
            <a:custGeom>
              <a:avLst/>
              <a:gdLst/>
              <a:ahLst/>
              <a:cxnLst/>
              <a:rect l="l" t="t" r="r" b="b"/>
              <a:pathLst>
                <a:path w="11176" h="32070" extrusionOk="0">
                  <a:moveTo>
                    <a:pt x="1" y="0"/>
                  </a:moveTo>
                  <a:lnTo>
                    <a:pt x="2541" y="32060"/>
                  </a:lnTo>
                  <a:lnTo>
                    <a:pt x="7718" y="32069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0643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5619675" y="5360225"/>
              <a:ext cx="319525" cy="97475"/>
            </a:xfrm>
            <a:custGeom>
              <a:avLst/>
              <a:gdLst/>
              <a:ahLst/>
              <a:cxnLst/>
              <a:rect l="l" t="t" r="r" b="b"/>
              <a:pathLst>
                <a:path w="12781" h="3899" extrusionOk="0">
                  <a:moveTo>
                    <a:pt x="3846" y="0"/>
                  </a:moveTo>
                  <a:lnTo>
                    <a:pt x="1" y="62"/>
                  </a:lnTo>
                  <a:lnTo>
                    <a:pt x="504" y="3899"/>
                  </a:lnTo>
                  <a:lnTo>
                    <a:pt x="12781" y="3899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5173625" y="5360225"/>
              <a:ext cx="319525" cy="97475"/>
            </a:xfrm>
            <a:custGeom>
              <a:avLst/>
              <a:gdLst/>
              <a:ahLst/>
              <a:cxnLst/>
              <a:rect l="l" t="t" r="r" b="b"/>
              <a:pathLst>
                <a:path w="12781" h="3899" extrusionOk="0">
                  <a:moveTo>
                    <a:pt x="8353" y="0"/>
                  </a:moveTo>
                  <a:lnTo>
                    <a:pt x="1" y="3899"/>
                  </a:lnTo>
                  <a:lnTo>
                    <a:pt x="12286" y="3899"/>
                  </a:lnTo>
                  <a:lnTo>
                    <a:pt x="12780" y="62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5248825" y="3929875"/>
              <a:ext cx="634375" cy="620925"/>
            </a:xfrm>
            <a:custGeom>
              <a:avLst/>
              <a:gdLst/>
              <a:ahLst/>
              <a:cxnLst/>
              <a:rect l="l" t="t" r="r" b="b"/>
              <a:pathLst>
                <a:path w="25375" h="24837" extrusionOk="0">
                  <a:moveTo>
                    <a:pt x="22455" y="0"/>
                  </a:moveTo>
                  <a:lnTo>
                    <a:pt x="0" y="1429"/>
                  </a:lnTo>
                  <a:lnTo>
                    <a:pt x="406" y="24837"/>
                  </a:lnTo>
                  <a:lnTo>
                    <a:pt x="25375" y="23911"/>
                  </a:lnTo>
                  <a:lnTo>
                    <a:pt x="224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5539650" y="3545100"/>
              <a:ext cx="462850" cy="664375"/>
            </a:xfrm>
            <a:custGeom>
              <a:avLst/>
              <a:gdLst/>
              <a:ahLst/>
              <a:cxnLst/>
              <a:rect l="l" t="t" r="r" b="b"/>
              <a:pathLst>
                <a:path w="18514" h="26575" extrusionOk="0">
                  <a:moveTo>
                    <a:pt x="18513" y="1"/>
                  </a:moveTo>
                  <a:lnTo>
                    <a:pt x="0" y="3370"/>
                  </a:lnTo>
                  <a:lnTo>
                    <a:pt x="0" y="26575"/>
                  </a:lnTo>
                  <a:lnTo>
                    <a:pt x="18513" y="23214"/>
                  </a:lnTo>
                  <a:lnTo>
                    <a:pt x="18513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820325" y="3603525"/>
              <a:ext cx="146000" cy="195625"/>
            </a:xfrm>
            <a:custGeom>
              <a:avLst/>
              <a:gdLst/>
              <a:ahLst/>
              <a:cxnLst/>
              <a:rect l="l" t="t" r="r" b="b"/>
              <a:pathLst>
                <a:path w="5840" h="7825" extrusionOk="0">
                  <a:moveTo>
                    <a:pt x="5840" y="1"/>
                  </a:moveTo>
                  <a:lnTo>
                    <a:pt x="1" y="1059"/>
                  </a:lnTo>
                  <a:lnTo>
                    <a:pt x="1" y="7824"/>
                  </a:lnTo>
                  <a:lnTo>
                    <a:pt x="5840" y="6757"/>
                  </a:lnTo>
                  <a:lnTo>
                    <a:pt x="5840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5568750" y="3902525"/>
              <a:ext cx="145775" cy="195375"/>
            </a:xfrm>
            <a:custGeom>
              <a:avLst/>
              <a:gdLst/>
              <a:ahLst/>
              <a:cxnLst/>
              <a:rect l="l" t="t" r="r" b="b"/>
              <a:pathLst>
                <a:path w="5831" h="7815" extrusionOk="0">
                  <a:moveTo>
                    <a:pt x="5830" y="1"/>
                  </a:moveTo>
                  <a:lnTo>
                    <a:pt x="1" y="1059"/>
                  </a:lnTo>
                  <a:lnTo>
                    <a:pt x="1" y="7815"/>
                  </a:lnTo>
                  <a:lnTo>
                    <a:pt x="5830" y="6757"/>
                  </a:lnTo>
                  <a:lnTo>
                    <a:pt x="5830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5568750" y="3628450"/>
              <a:ext cx="232425" cy="65300"/>
            </a:xfrm>
            <a:custGeom>
              <a:avLst/>
              <a:gdLst/>
              <a:ahLst/>
              <a:cxnLst/>
              <a:rect l="l" t="t" r="r" b="b"/>
              <a:pathLst>
                <a:path w="9297" h="2612" extrusionOk="0">
                  <a:moveTo>
                    <a:pt x="9297" y="0"/>
                  </a:moveTo>
                  <a:lnTo>
                    <a:pt x="1" y="1694"/>
                  </a:lnTo>
                  <a:lnTo>
                    <a:pt x="1" y="2611"/>
                  </a:lnTo>
                  <a:lnTo>
                    <a:pt x="9297" y="927"/>
                  </a:lnTo>
                  <a:lnTo>
                    <a:pt x="9297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5568750" y="3668350"/>
              <a:ext cx="232425" cy="65300"/>
            </a:xfrm>
            <a:custGeom>
              <a:avLst/>
              <a:gdLst/>
              <a:ahLst/>
              <a:cxnLst/>
              <a:rect l="l" t="t" r="r" b="b"/>
              <a:pathLst>
                <a:path w="9297" h="2612" extrusionOk="0">
                  <a:moveTo>
                    <a:pt x="9297" y="1"/>
                  </a:moveTo>
                  <a:lnTo>
                    <a:pt x="1" y="1685"/>
                  </a:lnTo>
                  <a:lnTo>
                    <a:pt x="1" y="2612"/>
                  </a:lnTo>
                  <a:lnTo>
                    <a:pt x="9297" y="918"/>
                  </a:lnTo>
                  <a:lnTo>
                    <a:pt x="9297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568750" y="3708050"/>
              <a:ext cx="232425" cy="65500"/>
            </a:xfrm>
            <a:custGeom>
              <a:avLst/>
              <a:gdLst/>
              <a:ahLst/>
              <a:cxnLst/>
              <a:rect l="l" t="t" r="r" b="b"/>
              <a:pathLst>
                <a:path w="9297" h="2620" extrusionOk="0">
                  <a:moveTo>
                    <a:pt x="9297" y="0"/>
                  </a:moveTo>
                  <a:lnTo>
                    <a:pt x="1" y="1694"/>
                  </a:lnTo>
                  <a:lnTo>
                    <a:pt x="1" y="2620"/>
                  </a:lnTo>
                  <a:lnTo>
                    <a:pt x="9297" y="927"/>
                  </a:lnTo>
                  <a:lnTo>
                    <a:pt x="9297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568750" y="3747950"/>
              <a:ext cx="232425" cy="65300"/>
            </a:xfrm>
            <a:custGeom>
              <a:avLst/>
              <a:gdLst/>
              <a:ahLst/>
              <a:cxnLst/>
              <a:rect l="l" t="t" r="r" b="b"/>
              <a:pathLst>
                <a:path w="9297" h="2612" extrusionOk="0">
                  <a:moveTo>
                    <a:pt x="9297" y="1"/>
                  </a:moveTo>
                  <a:lnTo>
                    <a:pt x="1" y="1694"/>
                  </a:lnTo>
                  <a:lnTo>
                    <a:pt x="1" y="2611"/>
                  </a:lnTo>
                  <a:lnTo>
                    <a:pt x="9297" y="927"/>
                  </a:lnTo>
                  <a:lnTo>
                    <a:pt x="9297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568750" y="3787875"/>
              <a:ext cx="232425" cy="65275"/>
            </a:xfrm>
            <a:custGeom>
              <a:avLst/>
              <a:gdLst/>
              <a:ahLst/>
              <a:cxnLst/>
              <a:rect l="l" t="t" r="r" b="b"/>
              <a:pathLst>
                <a:path w="9297" h="2611" extrusionOk="0">
                  <a:moveTo>
                    <a:pt x="9297" y="0"/>
                  </a:moveTo>
                  <a:lnTo>
                    <a:pt x="1" y="1694"/>
                  </a:lnTo>
                  <a:lnTo>
                    <a:pt x="1" y="2611"/>
                  </a:lnTo>
                  <a:lnTo>
                    <a:pt x="9297" y="917"/>
                  </a:lnTo>
                  <a:lnTo>
                    <a:pt x="9297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568750" y="3797575"/>
              <a:ext cx="397575" cy="95500"/>
            </a:xfrm>
            <a:custGeom>
              <a:avLst/>
              <a:gdLst/>
              <a:ahLst/>
              <a:cxnLst/>
              <a:rect l="l" t="t" r="r" b="b"/>
              <a:pathLst>
                <a:path w="15903" h="3820" extrusionOk="0">
                  <a:moveTo>
                    <a:pt x="15903" y="0"/>
                  </a:moveTo>
                  <a:lnTo>
                    <a:pt x="1" y="2893"/>
                  </a:lnTo>
                  <a:lnTo>
                    <a:pt x="1" y="3819"/>
                  </a:lnTo>
                  <a:lnTo>
                    <a:pt x="15903" y="926"/>
                  </a:lnTo>
                  <a:lnTo>
                    <a:pt x="15903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733900" y="3850050"/>
              <a:ext cx="232425" cy="65300"/>
            </a:xfrm>
            <a:custGeom>
              <a:avLst/>
              <a:gdLst/>
              <a:ahLst/>
              <a:cxnLst/>
              <a:rect l="l" t="t" r="r" b="b"/>
              <a:pathLst>
                <a:path w="9297" h="2612" extrusionOk="0">
                  <a:moveTo>
                    <a:pt x="9297" y="0"/>
                  </a:moveTo>
                  <a:lnTo>
                    <a:pt x="1" y="1685"/>
                  </a:lnTo>
                  <a:lnTo>
                    <a:pt x="1" y="2611"/>
                  </a:lnTo>
                  <a:lnTo>
                    <a:pt x="9297" y="918"/>
                  </a:lnTo>
                  <a:lnTo>
                    <a:pt x="9297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733900" y="3889725"/>
              <a:ext cx="232425" cy="65300"/>
            </a:xfrm>
            <a:custGeom>
              <a:avLst/>
              <a:gdLst/>
              <a:ahLst/>
              <a:cxnLst/>
              <a:rect l="l" t="t" r="r" b="b"/>
              <a:pathLst>
                <a:path w="9297" h="2612" extrusionOk="0">
                  <a:moveTo>
                    <a:pt x="9297" y="1"/>
                  </a:moveTo>
                  <a:lnTo>
                    <a:pt x="1" y="1694"/>
                  </a:lnTo>
                  <a:lnTo>
                    <a:pt x="1" y="2612"/>
                  </a:lnTo>
                  <a:lnTo>
                    <a:pt x="9297" y="927"/>
                  </a:lnTo>
                  <a:lnTo>
                    <a:pt x="9297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5733900" y="3929650"/>
              <a:ext cx="232425" cy="65300"/>
            </a:xfrm>
            <a:custGeom>
              <a:avLst/>
              <a:gdLst/>
              <a:ahLst/>
              <a:cxnLst/>
              <a:rect l="l" t="t" r="r" b="b"/>
              <a:pathLst>
                <a:path w="9297" h="2612" extrusionOk="0">
                  <a:moveTo>
                    <a:pt x="9297" y="0"/>
                  </a:moveTo>
                  <a:lnTo>
                    <a:pt x="1" y="1694"/>
                  </a:lnTo>
                  <a:lnTo>
                    <a:pt x="1" y="2611"/>
                  </a:lnTo>
                  <a:lnTo>
                    <a:pt x="9297" y="918"/>
                  </a:lnTo>
                  <a:lnTo>
                    <a:pt x="9297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5733900" y="3969550"/>
              <a:ext cx="232425" cy="65300"/>
            </a:xfrm>
            <a:custGeom>
              <a:avLst/>
              <a:gdLst/>
              <a:ahLst/>
              <a:cxnLst/>
              <a:rect l="l" t="t" r="r" b="b"/>
              <a:pathLst>
                <a:path w="9297" h="2612" extrusionOk="0">
                  <a:moveTo>
                    <a:pt x="9297" y="1"/>
                  </a:moveTo>
                  <a:lnTo>
                    <a:pt x="1" y="1685"/>
                  </a:lnTo>
                  <a:lnTo>
                    <a:pt x="1" y="2611"/>
                  </a:lnTo>
                  <a:lnTo>
                    <a:pt x="9297" y="918"/>
                  </a:lnTo>
                  <a:lnTo>
                    <a:pt x="9297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5733900" y="4009250"/>
              <a:ext cx="232425" cy="65500"/>
            </a:xfrm>
            <a:custGeom>
              <a:avLst/>
              <a:gdLst/>
              <a:ahLst/>
              <a:cxnLst/>
              <a:rect l="l" t="t" r="r" b="b"/>
              <a:pathLst>
                <a:path w="9297" h="2620" extrusionOk="0">
                  <a:moveTo>
                    <a:pt x="9297" y="0"/>
                  </a:moveTo>
                  <a:lnTo>
                    <a:pt x="1" y="1694"/>
                  </a:lnTo>
                  <a:lnTo>
                    <a:pt x="1" y="2620"/>
                  </a:lnTo>
                  <a:lnTo>
                    <a:pt x="9297" y="926"/>
                  </a:lnTo>
                  <a:lnTo>
                    <a:pt x="9297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5568750" y="4049150"/>
              <a:ext cx="397575" cy="95500"/>
            </a:xfrm>
            <a:custGeom>
              <a:avLst/>
              <a:gdLst/>
              <a:ahLst/>
              <a:cxnLst/>
              <a:rect l="l" t="t" r="r" b="b"/>
              <a:pathLst>
                <a:path w="15903" h="3820" extrusionOk="0">
                  <a:moveTo>
                    <a:pt x="15903" y="1"/>
                  </a:moveTo>
                  <a:lnTo>
                    <a:pt x="1" y="2894"/>
                  </a:lnTo>
                  <a:lnTo>
                    <a:pt x="1" y="3820"/>
                  </a:lnTo>
                  <a:lnTo>
                    <a:pt x="15903" y="927"/>
                  </a:lnTo>
                  <a:lnTo>
                    <a:pt x="15903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5076825" y="3545100"/>
              <a:ext cx="462850" cy="664375"/>
            </a:xfrm>
            <a:custGeom>
              <a:avLst/>
              <a:gdLst/>
              <a:ahLst/>
              <a:cxnLst/>
              <a:rect l="l" t="t" r="r" b="b"/>
              <a:pathLst>
                <a:path w="18514" h="26575" extrusionOk="0">
                  <a:moveTo>
                    <a:pt x="1" y="1"/>
                  </a:moveTo>
                  <a:lnTo>
                    <a:pt x="1" y="23214"/>
                  </a:lnTo>
                  <a:lnTo>
                    <a:pt x="18513" y="26575"/>
                  </a:lnTo>
                  <a:lnTo>
                    <a:pt x="18513" y="3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5113000" y="3603525"/>
              <a:ext cx="145975" cy="195625"/>
            </a:xfrm>
            <a:custGeom>
              <a:avLst/>
              <a:gdLst/>
              <a:ahLst/>
              <a:cxnLst/>
              <a:rect l="l" t="t" r="r" b="b"/>
              <a:pathLst>
                <a:path w="5839" h="7825" extrusionOk="0">
                  <a:moveTo>
                    <a:pt x="0" y="1"/>
                  </a:moveTo>
                  <a:lnTo>
                    <a:pt x="0" y="6757"/>
                  </a:lnTo>
                  <a:lnTo>
                    <a:pt x="5839" y="7824"/>
                  </a:lnTo>
                  <a:lnTo>
                    <a:pt x="5839" y="10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5364800" y="3902525"/>
              <a:ext cx="145775" cy="195375"/>
            </a:xfrm>
            <a:custGeom>
              <a:avLst/>
              <a:gdLst/>
              <a:ahLst/>
              <a:cxnLst/>
              <a:rect l="l" t="t" r="r" b="b"/>
              <a:pathLst>
                <a:path w="5831" h="7815" extrusionOk="0">
                  <a:moveTo>
                    <a:pt x="0" y="1"/>
                  </a:moveTo>
                  <a:lnTo>
                    <a:pt x="0" y="6757"/>
                  </a:lnTo>
                  <a:lnTo>
                    <a:pt x="5830" y="7815"/>
                  </a:lnTo>
                  <a:lnTo>
                    <a:pt x="5830" y="10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5278350" y="3628450"/>
              <a:ext cx="232225" cy="65300"/>
            </a:xfrm>
            <a:custGeom>
              <a:avLst/>
              <a:gdLst/>
              <a:ahLst/>
              <a:cxnLst/>
              <a:rect l="l" t="t" r="r" b="b"/>
              <a:pathLst>
                <a:path w="9289" h="2612" extrusionOk="0">
                  <a:moveTo>
                    <a:pt x="1" y="0"/>
                  </a:moveTo>
                  <a:lnTo>
                    <a:pt x="1" y="927"/>
                  </a:lnTo>
                  <a:lnTo>
                    <a:pt x="9288" y="2611"/>
                  </a:lnTo>
                  <a:lnTo>
                    <a:pt x="9288" y="16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5278350" y="3668350"/>
              <a:ext cx="232225" cy="65300"/>
            </a:xfrm>
            <a:custGeom>
              <a:avLst/>
              <a:gdLst/>
              <a:ahLst/>
              <a:cxnLst/>
              <a:rect l="l" t="t" r="r" b="b"/>
              <a:pathLst>
                <a:path w="9289" h="2612" extrusionOk="0">
                  <a:moveTo>
                    <a:pt x="1" y="1"/>
                  </a:moveTo>
                  <a:lnTo>
                    <a:pt x="1" y="918"/>
                  </a:lnTo>
                  <a:lnTo>
                    <a:pt x="9288" y="2612"/>
                  </a:lnTo>
                  <a:lnTo>
                    <a:pt x="9288" y="16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5278350" y="3708050"/>
              <a:ext cx="232225" cy="65500"/>
            </a:xfrm>
            <a:custGeom>
              <a:avLst/>
              <a:gdLst/>
              <a:ahLst/>
              <a:cxnLst/>
              <a:rect l="l" t="t" r="r" b="b"/>
              <a:pathLst>
                <a:path w="9289" h="2620" extrusionOk="0">
                  <a:moveTo>
                    <a:pt x="1" y="0"/>
                  </a:moveTo>
                  <a:lnTo>
                    <a:pt x="1" y="927"/>
                  </a:lnTo>
                  <a:lnTo>
                    <a:pt x="9288" y="2620"/>
                  </a:lnTo>
                  <a:lnTo>
                    <a:pt x="9288" y="16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5278350" y="3747950"/>
              <a:ext cx="232225" cy="65300"/>
            </a:xfrm>
            <a:custGeom>
              <a:avLst/>
              <a:gdLst/>
              <a:ahLst/>
              <a:cxnLst/>
              <a:rect l="l" t="t" r="r" b="b"/>
              <a:pathLst>
                <a:path w="9289" h="2612" extrusionOk="0">
                  <a:moveTo>
                    <a:pt x="1" y="1"/>
                  </a:moveTo>
                  <a:lnTo>
                    <a:pt x="1" y="927"/>
                  </a:lnTo>
                  <a:lnTo>
                    <a:pt x="9288" y="2611"/>
                  </a:lnTo>
                  <a:lnTo>
                    <a:pt x="9288" y="16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5278350" y="3787875"/>
              <a:ext cx="232225" cy="65275"/>
            </a:xfrm>
            <a:custGeom>
              <a:avLst/>
              <a:gdLst/>
              <a:ahLst/>
              <a:cxnLst/>
              <a:rect l="l" t="t" r="r" b="b"/>
              <a:pathLst>
                <a:path w="9289" h="2611" extrusionOk="0">
                  <a:moveTo>
                    <a:pt x="1" y="0"/>
                  </a:moveTo>
                  <a:lnTo>
                    <a:pt x="1" y="917"/>
                  </a:lnTo>
                  <a:lnTo>
                    <a:pt x="9288" y="2611"/>
                  </a:lnTo>
                  <a:lnTo>
                    <a:pt x="9288" y="16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5113000" y="3797575"/>
              <a:ext cx="397575" cy="95500"/>
            </a:xfrm>
            <a:custGeom>
              <a:avLst/>
              <a:gdLst/>
              <a:ahLst/>
              <a:cxnLst/>
              <a:rect l="l" t="t" r="r" b="b"/>
              <a:pathLst>
                <a:path w="15903" h="3820" extrusionOk="0">
                  <a:moveTo>
                    <a:pt x="0" y="0"/>
                  </a:moveTo>
                  <a:lnTo>
                    <a:pt x="0" y="926"/>
                  </a:lnTo>
                  <a:lnTo>
                    <a:pt x="15902" y="3819"/>
                  </a:lnTo>
                  <a:lnTo>
                    <a:pt x="15902" y="2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5113000" y="3850050"/>
              <a:ext cx="232425" cy="65300"/>
            </a:xfrm>
            <a:custGeom>
              <a:avLst/>
              <a:gdLst/>
              <a:ahLst/>
              <a:cxnLst/>
              <a:rect l="l" t="t" r="r" b="b"/>
              <a:pathLst>
                <a:path w="9297" h="2612" extrusionOk="0">
                  <a:moveTo>
                    <a:pt x="0" y="0"/>
                  </a:moveTo>
                  <a:lnTo>
                    <a:pt x="0" y="918"/>
                  </a:lnTo>
                  <a:lnTo>
                    <a:pt x="9296" y="2611"/>
                  </a:lnTo>
                  <a:lnTo>
                    <a:pt x="9296" y="1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5113000" y="3889725"/>
              <a:ext cx="232425" cy="65300"/>
            </a:xfrm>
            <a:custGeom>
              <a:avLst/>
              <a:gdLst/>
              <a:ahLst/>
              <a:cxnLst/>
              <a:rect l="l" t="t" r="r" b="b"/>
              <a:pathLst>
                <a:path w="9297" h="2612" extrusionOk="0">
                  <a:moveTo>
                    <a:pt x="0" y="1"/>
                  </a:moveTo>
                  <a:lnTo>
                    <a:pt x="0" y="927"/>
                  </a:lnTo>
                  <a:lnTo>
                    <a:pt x="9296" y="2612"/>
                  </a:lnTo>
                  <a:lnTo>
                    <a:pt x="9296" y="16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5113000" y="3929650"/>
              <a:ext cx="232425" cy="65300"/>
            </a:xfrm>
            <a:custGeom>
              <a:avLst/>
              <a:gdLst/>
              <a:ahLst/>
              <a:cxnLst/>
              <a:rect l="l" t="t" r="r" b="b"/>
              <a:pathLst>
                <a:path w="9297" h="2612" extrusionOk="0">
                  <a:moveTo>
                    <a:pt x="0" y="0"/>
                  </a:moveTo>
                  <a:lnTo>
                    <a:pt x="0" y="918"/>
                  </a:lnTo>
                  <a:lnTo>
                    <a:pt x="9296" y="2611"/>
                  </a:lnTo>
                  <a:lnTo>
                    <a:pt x="9296" y="1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5113000" y="3969550"/>
              <a:ext cx="232425" cy="65300"/>
            </a:xfrm>
            <a:custGeom>
              <a:avLst/>
              <a:gdLst/>
              <a:ahLst/>
              <a:cxnLst/>
              <a:rect l="l" t="t" r="r" b="b"/>
              <a:pathLst>
                <a:path w="9297" h="2612" extrusionOk="0">
                  <a:moveTo>
                    <a:pt x="0" y="1"/>
                  </a:moveTo>
                  <a:lnTo>
                    <a:pt x="0" y="918"/>
                  </a:lnTo>
                  <a:lnTo>
                    <a:pt x="9296" y="2611"/>
                  </a:lnTo>
                  <a:lnTo>
                    <a:pt x="9296" y="16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5113000" y="4009250"/>
              <a:ext cx="232425" cy="65500"/>
            </a:xfrm>
            <a:custGeom>
              <a:avLst/>
              <a:gdLst/>
              <a:ahLst/>
              <a:cxnLst/>
              <a:rect l="l" t="t" r="r" b="b"/>
              <a:pathLst>
                <a:path w="9297" h="2620" extrusionOk="0">
                  <a:moveTo>
                    <a:pt x="0" y="0"/>
                  </a:moveTo>
                  <a:lnTo>
                    <a:pt x="0" y="926"/>
                  </a:lnTo>
                  <a:lnTo>
                    <a:pt x="9296" y="2620"/>
                  </a:lnTo>
                  <a:lnTo>
                    <a:pt x="9296" y="1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5113000" y="4049150"/>
              <a:ext cx="397575" cy="95500"/>
            </a:xfrm>
            <a:custGeom>
              <a:avLst/>
              <a:gdLst/>
              <a:ahLst/>
              <a:cxnLst/>
              <a:rect l="l" t="t" r="r" b="b"/>
              <a:pathLst>
                <a:path w="15903" h="3820" extrusionOk="0">
                  <a:moveTo>
                    <a:pt x="0" y="1"/>
                  </a:moveTo>
                  <a:lnTo>
                    <a:pt x="0" y="927"/>
                  </a:lnTo>
                  <a:lnTo>
                    <a:pt x="15902" y="3820"/>
                  </a:lnTo>
                  <a:lnTo>
                    <a:pt x="15902" y="28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5066900" y="3577075"/>
              <a:ext cx="462625" cy="664600"/>
            </a:xfrm>
            <a:custGeom>
              <a:avLst/>
              <a:gdLst/>
              <a:ahLst/>
              <a:cxnLst/>
              <a:rect l="l" t="t" r="r" b="b"/>
              <a:pathLst>
                <a:path w="18505" h="26584" extrusionOk="0">
                  <a:moveTo>
                    <a:pt x="1" y="0"/>
                  </a:moveTo>
                  <a:lnTo>
                    <a:pt x="1" y="23214"/>
                  </a:lnTo>
                  <a:lnTo>
                    <a:pt x="18505" y="26583"/>
                  </a:lnTo>
                  <a:lnTo>
                    <a:pt x="18505" y="33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102850" y="3635500"/>
              <a:ext cx="146000" cy="195600"/>
            </a:xfrm>
            <a:custGeom>
              <a:avLst/>
              <a:gdLst/>
              <a:ahLst/>
              <a:cxnLst/>
              <a:rect l="l" t="t" r="r" b="b"/>
              <a:pathLst>
                <a:path w="5840" h="7824" extrusionOk="0">
                  <a:moveTo>
                    <a:pt x="0" y="1"/>
                  </a:moveTo>
                  <a:lnTo>
                    <a:pt x="0" y="6766"/>
                  </a:lnTo>
                  <a:lnTo>
                    <a:pt x="5839" y="7824"/>
                  </a:lnTo>
                  <a:lnTo>
                    <a:pt x="5839" y="10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354650" y="3934500"/>
              <a:ext cx="146000" cy="195600"/>
            </a:xfrm>
            <a:custGeom>
              <a:avLst/>
              <a:gdLst/>
              <a:ahLst/>
              <a:cxnLst/>
              <a:rect l="l" t="t" r="r" b="b"/>
              <a:pathLst>
                <a:path w="5840" h="7824" extrusionOk="0">
                  <a:moveTo>
                    <a:pt x="1" y="0"/>
                  </a:moveTo>
                  <a:lnTo>
                    <a:pt x="1" y="6756"/>
                  </a:lnTo>
                  <a:lnTo>
                    <a:pt x="5839" y="7824"/>
                  </a:lnTo>
                  <a:lnTo>
                    <a:pt x="5839" y="105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268225" y="3660425"/>
              <a:ext cx="232425" cy="65500"/>
            </a:xfrm>
            <a:custGeom>
              <a:avLst/>
              <a:gdLst/>
              <a:ahLst/>
              <a:cxnLst/>
              <a:rect l="l" t="t" r="r" b="b"/>
              <a:pathLst>
                <a:path w="9297" h="2620" extrusionOk="0">
                  <a:moveTo>
                    <a:pt x="0" y="0"/>
                  </a:moveTo>
                  <a:lnTo>
                    <a:pt x="0" y="926"/>
                  </a:lnTo>
                  <a:lnTo>
                    <a:pt x="9296" y="2620"/>
                  </a:lnTo>
                  <a:lnTo>
                    <a:pt x="9296" y="1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268225" y="3700325"/>
              <a:ext cx="232425" cy="65300"/>
            </a:xfrm>
            <a:custGeom>
              <a:avLst/>
              <a:gdLst/>
              <a:ahLst/>
              <a:cxnLst/>
              <a:rect l="l" t="t" r="r" b="b"/>
              <a:pathLst>
                <a:path w="9297" h="2612" extrusionOk="0">
                  <a:moveTo>
                    <a:pt x="0" y="1"/>
                  </a:moveTo>
                  <a:lnTo>
                    <a:pt x="0" y="927"/>
                  </a:lnTo>
                  <a:lnTo>
                    <a:pt x="9296" y="2611"/>
                  </a:lnTo>
                  <a:lnTo>
                    <a:pt x="9296" y="16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268225" y="3740250"/>
              <a:ext cx="232425" cy="65275"/>
            </a:xfrm>
            <a:custGeom>
              <a:avLst/>
              <a:gdLst/>
              <a:ahLst/>
              <a:cxnLst/>
              <a:rect l="l" t="t" r="r" b="b"/>
              <a:pathLst>
                <a:path w="9297" h="2611" extrusionOk="0">
                  <a:moveTo>
                    <a:pt x="0" y="0"/>
                  </a:moveTo>
                  <a:lnTo>
                    <a:pt x="0" y="917"/>
                  </a:lnTo>
                  <a:lnTo>
                    <a:pt x="9296" y="2611"/>
                  </a:lnTo>
                  <a:lnTo>
                    <a:pt x="9296" y="1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5268225" y="3779925"/>
              <a:ext cx="232425" cy="65525"/>
            </a:xfrm>
            <a:custGeom>
              <a:avLst/>
              <a:gdLst/>
              <a:ahLst/>
              <a:cxnLst/>
              <a:rect l="l" t="t" r="r" b="b"/>
              <a:pathLst>
                <a:path w="9297" h="2621" extrusionOk="0">
                  <a:moveTo>
                    <a:pt x="0" y="1"/>
                  </a:moveTo>
                  <a:lnTo>
                    <a:pt x="0" y="927"/>
                  </a:lnTo>
                  <a:lnTo>
                    <a:pt x="9296" y="2620"/>
                  </a:lnTo>
                  <a:lnTo>
                    <a:pt x="9296" y="16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5268225" y="3819850"/>
              <a:ext cx="232425" cy="65275"/>
            </a:xfrm>
            <a:custGeom>
              <a:avLst/>
              <a:gdLst/>
              <a:ahLst/>
              <a:cxnLst/>
              <a:rect l="l" t="t" r="r" b="b"/>
              <a:pathLst>
                <a:path w="9297" h="2611" extrusionOk="0">
                  <a:moveTo>
                    <a:pt x="0" y="0"/>
                  </a:moveTo>
                  <a:lnTo>
                    <a:pt x="0" y="926"/>
                  </a:lnTo>
                  <a:lnTo>
                    <a:pt x="9296" y="2611"/>
                  </a:lnTo>
                  <a:lnTo>
                    <a:pt x="9296" y="1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5102850" y="3829750"/>
              <a:ext cx="397800" cy="95300"/>
            </a:xfrm>
            <a:custGeom>
              <a:avLst/>
              <a:gdLst/>
              <a:ahLst/>
              <a:cxnLst/>
              <a:rect l="l" t="t" r="r" b="b"/>
              <a:pathLst>
                <a:path w="15912" h="3812" extrusionOk="0">
                  <a:moveTo>
                    <a:pt x="0" y="1"/>
                  </a:moveTo>
                  <a:lnTo>
                    <a:pt x="0" y="918"/>
                  </a:lnTo>
                  <a:lnTo>
                    <a:pt x="15911" y="3811"/>
                  </a:lnTo>
                  <a:lnTo>
                    <a:pt x="15911" y="28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5102850" y="3882025"/>
              <a:ext cx="232425" cy="65275"/>
            </a:xfrm>
            <a:custGeom>
              <a:avLst/>
              <a:gdLst/>
              <a:ahLst/>
              <a:cxnLst/>
              <a:rect l="l" t="t" r="r" b="b"/>
              <a:pathLst>
                <a:path w="9297" h="2611" extrusionOk="0">
                  <a:moveTo>
                    <a:pt x="0" y="0"/>
                  </a:moveTo>
                  <a:lnTo>
                    <a:pt x="0" y="918"/>
                  </a:lnTo>
                  <a:lnTo>
                    <a:pt x="9296" y="2611"/>
                  </a:lnTo>
                  <a:lnTo>
                    <a:pt x="9296" y="1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5102850" y="3921925"/>
              <a:ext cx="232425" cy="65300"/>
            </a:xfrm>
            <a:custGeom>
              <a:avLst/>
              <a:gdLst/>
              <a:ahLst/>
              <a:cxnLst/>
              <a:rect l="l" t="t" r="r" b="b"/>
              <a:pathLst>
                <a:path w="9297" h="2612" extrusionOk="0">
                  <a:moveTo>
                    <a:pt x="0" y="1"/>
                  </a:moveTo>
                  <a:lnTo>
                    <a:pt x="0" y="918"/>
                  </a:lnTo>
                  <a:lnTo>
                    <a:pt x="9296" y="2611"/>
                  </a:lnTo>
                  <a:lnTo>
                    <a:pt x="9296" y="16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5102850" y="3961625"/>
              <a:ext cx="232425" cy="65275"/>
            </a:xfrm>
            <a:custGeom>
              <a:avLst/>
              <a:gdLst/>
              <a:ahLst/>
              <a:cxnLst/>
              <a:rect l="l" t="t" r="r" b="b"/>
              <a:pathLst>
                <a:path w="9297" h="2611" extrusionOk="0">
                  <a:moveTo>
                    <a:pt x="0" y="0"/>
                  </a:moveTo>
                  <a:lnTo>
                    <a:pt x="0" y="926"/>
                  </a:lnTo>
                  <a:lnTo>
                    <a:pt x="9296" y="2611"/>
                  </a:lnTo>
                  <a:lnTo>
                    <a:pt x="9296" y="1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5102850" y="4001525"/>
              <a:ext cx="232425" cy="65300"/>
            </a:xfrm>
            <a:custGeom>
              <a:avLst/>
              <a:gdLst/>
              <a:ahLst/>
              <a:cxnLst/>
              <a:rect l="l" t="t" r="r" b="b"/>
              <a:pathLst>
                <a:path w="9297" h="2612" extrusionOk="0">
                  <a:moveTo>
                    <a:pt x="0" y="1"/>
                  </a:moveTo>
                  <a:lnTo>
                    <a:pt x="0" y="918"/>
                  </a:lnTo>
                  <a:lnTo>
                    <a:pt x="9296" y="2611"/>
                  </a:lnTo>
                  <a:lnTo>
                    <a:pt x="9296" y="16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5102850" y="4041450"/>
              <a:ext cx="232425" cy="65275"/>
            </a:xfrm>
            <a:custGeom>
              <a:avLst/>
              <a:gdLst/>
              <a:ahLst/>
              <a:cxnLst/>
              <a:rect l="l" t="t" r="r" b="b"/>
              <a:pathLst>
                <a:path w="9297" h="2611" extrusionOk="0">
                  <a:moveTo>
                    <a:pt x="0" y="0"/>
                  </a:moveTo>
                  <a:lnTo>
                    <a:pt x="0" y="917"/>
                  </a:lnTo>
                  <a:lnTo>
                    <a:pt x="9296" y="2611"/>
                  </a:lnTo>
                  <a:lnTo>
                    <a:pt x="9296" y="1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5102850" y="4081125"/>
              <a:ext cx="397800" cy="95500"/>
            </a:xfrm>
            <a:custGeom>
              <a:avLst/>
              <a:gdLst/>
              <a:ahLst/>
              <a:cxnLst/>
              <a:rect l="l" t="t" r="r" b="b"/>
              <a:pathLst>
                <a:path w="15912" h="3820" extrusionOk="0">
                  <a:moveTo>
                    <a:pt x="0" y="1"/>
                  </a:moveTo>
                  <a:lnTo>
                    <a:pt x="0" y="927"/>
                  </a:lnTo>
                  <a:lnTo>
                    <a:pt x="15911" y="3820"/>
                  </a:lnTo>
                  <a:lnTo>
                    <a:pt x="15911" y="28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529500" y="3577075"/>
              <a:ext cx="462850" cy="664600"/>
            </a:xfrm>
            <a:custGeom>
              <a:avLst/>
              <a:gdLst/>
              <a:ahLst/>
              <a:cxnLst/>
              <a:rect l="l" t="t" r="r" b="b"/>
              <a:pathLst>
                <a:path w="18514" h="26584" extrusionOk="0">
                  <a:moveTo>
                    <a:pt x="18513" y="0"/>
                  </a:moveTo>
                  <a:lnTo>
                    <a:pt x="1" y="3370"/>
                  </a:lnTo>
                  <a:lnTo>
                    <a:pt x="1" y="26583"/>
                  </a:lnTo>
                  <a:lnTo>
                    <a:pt x="18513" y="23214"/>
                  </a:lnTo>
                  <a:lnTo>
                    <a:pt x="18513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10200" y="3635500"/>
              <a:ext cx="145975" cy="195600"/>
            </a:xfrm>
            <a:custGeom>
              <a:avLst/>
              <a:gdLst/>
              <a:ahLst/>
              <a:cxnLst/>
              <a:rect l="l" t="t" r="r" b="b"/>
              <a:pathLst>
                <a:path w="5839" h="7824" extrusionOk="0">
                  <a:moveTo>
                    <a:pt x="5839" y="1"/>
                  </a:moveTo>
                  <a:lnTo>
                    <a:pt x="0" y="1068"/>
                  </a:lnTo>
                  <a:lnTo>
                    <a:pt x="0" y="7824"/>
                  </a:lnTo>
                  <a:lnTo>
                    <a:pt x="5839" y="6766"/>
                  </a:lnTo>
                  <a:lnTo>
                    <a:pt x="5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558600" y="3934500"/>
              <a:ext cx="145775" cy="195600"/>
            </a:xfrm>
            <a:custGeom>
              <a:avLst/>
              <a:gdLst/>
              <a:ahLst/>
              <a:cxnLst/>
              <a:rect l="l" t="t" r="r" b="b"/>
              <a:pathLst>
                <a:path w="5831" h="7824" extrusionOk="0">
                  <a:moveTo>
                    <a:pt x="5831" y="0"/>
                  </a:moveTo>
                  <a:lnTo>
                    <a:pt x="1" y="1059"/>
                  </a:lnTo>
                  <a:lnTo>
                    <a:pt x="1" y="7824"/>
                  </a:lnTo>
                  <a:lnTo>
                    <a:pt x="5831" y="6756"/>
                  </a:lnTo>
                  <a:lnTo>
                    <a:pt x="58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558600" y="3660425"/>
              <a:ext cx="232425" cy="65500"/>
            </a:xfrm>
            <a:custGeom>
              <a:avLst/>
              <a:gdLst/>
              <a:ahLst/>
              <a:cxnLst/>
              <a:rect l="l" t="t" r="r" b="b"/>
              <a:pathLst>
                <a:path w="9297" h="2620" extrusionOk="0">
                  <a:moveTo>
                    <a:pt x="9297" y="0"/>
                  </a:moveTo>
                  <a:lnTo>
                    <a:pt x="1" y="1694"/>
                  </a:lnTo>
                  <a:lnTo>
                    <a:pt x="1" y="2620"/>
                  </a:lnTo>
                  <a:lnTo>
                    <a:pt x="9297" y="926"/>
                  </a:lnTo>
                  <a:lnTo>
                    <a:pt x="92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5558600" y="3700325"/>
              <a:ext cx="232425" cy="65300"/>
            </a:xfrm>
            <a:custGeom>
              <a:avLst/>
              <a:gdLst/>
              <a:ahLst/>
              <a:cxnLst/>
              <a:rect l="l" t="t" r="r" b="b"/>
              <a:pathLst>
                <a:path w="9297" h="2612" extrusionOk="0">
                  <a:moveTo>
                    <a:pt x="9297" y="1"/>
                  </a:moveTo>
                  <a:lnTo>
                    <a:pt x="1" y="1694"/>
                  </a:lnTo>
                  <a:lnTo>
                    <a:pt x="1" y="2611"/>
                  </a:lnTo>
                  <a:lnTo>
                    <a:pt x="9297" y="927"/>
                  </a:lnTo>
                  <a:lnTo>
                    <a:pt x="9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5558600" y="3740250"/>
              <a:ext cx="232425" cy="65275"/>
            </a:xfrm>
            <a:custGeom>
              <a:avLst/>
              <a:gdLst/>
              <a:ahLst/>
              <a:cxnLst/>
              <a:rect l="l" t="t" r="r" b="b"/>
              <a:pathLst>
                <a:path w="9297" h="2611" extrusionOk="0">
                  <a:moveTo>
                    <a:pt x="9297" y="0"/>
                  </a:moveTo>
                  <a:lnTo>
                    <a:pt x="1" y="1685"/>
                  </a:lnTo>
                  <a:lnTo>
                    <a:pt x="1" y="2611"/>
                  </a:lnTo>
                  <a:lnTo>
                    <a:pt x="9297" y="917"/>
                  </a:lnTo>
                  <a:lnTo>
                    <a:pt x="92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5558600" y="3779925"/>
              <a:ext cx="232425" cy="65525"/>
            </a:xfrm>
            <a:custGeom>
              <a:avLst/>
              <a:gdLst/>
              <a:ahLst/>
              <a:cxnLst/>
              <a:rect l="l" t="t" r="r" b="b"/>
              <a:pathLst>
                <a:path w="9297" h="2621" extrusionOk="0">
                  <a:moveTo>
                    <a:pt x="9297" y="1"/>
                  </a:moveTo>
                  <a:lnTo>
                    <a:pt x="1" y="1694"/>
                  </a:lnTo>
                  <a:lnTo>
                    <a:pt x="1" y="2620"/>
                  </a:lnTo>
                  <a:lnTo>
                    <a:pt x="9297" y="927"/>
                  </a:lnTo>
                  <a:lnTo>
                    <a:pt x="9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5558600" y="3819850"/>
              <a:ext cx="232425" cy="65275"/>
            </a:xfrm>
            <a:custGeom>
              <a:avLst/>
              <a:gdLst/>
              <a:ahLst/>
              <a:cxnLst/>
              <a:rect l="l" t="t" r="r" b="b"/>
              <a:pathLst>
                <a:path w="9297" h="2611" extrusionOk="0">
                  <a:moveTo>
                    <a:pt x="9297" y="0"/>
                  </a:moveTo>
                  <a:lnTo>
                    <a:pt x="1" y="1693"/>
                  </a:lnTo>
                  <a:lnTo>
                    <a:pt x="1" y="2611"/>
                  </a:lnTo>
                  <a:lnTo>
                    <a:pt x="9297" y="926"/>
                  </a:lnTo>
                  <a:lnTo>
                    <a:pt x="92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5558600" y="3829750"/>
              <a:ext cx="397575" cy="95300"/>
            </a:xfrm>
            <a:custGeom>
              <a:avLst/>
              <a:gdLst/>
              <a:ahLst/>
              <a:cxnLst/>
              <a:rect l="l" t="t" r="r" b="b"/>
              <a:pathLst>
                <a:path w="15903" h="3812" extrusionOk="0">
                  <a:moveTo>
                    <a:pt x="15903" y="1"/>
                  </a:moveTo>
                  <a:lnTo>
                    <a:pt x="1" y="2885"/>
                  </a:lnTo>
                  <a:lnTo>
                    <a:pt x="1" y="3811"/>
                  </a:lnTo>
                  <a:lnTo>
                    <a:pt x="15903" y="918"/>
                  </a:lnTo>
                  <a:lnTo>
                    <a:pt x="159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5723750" y="3882025"/>
              <a:ext cx="232425" cy="65275"/>
            </a:xfrm>
            <a:custGeom>
              <a:avLst/>
              <a:gdLst/>
              <a:ahLst/>
              <a:cxnLst/>
              <a:rect l="l" t="t" r="r" b="b"/>
              <a:pathLst>
                <a:path w="9297" h="2611" extrusionOk="0">
                  <a:moveTo>
                    <a:pt x="9297" y="0"/>
                  </a:moveTo>
                  <a:lnTo>
                    <a:pt x="1" y="1694"/>
                  </a:lnTo>
                  <a:lnTo>
                    <a:pt x="1" y="2611"/>
                  </a:lnTo>
                  <a:lnTo>
                    <a:pt x="9297" y="918"/>
                  </a:lnTo>
                  <a:lnTo>
                    <a:pt x="92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723750" y="3921925"/>
              <a:ext cx="232425" cy="65300"/>
            </a:xfrm>
            <a:custGeom>
              <a:avLst/>
              <a:gdLst/>
              <a:ahLst/>
              <a:cxnLst/>
              <a:rect l="l" t="t" r="r" b="b"/>
              <a:pathLst>
                <a:path w="9297" h="2612" extrusionOk="0">
                  <a:moveTo>
                    <a:pt x="9297" y="1"/>
                  </a:moveTo>
                  <a:lnTo>
                    <a:pt x="1" y="1685"/>
                  </a:lnTo>
                  <a:lnTo>
                    <a:pt x="1" y="2611"/>
                  </a:lnTo>
                  <a:lnTo>
                    <a:pt x="9297" y="918"/>
                  </a:lnTo>
                  <a:lnTo>
                    <a:pt x="9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723750" y="3961625"/>
              <a:ext cx="232425" cy="65275"/>
            </a:xfrm>
            <a:custGeom>
              <a:avLst/>
              <a:gdLst/>
              <a:ahLst/>
              <a:cxnLst/>
              <a:rect l="l" t="t" r="r" b="b"/>
              <a:pathLst>
                <a:path w="9297" h="2611" extrusionOk="0">
                  <a:moveTo>
                    <a:pt x="9297" y="0"/>
                  </a:moveTo>
                  <a:lnTo>
                    <a:pt x="1" y="1694"/>
                  </a:lnTo>
                  <a:lnTo>
                    <a:pt x="1" y="2611"/>
                  </a:lnTo>
                  <a:lnTo>
                    <a:pt x="9297" y="926"/>
                  </a:lnTo>
                  <a:lnTo>
                    <a:pt x="92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5723750" y="4001525"/>
              <a:ext cx="232425" cy="65300"/>
            </a:xfrm>
            <a:custGeom>
              <a:avLst/>
              <a:gdLst/>
              <a:ahLst/>
              <a:cxnLst/>
              <a:rect l="l" t="t" r="r" b="b"/>
              <a:pathLst>
                <a:path w="9297" h="2612" extrusionOk="0">
                  <a:moveTo>
                    <a:pt x="9297" y="1"/>
                  </a:moveTo>
                  <a:lnTo>
                    <a:pt x="1" y="1694"/>
                  </a:lnTo>
                  <a:lnTo>
                    <a:pt x="1" y="2611"/>
                  </a:lnTo>
                  <a:lnTo>
                    <a:pt x="9297" y="918"/>
                  </a:lnTo>
                  <a:lnTo>
                    <a:pt x="9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5723750" y="4041450"/>
              <a:ext cx="232425" cy="65275"/>
            </a:xfrm>
            <a:custGeom>
              <a:avLst/>
              <a:gdLst/>
              <a:ahLst/>
              <a:cxnLst/>
              <a:rect l="l" t="t" r="r" b="b"/>
              <a:pathLst>
                <a:path w="9297" h="2611" extrusionOk="0">
                  <a:moveTo>
                    <a:pt x="9297" y="0"/>
                  </a:moveTo>
                  <a:lnTo>
                    <a:pt x="1" y="1685"/>
                  </a:lnTo>
                  <a:lnTo>
                    <a:pt x="1" y="2611"/>
                  </a:lnTo>
                  <a:lnTo>
                    <a:pt x="9297" y="917"/>
                  </a:lnTo>
                  <a:lnTo>
                    <a:pt x="92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5558600" y="4081125"/>
              <a:ext cx="397575" cy="95500"/>
            </a:xfrm>
            <a:custGeom>
              <a:avLst/>
              <a:gdLst/>
              <a:ahLst/>
              <a:cxnLst/>
              <a:rect l="l" t="t" r="r" b="b"/>
              <a:pathLst>
                <a:path w="15903" h="3820" extrusionOk="0">
                  <a:moveTo>
                    <a:pt x="15903" y="1"/>
                  </a:moveTo>
                  <a:lnTo>
                    <a:pt x="1" y="2893"/>
                  </a:lnTo>
                  <a:lnTo>
                    <a:pt x="1" y="3820"/>
                  </a:lnTo>
                  <a:lnTo>
                    <a:pt x="15903" y="927"/>
                  </a:lnTo>
                  <a:lnTo>
                    <a:pt x="159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5962125" y="3947075"/>
              <a:ext cx="78725" cy="31975"/>
            </a:xfrm>
            <a:custGeom>
              <a:avLst/>
              <a:gdLst/>
              <a:ahLst/>
              <a:cxnLst/>
              <a:rect l="l" t="t" r="r" b="b"/>
              <a:pathLst>
                <a:path w="3149" h="1279" extrusionOk="0">
                  <a:moveTo>
                    <a:pt x="573" y="0"/>
                  </a:moveTo>
                  <a:lnTo>
                    <a:pt x="512" y="9"/>
                  </a:lnTo>
                  <a:lnTo>
                    <a:pt x="450" y="27"/>
                  </a:lnTo>
                  <a:lnTo>
                    <a:pt x="388" y="53"/>
                  </a:lnTo>
                  <a:lnTo>
                    <a:pt x="335" y="80"/>
                  </a:lnTo>
                  <a:lnTo>
                    <a:pt x="282" y="106"/>
                  </a:lnTo>
                  <a:lnTo>
                    <a:pt x="229" y="150"/>
                  </a:lnTo>
                  <a:lnTo>
                    <a:pt x="185" y="185"/>
                  </a:lnTo>
                  <a:lnTo>
                    <a:pt x="141" y="229"/>
                  </a:lnTo>
                  <a:lnTo>
                    <a:pt x="106" y="282"/>
                  </a:lnTo>
                  <a:lnTo>
                    <a:pt x="79" y="335"/>
                  </a:lnTo>
                  <a:lnTo>
                    <a:pt x="44" y="388"/>
                  </a:lnTo>
                  <a:lnTo>
                    <a:pt x="27" y="450"/>
                  </a:lnTo>
                  <a:lnTo>
                    <a:pt x="9" y="512"/>
                  </a:lnTo>
                  <a:lnTo>
                    <a:pt x="0" y="573"/>
                  </a:lnTo>
                  <a:lnTo>
                    <a:pt x="0" y="644"/>
                  </a:lnTo>
                  <a:lnTo>
                    <a:pt x="0" y="706"/>
                  </a:lnTo>
                  <a:lnTo>
                    <a:pt x="9" y="767"/>
                  </a:lnTo>
                  <a:lnTo>
                    <a:pt x="27" y="829"/>
                  </a:lnTo>
                  <a:lnTo>
                    <a:pt x="44" y="891"/>
                  </a:lnTo>
                  <a:lnTo>
                    <a:pt x="79" y="944"/>
                  </a:lnTo>
                  <a:lnTo>
                    <a:pt x="106" y="997"/>
                  </a:lnTo>
                  <a:lnTo>
                    <a:pt x="141" y="1050"/>
                  </a:lnTo>
                  <a:lnTo>
                    <a:pt x="185" y="1094"/>
                  </a:lnTo>
                  <a:lnTo>
                    <a:pt x="229" y="1138"/>
                  </a:lnTo>
                  <a:lnTo>
                    <a:pt x="282" y="1173"/>
                  </a:lnTo>
                  <a:lnTo>
                    <a:pt x="335" y="1200"/>
                  </a:lnTo>
                  <a:lnTo>
                    <a:pt x="388" y="1226"/>
                  </a:lnTo>
                  <a:lnTo>
                    <a:pt x="450" y="1253"/>
                  </a:lnTo>
                  <a:lnTo>
                    <a:pt x="512" y="1270"/>
                  </a:lnTo>
                  <a:lnTo>
                    <a:pt x="573" y="1279"/>
                  </a:lnTo>
                  <a:lnTo>
                    <a:pt x="2567" y="1279"/>
                  </a:lnTo>
                  <a:lnTo>
                    <a:pt x="2637" y="1270"/>
                  </a:lnTo>
                  <a:lnTo>
                    <a:pt x="2699" y="1253"/>
                  </a:lnTo>
                  <a:lnTo>
                    <a:pt x="2752" y="1226"/>
                  </a:lnTo>
                  <a:lnTo>
                    <a:pt x="2814" y="1200"/>
                  </a:lnTo>
                  <a:lnTo>
                    <a:pt x="2867" y="1173"/>
                  </a:lnTo>
                  <a:lnTo>
                    <a:pt x="2911" y="1138"/>
                  </a:lnTo>
                  <a:lnTo>
                    <a:pt x="2955" y="1094"/>
                  </a:lnTo>
                  <a:lnTo>
                    <a:pt x="2999" y="1050"/>
                  </a:lnTo>
                  <a:lnTo>
                    <a:pt x="3034" y="997"/>
                  </a:lnTo>
                  <a:lnTo>
                    <a:pt x="3069" y="944"/>
                  </a:lnTo>
                  <a:lnTo>
                    <a:pt x="3096" y="891"/>
                  </a:lnTo>
                  <a:lnTo>
                    <a:pt x="3113" y="829"/>
                  </a:lnTo>
                  <a:lnTo>
                    <a:pt x="3131" y="767"/>
                  </a:lnTo>
                  <a:lnTo>
                    <a:pt x="3140" y="706"/>
                  </a:lnTo>
                  <a:lnTo>
                    <a:pt x="3149" y="644"/>
                  </a:lnTo>
                  <a:lnTo>
                    <a:pt x="3140" y="573"/>
                  </a:lnTo>
                  <a:lnTo>
                    <a:pt x="3131" y="512"/>
                  </a:lnTo>
                  <a:lnTo>
                    <a:pt x="3113" y="450"/>
                  </a:lnTo>
                  <a:lnTo>
                    <a:pt x="3096" y="388"/>
                  </a:lnTo>
                  <a:lnTo>
                    <a:pt x="3069" y="335"/>
                  </a:lnTo>
                  <a:lnTo>
                    <a:pt x="3034" y="282"/>
                  </a:lnTo>
                  <a:lnTo>
                    <a:pt x="2999" y="229"/>
                  </a:lnTo>
                  <a:lnTo>
                    <a:pt x="2955" y="185"/>
                  </a:lnTo>
                  <a:lnTo>
                    <a:pt x="2911" y="150"/>
                  </a:lnTo>
                  <a:lnTo>
                    <a:pt x="2867" y="106"/>
                  </a:lnTo>
                  <a:lnTo>
                    <a:pt x="2814" y="80"/>
                  </a:lnTo>
                  <a:lnTo>
                    <a:pt x="2752" y="53"/>
                  </a:lnTo>
                  <a:lnTo>
                    <a:pt x="2699" y="27"/>
                  </a:lnTo>
                  <a:lnTo>
                    <a:pt x="2637" y="9"/>
                  </a:lnTo>
                  <a:lnTo>
                    <a:pt x="2567" y="0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5962125" y="3975500"/>
              <a:ext cx="78725" cy="32000"/>
            </a:xfrm>
            <a:custGeom>
              <a:avLst/>
              <a:gdLst/>
              <a:ahLst/>
              <a:cxnLst/>
              <a:rect l="l" t="t" r="r" b="b"/>
              <a:pathLst>
                <a:path w="3149" h="1280" extrusionOk="0">
                  <a:moveTo>
                    <a:pt x="573" y="1"/>
                  </a:moveTo>
                  <a:lnTo>
                    <a:pt x="512" y="10"/>
                  </a:lnTo>
                  <a:lnTo>
                    <a:pt x="450" y="27"/>
                  </a:lnTo>
                  <a:lnTo>
                    <a:pt x="388" y="54"/>
                  </a:lnTo>
                  <a:lnTo>
                    <a:pt x="335" y="80"/>
                  </a:lnTo>
                  <a:lnTo>
                    <a:pt x="282" y="107"/>
                  </a:lnTo>
                  <a:lnTo>
                    <a:pt x="229" y="151"/>
                  </a:lnTo>
                  <a:lnTo>
                    <a:pt x="185" y="186"/>
                  </a:lnTo>
                  <a:lnTo>
                    <a:pt x="141" y="239"/>
                  </a:lnTo>
                  <a:lnTo>
                    <a:pt x="106" y="283"/>
                  </a:lnTo>
                  <a:lnTo>
                    <a:pt x="79" y="336"/>
                  </a:lnTo>
                  <a:lnTo>
                    <a:pt x="44" y="389"/>
                  </a:lnTo>
                  <a:lnTo>
                    <a:pt x="27" y="451"/>
                  </a:lnTo>
                  <a:lnTo>
                    <a:pt x="9" y="512"/>
                  </a:lnTo>
                  <a:lnTo>
                    <a:pt x="0" y="574"/>
                  </a:lnTo>
                  <a:lnTo>
                    <a:pt x="0" y="645"/>
                  </a:lnTo>
                  <a:lnTo>
                    <a:pt x="0" y="706"/>
                  </a:lnTo>
                  <a:lnTo>
                    <a:pt x="9" y="768"/>
                  </a:lnTo>
                  <a:lnTo>
                    <a:pt x="27" y="830"/>
                  </a:lnTo>
                  <a:lnTo>
                    <a:pt x="44" y="892"/>
                  </a:lnTo>
                  <a:lnTo>
                    <a:pt x="79" y="945"/>
                  </a:lnTo>
                  <a:lnTo>
                    <a:pt x="106" y="998"/>
                  </a:lnTo>
                  <a:lnTo>
                    <a:pt x="141" y="1050"/>
                  </a:lnTo>
                  <a:lnTo>
                    <a:pt x="185" y="1095"/>
                  </a:lnTo>
                  <a:lnTo>
                    <a:pt x="229" y="1139"/>
                  </a:lnTo>
                  <a:lnTo>
                    <a:pt x="282" y="1174"/>
                  </a:lnTo>
                  <a:lnTo>
                    <a:pt x="335" y="1200"/>
                  </a:lnTo>
                  <a:lnTo>
                    <a:pt x="388" y="1236"/>
                  </a:lnTo>
                  <a:lnTo>
                    <a:pt x="450" y="1253"/>
                  </a:lnTo>
                  <a:lnTo>
                    <a:pt x="512" y="1271"/>
                  </a:lnTo>
                  <a:lnTo>
                    <a:pt x="573" y="1280"/>
                  </a:lnTo>
                  <a:lnTo>
                    <a:pt x="2567" y="1280"/>
                  </a:lnTo>
                  <a:lnTo>
                    <a:pt x="2637" y="1271"/>
                  </a:lnTo>
                  <a:lnTo>
                    <a:pt x="2699" y="1253"/>
                  </a:lnTo>
                  <a:lnTo>
                    <a:pt x="2752" y="1236"/>
                  </a:lnTo>
                  <a:lnTo>
                    <a:pt x="2814" y="1200"/>
                  </a:lnTo>
                  <a:lnTo>
                    <a:pt x="2867" y="1174"/>
                  </a:lnTo>
                  <a:lnTo>
                    <a:pt x="2911" y="1139"/>
                  </a:lnTo>
                  <a:lnTo>
                    <a:pt x="2955" y="1095"/>
                  </a:lnTo>
                  <a:lnTo>
                    <a:pt x="2999" y="1050"/>
                  </a:lnTo>
                  <a:lnTo>
                    <a:pt x="3034" y="998"/>
                  </a:lnTo>
                  <a:lnTo>
                    <a:pt x="3069" y="945"/>
                  </a:lnTo>
                  <a:lnTo>
                    <a:pt x="3096" y="892"/>
                  </a:lnTo>
                  <a:lnTo>
                    <a:pt x="3113" y="830"/>
                  </a:lnTo>
                  <a:lnTo>
                    <a:pt x="3131" y="768"/>
                  </a:lnTo>
                  <a:lnTo>
                    <a:pt x="3140" y="706"/>
                  </a:lnTo>
                  <a:lnTo>
                    <a:pt x="3149" y="645"/>
                  </a:lnTo>
                  <a:lnTo>
                    <a:pt x="3140" y="574"/>
                  </a:lnTo>
                  <a:lnTo>
                    <a:pt x="3131" y="512"/>
                  </a:lnTo>
                  <a:lnTo>
                    <a:pt x="3113" y="451"/>
                  </a:lnTo>
                  <a:lnTo>
                    <a:pt x="3096" y="389"/>
                  </a:lnTo>
                  <a:lnTo>
                    <a:pt x="3069" y="336"/>
                  </a:lnTo>
                  <a:lnTo>
                    <a:pt x="3034" y="283"/>
                  </a:lnTo>
                  <a:lnTo>
                    <a:pt x="2999" y="239"/>
                  </a:lnTo>
                  <a:lnTo>
                    <a:pt x="2955" y="186"/>
                  </a:lnTo>
                  <a:lnTo>
                    <a:pt x="2911" y="151"/>
                  </a:lnTo>
                  <a:lnTo>
                    <a:pt x="2867" y="107"/>
                  </a:lnTo>
                  <a:lnTo>
                    <a:pt x="2814" y="80"/>
                  </a:lnTo>
                  <a:lnTo>
                    <a:pt x="2752" y="54"/>
                  </a:lnTo>
                  <a:lnTo>
                    <a:pt x="2699" y="27"/>
                  </a:lnTo>
                  <a:lnTo>
                    <a:pt x="2637" y="10"/>
                  </a:lnTo>
                  <a:lnTo>
                    <a:pt x="2567" y="1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5962125" y="4007475"/>
              <a:ext cx="78725" cy="32225"/>
            </a:xfrm>
            <a:custGeom>
              <a:avLst/>
              <a:gdLst/>
              <a:ahLst/>
              <a:cxnLst/>
              <a:rect l="l" t="t" r="r" b="b"/>
              <a:pathLst>
                <a:path w="3149" h="1289" extrusionOk="0">
                  <a:moveTo>
                    <a:pt x="635" y="1"/>
                  </a:moveTo>
                  <a:lnTo>
                    <a:pt x="573" y="10"/>
                  </a:lnTo>
                  <a:lnTo>
                    <a:pt x="512" y="18"/>
                  </a:lnTo>
                  <a:lnTo>
                    <a:pt x="450" y="36"/>
                  </a:lnTo>
                  <a:lnTo>
                    <a:pt x="388" y="54"/>
                  </a:lnTo>
                  <a:lnTo>
                    <a:pt x="335" y="80"/>
                  </a:lnTo>
                  <a:lnTo>
                    <a:pt x="282" y="115"/>
                  </a:lnTo>
                  <a:lnTo>
                    <a:pt x="229" y="151"/>
                  </a:lnTo>
                  <a:lnTo>
                    <a:pt x="185" y="195"/>
                  </a:lnTo>
                  <a:lnTo>
                    <a:pt x="141" y="239"/>
                  </a:lnTo>
                  <a:lnTo>
                    <a:pt x="106" y="283"/>
                  </a:lnTo>
                  <a:lnTo>
                    <a:pt x="79" y="336"/>
                  </a:lnTo>
                  <a:lnTo>
                    <a:pt x="44" y="398"/>
                  </a:lnTo>
                  <a:lnTo>
                    <a:pt x="27" y="451"/>
                  </a:lnTo>
                  <a:lnTo>
                    <a:pt x="9" y="512"/>
                  </a:lnTo>
                  <a:lnTo>
                    <a:pt x="0" y="583"/>
                  </a:lnTo>
                  <a:lnTo>
                    <a:pt x="0" y="645"/>
                  </a:lnTo>
                  <a:lnTo>
                    <a:pt x="0" y="706"/>
                  </a:lnTo>
                  <a:lnTo>
                    <a:pt x="9" y="777"/>
                  </a:lnTo>
                  <a:lnTo>
                    <a:pt x="27" y="830"/>
                  </a:lnTo>
                  <a:lnTo>
                    <a:pt x="44" y="892"/>
                  </a:lnTo>
                  <a:lnTo>
                    <a:pt x="79" y="944"/>
                  </a:lnTo>
                  <a:lnTo>
                    <a:pt x="106" y="997"/>
                  </a:lnTo>
                  <a:lnTo>
                    <a:pt x="141" y="1050"/>
                  </a:lnTo>
                  <a:lnTo>
                    <a:pt x="185" y="1094"/>
                  </a:lnTo>
                  <a:lnTo>
                    <a:pt x="229" y="1139"/>
                  </a:lnTo>
                  <a:lnTo>
                    <a:pt x="282" y="1174"/>
                  </a:lnTo>
                  <a:lnTo>
                    <a:pt x="335" y="1209"/>
                  </a:lnTo>
                  <a:lnTo>
                    <a:pt x="388" y="1236"/>
                  </a:lnTo>
                  <a:lnTo>
                    <a:pt x="450" y="1253"/>
                  </a:lnTo>
                  <a:lnTo>
                    <a:pt x="512" y="1271"/>
                  </a:lnTo>
                  <a:lnTo>
                    <a:pt x="573" y="1280"/>
                  </a:lnTo>
                  <a:lnTo>
                    <a:pt x="635" y="1288"/>
                  </a:lnTo>
                  <a:lnTo>
                    <a:pt x="2505" y="1288"/>
                  </a:lnTo>
                  <a:lnTo>
                    <a:pt x="2567" y="1280"/>
                  </a:lnTo>
                  <a:lnTo>
                    <a:pt x="2637" y="1271"/>
                  </a:lnTo>
                  <a:lnTo>
                    <a:pt x="2699" y="1253"/>
                  </a:lnTo>
                  <a:lnTo>
                    <a:pt x="2752" y="1236"/>
                  </a:lnTo>
                  <a:lnTo>
                    <a:pt x="2814" y="1209"/>
                  </a:lnTo>
                  <a:lnTo>
                    <a:pt x="2867" y="1174"/>
                  </a:lnTo>
                  <a:lnTo>
                    <a:pt x="2911" y="1139"/>
                  </a:lnTo>
                  <a:lnTo>
                    <a:pt x="2955" y="1094"/>
                  </a:lnTo>
                  <a:lnTo>
                    <a:pt x="2999" y="1050"/>
                  </a:lnTo>
                  <a:lnTo>
                    <a:pt x="3034" y="997"/>
                  </a:lnTo>
                  <a:lnTo>
                    <a:pt x="3069" y="944"/>
                  </a:lnTo>
                  <a:lnTo>
                    <a:pt x="3096" y="892"/>
                  </a:lnTo>
                  <a:lnTo>
                    <a:pt x="3113" y="830"/>
                  </a:lnTo>
                  <a:lnTo>
                    <a:pt x="3131" y="777"/>
                  </a:lnTo>
                  <a:lnTo>
                    <a:pt x="3140" y="706"/>
                  </a:lnTo>
                  <a:lnTo>
                    <a:pt x="3149" y="645"/>
                  </a:lnTo>
                  <a:lnTo>
                    <a:pt x="3140" y="583"/>
                  </a:lnTo>
                  <a:lnTo>
                    <a:pt x="3131" y="512"/>
                  </a:lnTo>
                  <a:lnTo>
                    <a:pt x="3113" y="451"/>
                  </a:lnTo>
                  <a:lnTo>
                    <a:pt x="3096" y="398"/>
                  </a:lnTo>
                  <a:lnTo>
                    <a:pt x="3069" y="336"/>
                  </a:lnTo>
                  <a:lnTo>
                    <a:pt x="3034" y="283"/>
                  </a:lnTo>
                  <a:lnTo>
                    <a:pt x="2999" y="239"/>
                  </a:lnTo>
                  <a:lnTo>
                    <a:pt x="2955" y="195"/>
                  </a:lnTo>
                  <a:lnTo>
                    <a:pt x="2911" y="151"/>
                  </a:lnTo>
                  <a:lnTo>
                    <a:pt x="2867" y="115"/>
                  </a:lnTo>
                  <a:lnTo>
                    <a:pt x="2814" y="80"/>
                  </a:lnTo>
                  <a:lnTo>
                    <a:pt x="2752" y="54"/>
                  </a:lnTo>
                  <a:lnTo>
                    <a:pt x="2699" y="36"/>
                  </a:lnTo>
                  <a:lnTo>
                    <a:pt x="2637" y="18"/>
                  </a:lnTo>
                  <a:lnTo>
                    <a:pt x="2567" y="10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5974475" y="4039675"/>
              <a:ext cx="63075" cy="32000"/>
            </a:xfrm>
            <a:custGeom>
              <a:avLst/>
              <a:gdLst/>
              <a:ahLst/>
              <a:cxnLst/>
              <a:rect l="l" t="t" r="r" b="b"/>
              <a:pathLst>
                <a:path w="2523" h="1280" extrusionOk="0">
                  <a:moveTo>
                    <a:pt x="582" y="0"/>
                  </a:moveTo>
                  <a:lnTo>
                    <a:pt x="512" y="9"/>
                  </a:lnTo>
                  <a:lnTo>
                    <a:pt x="450" y="27"/>
                  </a:lnTo>
                  <a:lnTo>
                    <a:pt x="397" y="45"/>
                  </a:lnTo>
                  <a:lnTo>
                    <a:pt x="335" y="71"/>
                  </a:lnTo>
                  <a:lnTo>
                    <a:pt x="282" y="106"/>
                  </a:lnTo>
                  <a:lnTo>
                    <a:pt x="238" y="142"/>
                  </a:lnTo>
                  <a:lnTo>
                    <a:pt x="194" y="186"/>
                  </a:lnTo>
                  <a:lnTo>
                    <a:pt x="150" y="230"/>
                  </a:lnTo>
                  <a:lnTo>
                    <a:pt x="115" y="283"/>
                  </a:lnTo>
                  <a:lnTo>
                    <a:pt x="79" y="336"/>
                  </a:lnTo>
                  <a:lnTo>
                    <a:pt x="53" y="389"/>
                  </a:lnTo>
                  <a:lnTo>
                    <a:pt x="35" y="450"/>
                  </a:lnTo>
                  <a:lnTo>
                    <a:pt x="18" y="512"/>
                  </a:lnTo>
                  <a:lnTo>
                    <a:pt x="9" y="574"/>
                  </a:lnTo>
                  <a:lnTo>
                    <a:pt x="0" y="635"/>
                  </a:lnTo>
                  <a:lnTo>
                    <a:pt x="9" y="706"/>
                  </a:lnTo>
                  <a:lnTo>
                    <a:pt x="18" y="768"/>
                  </a:lnTo>
                  <a:lnTo>
                    <a:pt x="35" y="830"/>
                  </a:lnTo>
                  <a:lnTo>
                    <a:pt x="53" y="882"/>
                  </a:lnTo>
                  <a:lnTo>
                    <a:pt x="79" y="944"/>
                  </a:lnTo>
                  <a:lnTo>
                    <a:pt x="115" y="997"/>
                  </a:lnTo>
                  <a:lnTo>
                    <a:pt x="150" y="1041"/>
                  </a:lnTo>
                  <a:lnTo>
                    <a:pt x="194" y="1094"/>
                  </a:lnTo>
                  <a:lnTo>
                    <a:pt x="238" y="1129"/>
                  </a:lnTo>
                  <a:lnTo>
                    <a:pt x="282" y="1165"/>
                  </a:lnTo>
                  <a:lnTo>
                    <a:pt x="335" y="1200"/>
                  </a:lnTo>
                  <a:lnTo>
                    <a:pt x="397" y="1226"/>
                  </a:lnTo>
                  <a:lnTo>
                    <a:pt x="450" y="1253"/>
                  </a:lnTo>
                  <a:lnTo>
                    <a:pt x="512" y="1262"/>
                  </a:lnTo>
                  <a:lnTo>
                    <a:pt x="582" y="1271"/>
                  </a:lnTo>
                  <a:lnTo>
                    <a:pt x="644" y="1279"/>
                  </a:lnTo>
                  <a:lnTo>
                    <a:pt x="1879" y="1279"/>
                  </a:lnTo>
                  <a:lnTo>
                    <a:pt x="1940" y="1271"/>
                  </a:lnTo>
                  <a:lnTo>
                    <a:pt x="2011" y="1262"/>
                  </a:lnTo>
                  <a:lnTo>
                    <a:pt x="2073" y="1253"/>
                  </a:lnTo>
                  <a:lnTo>
                    <a:pt x="2126" y="1226"/>
                  </a:lnTo>
                  <a:lnTo>
                    <a:pt x="2187" y="1200"/>
                  </a:lnTo>
                  <a:lnTo>
                    <a:pt x="2240" y="1165"/>
                  </a:lnTo>
                  <a:lnTo>
                    <a:pt x="2284" y="1129"/>
                  </a:lnTo>
                  <a:lnTo>
                    <a:pt x="2328" y="1094"/>
                  </a:lnTo>
                  <a:lnTo>
                    <a:pt x="2373" y="1041"/>
                  </a:lnTo>
                  <a:lnTo>
                    <a:pt x="2408" y="997"/>
                  </a:lnTo>
                  <a:lnTo>
                    <a:pt x="2443" y="944"/>
                  </a:lnTo>
                  <a:lnTo>
                    <a:pt x="2470" y="882"/>
                  </a:lnTo>
                  <a:lnTo>
                    <a:pt x="2487" y="830"/>
                  </a:lnTo>
                  <a:lnTo>
                    <a:pt x="2505" y="768"/>
                  </a:lnTo>
                  <a:lnTo>
                    <a:pt x="2514" y="706"/>
                  </a:lnTo>
                  <a:lnTo>
                    <a:pt x="2522" y="635"/>
                  </a:lnTo>
                  <a:lnTo>
                    <a:pt x="2514" y="574"/>
                  </a:lnTo>
                  <a:lnTo>
                    <a:pt x="2505" y="512"/>
                  </a:lnTo>
                  <a:lnTo>
                    <a:pt x="2487" y="450"/>
                  </a:lnTo>
                  <a:lnTo>
                    <a:pt x="2470" y="389"/>
                  </a:lnTo>
                  <a:lnTo>
                    <a:pt x="2443" y="336"/>
                  </a:lnTo>
                  <a:lnTo>
                    <a:pt x="2408" y="283"/>
                  </a:lnTo>
                  <a:lnTo>
                    <a:pt x="2373" y="230"/>
                  </a:lnTo>
                  <a:lnTo>
                    <a:pt x="2328" y="186"/>
                  </a:lnTo>
                  <a:lnTo>
                    <a:pt x="2284" y="142"/>
                  </a:lnTo>
                  <a:lnTo>
                    <a:pt x="2231" y="106"/>
                  </a:lnTo>
                  <a:lnTo>
                    <a:pt x="2187" y="71"/>
                  </a:lnTo>
                  <a:lnTo>
                    <a:pt x="2126" y="45"/>
                  </a:lnTo>
                  <a:lnTo>
                    <a:pt x="2064" y="27"/>
                  </a:lnTo>
                  <a:lnTo>
                    <a:pt x="2011" y="9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5036475" y="3758100"/>
              <a:ext cx="78750" cy="32225"/>
            </a:xfrm>
            <a:custGeom>
              <a:avLst/>
              <a:gdLst/>
              <a:ahLst/>
              <a:cxnLst/>
              <a:rect l="l" t="t" r="r" b="b"/>
              <a:pathLst>
                <a:path w="3150" h="1289" extrusionOk="0">
                  <a:moveTo>
                    <a:pt x="644" y="1"/>
                  </a:moveTo>
                  <a:lnTo>
                    <a:pt x="583" y="9"/>
                  </a:lnTo>
                  <a:lnTo>
                    <a:pt x="512" y="18"/>
                  </a:lnTo>
                  <a:lnTo>
                    <a:pt x="450" y="36"/>
                  </a:lnTo>
                  <a:lnTo>
                    <a:pt x="397" y="53"/>
                  </a:lnTo>
                  <a:lnTo>
                    <a:pt x="336" y="80"/>
                  </a:lnTo>
                  <a:lnTo>
                    <a:pt x="283" y="115"/>
                  </a:lnTo>
                  <a:lnTo>
                    <a:pt x="239" y="150"/>
                  </a:lnTo>
                  <a:lnTo>
                    <a:pt x="195" y="195"/>
                  </a:lnTo>
                  <a:lnTo>
                    <a:pt x="151" y="239"/>
                  </a:lnTo>
                  <a:lnTo>
                    <a:pt x="115" y="292"/>
                  </a:lnTo>
                  <a:lnTo>
                    <a:pt x="80" y="345"/>
                  </a:lnTo>
                  <a:lnTo>
                    <a:pt x="54" y="397"/>
                  </a:lnTo>
                  <a:lnTo>
                    <a:pt x="36" y="459"/>
                  </a:lnTo>
                  <a:lnTo>
                    <a:pt x="18" y="512"/>
                  </a:lnTo>
                  <a:lnTo>
                    <a:pt x="9" y="583"/>
                  </a:lnTo>
                  <a:lnTo>
                    <a:pt x="1" y="644"/>
                  </a:lnTo>
                  <a:lnTo>
                    <a:pt x="9" y="706"/>
                  </a:lnTo>
                  <a:lnTo>
                    <a:pt x="18" y="777"/>
                  </a:lnTo>
                  <a:lnTo>
                    <a:pt x="36" y="838"/>
                  </a:lnTo>
                  <a:lnTo>
                    <a:pt x="54" y="891"/>
                  </a:lnTo>
                  <a:lnTo>
                    <a:pt x="80" y="953"/>
                  </a:lnTo>
                  <a:lnTo>
                    <a:pt x="115" y="1006"/>
                  </a:lnTo>
                  <a:lnTo>
                    <a:pt x="151" y="1050"/>
                  </a:lnTo>
                  <a:lnTo>
                    <a:pt x="195" y="1094"/>
                  </a:lnTo>
                  <a:lnTo>
                    <a:pt x="239" y="1138"/>
                  </a:lnTo>
                  <a:lnTo>
                    <a:pt x="283" y="1174"/>
                  </a:lnTo>
                  <a:lnTo>
                    <a:pt x="336" y="1209"/>
                  </a:lnTo>
                  <a:lnTo>
                    <a:pt x="397" y="1235"/>
                  </a:lnTo>
                  <a:lnTo>
                    <a:pt x="450" y="1253"/>
                  </a:lnTo>
                  <a:lnTo>
                    <a:pt x="512" y="1271"/>
                  </a:lnTo>
                  <a:lnTo>
                    <a:pt x="583" y="1279"/>
                  </a:lnTo>
                  <a:lnTo>
                    <a:pt x="644" y="1288"/>
                  </a:lnTo>
                  <a:lnTo>
                    <a:pt x="2514" y="1288"/>
                  </a:lnTo>
                  <a:lnTo>
                    <a:pt x="2576" y="1279"/>
                  </a:lnTo>
                  <a:lnTo>
                    <a:pt x="2638" y="1271"/>
                  </a:lnTo>
                  <a:lnTo>
                    <a:pt x="2699" y="1253"/>
                  </a:lnTo>
                  <a:lnTo>
                    <a:pt x="2761" y="1235"/>
                  </a:lnTo>
                  <a:lnTo>
                    <a:pt x="2814" y="1209"/>
                  </a:lnTo>
                  <a:lnTo>
                    <a:pt x="2867" y="1174"/>
                  </a:lnTo>
                  <a:lnTo>
                    <a:pt x="2920" y="1138"/>
                  </a:lnTo>
                  <a:lnTo>
                    <a:pt x="2964" y="1094"/>
                  </a:lnTo>
                  <a:lnTo>
                    <a:pt x="3008" y="1050"/>
                  </a:lnTo>
                  <a:lnTo>
                    <a:pt x="3043" y="1006"/>
                  </a:lnTo>
                  <a:lnTo>
                    <a:pt x="3070" y="953"/>
                  </a:lnTo>
                  <a:lnTo>
                    <a:pt x="3096" y="891"/>
                  </a:lnTo>
                  <a:lnTo>
                    <a:pt x="3123" y="838"/>
                  </a:lnTo>
                  <a:lnTo>
                    <a:pt x="3140" y="777"/>
                  </a:lnTo>
                  <a:lnTo>
                    <a:pt x="3149" y="706"/>
                  </a:lnTo>
                  <a:lnTo>
                    <a:pt x="3149" y="644"/>
                  </a:lnTo>
                  <a:lnTo>
                    <a:pt x="3149" y="583"/>
                  </a:lnTo>
                  <a:lnTo>
                    <a:pt x="3140" y="521"/>
                  </a:lnTo>
                  <a:lnTo>
                    <a:pt x="3123" y="459"/>
                  </a:lnTo>
                  <a:lnTo>
                    <a:pt x="3096" y="397"/>
                  </a:lnTo>
                  <a:lnTo>
                    <a:pt x="3070" y="345"/>
                  </a:lnTo>
                  <a:lnTo>
                    <a:pt x="3043" y="292"/>
                  </a:lnTo>
                  <a:lnTo>
                    <a:pt x="3008" y="239"/>
                  </a:lnTo>
                  <a:lnTo>
                    <a:pt x="2964" y="195"/>
                  </a:lnTo>
                  <a:lnTo>
                    <a:pt x="2920" y="150"/>
                  </a:lnTo>
                  <a:lnTo>
                    <a:pt x="2867" y="115"/>
                  </a:lnTo>
                  <a:lnTo>
                    <a:pt x="2814" y="80"/>
                  </a:lnTo>
                  <a:lnTo>
                    <a:pt x="2761" y="53"/>
                  </a:lnTo>
                  <a:lnTo>
                    <a:pt x="2699" y="36"/>
                  </a:lnTo>
                  <a:lnTo>
                    <a:pt x="2638" y="18"/>
                  </a:lnTo>
                  <a:lnTo>
                    <a:pt x="2576" y="9"/>
                  </a:lnTo>
                  <a:lnTo>
                    <a:pt x="2514" y="1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5036475" y="3786775"/>
              <a:ext cx="78750" cy="31975"/>
            </a:xfrm>
            <a:custGeom>
              <a:avLst/>
              <a:gdLst/>
              <a:ahLst/>
              <a:cxnLst/>
              <a:rect l="l" t="t" r="r" b="b"/>
              <a:pathLst>
                <a:path w="3150" h="1279" extrusionOk="0">
                  <a:moveTo>
                    <a:pt x="583" y="0"/>
                  </a:moveTo>
                  <a:lnTo>
                    <a:pt x="512" y="9"/>
                  </a:lnTo>
                  <a:lnTo>
                    <a:pt x="450" y="27"/>
                  </a:lnTo>
                  <a:lnTo>
                    <a:pt x="397" y="44"/>
                  </a:lnTo>
                  <a:lnTo>
                    <a:pt x="336" y="71"/>
                  </a:lnTo>
                  <a:lnTo>
                    <a:pt x="283" y="106"/>
                  </a:lnTo>
                  <a:lnTo>
                    <a:pt x="239" y="141"/>
                  </a:lnTo>
                  <a:lnTo>
                    <a:pt x="195" y="185"/>
                  </a:lnTo>
                  <a:lnTo>
                    <a:pt x="151" y="229"/>
                  </a:lnTo>
                  <a:lnTo>
                    <a:pt x="115" y="282"/>
                  </a:lnTo>
                  <a:lnTo>
                    <a:pt x="80" y="335"/>
                  </a:lnTo>
                  <a:lnTo>
                    <a:pt x="54" y="388"/>
                  </a:lnTo>
                  <a:lnTo>
                    <a:pt x="36" y="450"/>
                  </a:lnTo>
                  <a:lnTo>
                    <a:pt x="18" y="512"/>
                  </a:lnTo>
                  <a:lnTo>
                    <a:pt x="9" y="573"/>
                  </a:lnTo>
                  <a:lnTo>
                    <a:pt x="1" y="635"/>
                  </a:lnTo>
                  <a:lnTo>
                    <a:pt x="9" y="706"/>
                  </a:lnTo>
                  <a:lnTo>
                    <a:pt x="18" y="767"/>
                  </a:lnTo>
                  <a:lnTo>
                    <a:pt x="36" y="829"/>
                  </a:lnTo>
                  <a:lnTo>
                    <a:pt x="54" y="882"/>
                  </a:lnTo>
                  <a:lnTo>
                    <a:pt x="80" y="944"/>
                  </a:lnTo>
                  <a:lnTo>
                    <a:pt x="115" y="997"/>
                  </a:lnTo>
                  <a:lnTo>
                    <a:pt x="151" y="1041"/>
                  </a:lnTo>
                  <a:lnTo>
                    <a:pt x="195" y="1094"/>
                  </a:lnTo>
                  <a:lnTo>
                    <a:pt x="239" y="1129"/>
                  </a:lnTo>
                  <a:lnTo>
                    <a:pt x="283" y="1164"/>
                  </a:lnTo>
                  <a:lnTo>
                    <a:pt x="336" y="1200"/>
                  </a:lnTo>
                  <a:lnTo>
                    <a:pt x="397" y="1226"/>
                  </a:lnTo>
                  <a:lnTo>
                    <a:pt x="450" y="1253"/>
                  </a:lnTo>
                  <a:lnTo>
                    <a:pt x="512" y="1261"/>
                  </a:lnTo>
                  <a:lnTo>
                    <a:pt x="583" y="1270"/>
                  </a:lnTo>
                  <a:lnTo>
                    <a:pt x="644" y="1279"/>
                  </a:lnTo>
                  <a:lnTo>
                    <a:pt x="2514" y="1279"/>
                  </a:lnTo>
                  <a:lnTo>
                    <a:pt x="2576" y="1270"/>
                  </a:lnTo>
                  <a:lnTo>
                    <a:pt x="2638" y="1261"/>
                  </a:lnTo>
                  <a:lnTo>
                    <a:pt x="2699" y="1253"/>
                  </a:lnTo>
                  <a:lnTo>
                    <a:pt x="2761" y="1226"/>
                  </a:lnTo>
                  <a:lnTo>
                    <a:pt x="2814" y="1200"/>
                  </a:lnTo>
                  <a:lnTo>
                    <a:pt x="2867" y="1164"/>
                  </a:lnTo>
                  <a:lnTo>
                    <a:pt x="2920" y="1129"/>
                  </a:lnTo>
                  <a:lnTo>
                    <a:pt x="2964" y="1094"/>
                  </a:lnTo>
                  <a:lnTo>
                    <a:pt x="3008" y="1041"/>
                  </a:lnTo>
                  <a:lnTo>
                    <a:pt x="3043" y="997"/>
                  </a:lnTo>
                  <a:lnTo>
                    <a:pt x="3070" y="944"/>
                  </a:lnTo>
                  <a:lnTo>
                    <a:pt x="3096" y="882"/>
                  </a:lnTo>
                  <a:lnTo>
                    <a:pt x="3123" y="829"/>
                  </a:lnTo>
                  <a:lnTo>
                    <a:pt x="3140" y="767"/>
                  </a:lnTo>
                  <a:lnTo>
                    <a:pt x="3149" y="706"/>
                  </a:lnTo>
                  <a:lnTo>
                    <a:pt x="3149" y="635"/>
                  </a:lnTo>
                  <a:lnTo>
                    <a:pt x="3149" y="573"/>
                  </a:lnTo>
                  <a:lnTo>
                    <a:pt x="3140" y="512"/>
                  </a:lnTo>
                  <a:lnTo>
                    <a:pt x="3123" y="450"/>
                  </a:lnTo>
                  <a:lnTo>
                    <a:pt x="3096" y="388"/>
                  </a:lnTo>
                  <a:lnTo>
                    <a:pt x="3070" y="335"/>
                  </a:lnTo>
                  <a:lnTo>
                    <a:pt x="3043" y="282"/>
                  </a:lnTo>
                  <a:lnTo>
                    <a:pt x="3008" y="229"/>
                  </a:lnTo>
                  <a:lnTo>
                    <a:pt x="2964" y="185"/>
                  </a:lnTo>
                  <a:lnTo>
                    <a:pt x="2920" y="141"/>
                  </a:lnTo>
                  <a:lnTo>
                    <a:pt x="2867" y="106"/>
                  </a:lnTo>
                  <a:lnTo>
                    <a:pt x="2814" y="71"/>
                  </a:lnTo>
                  <a:lnTo>
                    <a:pt x="2761" y="44"/>
                  </a:lnTo>
                  <a:lnTo>
                    <a:pt x="2699" y="27"/>
                  </a:lnTo>
                  <a:lnTo>
                    <a:pt x="2638" y="9"/>
                  </a:lnTo>
                  <a:lnTo>
                    <a:pt x="2576" y="0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5036475" y="3818725"/>
              <a:ext cx="78750" cy="32000"/>
            </a:xfrm>
            <a:custGeom>
              <a:avLst/>
              <a:gdLst/>
              <a:ahLst/>
              <a:cxnLst/>
              <a:rect l="l" t="t" r="r" b="b"/>
              <a:pathLst>
                <a:path w="3150" h="1280" extrusionOk="0">
                  <a:moveTo>
                    <a:pt x="583" y="1"/>
                  </a:moveTo>
                  <a:lnTo>
                    <a:pt x="512" y="10"/>
                  </a:lnTo>
                  <a:lnTo>
                    <a:pt x="450" y="27"/>
                  </a:lnTo>
                  <a:lnTo>
                    <a:pt x="397" y="54"/>
                  </a:lnTo>
                  <a:lnTo>
                    <a:pt x="336" y="80"/>
                  </a:lnTo>
                  <a:lnTo>
                    <a:pt x="283" y="107"/>
                  </a:lnTo>
                  <a:lnTo>
                    <a:pt x="239" y="151"/>
                  </a:lnTo>
                  <a:lnTo>
                    <a:pt x="195" y="186"/>
                  </a:lnTo>
                  <a:lnTo>
                    <a:pt x="151" y="230"/>
                  </a:lnTo>
                  <a:lnTo>
                    <a:pt x="115" y="283"/>
                  </a:lnTo>
                  <a:lnTo>
                    <a:pt x="80" y="336"/>
                  </a:lnTo>
                  <a:lnTo>
                    <a:pt x="54" y="389"/>
                  </a:lnTo>
                  <a:lnTo>
                    <a:pt x="36" y="451"/>
                  </a:lnTo>
                  <a:lnTo>
                    <a:pt x="18" y="513"/>
                  </a:lnTo>
                  <a:lnTo>
                    <a:pt x="9" y="574"/>
                  </a:lnTo>
                  <a:lnTo>
                    <a:pt x="1" y="645"/>
                  </a:lnTo>
                  <a:lnTo>
                    <a:pt x="9" y="707"/>
                  </a:lnTo>
                  <a:lnTo>
                    <a:pt x="18" y="768"/>
                  </a:lnTo>
                  <a:lnTo>
                    <a:pt x="36" y="830"/>
                  </a:lnTo>
                  <a:lnTo>
                    <a:pt x="54" y="892"/>
                  </a:lnTo>
                  <a:lnTo>
                    <a:pt x="80" y="945"/>
                  </a:lnTo>
                  <a:lnTo>
                    <a:pt x="115" y="998"/>
                  </a:lnTo>
                  <a:lnTo>
                    <a:pt x="151" y="1051"/>
                  </a:lnTo>
                  <a:lnTo>
                    <a:pt x="195" y="1095"/>
                  </a:lnTo>
                  <a:lnTo>
                    <a:pt x="239" y="1139"/>
                  </a:lnTo>
                  <a:lnTo>
                    <a:pt x="283" y="1174"/>
                  </a:lnTo>
                  <a:lnTo>
                    <a:pt x="336" y="1200"/>
                  </a:lnTo>
                  <a:lnTo>
                    <a:pt x="397" y="1227"/>
                  </a:lnTo>
                  <a:lnTo>
                    <a:pt x="450" y="1253"/>
                  </a:lnTo>
                  <a:lnTo>
                    <a:pt x="512" y="1271"/>
                  </a:lnTo>
                  <a:lnTo>
                    <a:pt x="583" y="1280"/>
                  </a:lnTo>
                  <a:lnTo>
                    <a:pt x="2576" y="1280"/>
                  </a:lnTo>
                  <a:lnTo>
                    <a:pt x="2638" y="1271"/>
                  </a:lnTo>
                  <a:lnTo>
                    <a:pt x="2699" y="1253"/>
                  </a:lnTo>
                  <a:lnTo>
                    <a:pt x="2761" y="1227"/>
                  </a:lnTo>
                  <a:lnTo>
                    <a:pt x="2814" y="1200"/>
                  </a:lnTo>
                  <a:lnTo>
                    <a:pt x="2867" y="1174"/>
                  </a:lnTo>
                  <a:lnTo>
                    <a:pt x="2920" y="1139"/>
                  </a:lnTo>
                  <a:lnTo>
                    <a:pt x="2964" y="1095"/>
                  </a:lnTo>
                  <a:lnTo>
                    <a:pt x="3008" y="1051"/>
                  </a:lnTo>
                  <a:lnTo>
                    <a:pt x="3043" y="998"/>
                  </a:lnTo>
                  <a:lnTo>
                    <a:pt x="3070" y="945"/>
                  </a:lnTo>
                  <a:lnTo>
                    <a:pt x="3096" y="892"/>
                  </a:lnTo>
                  <a:lnTo>
                    <a:pt x="3123" y="830"/>
                  </a:lnTo>
                  <a:lnTo>
                    <a:pt x="3140" y="768"/>
                  </a:lnTo>
                  <a:lnTo>
                    <a:pt x="3149" y="707"/>
                  </a:lnTo>
                  <a:lnTo>
                    <a:pt x="3149" y="645"/>
                  </a:lnTo>
                  <a:lnTo>
                    <a:pt x="3149" y="574"/>
                  </a:lnTo>
                  <a:lnTo>
                    <a:pt x="3140" y="513"/>
                  </a:lnTo>
                  <a:lnTo>
                    <a:pt x="3123" y="451"/>
                  </a:lnTo>
                  <a:lnTo>
                    <a:pt x="3096" y="389"/>
                  </a:lnTo>
                  <a:lnTo>
                    <a:pt x="3070" y="336"/>
                  </a:lnTo>
                  <a:lnTo>
                    <a:pt x="3043" y="283"/>
                  </a:lnTo>
                  <a:lnTo>
                    <a:pt x="3008" y="230"/>
                  </a:lnTo>
                  <a:lnTo>
                    <a:pt x="2964" y="186"/>
                  </a:lnTo>
                  <a:lnTo>
                    <a:pt x="2920" y="151"/>
                  </a:lnTo>
                  <a:lnTo>
                    <a:pt x="2867" y="107"/>
                  </a:lnTo>
                  <a:lnTo>
                    <a:pt x="2814" y="80"/>
                  </a:lnTo>
                  <a:lnTo>
                    <a:pt x="2761" y="54"/>
                  </a:lnTo>
                  <a:lnTo>
                    <a:pt x="2699" y="27"/>
                  </a:lnTo>
                  <a:lnTo>
                    <a:pt x="2638" y="10"/>
                  </a:lnTo>
                  <a:lnTo>
                    <a:pt x="2576" y="1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5039775" y="3850700"/>
              <a:ext cx="63100" cy="32000"/>
            </a:xfrm>
            <a:custGeom>
              <a:avLst/>
              <a:gdLst/>
              <a:ahLst/>
              <a:cxnLst/>
              <a:rect l="l" t="t" r="r" b="b"/>
              <a:pathLst>
                <a:path w="2524" h="1280" extrusionOk="0">
                  <a:moveTo>
                    <a:pt x="645" y="1"/>
                  </a:moveTo>
                  <a:lnTo>
                    <a:pt x="583" y="10"/>
                  </a:lnTo>
                  <a:lnTo>
                    <a:pt x="512" y="19"/>
                  </a:lnTo>
                  <a:lnTo>
                    <a:pt x="451" y="27"/>
                  </a:lnTo>
                  <a:lnTo>
                    <a:pt x="398" y="54"/>
                  </a:lnTo>
                  <a:lnTo>
                    <a:pt x="336" y="80"/>
                  </a:lnTo>
                  <a:lnTo>
                    <a:pt x="283" y="116"/>
                  </a:lnTo>
                  <a:lnTo>
                    <a:pt x="239" y="151"/>
                  </a:lnTo>
                  <a:lnTo>
                    <a:pt x="195" y="186"/>
                  </a:lnTo>
                  <a:lnTo>
                    <a:pt x="151" y="239"/>
                  </a:lnTo>
                  <a:lnTo>
                    <a:pt x="116" y="283"/>
                  </a:lnTo>
                  <a:lnTo>
                    <a:pt x="80" y="336"/>
                  </a:lnTo>
                  <a:lnTo>
                    <a:pt x="54" y="398"/>
                  </a:lnTo>
                  <a:lnTo>
                    <a:pt x="36" y="451"/>
                  </a:lnTo>
                  <a:lnTo>
                    <a:pt x="19" y="512"/>
                  </a:lnTo>
                  <a:lnTo>
                    <a:pt x="10" y="574"/>
                  </a:lnTo>
                  <a:lnTo>
                    <a:pt x="1" y="645"/>
                  </a:lnTo>
                  <a:lnTo>
                    <a:pt x="10" y="706"/>
                  </a:lnTo>
                  <a:lnTo>
                    <a:pt x="19" y="768"/>
                  </a:lnTo>
                  <a:lnTo>
                    <a:pt x="36" y="830"/>
                  </a:lnTo>
                  <a:lnTo>
                    <a:pt x="54" y="892"/>
                  </a:lnTo>
                  <a:lnTo>
                    <a:pt x="80" y="945"/>
                  </a:lnTo>
                  <a:lnTo>
                    <a:pt x="116" y="998"/>
                  </a:lnTo>
                  <a:lnTo>
                    <a:pt x="151" y="1050"/>
                  </a:lnTo>
                  <a:lnTo>
                    <a:pt x="195" y="1095"/>
                  </a:lnTo>
                  <a:lnTo>
                    <a:pt x="239" y="1139"/>
                  </a:lnTo>
                  <a:lnTo>
                    <a:pt x="283" y="1174"/>
                  </a:lnTo>
                  <a:lnTo>
                    <a:pt x="336" y="1209"/>
                  </a:lnTo>
                  <a:lnTo>
                    <a:pt x="398" y="1236"/>
                  </a:lnTo>
                  <a:lnTo>
                    <a:pt x="451" y="1253"/>
                  </a:lnTo>
                  <a:lnTo>
                    <a:pt x="512" y="1271"/>
                  </a:lnTo>
                  <a:lnTo>
                    <a:pt x="583" y="1280"/>
                  </a:lnTo>
                  <a:lnTo>
                    <a:pt x="1941" y="1280"/>
                  </a:lnTo>
                  <a:lnTo>
                    <a:pt x="2003" y="1271"/>
                  </a:lnTo>
                  <a:lnTo>
                    <a:pt x="2065" y="1253"/>
                  </a:lnTo>
                  <a:lnTo>
                    <a:pt x="2126" y="1236"/>
                  </a:lnTo>
                  <a:lnTo>
                    <a:pt x="2179" y="1209"/>
                  </a:lnTo>
                  <a:lnTo>
                    <a:pt x="2232" y="1174"/>
                  </a:lnTo>
                  <a:lnTo>
                    <a:pt x="2285" y="1139"/>
                  </a:lnTo>
                  <a:lnTo>
                    <a:pt x="2329" y="1095"/>
                  </a:lnTo>
                  <a:lnTo>
                    <a:pt x="2373" y="1050"/>
                  </a:lnTo>
                  <a:lnTo>
                    <a:pt x="2409" y="998"/>
                  </a:lnTo>
                  <a:lnTo>
                    <a:pt x="2444" y="945"/>
                  </a:lnTo>
                  <a:lnTo>
                    <a:pt x="2470" y="892"/>
                  </a:lnTo>
                  <a:lnTo>
                    <a:pt x="2488" y="830"/>
                  </a:lnTo>
                  <a:lnTo>
                    <a:pt x="2506" y="768"/>
                  </a:lnTo>
                  <a:lnTo>
                    <a:pt x="2515" y="706"/>
                  </a:lnTo>
                  <a:lnTo>
                    <a:pt x="2523" y="645"/>
                  </a:lnTo>
                  <a:lnTo>
                    <a:pt x="2515" y="574"/>
                  </a:lnTo>
                  <a:lnTo>
                    <a:pt x="2506" y="512"/>
                  </a:lnTo>
                  <a:lnTo>
                    <a:pt x="2488" y="451"/>
                  </a:lnTo>
                  <a:lnTo>
                    <a:pt x="2470" y="398"/>
                  </a:lnTo>
                  <a:lnTo>
                    <a:pt x="2444" y="336"/>
                  </a:lnTo>
                  <a:lnTo>
                    <a:pt x="2409" y="283"/>
                  </a:lnTo>
                  <a:lnTo>
                    <a:pt x="2373" y="239"/>
                  </a:lnTo>
                  <a:lnTo>
                    <a:pt x="2329" y="186"/>
                  </a:lnTo>
                  <a:lnTo>
                    <a:pt x="2285" y="151"/>
                  </a:lnTo>
                  <a:lnTo>
                    <a:pt x="2232" y="116"/>
                  </a:lnTo>
                  <a:lnTo>
                    <a:pt x="2179" y="80"/>
                  </a:lnTo>
                  <a:lnTo>
                    <a:pt x="2126" y="54"/>
                  </a:lnTo>
                  <a:lnTo>
                    <a:pt x="2065" y="27"/>
                  </a:lnTo>
                  <a:lnTo>
                    <a:pt x="2003" y="19"/>
                  </a:lnTo>
                  <a:lnTo>
                    <a:pt x="1941" y="10"/>
                  </a:lnTo>
                  <a:lnTo>
                    <a:pt x="1880" y="1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5" name="Google Shape;2865;p4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Contribution</a:t>
            </a:r>
            <a:endParaRPr dirty="0"/>
          </a:p>
        </p:txBody>
      </p:sp>
      <p:sp>
        <p:nvSpPr>
          <p:cNvPr id="2871" name="Google Shape;2871;p43"/>
          <p:cNvSpPr txBox="1"/>
          <p:nvPr/>
        </p:nvSpPr>
        <p:spPr>
          <a:xfrm>
            <a:off x="2724810" y="885919"/>
            <a:ext cx="36957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Current US Workforce Numbers</a:t>
            </a:r>
            <a:endParaRPr sz="21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FBF7D4-AC9A-4566-B1B1-0440377F7F0A}"/>
              </a:ext>
            </a:extLst>
          </p:cNvPr>
          <p:cNvGrpSpPr/>
          <p:nvPr/>
        </p:nvGrpSpPr>
        <p:grpSpPr>
          <a:xfrm>
            <a:off x="457200" y="1815019"/>
            <a:ext cx="1651200" cy="2723438"/>
            <a:chOff x="457200" y="1525500"/>
            <a:chExt cx="1651200" cy="2723438"/>
          </a:xfrm>
        </p:grpSpPr>
        <p:grpSp>
          <p:nvGrpSpPr>
            <p:cNvPr id="2861" name="Google Shape;2861;p43"/>
            <p:cNvGrpSpPr/>
            <p:nvPr/>
          </p:nvGrpSpPr>
          <p:grpSpPr>
            <a:xfrm>
              <a:off x="658950" y="2105025"/>
              <a:ext cx="1247700" cy="1247700"/>
              <a:chOff x="658950" y="2105025"/>
              <a:chExt cx="1247700" cy="1247700"/>
            </a:xfrm>
          </p:grpSpPr>
          <p:sp>
            <p:nvSpPr>
              <p:cNvPr id="2862" name="Google Shape;2862;p43"/>
              <p:cNvSpPr/>
              <p:nvPr/>
            </p:nvSpPr>
            <p:spPr>
              <a:xfrm>
                <a:off x="658950" y="2105025"/>
                <a:ext cx="1247700" cy="1247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3" name="Google Shape;2863;p43"/>
              <p:cNvSpPr/>
              <p:nvPr/>
            </p:nvSpPr>
            <p:spPr>
              <a:xfrm>
                <a:off x="658950" y="2105025"/>
                <a:ext cx="1247700" cy="1247700"/>
              </a:xfrm>
              <a:prstGeom prst="pie">
                <a:avLst>
                  <a:gd name="adj1" fmla="val 15564531"/>
                  <a:gd name="adj2" fmla="val 1620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43"/>
              <p:cNvSpPr/>
              <p:nvPr/>
            </p:nvSpPr>
            <p:spPr>
              <a:xfrm>
                <a:off x="946350" y="2392425"/>
                <a:ext cx="672900" cy="672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6" name="Google Shape;2866;p43"/>
            <p:cNvGrpSpPr/>
            <p:nvPr/>
          </p:nvGrpSpPr>
          <p:grpSpPr>
            <a:xfrm>
              <a:off x="457200" y="1525500"/>
              <a:ext cx="1651200" cy="2723438"/>
              <a:chOff x="457200" y="1525500"/>
              <a:chExt cx="1651200" cy="2723438"/>
            </a:xfrm>
          </p:grpSpPr>
          <p:sp>
            <p:nvSpPr>
              <p:cNvPr id="2867" name="Google Shape;2867;p43"/>
              <p:cNvSpPr txBox="1"/>
              <p:nvPr/>
            </p:nvSpPr>
            <p:spPr>
              <a:xfrm>
                <a:off x="463800" y="1525500"/>
                <a:ext cx="1638000" cy="48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 b="1" dirty="0">
                    <a:solidFill>
                      <a:schemeClr val="accen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2 %</a:t>
                </a:r>
                <a:endParaRPr sz="21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868" name="Google Shape;2868;p43"/>
              <p:cNvSpPr txBox="1"/>
              <p:nvPr/>
            </p:nvSpPr>
            <p:spPr>
              <a:xfrm>
                <a:off x="457200" y="3917138"/>
                <a:ext cx="165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Silent Generation</a:t>
                </a:r>
                <a:endParaRPr sz="17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870" name="Google Shape;2870;p43"/>
              <p:cNvSpPr txBox="1"/>
              <p:nvPr/>
            </p:nvSpPr>
            <p:spPr>
              <a:xfrm>
                <a:off x="463800" y="3429000"/>
                <a:ext cx="1638000" cy="48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 b="1" dirty="0">
                    <a:solidFill>
                      <a:schemeClr val="accen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1925-1945</a:t>
                </a:r>
                <a:endParaRPr sz="21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2892" name="Google Shape;2892;p43"/>
            <p:cNvGrpSpPr/>
            <p:nvPr/>
          </p:nvGrpSpPr>
          <p:grpSpPr>
            <a:xfrm>
              <a:off x="1125463" y="2549389"/>
              <a:ext cx="314662" cy="358971"/>
              <a:chOff x="-54793175" y="3198925"/>
              <a:chExt cx="279625" cy="319000"/>
            </a:xfrm>
          </p:grpSpPr>
          <p:sp>
            <p:nvSpPr>
              <p:cNvPr id="2893" name="Google Shape;2893;p43"/>
              <p:cNvSpPr/>
              <p:nvPr/>
            </p:nvSpPr>
            <p:spPr>
              <a:xfrm>
                <a:off x="-54532475" y="3354075"/>
                <a:ext cx="18925" cy="6067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427" extrusionOk="0">
                    <a:moveTo>
                      <a:pt x="1" y="1"/>
                    </a:moveTo>
                    <a:lnTo>
                      <a:pt x="1" y="788"/>
                    </a:lnTo>
                    <a:cubicBezTo>
                      <a:pt x="158" y="1355"/>
                      <a:pt x="190" y="1891"/>
                      <a:pt x="190" y="2427"/>
                    </a:cubicBezTo>
                    <a:cubicBezTo>
                      <a:pt x="505" y="2143"/>
                      <a:pt x="757" y="1734"/>
                      <a:pt x="757" y="1261"/>
                    </a:cubicBezTo>
                    <a:cubicBezTo>
                      <a:pt x="757" y="725"/>
                      <a:pt x="473" y="25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43"/>
              <p:cNvSpPr/>
              <p:nvPr/>
            </p:nvSpPr>
            <p:spPr>
              <a:xfrm>
                <a:off x="-54793175" y="3198925"/>
                <a:ext cx="97675" cy="126050"/>
              </a:xfrm>
              <a:custGeom>
                <a:avLst/>
                <a:gdLst/>
                <a:ahLst/>
                <a:cxnLst/>
                <a:rect l="l" t="t" r="r" b="b"/>
                <a:pathLst>
                  <a:path w="3907" h="5042" extrusionOk="0">
                    <a:moveTo>
                      <a:pt x="2993" y="0"/>
                    </a:moveTo>
                    <a:cubicBezTo>
                      <a:pt x="2426" y="0"/>
                      <a:pt x="1954" y="315"/>
                      <a:pt x="1702" y="756"/>
                    </a:cubicBezTo>
                    <a:cubicBezTo>
                      <a:pt x="1632" y="746"/>
                      <a:pt x="1562" y="742"/>
                      <a:pt x="1494" y="742"/>
                    </a:cubicBezTo>
                    <a:cubicBezTo>
                      <a:pt x="695" y="742"/>
                      <a:pt x="0" y="1396"/>
                      <a:pt x="0" y="2237"/>
                    </a:cubicBezTo>
                    <a:cubicBezTo>
                      <a:pt x="0" y="2521"/>
                      <a:pt x="63" y="2741"/>
                      <a:pt x="190" y="2993"/>
                    </a:cubicBezTo>
                    <a:cubicBezTo>
                      <a:pt x="63" y="3214"/>
                      <a:pt x="0" y="3466"/>
                      <a:pt x="0" y="3749"/>
                    </a:cubicBezTo>
                    <a:cubicBezTo>
                      <a:pt x="0" y="4285"/>
                      <a:pt x="316" y="4758"/>
                      <a:pt x="757" y="5041"/>
                    </a:cubicBezTo>
                    <a:lnTo>
                      <a:pt x="757" y="4852"/>
                    </a:lnTo>
                    <a:cubicBezTo>
                      <a:pt x="757" y="2804"/>
                      <a:pt x="2048" y="1008"/>
                      <a:pt x="3907" y="315"/>
                    </a:cubicBezTo>
                    <a:cubicBezTo>
                      <a:pt x="3655" y="126"/>
                      <a:pt x="3340" y="0"/>
                      <a:pt x="29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43"/>
              <p:cNvSpPr/>
              <p:nvPr/>
            </p:nvSpPr>
            <p:spPr>
              <a:xfrm>
                <a:off x="-54624625" y="3349350"/>
                <a:ext cx="55150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207" extrusionOk="0">
                    <a:moveTo>
                      <a:pt x="1103" y="1"/>
                    </a:moveTo>
                    <a:cubicBezTo>
                      <a:pt x="473" y="1"/>
                      <a:pt x="1" y="505"/>
                      <a:pt x="1" y="1103"/>
                    </a:cubicBezTo>
                    <a:cubicBezTo>
                      <a:pt x="1" y="1702"/>
                      <a:pt x="473" y="2206"/>
                      <a:pt x="1103" y="2206"/>
                    </a:cubicBezTo>
                    <a:cubicBezTo>
                      <a:pt x="1702" y="2206"/>
                      <a:pt x="2206" y="1702"/>
                      <a:pt x="2206" y="1103"/>
                    </a:cubicBezTo>
                    <a:cubicBezTo>
                      <a:pt x="2206" y="505"/>
                      <a:pt x="1702" y="1"/>
                      <a:pt x="11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43"/>
              <p:cNvSpPr/>
              <p:nvPr/>
            </p:nvSpPr>
            <p:spPr>
              <a:xfrm>
                <a:off x="-54737250" y="3349350"/>
                <a:ext cx="55150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207" extrusionOk="0">
                    <a:moveTo>
                      <a:pt x="1103" y="1"/>
                    </a:moveTo>
                    <a:cubicBezTo>
                      <a:pt x="504" y="1"/>
                      <a:pt x="0" y="505"/>
                      <a:pt x="0" y="1103"/>
                    </a:cubicBezTo>
                    <a:cubicBezTo>
                      <a:pt x="0" y="1702"/>
                      <a:pt x="504" y="2206"/>
                      <a:pt x="1103" y="2206"/>
                    </a:cubicBezTo>
                    <a:cubicBezTo>
                      <a:pt x="1733" y="2206"/>
                      <a:pt x="2206" y="1702"/>
                      <a:pt x="2206" y="1103"/>
                    </a:cubicBezTo>
                    <a:cubicBezTo>
                      <a:pt x="2206" y="505"/>
                      <a:pt x="1733" y="1"/>
                      <a:pt x="11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43"/>
              <p:cNvSpPr/>
              <p:nvPr/>
            </p:nvSpPr>
            <p:spPr>
              <a:xfrm>
                <a:off x="-54770325" y="3218600"/>
                <a:ext cx="233925" cy="299325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11973" extrusionOk="0">
                    <a:moveTo>
                      <a:pt x="6175" y="2962"/>
                    </a:moveTo>
                    <a:cubicBezTo>
                      <a:pt x="6364" y="2962"/>
                      <a:pt x="6522" y="3120"/>
                      <a:pt x="6522" y="3309"/>
                    </a:cubicBezTo>
                    <a:cubicBezTo>
                      <a:pt x="6522" y="3498"/>
                      <a:pt x="6364" y="3656"/>
                      <a:pt x="6175" y="3656"/>
                    </a:cubicBezTo>
                    <a:lnTo>
                      <a:pt x="3182" y="3656"/>
                    </a:lnTo>
                    <a:cubicBezTo>
                      <a:pt x="2993" y="3656"/>
                      <a:pt x="2836" y="3498"/>
                      <a:pt x="2836" y="3309"/>
                    </a:cubicBezTo>
                    <a:cubicBezTo>
                      <a:pt x="2836" y="3120"/>
                      <a:pt x="2993" y="2962"/>
                      <a:pt x="3182" y="2962"/>
                    </a:cubicBezTo>
                    <a:close/>
                    <a:moveTo>
                      <a:pt x="6931" y="4443"/>
                    </a:moveTo>
                    <a:cubicBezTo>
                      <a:pt x="9357" y="4443"/>
                      <a:pt x="9357" y="8192"/>
                      <a:pt x="6931" y="8192"/>
                    </a:cubicBezTo>
                    <a:cubicBezTo>
                      <a:pt x="6018" y="8192"/>
                      <a:pt x="5261" y="7562"/>
                      <a:pt x="5104" y="6680"/>
                    </a:cubicBezTo>
                    <a:lnTo>
                      <a:pt x="4285" y="6680"/>
                    </a:lnTo>
                    <a:cubicBezTo>
                      <a:pt x="4127" y="7562"/>
                      <a:pt x="3340" y="8192"/>
                      <a:pt x="2458" y="8192"/>
                    </a:cubicBezTo>
                    <a:cubicBezTo>
                      <a:pt x="0" y="8192"/>
                      <a:pt x="0" y="4443"/>
                      <a:pt x="2458" y="4443"/>
                    </a:cubicBezTo>
                    <a:cubicBezTo>
                      <a:pt x="3371" y="4443"/>
                      <a:pt x="4127" y="5073"/>
                      <a:pt x="4285" y="5955"/>
                    </a:cubicBezTo>
                    <a:lnTo>
                      <a:pt x="5104" y="5955"/>
                    </a:lnTo>
                    <a:cubicBezTo>
                      <a:pt x="5261" y="5073"/>
                      <a:pt x="6049" y="4443"/>
                      <a:pt x="6931" y="4443"/>
                    </a:cubicBezTo>
                    <a:close/>
                    <a:moveTo>
                      <a:pt x="5695" y="8547"/>
                    </a:moveTo>
                    <a:cubicBezTo>
                      <a:pt x="5789" y="8547"/>
                      <a:pt x="5876" y="8586"/>
                      <a:pt x="5923" y="8665"/>
                    </a:cubicBezTo>
                    <a:cubicBezTo>
                      <a:pt x="6144" y="8791"/>
                      <a:pt x="6144" y="9011"/>
                      <a:pt x="5986" y="9169"/>
                    </a:cubicBezTo>
                    <a:cubicBezTo>
                      <a:pt x="5608" y="9515"/>
                      <a:pt x="5135" y="9704"/>
                      <a:pt x="4631" y="9704"/>
                    </a:cubicBezTo>
                    <a:cubicBezTo>
                      <a:pt x="4127" y="9704"/>
                      <a:pt x="3655" y="9515"/>
                      <a:pt x="3340" y="9169"/>
                    </a:cubicBezTo>
                    <a:cubicBezTo>
                      <a:pt x="3182" y="9011"/>
                      <a:pt x="3182" y="8791"/>
                      <a:pt x="3340" y="8665"/>
                    </a:cubicBezTo>
                    <a:cubicBezTo>
                      <a:pt x="3418" y="8586"/>
                      <a:pt x="3513" y="8547"/>
                      <a:pt x="3603" y="8547"/>
                    </a:cubicBezTo>
                    <a:cubicBezTo>
                      <a:pt x="3694" y="8547"/>
                      <a:pt x="3781" y="8586"/>
                      <a:pt x="3844" y="8665"/>
                    </a:cubicBezTo>
                    <a:cubicBezTo>
                      <a:pt x="4064" y="8885"/>
                      <a:pt x="4348" y="8996"/>
                      <a:pt x="4631" y="8996"/>
                    </a:cubicBezTo>
                    <a:cubicBezTo>
                      <a:pt x="4915" y="8996"/>
                      <a:pt x="5198" y="8885"/>
                      <a:pt x="5419" y="8665"/>
                    </a:cubicBezTo>
                    <a:cubicBezTo>
                      <a:pt x="5498" y="8586"/>
                      <a:pt x="5600" y="8547"/>
                      <a:pt x="5695" y="8547"/>
                    </a:cubicBezTo>
                    <a:close/>
                    <a:moveTo>
                      <a:pt x="4663" y="1"/>
                    </a:moveTo>
                    <a:cubicBezTo>
                      <a:pt x="2426" y="1"/>
                      <a:pt x="599" y="1828"/>
                      <a:pt x="599" y="4097"/>
                    </a:cubicBezTo>
                    <a:lnTo>
                      <a:pt x="599" y="6270"/>
                    </a:lnTo>
                    <a:cubicBezTo>
                      <a:pt x="158" y="7751"/>
                      <a:pt x="441" y="9137"/>
                      <a:pt x="1260" y="10240"/>
                    </a:cubicBezTo>
                    <a:cubicBezTo>
                      <a:pt x="2079" y="11343"/>
                      <a:pt x="3340" y="11973"/>
                      <a:pt x="4663" y="11973"/>
                    </a:cubicBezTo>
                    <a:cubicBezTo>
                      <a:pt x="6018" y="11973"/>
                      <a:pt x="7309" y="11343"/>
                      <a:pt x="8097" y="10240"/>
                    </a:cubicBezTo>
                    <a:cubicBezTo>
                      <a:pt x="8916" y="9169"/>
                      <a:pt x="9200" y="7783"/>
                      <a:pt x="8758" y="6270"/>
                    </a:cubicBezTo>
                    <a:lnTo>
                      <a:pt x="8758" y="4097"/>
                    </a:lnTo>
                    <a:cubicBezTo>
                      <a:pt x="8758" y="2994"/>
                      <a:pt x="8349" y="1954"/>
                      <a:pt x="7593" y="1167"/>
                    </a:cubicBezTo>
                    <a:cubicBezTo>
                      <a:pt x="6805" y="379"/>
                      <a:pt x="5766" y="1"/>
                      <a:pt x="46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43"/>
              <p:cNvSpPr/>
              <p:nvPr/>
            </p:nvSpPr>
            <p:spPr>
              <a:xfrm>
                <a:off x="-54612025" y="3198925"/>
                <a:ext cx="96100" cy="123675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4947" extrusionOk="0">
                    <a:moveTo>
                      <a:pt x="851" y="0"/>
                    </a:moveTo>
                    <a:cubicBezTo>
                      <a:pt x="536" y="0"/>
                      <a:pt x="221" y="95"/>
                      <a:pt x="1" y="252"/>
                    </a:cubicBezTo>
                    <a:cubicBezTo>
                      <a:pt x="662" y="504"/>
                      <a:pt x="1261" y="882"/>
                      <a:pt x="1765" y="1418"/>
                    </a:cubicBezTo>
                    <a:cubicBezTo>
                      <a:pt x="2679" y="2363"/>
                      <a:pt x="3183" y="3560"/>
                      <a:pt x="3183" y="4821"/>
                    </a:cubicBezTo>
                    <a:lnTo>
                      <a:pt x="3183" y="4947"/>
                    </a:lnTo>
                    <a:cubicBezTo>
                      <a:pt x="3592" y="4695"/>
                      <a:pt x="3844" y="4253"/>
                      <a:pt x="3844" y="3749"/>
                    </a:cubicBezTo>
                    <a:cubicBezTo>
                      <a:pt x="3844" y="3466"/>
                      <a:pt x="3781" y="3214"/>
                      <a:pt x="3655" y="2993"/>
                    </a:cubicBezTo>
                    <a:cubicBezTo>
                      <a:pt x="3781" y="2741"/>
                      <a:pt x="3844" y="2521"/>
                      <a:pt x="3844" y="2237"/>
                    </a:cubicBezTo>
                    <a:cubicBezTo>
                      <a:pt x="3844" y="1380"/>
                      <a:pt x="3123" y="716"/>
                      <a:pt x="2330" y="716"/>
                    </a:cubicBezTo>
                    <a:cubicBezTo>
                      <a:pt x="2279" y="716"/>
                      <a:pt x="2227" y="719"/>
                      <a:pt x="2174" y="725"/>
                    </a:cubicBezTo>
                    <a:cubicBezTo>
                      <a:pt x="1891" y="252"/>
                      <a:pt x="1418" y="0"/>
                      <a:pt x="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43"/>
              <p:cNvSpPr/>
              <p:nvPr/>
            </p:nvSpPr>
            <p:spPr>
              <a:xfrm>
                <a:off x="-54793175" y="3353300"/>
                <a:ext cx="18925" cy="6067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427" extrusionOk="0">
                    <a:moveTo>
                      <a:pt x="757" y="0"/>
                    </a:moveTo>
                    <a:cubicBezTo>
                      <a:pt x="316" y="284"/>
                      <a:pt x="0" y="756"/>
                      <a:pt x="0" y="1292"/>
                    </a:cubicBezTo>
                    <a:cubicBezTo>
                      <a:pt x="0" y="1765"/>
                      <a:pt x="190" y="2174"/>
                      <a:pt x="536" y="2426"/>
                    </a:cubicBezTo>
                    <a:cubicBezTo>
                      <a:pt x="505" y="1859"/>
                      <a:pt x="599" y="1292"/>
                      <a:pt x="757" y="756"/>
                    </a:cubicBezTo>
                    <a:lnTo>
                      <a:pt x="7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DFDD7AD-9732-474E-8677-8A9135422163}"/>
              </a:ext>
            </a:extLst>
          </p:cNvPr>
          <p:cNvGrpSpPr/>
          <p:nvPr/>
        </p:nvGrpSpPr>
        <p:grpSpPr>
          <a:xfrm>
            <a:off x="2100348" y="1815019"/>
            <a:ext cx="1651201" cy="2723438"/>
            <a:chOff x="2101781" y="1525500"/>
            <a:chExt cx="1651201" cy="27234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55932EB-58E2-4006-8950-56E0A462AD6A}"/>
                </a:ext>
              </a:extLst>
            </p:cNvPr>
            <p:cNvGrpSpPr/>
            <p:nvPr/>
          </p:nvGrpSpPr>
          <p:grpSpPr>
            <a:xfrm>
              <a:off x="2101781" y="1525500"/>
              <a:ext cx="1651201" cy="2723438"/>
              <a:chOff x="2101781" y="1525500"/>
              <a:chExt cx="1651201" cy="2723438"/>
            </a:xfrm>
          </p:grpSpPr>
          <p:grpSp>
            <p:nvGrpSpPr>
              <p:cNvPr id="2882" name="Google Shape;2882;p43"/>
              <p:cNvGrpSpPr/>
              <p:nvPr/>
            </p:nvGrpSpPr>
            <p:grpSpPr>
              <a:xfrm>
                <a:off x="2101781" y="1525500"/>
                <a:ext cx="1651201" cy="2723438"/>
                <a:chOff x="2101787" y="1525500"/>
                <a:chExt cx="1651201" cy="2723438"/>
              </a:xfrm>
            </p:grpSpPr>
            <p:sp>
              <p:nvSpPr>
                <p:cNvPr id="2883" name="Google Shape;2883;p43"/>
                <p:cNvSpPr txBox="1"/>
                <p:nvPr/>
              </p:nvSpPr>
              <p:spPr>
                <a:xfrm>
                  <a:off x="2101788" y="3917138"/>
                  <a:ext cx="1651200" cy="331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>
                      <a:solidFill>
                        <a:schemeClr val="dk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Baby Boomers</a:t>
                  </a:r>
                  <a:endParaRPr sz="17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2885" name="Google Shape;2885;p43"/>
                <p:cNvSpPr txBox="1"/>
                <p:nvPr/>
              </p:nvSpPr>
              <p:spPr>
                <a:xfrm>
                  <a:off x="2101787" y="3429000"/>
                  <a:ext cx="1651200" cy="48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100" b="1" dirty="0">
                      <a:solidFill>
                        <a:schemeClr val="accent4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1946-1964</a:t>
                  </a:r>
                  <a:endParaRPr sz="2100" b="1" dirty="0">
                    <a:solidFill>
                      <a:schemeClr val="accent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2886" name="Google Shape;2886;p43"/>
                <p:cNvSpPr txBox="1"/>
                <p:nvPr/>
              </p:nvSpPr>
              <p:spPr>
                <a:xfrm>
                  <a:off x="2101787" y="1525500"/>
                  <a:ext cx="1651200" cy="48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100" b="1" dirty="0">
                      <a:solidFill>
                        <a:schemeClr val="accent4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21 %</a:t>
                  </a:r>
                  <a:endParaRPr sz="2100" b="1" dirty="0">
                    <a:solidFill>
                      <a:schemeClr val="accent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  <p:grpSp>
            <p:nvGrpSpPr>
              <p:cNvPr id="2900" name="Google Shape;2900;p43"/>
              <p:cNvGrpSpPr/>
              <p:nvPr/>
            </p:nvGrpSpPr>
            <p:grpSpPr>
              <a:xfrm>
                <a:off x="2303550" y="2105025"/>
                <a:ext cx="1247700" cy="1247700"/>
                <a:chOff x="2303550" y="2105025"/>
                <a:chExt cx="1247700" cy="1247700"/>
              </a:xfrm>
            </p:grpSpPr>
            <p:sp>
              <p:nvSpPr>
                <p:cNvPr id="2901" name="Google Shape;2901;p43"/>
                <p:cNvSpPr/>
                <p:nvPr/>
              </p:nvSpPr>
              <p:spPr>
                <a:xfrm>
                  <a:off x="2303550" y="2105025"/>
                  <a:ext cx="1247700" cy="12477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2" name="Google Shape;2902;p43"/>
                <p:cNvSpPr/>
                <p:nvPr/>
              </p:nvSpPr>
              <p:spPr>
                <a:xfrm>
                  <a:off x="2303550" y="2105025"/>
                  <a:ext cx="1247700" cy="1247700"/>
                </a:xfrm>
                <a:prstGeom prst="pie">
                  <a:avLst>
                    <a:gd name="adj1" fmla="val 12108968"/>
                    <a:gd name="adj2" fmla="val 1620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3" name="Google Shape;2903;p43"/>
                <p:cNvSpPr/>
                <p:nvPr/>
              </p:nvSpPr>
              <p:spPr>
                <a:xfrm>
                  <a:off x="2590950" y="2392425"/>
                  <a:ext cx="672900" cy="6729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04" name="Google Shape;2904;p43"/>
            <p:cNvGrpSpPr/>
            <p:nvPr/>
          </p:nvGrpSpPr>
          <p:grpSpPr>
            <a:xfrm>
              <a:off x="2748325" y="2540309"/>
              <a:ext cx="358099" cy="358099"/>
              <a:chOff x="-57568775" y="3198925"/>
              <a:chExt cx="318225" cy="318225"/>
            </a:xfrm>
          </p:grpSpPr>
          <p:sp>
            <p:nvSpPr>
              <p:cNvPr id="2905" name="Google Shape;2905;p43"/>
              <p:cNvSpPr/>
              <p:nvPr/>
            </p:nvSpPr>
            <p:spPr>
              <a:xfrm>
                <a:off x="-57530950" y="3373775"/>
                <a:ext cx="18125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584" extrusionOk="0">
                    <a:moveTo>
                      <a:pt x="725" y="0"/>
                    </a:moveTo>
                    <a:cubicBezTo>
                      <a:pt x="315" y="284"/>
                      <a:pt x="0" y="725"/>
                      <a:pt x="0" y="1261"/>
                    </a:cubicBezTo>
                    <a:lnTo>
                      <a:pt x="0" y="1324"/>
                    </a:lnTo>
                    <a:cubicBezTo>
                      <a:pt x="0" y="1859"/>
                      <a:pt x="315" y="2332"/>
                      <a:pt x="725" y="2584"/>
                    </a:cubicBezTo>
                    <a:lnTo>
                      <a:pt x="725" y="1576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43"/>
              <p:cNvSpPr/>
              <p:nvPr/>
            </p:nvSpPr>
            <p:spPr>
              <a:xfrm>
                <a:off x="-57568775" y="3406850"/>
                <a:ext cx="99275" cy="110300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4412" extrusionOk="0">
                    <a:moveTo>
                      <a:pt x="757" y="1"/>
                    </a:moveTo>
                    <a:cubicBezTo>
                      <a:pt x="285" y="473"/>
                      <a:pt x="1" y="1103"/>
                      <a:pt x="1" y="1796"/>
                    </a:cubicBezTo>
                    <a:cubicBezTo>
                      <a:pt x="1" y="3246"/>
                      <a:pt x="1198" y="4411"/>
                      <a:pt x="2616" y="4411"/>
                    </a:cubicBezTo>
                    <a:cubicBezTo>
                      <a:pt x="3120" y="4411"/>
                      <a:pt x="3561" y="4254"/>
                      <a:pt x="3971" y="4002"/>
                    </a:cubicBezTo>
                    <a:cubicBezTo>
                      <a:pt x="3435" y="3561"/>
                      <a:pt x="2994" y="2962"/>
                      <a:pt x="2710" y="2363"/>
                    </a:cubicBezTo>
                    <a:lnTo>
                      <a:pt x="1891" y="1891"/>
                    </a:lnTo>
                    <a:cubicBezTo>
                      <a:pt x="1230" y="1481"/>
                      <a:pt x="789" y="788"/>
                      <a:pt x="7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43"/>
              <p:cNvSpPr/>
              <p:nvPr/>
            </p:nvSpPr>
            <p:spPr>
              <a:xfrm>
                <a:off x="-57494725" y="3254850"/>
                <a:ext cx="20717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8287" h="10492" extrusionOk="0">
                    <a:moveTo>
                      <a:pt x="2647" y="5293"/>
                    </a:moveTo>
                    <a:cubicBezTo>
                      <a:pt x="2836" y="5293"/>
                      <a:pt x="2993" y="5451"/>
                      <a:pt x="2993" y="5640"/>
                    </a:cubicBezTo>
                    <a:cubicBezTo>
                      <a:pt x="2993" y="5829"/>
                      <a:pt x="2836" y="5986"/>
                      <a:pt x="2647" y="5986"/>
                    </a:cubicBezTo>
                    <a:cubicBezTo>
                      <a:pt x="2628" y="5989"/>
                      <a:pt x="2609" y="5990"/>
                      <a:pt x="2592" y="5990"/>
                    </a:cubicBezTo>
                    <a:cubicBezTo>
                      <a:pt x="2400" y="5990"/>
                      <a:pt x="2269" y="5841"/>
                      <a:pt x="2269" y="5640"/>
                    </a:cubicBezTo>
                    <a:cubicBezTo>
                      <a:pt x="2269" y="5451"/>
                      <a:pt x="2426" y="5293"/>
                      <a:pt x="2647" y="5293"/>
                    </a:cubicBezTo>
                    <a:close/>
                    <a:moveTo>
                      <a:pt x="5640" y="5324"/>
                    </a:moveTo>
                    <a:cubicBezTo>
                      <a:pt x="5829" y="5324"/>
                      <a:pt x="5986" y="5482"/>
                      <a:pt x="5986" y="5671"/>
                    </a:cubicBezTo>
                    <a:cubicBezTo>
                      <a:pt x="6018" y="5860"/>
                      <a:pt x="5860" y="6018"/>
                      <a:pt x="5640" y="6018"/>
                    </a:cubicBezTo>
                    <a:cubicBezTo>
                      <a:pt x="5419" y="6018"/>
                      <a:pt x="5262" y="5860"/>
                      <a:pt x="5262" y="5671"/>
                    </a:cubicBezTo>
                    <a:cubicBezTo>
                      <a:pt x="5262" y="5482"/>
                      <a:pt x="5419" y="5324"/>
                      <a:pt x="5640" y="5324"/>
                    </a:cubicBezTo>
                    <a:close/>
                    <a:moveTo>
                      <a:pt x="5191" y="7845"/>
                    </a:moveTo>
                    <a:cubicBezTo>
                      <a:pt x="5285" y="7845"/>
                      <a:pt x="5372" y="7876"/>
                      <a:pt x="5419" y="7939"/>
                    </a:cubicBezTo>
                    <a:cubicBezTo>
                      <a:pt x="5640" y="8065"/>
                      <a:pt x="5640" y="8317"/>
                      <a:pt x="5482" y="8475"/>
                    </a:cubicBezTo>
                    <a:cubicBezTo>
                      <a:pt x="5104" y="8822"/>
                      <a:pt x="4632" y="9011"/>
                      <a:pt x="4128" y="9011"/>
                    </a:cubicBezTo>
                    <a:cubicBezTo>
                      <a:pt x="3624" y="9011"/>
                      <a:pt x="3151" y="8822"/>
                      <a:pt x="2836" y="8475"/>
                    </a:cubicBezTo>
                    <a:cubicBezTo>
                      <a:pt x="2678" y="8317"/>
                      <a:pt x="2678" y="8065"/>
                      <a:pt x="2836" y="7939"/>
                    </a:cubicBezTo>
                    <a:cubicBezTo>
                      <a:pt x="2915" y="7876"/>
                      <a:pt x="3009" y="7845"/>
                      <a:pt x="3100" y="7845"/>
                    </a:cubicBezTo>
                    <a:cubicBezTo>
                      <a:pt x="3190" y="7845"/>
                      <a:pt x="3277" y="7876"/>
                      <a:pt x="3340" y="7939"/>
                    </a:cubicBezTo>
                    <a:cubicBezTo>
                      <a:pt x="3561" y="8160"/>
                      <a:pt x="3844" y="8270"/>
                      <a:pt x="4128" y="8270"/>
                    </a:cubicBezTo>
                    <a:cubicBezTo>
                      <a:pt x="4411" y="8270"/>
                      <a:pt x="4695" y="8160"/>
                      <a:pt x="4915" y="7939"/>
                    </a:cubicBezTo>
                    <a:cubicBezTo>
                      <a:pt x="4994" y="7876"/>
                      <a:pt x="5096" y="7845"/>
                      <a:pt x="5191" y="7845"/>
                    </a:cubicBezTo>
                    <a:close/>
                    <a:moveTo>
                      <a:pt x="1796" y="0"/>
                    </a:moveTo>
                    <a:cubicBezTo>
                      <a:pt x="1670" y="126"/>
                      <a:pt x="1135" y="504"/>
                      <a:pt x="1072" y="630"/>
                    </a:cubicBezTo>
                    <a:cubicBezTo>
                      <a:pt x="442" y="1260"/>
                      <a:pt x="0" y="2363"/>
                      <a:pt x="0" y="3403"/>
                    </a:cubicBezTo>
                    <a:lnTo>
                      <a:pt x="0" y="6396"/>
                    </a:lnTo>
                    <a:cubicBezTo>
                      <a:pt x="0" y="8632"/>
                      <a:pt x="1859" y="10491"/>
                      <a:pt x="4128" y="10491"/>
                    </a:cubicBezTo>
                    <a:cubicBezTo>
                      <a:pt x="6427" y="10491"/>
                      <a:pt x="8286" y="8632"/>
                      <a:pt x="8286" y="6396"/>
                    </a:cubicBezTo>
                    <a:lnTo>
                      <a:pt x="8286" y="4505"/>
                    </a:lnTo>
                    <a:cubicBezTo>
                      <a:pt x="8157" y="4513"/>
                      <a:pt x="8028" y="4517"/>
                      <a:pt x="7899" y="4517"/>
                    </a:cubicBezTo>
                    <a:cubicBezTo>
                      <a:pt x="6396" y="4517"/>
                      <a:pt x="4939" y="4009"/>
                      <a:pt x="3750" y="2993"/>
                    </a:cubicBezTo>
                    <a:cubicBezTo>
                      <a:pt x="2804" y="2206"/>
                      <a:pt x="2174" y="1103"/>
                      <a:pt x="17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43"/>
              <p:cNvSpPr/>
              <p:nvPr/>
            </p:nvSpPr>
            <p:spPr>
              <a:xfrm>
                <a:off x="-57269475" y="3372975"/>
                <a:ext cx="18925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553" extrusionOk="0">
                    <a:moveTo>
                      <a:pt x="1" y="1"/>
                    </a:moveTo>
                    <a:lnTo>
                      <a:pt x="1" y="2553"/>
                    </a:lnTo>
                    <a:cubicBezTo>
                      <a:pt x="442" y="2301"/>
                      <a:pt x="757" y="1828"/>
                      <a:pt x="757" y="1261"/>
                    </a:cubicBezTo>
                    <a:cubicBezTo>
                      <a:pt x="757" y="757"/>
                      <a:pt x="473" y="284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43"/>
              <p:cNvSpPr/>
              <p:nvPr/>
            </p:nvSpPr>
            <p:spPr>
              <a:xfrm>
                <a:off x="-57436450" y="3198925"/>
                <a:ext cx="185900" cy="154400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6176" extrusionOk="0">
                    <a:moveTo>
                      <a:pt x="1828" y="0"/>
                    </a:moveTo>
                    <a:cubicBezTo>
                      <a:pt x="1198" y="0"/>
                      <a:pt x="568" y="126"/>
                      <a:pt x="1" y="315"/>
                    </a:cubicBezTo>
                    <a:cubicBezTo>
                      <a:pt x="1" y="977"/>
                      <a:pt x="127" y="1639"/>
                      <a:pt x="316" y="2237"/>
                    </a:cubicBezTo>
                    <a:cubicBezTo>
                      <a:pt x="631" y="3151"/>
                      <a:pt x="1167" y="3970"/>
                      <a:pt x="1923" y="4600"/>
                    </a:cubicBezTo>
                    <a:cubicBezTo>
                      <a:pt x="2710" y="5262"/>
                      <a:pt x="3655" y="5734"/>
                      <a:pt x="4632" y="5892"/>
                    </a:cubicBezTo>
                    <a:cubicBezTo>
                      <a:pt x="5073" y="5976"/>
                      <a:pt x="5262" y="5976"/>
                      <a:pt x="5507" y="5976"/>
                    </a:cubicBezTo>
                    <a:lnTo>
                      <a:pt x="5507" y="5976"/>
                    </a:lnTo>
                    <a:cubicBezTo>
                      <a:pt x="5630" y="5976"/>
                      <a:pt x="5766" y="5976"/>
                      <a:pt x="5955" y="5986"/>
                    </a:cubicBezTo>
                    <a:lnTo>
                      <a:pt x="6680" y="5986"/>
                    </a:lnTo>
                    <a:cubicBezTo>
                      <a:pt x="6963" y="5986"/>
                      <a:pt x="7215" y="6049"/>
                      <a:pt x="7436" y="6175"/>
                    </a:cubicBezTo>
                    <a:lnTo>
                      <a:pt x="7436" y="5671"/>
                    </a:lnTo>
                    <a:lnTo>
                      <a:pt x="7436" y="5640"/>
                    </a:lnTo>
                    <a:cubicBezTo>
                      <a:pt x="7436" y="2552"/>
                      <a:pt x="4916" y="0"/>
                      <a:pt x="18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43"/>
              <p:cNvSpPr/>
              <p:nvPr/>
            </p:nvSpPr>
            <p:spPr>
              <a:xfrm>
                <a:off x="-57532525" y="3215450"/>
                <a:ext cx="77975" cy="148900"/>
              </a:xfrm>
              <a:custGeom>
                <a:avLst/>
                <a:gdLst/>
                <a:ahLst/>
                <a:cxnLst/>
                <a:rect l="l" t="t" r="r" b="b"/>
                <a:pathLst>
                  <a:path w="3119" h="5956" extrusionOk="0">
                    <a:moveTo>
                      <a:pt x="3056" y="1"/>
                    </a:moveTo>
                    <a:cubicBezTo>
                      <a:pt x="1260" y="946"/>
                      <a:pt x="0" y="2836"/>
                      <a:pt x="0" y="5010"/>
                    </a:cubicBezTo>
                    <a:lnTo>
                      <a:pt x="0" y="5199"/>
                    </a:lnTo>
                    <a:lnTo>
                      <a:pt x="0" y="5955"/>
                    </a:lnTo>
                    <a:lnTo>
                      <a:pt x="63" y="5955"/>
                    </a:lnTo>
                    <a:cubicBezTo>
                      <a:pt x="158" y="5829"/>
                      <a:pt x="284" y="5766"/>
                      <a:pt x="410" y="5672"/>
                    </a:cubicBezTo>
                    <a:lnTo>
                      <a:pt x="788" y="5451"/>
                    </a:lnTo>
                    <a:lnTo>
                      <a:pt x="788" y="4601"/>
                    </a:lnTo>
                    <a:cubicBezTo>
                      <a:pt x="914" y="3088"/>
                      <a:pt x="1828" y="1576"/>
                      <a:pt x="3119" y="789"/>
                    </a:cubicBezTo>
                    <a:cubicBezTo>
                      <a:pt x="3088" y="505"/>
                      <a:pt x="3056" y="253"/>
                      <a:pt x="30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25D54AD-16B1-4152-958D-2FFC5DA5C7EB}"/>
              </a:ext>
            </a:extLst>
          </p:cNvPr>
          <p:cNvGrpSpPr/>
          <p:nvPr/>
        </p:nvGrpSpPr>
        <p:grpSpPr>
          <a:xfrm>
            <a:off x="3819672" y="1815019"/>
            <a:ext cx="1651224" cy="2723438"/>
            <a:chOff x="3746371" y="1525500"/>
            <a:chExt cx="1651224" cy="27234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97B2A0-B222-41B5-82EB-CC864E39B47F}"/>
                </a:ext>
              </a:extLst>
            </p:cNvPr>
            <p:cNvGrpSpPr/>
            <p:nvPr/>
          </p:nvGrpSpPr>
          <p:grpSpPr>
            <a:xfrm>
              <a:off x="3746371" y="1525500"/>
              <a:ext cx="1651224" cy="2723438"/>
              <a:chOff x="3746371" y="1525500"/>
              <a:chExt cx="1651224" cy="2723438"/>
            </a:xfrm>
          </p:grpSpPr>
          <p:grpSp>
            <p:nvGrpSpPr>
              <p:cNvPr id="2872" name="Google Shape;2872;p43"/>
              <p:cNvGrpSpPr/>
              <p:nvPr/>
            </p:nvGrpSpPr>
            <p:grpSpPr>
              <a:xfrm>
                <a:off x="3746371" y="1525500"/>
                <a:ext cx="1651224" cy="2723438"/>
                <a:chOff x="3746384" y="1525500"/>
                <a:chExt cx="1651224" cy="2723438"/>
              </a:xfrm>
            </p:grpSpPr>
            <p:sp>
              <p:nvSpPr>
                <p:cNvPr id="2873" name="Google Shape;2873;p43"/>
                <p:cNvSpPr txBox="1"/>
                <p:nvPr/>
              </p:nvSpPr>
              <p:spPr>
                <a:xfrm>
                  <a:off x="3746384" y="3917138"/>
                  <a:ext cx="1651200" cy="331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>
                      <a:solidFill>
                        <a:schemeClr val="dk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Generation X</a:t>
                  </a:r>
                  <a:endParaRPr sz="17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2875" name="Google Shape;2875;p43"/>
                <p:cNvSpPr txBox="1"/>
                <p:nvPr/>
              </p:nvSpPr>
              <p:spPr>
                <a:xfrm>
                  <a:off x="3746408" y="3429000"/>
                  <a:ext cx="1651200" cy="48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100" b="1" dirty="0">
                      <a:solidFill>
                        <a:schemeClr val="accent5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1965-1979</a:t>
                  </a:r>
                  <a:endParaRPr sz="2100" b="1" dirty="0">
                    <a:solidFill>
                      <a:schemeClr val="accent5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2876" name="Google Shape;2876;p43"/>
                <p:cNvSpPr txBox="1"/>
                <p:nvPr/>
              </p:nvSpPr>
              <p:spPr>
                <a:xfrm>
                  <a:off x="3746408" y="1525500"/>
                  <a:ext cx="1651200" cy="48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100" b="1" dirty="0">
                      <a:solidFill>
                        <a:schemeClr val="accent5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32 %</a:t>
                  </a:r>
                  <a:endParaRPr sz="2100" b="1" dirty="0">
                    <a:solidFill>
                      <a:schemeClr val="accent5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  <p:grpSp>
            <p:nvGrpSpPr>
              <p:cNvPr id="2911" name="Google Shape;2911;p43"/>
              <p:cNvGrpSpPr/>
              <p:nvPr/>
            </p:nvGrpSpPr>
            <p:grpSpPr>
              <a:xfrm>
                <a:off x="3948150" y="2105025"/>
                <a:ext cx="1247700" cy="1247700"/>
                <a:chOff x="3948150" y="2105025"/>
                <a:chExt cx="1247700" cy="1247700"/>
              </a:xfrm>
            </p:grpSpPr>
            <p:sp>
              <p:nvSpPr>
                <p:cNvPr id="2912" name="Google Shape;2912;p43"/>
                <p:cNvSpPr/>
                <p:nvPr/>
              </p:nvSpPr>
              <p:spPr>
                <a:xfrm>
                  <a:off x="3948150" y="2105025"/>
                  <a:ext cx="1247700" cy="12477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3" name="Google Shape;2913;p43"/>
                <p:cNvSpPr/>
                <p:nvPr/>
              </p:nvSpPr>
              <p:spPr>
                <a:xfrm>
                  <a:off x="3948150" y="2105025"/>
                  <a:ext cx="1247700" cy="1247700"/>
                </a:xfrm>
                <a:prstGeom prst="pie">
                  <a:avLst>
                    <a:gd name="adj1" fmla="val 9704640"/>
                    <a:gd name="adj2" fmla="val 1620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4" name="Google Shape;2914;p43"/>
                <p:cNvSpPr/>
                <p:nvPr/>
              </p:nvSpPr>
              <p:spPr>
                <a:xfrm>
                  <a:off x="4235550" y="2392425"/>
                  <a:ext cx="672900" cy="6729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15" name="Google Shape;2915;p43"/>
            <p:cNvGrpSpPr/>
            <p:nvPr/>
          </p:nvGrpSpPr>
          <p:grpSpPr>
            <a:xfrm>
              <a:off x="4414676" y="2539859"/>
              <a:ext cx="314662" cy="358971"/>
              <a:chOff x="-57940525" y="3590375"/>
              <a:chExt cx="279625" cy="319000"/>
            </a:xfrm>
          </p:grpSpPr>
          <p:sp>
            <p:nvSpPr>
              <p:cNvPr id="2916" name="Google Shape;2916;p43"/>
              <p:cNvSpPr/>
              <p:nvPr/>
            </p:nvSpPr>
            <p:spPr>
              <a:xfrm>
                <a:off x="-57940525" y="3727425"/>
                <a:ext cx="18150" cy="638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2552" extrusionOk="0">
                    <a:moveTo>
                      <a:pt x="725" y="0"/>
                    </a:moveTo>
                    <a:cubicBezTo>
                      <a:pt x="253" y="252"/>
                      <a:pt x="1" y="725"/>
                      <a:pt x="1" y="1260"/>
                    </a:cubicBezTo>
                    <a:cubicBezTo>
                      <a:pt x="1" y="1827"/>
                      <a:pt x="316" y="2300"/>
                      <a:pt x="725" y="2552"/>
                    </a:cubicBez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43"/>
              <p:cNvSpPr/>
              <p:nvPr/>
            </p:nvSpPr>
            <p:spPr>
              <a:xfrm>
                <a:off x="-57904300" y="3686450"/>
                <a:ext cx="205600" cy="111075"/>
              </a:xfrm>
              <a:custGeom>
                <a:avLst/>
                <a:gdLst/>
                <a:ahLst/>
                <a:cxnLst/>
                <a:rect l="l" t="t" r="r" b="b"/>
                <a:pathLst>
                  <a:path w="8224" h="4443" extrusionOk="0">
                    <a:moveTo>
                      <a:pt x="2647" y="2143"/>
                    </a:moveTo>
                    <a:cubicBezTo>
                      <a:pt x="2836" y="2143"/>
                      <a:pt x="2994" y="2301"/>
                      <a:pt x="2994" y="2521"/>
                    </a:cubicBezTo>
                    <a:cubicBezTo>
                      <a:pt x="2994" y="2710"/>
                      <a:pt x="2836" y="2868"/>
                      <a:pt x="2647" y="2868"/>
                    </a:cubicBezTo>
                    <a:cubicBezTo>
                      <a:pt x="2427" y="2868"/>
                      <a:pt x="2301" y="2710"/>
                      <a:pt x="2301" y="2521"/>
                    </a:cubicBezTo>
                    <a:cubicBezTo>
                      <a:pt x="2301" y="2301"/>
                      <a:pt x="2427" y="2143"/>
                      <a:pt x="2647" y="2143"/>
                    </a:cubicBezTo>
                    <a:close/>
                    <a:moveTo>
                      <a:pt x="5640" y="2143"/>
                    </a:moveTo>
                    <a:cubicBezTo>
                      <a:pt x="5829" y="2143"/>
                      <a:pt x="5987" y="2301"/>
                      <a:pt x="5987" y="2521"/>
                    </a:cubicBezTo>
                    <a:cubicBezTo>
                      <a:pt x="5987" y="2710"/>
                      <a:pt x="5829" y="2868"/>
                      <a:pt x="5640" y="2868"/>
                    </a:cubicBezTo>
                    <a:cubicBezTo>
                      <a:pt x="5420" y="2868"/>
                      <a:pt x="5262" y="2710"/>
                      <a:pt x="5262" y="2521"/>
                    </a:cubicBezTo>
                    <a:cubicBezTo>
                      <a:pt x="5262" y="2301"/>
                      <a:pt x="5420" y="2143"/>
                      <a:pt x="5640" y="2143"/>
                    </a:cubicBezTo>
                    <a:close/>
                    <a:moveTo>
                      <a:pt x="1923" y="1"/>
                    </a:moveTo>
                    <a:lnTo>
                      <a:pt x="1" y="1923"/>
                    </a:lnTo>
                    <a:lnTo>
                      <a:pt x="1" y="4443"/>
                    </a:lnTo>
                    <a:lnTo>
                      <a:pt x="1765" y="4443"/>
                    </a:lnTo>
                    <a:cubicBezTo>
                      <a:pt x="2490" y="3986"/>
                      <a:pt x="3309" y="3758"/>
                      <a:pt x="4124" y="3758"/>
                    </a:cubicBezTo>
                    <a:cubicBezTo>
                      <a:pt x="4939" y="3758"/>
                      <a:pt x="5751" y="3986"/>
                      <a:pt x="6459" y="4443"/>
                    </a:cubicBezTo>
                    <a:lnTo>
                      <a:pt x="8224" y="4443"/>
                    </a:lnTo>
                    <a:lnTo>
                      <a:pt x="8224" y="1923"/>
                    </a:lnTo>
                    <a:lnTo>
                      <a:pt x="6302" y="1"/>
                    </a:lnTo>
                    <a:cubicBezTo>
                      <a:pt x="5625" y="395"/>
                      <a:pt x="4876" y="592"/>
                      <a:pt x="4124" y="592"/>
                    </a:cubicBezTo>
                    <a:cubicBezTo>
                      <a:pt x="3372" y="592"/>
                      <a:pt x="2616" y="395"/>
                      <a:pt x="19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43"/>
              <p:cNvSpPr/>
              <p:nvPr/>
            </p:nvSpPr>
            <p:spPr>
              <a:xfrm>
                <a:off x="-57903500" y="3590375"/>
                <a:ext cx="205575" cy="117375"/>
              </a:xfrm>
              <a:custGeom>
                <a:avLst/>
                <a:gdLst/>
                <a:ahLst/>
                <a:cxnLst/>
                <a:rect l="l" t="t" r="r" b="b"/>
                <a:pathLst>
                  <a:path w="8223" h="4695" extrusionOk="0">
                    <a:moveTo>
                      <a:pt x="4096" y="0"/>
                    </a:moveTo>
                    <a:cubicBezTo>
                      <a:pt x="3560" y="0"/>
                      <a:pt x="3088" y="315"/>
                      <a:pt x="2804" y="756"/>
                    </a:cubicBezTo>
                    <a:cubicBezTo>
                      <a:pt x="2753" y="751"/>
                      <a:pt x="2702" y="748"/>
                      <a:pt x="2651" y="748"/>
                    </a:cubicBezTo>
                    <a:cubicBezTo>
                      <a:pt x="2101" y="748"/>
                      <a:pt x="1551" y="1051"/>
                      <a:pt x="1292" y="1512"/>
                    </a:cubicBezTo>
                    <a:cubicBezTo>
                      <a:pt x="567" y="1638"/>
                      <a:pt x="0" y="2269"/>
                      <a:pt x="0" y="3056"/>
                    </a:cubicBezTo>
                    <a:lnTo>
                      <a:pt x="0" y="4694"/>
                    </a:lnTo>
                    <a:lnTo>
                      <a:pt x="1607" y="3088"/>
                    </a:lnTo>
                    <a:cubicBezTo>
                      <a:pt x="1683" y="3011"/>
                      <a:pt x="1783" y="2970"/>
                      <a:pt x="1884" y="2970"/>
                    </a:cubicBezTo>
                    <a:cubicBezTo>
                      <a:pt x="1951" y="2970"/>
                      <a:pt x="2018" y="2987"/>
                      <a:pt x="2080" y="3025"/>
                    </a:cubicBezTo>
                    <a:cubicBezTo>
                      <a:pt x="2694" y="3450"/>
                      <a:pt x="3403" y="3663"/>
                      <a:pt x="4112" y="3663"/>
                    </a:cubicBezTo>
                    <a:cubicBezTo>
                      <a:pt x="4821" y="3663"/>
                      <a:pt x="5529" y="3450"/>
                      <a:pt x="6144" y="3025"/>
                    </a:cubicBezTo>
                    <a:cubicBezTo>
                      <a:pt x="6206" y="2987"/>
                      <a:pt x="6273" y="2970"/>
                      <a:pt x="6339" y="2970"/>
                    </a:cubicBezTo>
                    <a:cubicBezTo>
                      <a:pt x="6441" y="2970"/>
                      <a:pt x="6540" y="3011"/>
                      <a:pt x="6616" y="3088"/>
                    </a:cubicBezTo>
                    <a:lnTo>
                      <a:pt x="8223" y="4694"/>
                    </a:lnTo>
                    <a:lnTo>
                      <a:pt x="8223" y="3056"/>
                    </a:lnTo>
                    <a:cubicBezTo>
                      <a:pt x="8192" y="2300"/>
                      <a:pt x="7656" y="1638"/>
                      <a:pt x="6900" y="1512"/>
                    </a:cubicBezTo>
                    <a:cubicBezTo>
                      <a:pt x="6641" y="1051"/>
                      <a:pt x="6091" y="748"/>
                      <a:pt x="5541" y="748"/>
                    </a:cubicBezTo>
                    <a:cubicBezTo>
                      <a:pt x="5490" y="748"/>
                      <a:pt x="5439" y="751"/>
                      <a:pt x="5388" y="756"/>
                    </a:cubicBezTo>
                    <a:cubicBezTo>
                      <a:pt x="5136" y="284"/>
                      <a:pt x="4663" y="0"/>
                      <a:pt x="4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43"/>
              <p:cNvSpPr/>
              <p:nvPr/>
            </p:nvSpPr>
            <p:spPr>
              <a:xfrm>
                <a:off x="-57903500" y="3798700"/>
                <a:ext cx="204800" cy="110675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4427" extrusionOk="0">
                    <a:moveTo>
                      <a:pt x="5159" y="1001"/>
                    </a:moveTo>
                    <a:cubicBezTo>
                      <a:pt x="5254" y="1001"/>
                      <a:pt x="5340" y="1040"/>
                      <a:pt x="5388" y="1119"/>
                    </a:cubicBezTo>
                    <a:cubicBezTo>
                      <a:pt x="5545" y="1245"/>
                      <a:pt x="5545" y="1465"/>
                      <a:pt x="5388" y="1654"/>
                    </a:cubicBezTo>
                    <a:cubicBezTo>
                      <a:pt x="5041" y="2001"/>
                      <a:pt x="4569" y="2190"/>
                      <a:pt x="4096" y="2190"/>
                    </a:cubicBezTo>
                    <a:cubicBezTo>
                      <a:pt x="3623" y="2190"/>
                      <a:pt x="3119" y="2001"/>
                      <a:pt x="2804" y="1654"/>
                    </a:cubicBezTo>
                    <a:cubicBezTo>
                      <a:pt x="2647" y="1497"/>
                      <a:pt x="2647" y="1245"/>
                      <a:pt x="2804" y="1119"/>
                    </a:cubicBezTo>
                    <a:cubicBezTo>
                      <a:pt x="2883" y="1040"/>
                      <a:pt x="2978" y="1001"/>
                      <a:pt x="3068" y="1001"/>
                    </a:cubicBezTo>
                    <a:cubicBezTo>
                      <a:pt x="3159" y="1001"/>
                      <a:pt x="3245" y="1040"/>
                      <a:pt x="3308" y="1119"/>
                    </a:cubicBezTo>
                    <a:cubicBezTo>
                      <a:pt x="3529" y="1339"/>
                      <a:pt x="3812" y="1449"/>
                      <a:pt x="4096" y="1449"/>
                    </a:cubicBezTo>
                    <a:cubicBezTo>
                      <a:pt x="4380" y="1449"/>
                      <a:pt x="4663" y="1339"/>
                      <a:pt x="4884" y="1119"/>
                    </a:cubicBezTo>
                    <a:cubicBezTo>
                      <a:pt x="4962" y="1040"/>
                      <a:pt x="5065" y="1001"/>
                      <a:pt x="5159" y="1001"/>
                    </a:cubicBezTo>
                    <a:close/>
                    <a:moveTo>
                      <a:pt x="4080" y="0"/>
                    </a:moveTo>
                    <a:cubicBezTo>
                      <a:pt x="3371" y="0"/>
                      <a:pt x="2663" y="205"/>
                      <a:pt x="2048" y="615"/>
                    </a:cubicBezTo>
                    <a:cubicBezTo>
                      <a:pt x="1985" y="646"/>
                      <a:pt x="1922" y="678"/>
                      <a:pt x="1859" y="678"/>
                    </a:cubicBezTo>
                    <a:lnTo>
                      <a:pt x="0" y="678"/>
                    </a:lnTo>
                    <a:cubicBezTo>
                      <a:pt x="189" y="2788"/>
                      <a:pt x="1922" y="4427"/>
                      <a:pt x="4096" y="4427"/>
                    </a:cubicBezTo>
                    <a:cubicBezTo>
                      <a:pt x="6270" y="4427"/>
                      <a:pt x="8003" y="2788"/>
                      <a:pt x="8192" y="678"/>
                    </a:cubicBezTo>
                    <a:lnTo>
                      <a:pt x="6333" y="678"/>
                    </a:lnTo>
                    <a:cubicBezTo>
                      <a:pt x="6270" y="678"/>
                      <a:pt x="6175" y="646"/>
                      <a:pt x="6112" y="615"/>
                    </a:cubicBezTo>
                    <a:cubicBezTo>
                      <a:pt x="5498" y="205"/>
                      <a:pt x="4789" y="0"/>
                      <a:pt x="40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43"/>
              <p:cNvSpPr/>
              <p:nvPr/>
            </p:nvSpPr>
            <p:spPr>
              <a:xfrm>
                <a:off x="-57679825" y="3726625"/>
                <a:ext cx="18925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553" extrusionOk="0">
                    <a:moveTo>
                      <a:pt x="1" y="1"/>
                    </a:moveTo>
                    <a:lnTo>
                      <a:pt x="1" y="2552"/>
                    </a:lnTo>
                    <a:cubicBezTo>
                      <a:pt x="442" y="2269"/>
                      <a:pt x="757" y="1796"/>
                      <a:pt x="757" y="1261"/>
                    </a:cubicBezTo>
                    <a:cubicBezTo>
                      <a:pt x="757" y="757"/>
                      <a:pt x="442" y="284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DCF071A-900A-428F-9FA2-B6477E40E6F8}"/>
              </a:ext>
            </a:extLst>
          </p:cNvPr>
          <p:cNvGrpSpPr/>
          <p:nvPr/>
        </p:nvGrpSpPr>
        <p:grpSpPr>
          <a:xfrm>
            <a:off x="5412325" y="1821507"/>
            <a:ext cx="1651222" cy="2716950"/>
            <a:chOff x="5390976" y="1532000"/>
            <a:chExt cx="1651222" cy="2716950"/>
          </a:xfrm>
        </p:grpSpPr>
        <p:grpSp>
          <p:nvGrpSpPr>
            <p:cNvPr id="2877" name="Google Shape;2877;p43"/>
            <p:cNvGrpSpPr/>
            <p:nvPr/>
          </p:nvGrpSpPr>
          <p:grpSpPr>
            <a:xfrm>
              <a:off x="5390976" y="1532000"/>
              <a:ext cx="1651222" cy="2716950"/>
              <a:chOff x="5390987" y="1532000"/>
              <a:chExt cx="1651222" cy="2716950"/>
            </a:xfrm>
          </p:grpSpPr>
          <p:sp>
            <p:nvSpPr>
              <p:cNvPr id="2878" name="Google Shape;2878;p43"/>
              <p:cNvSpPr txBox="1"/>
              <p:nvPr/>
            </p:nvSpPr>
            <p:spPr>
              <a:xfrm>
                <a:off x="5390987" y="3917150"/>
                <a:ext cx="165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Millennials</a:t>
                </a:r>
                <a:endParaRPr sz="17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880" name="Google Shape;2880;p43"/>
              <p:cNvSpPr txBox="1"/>
              <p:nvPr/>
            </p:nvSpPr>
            <p:spPr>
              <a:xfrm>
                <a:off x="5391009" y="3435500"/>
                <a:ext cx="1651200" cy="48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 b="1" dirty="0">
                    <a:solidFill>
                      <a:schemeClr val="accent6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1980-1994</a:t>
                </a:r>
                <a:endParaRPr sz="21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881" name="Google Shape;2881;p43"/>
              <p:cNvSpPr txBox="1"/>
              <p:nvPr/>
            </p:nvSpPr>
            <p:spPr>
              <a:xfrm>
                <a:off x="5391009" y="1532000"/>
                <a:ext cx="1651200" cy="48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 b="1" dirty="0">
                    <a:solidFill>
                      <a:schemeClr val="accent6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35 %</a:t>
                </a:r>
                <a:endParaRPr sz="21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2921" name="Google Shape;2921;p43"/>
            <p:cNvGrpSpPr/>
            <p:nvPr/>
          </p:nvGrpSpPr>
          <p:grpSpPr>
            <a:xfrm>
              <a:off x="5592750" y="2105025"/>
              <a:ext cx="1247700" cy="1247700"/>
              <a:chOff x="5592750" y="2105025"/>
              <a:chExt cx="1247700" cy="1247700"/>
            </a:xfrm>
          </p:grpSpPr>
          <p:sp>
            <p:nvSpPr>
              <p:cNvPr id="2922" name="Google Shape;2922;p43"/>
              <p:cNvSpPr/>
              <p:nvPr/>
            </p:nvSpPr>
            <p:spPr>
              <a:xfrm>
                <a:off x="5592750" y="2105025"/>
                <a:ext cx="1247700" cy="1247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3" name="Google Shape;2923;p43"/>
              <p:cNvSpPr/>
              <p:nvPr/>
            </p:nvSpPr>
            <p:spPr>
              <a:xfrm>
                <a:off x="5592750" y="2105025"/>
                <a:ext cx="1247700" cy="1247700"/>
              </a:xfrm>
              <a:prstGeom prst="pie">
                <a:avLst>
                  <a:gd name="adj1" fmla="val 7363814"/>
                  <a:gd name="adj2" fmla="val 1620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43"/>
              <p:cNvSpPr/>
              <p:nvPr/>
            </p:nvSpPr>
            <p:spPr>
              <a:xfrm>
                <a:off x="5880150" y="2392425"/>
                <a:ext cx="672900" cy="672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5" name="Google Shape;2925;p43"/>
            <p:cNvGrpSpPr/>
            <p:nvPr/>
          </p:nvGrpSpPr>
          <p:grpSpPr>
            <a:xfrm>
              <a:off x="6059274" y="2546359"/>
              <a:ext cx="314662" cy="358971"/>
              <a:chOff x="-56766175" y="3198925"/>
              <a:chExt cx="279625" cy="319000"/>
            </a:xfrm>
          </p:grpSpPr>
          <p:sp>
            <p:nvSpPr>
              <p:cNvPr id="2926" name="Google Shape;2926;p43"/>
              <p:cNvSpPr/>
              <p:nvPr/>
            </p:nvSpPr>
            <p:spPr>
              <a:xfrm>
                <a:off x="-56766175" y="3335975"/>
                <a:ext cx="18925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553" extrusionOk="0">
                    <a:moveTo>
                      <a:pt x="757" y="0"/>
                    </a:moveTo>
                    <a:cubicBezTo>
                      <a:pt x="316" y="221"/>
                      <a:pt x="1" y="693"/>
                      <a:pt x="1" y="1260"/>
                    </a:cubicBezTo>
                    <a:cubicBezTo>
                      <a:pt x="1" y="1796"/>
                      <a:pt x="316" y="2269"/>
                      <a:pt x="757" y="2552"/>
                    </a:cubicBezTo>
                    <a:lnTo>
                      <a:pt x="757" y="158"/>
                    </a:lnTo>
                    <a:lnTo>
                      <a:pt x="75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43"/>
              <p:cNvSpPr/>
              <p:nvPr/>
            </p:nvSpPr>
            <p:spPr>
              <a:xfrm>
                <a:off x="-56747275" y="3198925"/>
                <a:ext cx="222925" cy="93750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3750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32" y="347"/>
                    </a:cubicBezTo>
                    <a:cubicBezTo>
                      <a:pt x="410" y="2269"/>
                      <a:pt x="2080" y="3749"/>
                      <a:pt x="4096" y="3749"/>
                    </a:cubicBezTo>
                    <a:lnTo>
                      <a:pt x="8917" y="3749"/>
                    </a:lnTo>
                    <a:cubicBezTo>
                      <a:pt x="8728" y="1639"/>
                      <a:pt x="6995" y="0"/>
                      <a:pt x="48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43"/>
              <p:cNvSpPr/>
              <p:nvPr/>
            </p:nvSpPr>
            <p:spPr>
              <a:xfrm>
                <a:off x="-56710250" y="3348575"/>
                <a:ext cx="55150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206" extrusionOk="0">
                    <a:moveTo>
                      <a:pt x="1103" y="0"/>
                    </a:moveTo>
                    <a:cubicBezTo>
                      <a:pt x="473" y="0"/>
                      <a:pt x="0" y="504"/>
                      <a:pt x="0" y="1103"/>
                    </a:cubicBezTo>
                    <a:cubicBezTo>
                      <a:pt x="0" y="1670"/>
                      <a:pt x="504" y="2206"/>
                      <a:pt x="1103" y="2206"/>
                    </a:cubicBezTo>
                    <a:cubicBezTo>
                      <a:pt x="1733" y="2206"/>
                      <a:pt x="2206" y="1702"/>
                      <a:pt x="2206" y="1103"/>
                    </a:cubicBezTo>
                    <a:cubicBezTo>
                      <a:pt x="2206" y="504"/>
                      <a:pt x="1733" y="0"/>
                      <a:pt x="11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43"/>
              <p:cNvSpPr/>
              <p:nvPr/>
            </p:nvSpPr>
            <p:spPr>
              <a:xfrm>
                <a:off x="-56597625" y="3349350"/>
                <a:ext cx="55150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207" extrusionOk="0">
                    <a:moveTo>
                      <a:pt x="1103" y="1"/>
                    </a:moveTo>
                    <a:cubicBezTo>
                      <a:pt x="473" y="1"/>
                      <a:pt x="1" y="505"/>
                      <a:pt x="1" y="1103"/>
                    </a:cubicBezTo>
                    <a:cubicBezTo>
                      <a:pt x="1" y="1702"/>
                      <a:pt x="473" y="2206"/>
                      <a:pt x="1103" y="2206"/>
                    </a:cubicBezTo>
                    <a:cubicBezTo>
                      <a:pt x="1702" y="2206"/>
                      <a:pt x="2206" y="1702"/>
                      <a:pt x="2206" y="1103"/>
                    </a:cubicBezTo>
                    <a:cubicBezTo>
                      <a:pt x="2206" y="505"/>
                      <a:pt x="1702" y="1"/>
                      <a:pt x="11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43"/>
              <p:cNvSpPr/>
              <p:nvPr/>
            </p:nvSpPr>
            <p:spPr>
              <a:xfrm>
                <a:off x="-56727575" y="3376925"/>
                <a:ext cx="204800" cy="141000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5640" extrusionOk="0">
                    <a:moveTo>
                      <a:pt x="5104" y="2174"/>
                    </a:moveTo>
                    <a:cubicBezTo>
                      <a:pt x="5199" y="2174"/>
                      <a:pt x="5293" y="2206"/>
                      <a:pt x="5356" y="2269"/>
                    </a:cubicBezTo>
                    <a:cubicBezTo>
                      <a:pt x="5545" y="2395"/>
                      <a:pt x="5545" y="2647"/>
                      <a:pt x="5388" y="2804"/>
                    </a:cubicBezTo>
                    <a:cubicBezTo>
                      <a:pt x="5041" y="3151"/>
                      <a:pt x="4569" y="3340"/>
                      <a:pt x="4096" y="3340"/>
                    </a:cubicBezTo>
                    <a:cubicBezTo>
                      <a:pt x="3560" y="3340"/>
                      <a:pt x="3088" y="3151"/>
                      <a:pt x="2741" y="2804"/>
                    </a:cubicBezTo>
                    <a:cubicBezTo>
                      <a:pt x="2584" y="2647"/>
                      <a:pt x="2584" y="2395"/>
                      <a:pt x="2741" y="2269"/>
                    </a:cubicBezTo>
                    <a:cubicBezTo>
                      <a:pt x="2820" y="2206"/>
                      <a:pt x="2922" y="2174"/>
                      <a:pt x="3021" y="2174"/>
                    </a:cubicBezTo>
                    <a:cubicBezTo>
                      <a:pt x="3119" y="2174"/>
                      <a:pt x="3214" y="2206"/>
                      <a:pt x="3277" y="2269"/>
                    </a:cubicBezTo>
                    <a:cubicBezTo>
                      <a:pt x="3482" y="2489"/>
                      <a:pt x="3765" y="2600"/>
                      <a:pt x="4053" y="2600"/>
                    </a:cubicBezTo>
                    <a:cubicBezTo>
                      <a:pt x="4340" y="2600"/>
                      <a:pt x="4632" y="2489"/>
                      <a:pt x="4852" y="2269"/>
                    </a:cubicBezTo>
                    <a:cubicBezTo>
                      <a:pt x="4915" y="2206"/>
                      <a:pt x="5010" y="2174"/>
                      <a:pt x="5104" y="2174"/>
                    </a:cubicBezTo>
                    <a:close/>
                    <a:moveTo>
                      <a:pt x="0" y="0"/>
                    </a:moveTo>
                    <a:lnTo>
                      <a:pt x="0" y="1513"/>
                    </a:lnTo>
                    <a:cubicBezTo>
                      <a:pt x="0" y="3623"/>
                      <a:pt x="1639" y="5451"/>
                      <a:pt x="3718" y="5640"/>
                    </a:cubicBezTo>
                    <a:lnTo>
                      <a:pt x="3718" y="4537"/>
                    </a:lnTo>
                    <a:cubicBezTo>
                      <a:pt x="3718" y="4348"/>
                      <a:pt x="3875" y="4191"/>
                      <a:pt x="4096" y="4191"/>
                    </a:cubicBezTo>
                    <a:cubicBezTo>
                      <a:pt x="4285" y="4191"/>
                      <a:pt x="4442" y="4348"/>
                      <a:pt x="4442" y="4537"/>
                    </a:cubicBezTo>
                    <a:lnTo>
                      <a:pt x="4442" y="5640"/>
                    </a:lnTo>
                    <a:cubicBezTo>
                      <a:pt x="6522" y="5451"/>
                      <a:pt x="8192" y="3623"/>
                      <a:pt x="8192" y="1513"/>
                    </a:cubicBezTo>
                    <a:lnTo>
                      <a:pt x="8192" y="0"/>
                    </a:lnTo>
                    <a:cubicBezTo>
                      <a:pt x="8192" y="1009"/>
                      <a:pt x="7309" y="1859"/>
                      <a:pt x="6301" y="1859"/>
                    </a:cubicBezTo>
                    <a:cubicBezTo>
                      <a:pt x="5388" y="1859"/>
                      <a:pt x="4632" y="1229"/>
                      <a:pt x="4474" y="347"/>
                    </a:cubicBezTo>
                    <a:lnTo>
                      <a:pt x="3655" y="347"/>
                    </a:lnTo>
                    <a:cubicBezTo>
                      <a:pt x="3497" y="1229"/>
                      <a:pt x="2710" y="1859"/>
                      <a:pt x="1828" y="1859"/>
                    </a:cubicBezTo>
                    <a:cubicBezTo>
                      <a:pt x="819" y="1859"/>
                      <a:pt x="0" y="1009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43"/>
              <p:cNvSpPr/>
              <p:nvPr/>
            </p:nvSpPr>
            <p:spPr>
              <a:xfrm>
                <a:off x="-56729150" y="3289500"/>
                <a:ext cx="204000" cy="87450"/>
              </a:xfrm>
              <a:custGeom>
                <a:avLst/>
                <a:gdLst/>
                <a:ahLst/>
                <a:cxnLst/>
                <a:rect l="l" t="t" r="r" b="b"/>
                <a:pathLst>
                  <a:path w="8160" h="3498" extrusionOk="0">
                    <a:moveTo>
                      <a:pt x="567" y="0"/>
                    </a:moveTo>
                    <a:cubicBezTo>
                      <a:pt x="221" y="630"/>
                      <a:pt x="0" y="1292"/>
                      <a:pt x="0" y="2017"/>
                    </a:cubicBezTo>
                    <a:lnTo>
                      <a:pt x="0" y="3497"/>
                    </a:lnTo>
                    <a:cubicBezTo>
                      <a:pt x="0" y="2489"/>
                      <a:pt x="851" y="1639"/>
                      <a:pt x="1859" y="1639"/>
                    </a:cubicBezTo>
                    <a:cubicBezTo>
                      <a:pt x="2773" y="1639"/>
                      <a:pt x="3529" y="2269"/>
                      <a:pt x="3686" y="3151"/>
                    </a:cubicBezTo>
                    <a:lnTo>
                      <a:pt x="4505" y="3151"/>
                    </a:lnTo>
                    <a:cubicBezTo>
                      <a:pt x="4663" y="2269"/>
                      <a:pt x="5451" y="1639"/>
                      <a:pt x="6333" y="1639"/>
                    </a:cubicBezTo>
                    <a:cubicBezTo>
                      <a:pt x="7341" y="1639"/>
                      <a:pt x="8160" y="2489"/>
                      <a:pt x="8160" y="3497"/>
                    </a:cubicBezTo>
                    <a:lnTo>
                      <a:pt x="8160" y="914"/>
                    </a:lnTo>
                    <a:lnTo>
                      <a:pt x="3340" y="914"/>
                    </a:lnTo>
                    <a:cubicBezTo>
                      <a:pt x="2332" y="851"/>
                      <a:pt x="1355" y="536"/>
                      <a:pt x="5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43"/>
              <p:cNvSpPr/>
              <p:nvPr/>
            </p:nvSpPr>
            <p:spPr>
              <a:xfrm>
                <a:off x="-56505475" y="3335975"/>
                <a:ext cx="18925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553" extrusionOk="0">
                    <a:moveTo>
                      <a:pt x="1" y="0"/>
                    </a:moveTo>
                    <a:lnTo>
                      <a:pt x="1" y="2552"/>
                    </a:lnTo>
                    <a:cubicBezTo>
                      <a:pt x="442" y="2269"/>
                      <a:pt x="757" y="1796"/>
                      <a:pt x="757" y="1260"/>
                    </a:cubicBezTo>
                    <a:cubicBezTo>
                      <a:pt x="757" y="693"/>
                      <a:pt x="473" y="221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6F4F130-35F7-4434-A112-F4A3366C94B8}"/>
              </a:ext>
            </a:extLst>
          </p:cNvPr>
          <p:cNvGrpSpPr/>
          <p:nvPr/>
        </p:nvGrpSpPr>
        <p:grpSpPr>
          <a:xfrm>
            <a:off x="7037990" y="1836362"/>
            <a:ext cx="1651210" cy="2716950"/>
            <a:chOff x="7035578" y="1532000"/>
            <a:chExt cx="1651210" cy="2716950"/>
          </a:xfrm>
        </p:grpSpPr>
        <p:grpSp>
          <p:nvGrpSpPr>
            <p:cNvPr id="2887" name="Google Shape;2887;p43"/>
            <p:cNvGrpSpPr/>
            <p:nvPr/>
          </p:nvGrpSpPr>
          <p:grpSpPr>
            <a:xfrm>
              <a:off x="7035578" y="1532000"/>
              <a:ext cx="1651210" cy="2716950"/>
              <a:chOff x="7035578" y="1532000"/>
              <a:chExt cx="1651210" cy="2716950"/>
            </a:xfrm>
          </p:grpSpPr>
          <p:sp>
            <p:nvSpPr>
              <p:cNvPr id="2888" name="Google Shape;2888;p43"/>
              <p:cNvSpPr txBox="1"/>
              <p:nvPr/>
            </p:nvSpPr>
            <p:spPr>
              <a:xfrm>
                <a:off x="7035588" y="3917150"/>
                <a:ext cx="165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Generation Z</a:t>
                </a:r>
                <a:endParaRPr sz="17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890" name="Google Shape;2890;p43"/>
              <p:cNvSpPr txBox="1"/>
              <p:nvPr/>
            </p:nvSpPr>
            <p:spPr>
              <a:xfrm>
                <a:off x="7035578" y="3435500"/>
                <a:ext cx="1651200" cy="48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 b="1" dirty="0">
                    <a:solidFill>
                      <a:schemeClr val="accent3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1995-2012</a:t>
                </a:r>
                <a:endParaRPr sz="21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891" name="Google Shape;2891;p43"/>
              <p:cNvSpPr txBox="1"/>
              <p:nvPr/>
            </p:nvSpPr>
            <p:spPr>
              <a:xfrm>
                <a:off x="7035578" y="1532000"/>
                <a:ext cx="1651200" cy="48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 b="1" dirty="0">
                    <a:solidFill>
                      <a:schemeClr val="accent3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10 %</a:t>
                </a:r>
                <a:endParaRPr sz="21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2933" name="Google Shape;2933;p43"/>
            <p:cNvGrpSpPr/>
            <p:nvPr/>
          </p:nvGrpSpPr>
          <p:grpSpPr>
            <a:xfrm>
              <a:off x="7259525" y="2105025"/>
              <a:ext cx="1247700" cy="1247700"/>
              <a:chOff x="7259525" y="2105025"/>
              <a:chExt cx="1247700" cy="1247700"/>
            </a:xfrm>
          </p:grpSpPr>
          <p:sp>
            <p:nvSpPr>
              <p:cNvPr id="2934" name="Google Shape;2934;p43"/>
              <p:cNvSpPr/>
              <p:nvPr/>
            </p:nvSpPr>
            <p:spPr>
              <a:xfrm>
                <a:off x="7259525" y="2105025"/>
                <a:ext cx="1247700" cy="1247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43"/>
              <p:cNvSpPr/>
              <p:nvPr/>
            </p:nvSpPr>
            <p:spPr>
              <a:xfrm>
                <a:off x="7259525" y="2105025"/>
                <a:ext cx="1247700" cy="1247700"/>
              </a:xfrm>
              <a:prstGeom prst="pie">
                <a:avLst>
                  <a:gd name="adj1" fmla="val 14101289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43"/>
              <p:cNvSpPr/>
              <p:nvPr/>
            </p:nvSpPr>
            <p:spPr>
              <a:xfrm>
                <a:off x="7546925" y="2392425"/>
                <a:ext cx="672900" cy="672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7" name="Google Shape;2937;p43"/>
            <p:cNvGrpSpPr/>
            <p:nvPr/>
          </p:nvGrpSpPr>
          <p:grpSpPr>
            <a:xfrm>
              <a:off x="7703852" y="2546355"/>
              <a:ext cx="358999" cy="358999"/>
              <a:chOff x="-55988800" y="3982600"/>
              <a:chExt cx="319025" cy="319025"/>
            </a:xfrm>
          </p:grpSpPr>
          <p:sp>
            <p:nvSpPr>
              <p:cNvPr id="2938" name="Google Shape;2938;p43"/>
              <p:cNvSpPr/>
              <p:nvPr/>
            </p:nvSpPr>
            <p:spPr>
              <a:xfrm>
                <a:off x="-55791875" y="3982600"/>
                <a:ext cx="102400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4097" extrusionOk="0">
                    <a:moveTo>
                      <a:pt x="1859" y="1"/>
                    </a:moveTo>
                    <a:cubicBezTo>
                      <a:pt x="1071" y="1"/>
                      <a:pt x="410" y="379"/>
                      <a:pt x="0" y="977"/>
                    </a:cubicBezTo>
                    <a:cubicBezTo>
                      <a:pt x="1512" y="1450"/>
                      <a:pt x="2647" y="2647"/>
                      <a:pt x="3119" y="4096"/>
                    </a:cubicBezTo>
                    <a:cubicBezTo>
                      <a:pt x="3718" y="3687"/>
                      <a:pt x="4096" y="3025"/>
                      <a:pt x="4096" y="2237"/>
                    </a:cubicBezTo>
                    <a:cubicBezTo>
                      <a:pt x="4096" y="1009"/>
                      <a:pt x="3119" y="1"/>
                      <a:pt x="1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43"/>
              <p:cNvSpPr/>
              <p:nvPr/>
            </p:nvSpPr>
            <p:spPr>
              <a:xfrm>
                <a:off x="-55969100" y="3982600"/>
                <a:ext cx="102400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4097" extrusionOk="0">
                    <a:moveTo>
                      <a:pt x="2269" y="1"/>
                    </a:moveTo>
                    <a:cubicBezTo>
                      <a:pt x="1040" y="1"/>
                      <a:pt x="1" y="977"/>
                      <a:pt x="1" y="2237"/>
                    </a:cubicBezTo>
                    <a:cubicBezTo>
                      <a:pt x="1" y="2994"/>
                      <a:pt x="410" y="3687"/>
                      <a:pt x="1009" y="4096"/>
                    </a:cubicBezTo>
                    <a:cubicBezTo>
                      <a:pt x="1481" y="2647"/>
                      <a:pt x="2647" y="1450"/>
                      <a:pt x="4096" y="977"/>
                    </a:cubicBezTo>
                    <a:cubicBezTo>
                      <a:pt x="3718" y="379"/>
                      <a:pt x="3057" y="1"/>
                      <a:pt x="2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43"/>
              <p:cNvSpPr/>
              <p:nvPr/>
            </p:nvSpPr>
            <p:spPr>
              <a:xfrm>
                <a:off x="-55819450" y="4021200"/>
                <a:ext cx="92950" cy="92175"/>
              </a:xfrm>
              <a:custGeom>
                <a:avLst/>
                <a:gdLst/>
                <a:ahLst/>
                <a:cxnLst/>
                <a:rect l="l" t="t" r="r" b="b"/>
                <a:pathLst>
                  <a:path w="3718" h="3687" extrusionOk="0">
                    <a:moveTo>
                      <a:pt x="32" y="0"/>
                    </a:moveTo>
                    <a:lnTo>
                      <a:pt x="32" y="1103"/>
                    </a:lnTo>
                    <a:cubicBezTo>
                      <a:pt x="1" y="2521"/>
                      <a:pt x="1198" y="3686"/>
                      <a:pt x="2615" y="3686"/>
                    </a:cubicBezTo>
                    <a:lnTo>
                      <a:pt x="3718" y="3686"/>
                    </a:lnTo>
                    <a:cubicBezTo>
                      <a:pt x="3529" y="1733"/>
                      <a:pt x="1985" y="158"/>
                      <a:pt x="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43"/>
              <p:cNvSpPr/>
              <p:nvPr/>
            </p:nvSpPr>
            <p:spPr>
              <a:xfrm>
                <a:off x="-55930500" y="4021200"/>
                <a:ext cx="92950" cy="92175"/>
              </a:xfrm>
              <a:custGeom>
                <a:avLst/>
                <a:gdLst/>
                <a:ahLst/>
                <a:cxnLst/>
                <a:rect l="l" t="t" r="r" b="b"/>
                <a:pathLst>
                  <a:path w="3718" h="3687" extrusionOk="0">
                    <a:moveTo>
                      <a:pt x="3718" y="0"/>
                    </a:moveTo>
                    <a:cubicBezTo>
                      <a:pt x="1733" y="158"/>
                      <a:pt x="158" y="1733"/>
                      <a:pt x="0" y="3686"/>
                    </a:cubicBezTo>
                    <a:lnTo>
                      <a:pt x="1103" y="3686"/>
                    </a:lnTo>
                    <a:cubicBezTo>
                      <a:pt x="2552" y="3686"/>
                      <a:pt x="3718" y="2521"/>
                      <a:pt x="3718" y="1103"/>
                    </a:cubicBezTo>
                    <a:lnTo>
                      <a:pt x="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43"/>
              <p:cNvSpPr/>
              <p:nvPr/>
            </p:nvSpPr>
            <p:spPr>
              <a:xfrm>
                <a:off x="-55988800" y="4086575"/>
                <a:ext cx="319025" cy="215050"/>
              </a:xfrm>
              <a:custGeom>
                <a:avLst/>
                <a:gdLst/>
                <a:ahLst/>
                <a:cxnLst/>
                <a:rect l="l" t="t" r="r" b="b"/>
                <a:pathLst>
                  <a:path w="12761" h="8602" extrusionOk="0">
                    <a:moveTo>
                      <a:pt x="4884" y="2584"/>
                    </a:moveTo>
                    <a:cubicBezTo>
                      <a:pt x="5105" y="2584"/>
                      <a:pt x="5262" y="2741"/>
                      <a:pt x="5262" y="2930"/>
                    </a:cubicBezTo>
                    <a:cubicBezTo>
                      <a:pt x="5262" y="3119"/>
                      <a:pt x="5105" y="3277"/>
                      <a:pt x="4884" y="3277"/>
                    </a:cubicBezTo>
                    <a:cubicBezTo>
                      <a:pt x="4695" y="3277"/>
                      <a:pt x="4538" y="3151"/>
                      <a:pt x="4538" y="2930"/>
                    </a:cubicBezTo>
                    <a:cubicBezTo>
                      <a:pt x="4538" y="2741"/>
                      <a:pt x="4695" y="2584"/>
                      <a:pt x="4884" y="2584"/>
                    </a:cubicBezTo>
                    <a:close/>
                    <a:moveTo>
                      <a:pt x="7877" y="2615"/>
                    </a:moveTo>
                    <a:cubicBezTo>
                      <a:pt x="8098" y="2615"/>
                      <a:pt x="8255" y="2773"/>
                      <a:pt x="8255" y="2962"/>
                    </a:cubicBezTo>
                    <a:cubicBezTo>
                      <a:pt x="8287" y="3151"/>
                      <a:pt x="8129" y="3308"/>
                      <a:pt x="7877" y="3308"/>
                    </a:cubicBezTo>
                    <a:cubicBezTo>
                      <a:pt x="7688" y="3308"/>
                      <a:pt x="7531" y="3151"/>
                      <a:pt x="7531" y="2962"/>
                    </a:cubicBezTo>
                    <a:cubicBezTo>
                      <a:pt x="7531" y="2773"/>
                      <a:pt x="7688" y="2615"/>
                      <a:pt x="7877" y="2615"/>
                    </a:cubicBezTo>
                    <a:close/>
                    <a:moveTo>
                      <a:pt x="1104" y="4222"/>
                    </a:moveTo>
                    <a:cubicBezTo>
                      <a:pt x="1387" y="4568"/>
                      <a:pt x="1828" y="4820"/>
                      <a:pt x="2332" y="4820"/>
                    </a:cubicBezTo>
                    <a:cubicBezTo>
                      <a:pt x="2301" y="5199"/>
                      <a:pt x="1954" y="5577"/>
                      <a:pt x="1545" y="5577"/>
                    </a:cubicBezTo>
                    <a:cubicBezTo>
                      <a:pt x="1167" y="5577"/>
                      <a:pt x="789" y="5199"/>
                      <a:pt x="789" y="4820"/>
                    </a:cubicBezTo>
                    <a:cubicBezTo>
                      <a:pt x="789" y="4568"/>
                      <a:pt x="915" y="4348"/>
                      <a:pt x="1104" y="4222"/>
                    </a:cubicBezTo>
                    <a:close/>
                    <a:moveTo>
                      <a:pt x="11721" y="4222"/>
                    </a:moveTo>
                    <a:cubicBezTo>
                      <a:pt x="11910" y="4348"/>
                      <a:pt x="12036" y="4568"/>
                      <a:pt x="12036" y="4820"/>
                    </a:cubicBezTo>
                    <a:cubicBezTo>
                      <a:pt x="12036" y="5199"/>
                      <a:pt x="11721" y="5577"/>
                      <a:pt x="11280" y="5577"/>
                    </a:cubicBezTo>
                    <a:cubicBezTo>
                      <a:pt x="10870" y="5577"/>
                      <a:pt x="10492" y="5199"/>
                      <a:pt x="10492" y="4820"/>
                    </a:cubicBezTo>
                    <a:cubicBezTo>
                      <a:pt x="10965" y="4820"/>
                      <a:pt x="11437" y="4568"/>
                      <a:pt x="11721" y="4222"/>
                    </a:cubicBezTo>
                    <a:close/>
                    <a:moveTo>
                      <a:pt x="7460" y="5143"/>
                    </a:moveTo>
                    <a:cubicBezTo>
                      <a:pt x="7554" y="5143"/>
                      <a:pt x="7641" y="5183"/>
                      <a:pt x="7688" y="5262"/>
                    </a:cubicBezTo>
                    <a:cubicBezTo>
                      <a:pt x="7877" y="5356"/>
                      <a:pt x="7877" y="5608"/>
                      <a:pt x="7720" y="5766"/>
                    </a:cubicBezTo>
                    <a:cubicBezTo>
                      <a:pt x="7373" y="6112"/>
                      <a:pt x="6901" y="6301"/>
                      <a:pt x="6396" y="6301"/>
                    </a:cubicBezTo>
                    <a:cubicBezTo>
                      <a:pt x="5892" y="6301"/>
                      <a:pt x="5420" y="6112"/>
                      <a:pt x="5105" y="5766"/>
                    </a:cubicBezTo>
                    <a:cubicBezTo>
                      <a:pt x="4947" y="5608"/>
                      <a:pt x="4947" y="5356"/>
                      <a:pt x="5105" y="5262"/>
                    </a:cubicBezTo>
                    <a:cubicBezTo>
                      <a:pt x="5184" y="5183"/>
                      <a:pt x="5278" y="5143"/>
                      <a:pt x="5369" y="5143"/>
                    </a:cubicBezTo>
                    <a:cubicBezTo>
                      <a:pt x="5459" y="5143"/>
                      <a:pt x="5546" y="5183"/>
                      <a:pt x="5609" y="5262"/>
                    </a:cubicBezTo>
                    <a:cubicBezTo>
                      <a:pt x="5829" y="5466"/>
                      <a:pt x="6113" y="5569"/>
                      <a:pt x="6396" y="5569"/>
                    </a:cubicBezTo>
                    <a:cubicBezTo>
                      <a:pt x="6680" y="5569"/>
                      <a:pt x="6964" y="5466"/>
                      <a:pt x="7184" y="5262"/>
                    </a:cubicBezTo>
                    <a:cubicBezTo>
                      <a:pt x="7263" y="5183"/>
                      <a:pt x="7365" y="5143"/>
                      <a:pt x="7460" y="5143"/>
                    </a:cubicBezTo>
                    <a:close/>
                    <a:moveTo>
                      <a:pt x="6396" y="0"/>
                    </a:moveTo>
                    <a:cubicBezTo>
                      <a:pt x="5829" y="1071"/>
                      <a:pt x="4695" y="1828"/>
                      <a:pt x="3403" y="1828"/>
                    </a:cubicBezTo>
                    <a:lnTo>
                      <a:pt x="2301" y="1828"/>
                    </a:lnTo>
                    <a:cubicBezTo>
                      <a:pt x="1482" y="1828"/>
                      <a:pt x="757" y="2489"/>
                      <a:pt x="757" y="3308"/>
                    </a:cubicBezTo>
                    <a:lnTo>
                      <a:pt x="757" y="3529"/>
                    </a:lnTo>
                    <a:cubicBezTo>
                      <a:pt x="284" y="3781"/>
                      <a:pt x="1" y="4253"/>
                      <a:pt x="1" y="4820"/>
                    </a:cubicBezTo>
                    <a:cubicBezTo>
                      <a:pt x="1" y="5640"/>
                      <a:pt x="694" y="6301"/>
                      <a:pt x="1513" y="6301"/>
                    </a:cubicBezTo>
                    <a:cubicBezTo>
                      <a:pt x="1891" y="6301"/>
                      <a:pt x="2301" y="6144"/>
                      <a:pt x="2521" y="5923"/>
                    </a:cubicBezTo>
                    <a:cubicBezTo>
                      <a:pt x="3120" y="7467"/>
                      <a:pt x="4632" y="8601"/>
                      <a:pt x="6365" y="8601"/>
                    </a:cubicBezTo>
                    <a:cubicBezTo>
                      <a:pt x="8098" y="8601"/>
                      <a:pt x="9578" y="7467"/>
                      <a:pt x="10177" y="5923"/>
                    </a:cubicBezTo>
                    <a:cubicBezTo>
                      <a:pt x="10461" y="6144"/>
                      <a:pt x="10807" y="6301"/>
                      <a:pt x="11185" y="6301"/>
                    </a:cubicBezTo>
                    <a:cubicBezTo>
                      <a:pt x="12036" y="6301"/>
                      <a:pt x="12697" y="5640"/>
                      <a:pt x="12697" y="4820"/>
                    </a:cubicBezTo>
                    <a:cubicBezTo>
                      <a:pt x="12760" y="4253"/>
                      <a:pt x="12445" y="3749"/>
                      <a:pt x="12036" y="3529"/>
                    </a:cubicBezTo>
                    <a:lnTo>
                      <a:pt x="12036" y="3308"/>
                    </a:lnTo>
                    <a:cubicBezTo>
                      <a:pt x="12036" y="2489"/>
                      <a:pt x="11311" y="1828"/>
                      <a:pt x="10492" y="1828"/>
                    </a:cubicBezTo>
                    <a:lnTo>
                      <a:pt x="9389" y="1828"/>
                    </a:lnTo>
                    <a:cubicBezTo>
                      <a:pt x="8098" y="1828"/>
                      <a:pt x="6932" y="1071"/>
                      <a:pt x="63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/>
          <p:nvPr/>
        </p:nvSpPr>
        <p:spPr>
          <a:xfrm>
            <a:off x="2168944" y="1061788"/>
            <a:ext cx="4806111" cy="3069406"/>
          </a:xfrm>
          <a:prstGeom prst="roundRect">
            <a:avLst>
              <a:gd name="adj" fmla="val 16667"/>
            </a:avLst>
          </a:prstGeom>
          <a:solidFill>
            <a:srgbClr val="26727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Reasons</a:t>
            </a:r>
            <a:endParaRPr sz="3200" dirty="0"/>
          </a:p>
        </p:txBody>
      </p:sp>
      <p:grpSp>
        <p:nvGrpSpPr>
          <p:cNvPr id="291" name="Google Shape;291;p18"/>
          <p:cNvGrpSpPr/>
          <p:nvPr/>
        </p:nvGrpSpPr>
        <p:grpSpPr>
          <a:xfrm>
            <a:off x="457195" y="1350904"/>
            <a:ext cx="1476308" cy="3381147"/>
            <a:chOff x="2117475" y="3095450"/>
            <a:chExt cx="1039800" cy="2381425"/>
          </a:xfrm>
        </p:grpSpPr>
        <p:sp>
          <p:nvSpPr>
            <p:cNvPr id="292" name="Google Shape;292;p18"/>
            <p:cNvSpPr/>
            <p:nvPr/>
          </p:nvSpPr>
          <p:spPr>
            <a:xfrm>
              <a:off x="2117475" y="4379525"/>
              <a:ext cx="222400" cy="1096575"/>
            </a:xfrm>
            <a:custGeom>
              <a:avLst/>
              <a:gdLst/>
              <a:ahLst/>
              <a:cxnLst/>
              <a:rect l="l" t="t" r="r" b="b"/>
              <a:pathLst>
                <a:path w="8896" h="43863" extrusionOk="0">
                  <a:moveTo>
                    <a:pt x="4216" y="0"/>
                  </a:moveTo>
                  <a:lnTo>
                    <a:pt x="3994" y="21"/>
                  </a:lnTo>
                  <a:lnTo>
                    <a:pt x="3772" y="53"/>
                  </a:lnTo>
                  <a:lnTo>
                    <a:pt x="3550" y="85"/>
                  </a:lnTo>
                  <a:lnTo>
                    <a:pt x="3339" y="137"/>
                  </a:lnTo>
                  <a:lnTo>
                    <a:pt x="3128" y="201"/>
                  </a:lnTo>
                  <a:lnTo>
                    <a:pt x="2916" y="264"/>
                  </a:lnTo>
                  <a:lnTo>
                    <a:pt x="2716" y="349"/>
                  </a:lnTo>
                  <a:lnTo>
                    <a:pt x="2525" y="433"/>
                  </a:lnTo>
                  <a:lnTo>
                    <a:pt x="2335" y="539"/>
                  </a:lnTo>
                  <a:lnTo>
                    <a:pt x="2145" y="644"/>
                  </a:lnTo>
                  <a:lnTo>
                    <a:pt x="1966" y="761"/>
                  </a:lnTo>
                  <a:lnTo>
                    <a:pt x="1786" y="887"/>
                  </a:lnTo>
                  <a:lnTo>
                    <a:pt x="1617" y="1014"/>
                  </a:lnTo>
                  <a:lnTo>
                    <a:pt x="1458" y="1152"/>
                  </a:lnTo>
                  <a:lnTo>
                    <a:pt x="1311" y="1299"/>
                  </a:lnTo>
                  <a:lnTo>
                    <a:pt x="1163" y="1458"/>
                  </a:lnTo>
                  <a:lnTo>
                    <a:pt x="1015" y="1616"/>
                  </a:lnTo>
                  <a:lnTo>
                    <a:pt x="888" y="1785"/>
                  </a:lnTo>
                  <a:lnTo>
                    <a:pt x="761" y="1965"/>
                  </a:lnTo>
                  <a:lnTo>
                    <a:pt x="645" y="2145"/>
                  </a:lnTo>
                  <a:lnTo>
                    <a:pt x="539" y="2324"/>
                  </a:lnTo>
                  <a:lnTo>
                    <a:pt x="444" y="2514"/>
                  </a:lnTo>
                  <a:lnTo>
                    <a:pt x="349" y="2715"/>
                  </a:lnTo>
                  <a:lnTo>
                    <a:pt x="275" y="2916"/>
                  </a:lnTo>
                  <a:lnTo>
                    <a:pt x="201" y="3127"/>
                  </a:lnTo>
                  <a:lnTo>
                    <a:pt x="138" y="3338"/>
                  </a:lnTo>
                  <a:lnTo>
                    <a:pt x="96" y="3550"/>
                  </a:lnTo>
                  <a:lnTo>
                    <a:pt x="53" y="3771"/>
                  </a:lnTo>
                  <a:lnTo>
                    <a:pt x="22" y="3993"/>
                  </a:lnTo>
                  <a:lnTo>
                    <a:pt x="11" y="4215"/>
                  </a:lnTo>
                  <a:lnTo>
                    <a:pt x="1" y="4448"/>
                  </a:lnTo>
                  <a:lnTo>
                    <a:pt x="11" y="4522"/>
                  </a:lnTo>
                  <a:lnTo>
                    <a:pt x="22" y="4595"/>
                  </a:lnTo>
                  <a:lnTo>
                    <a:pt x="32" y="4669"/>
                  </a:lnTo>
                  <a:lnTo>
                    <a:pt x="64" y="4743"/>
                  </a:lnTo>
                  <a:lnTo>
                    <a:pt x="96" y="4807"/>
                  </a:lnTo>
                  <a:lnTo>
                    <a:pt x="127" y="4870"/>
                  </a:lnTo>
                  <a:lnTo>
                    <a:pt x="180" y="4923"/>
                  </a:lnTo>
                  <a:lnTo>
                    <a:pt x="222" y="4986"/>
                  </a:lnTo>
                  <a:lnTo>
                    <a:pt x="275" y="5029"/>
                  </a:lnTo>
                  <a:lnTo>
                    <a:pt x="339" y="5071"/>
                  </a:lnTo>
                  <a:lnTo>
                    <a:pt x="402" y="5113"/>
                  </a:lnTo>
                  <a:lnTo>
                    <a:pt x="465" y="5145"/>
                  </a:lnTo>
                  <a:lnTo>
                    <a:pt x="539" y="5166"/>
                  </a:lnTo>
                  <a:lnTo>
                    <a:pt x="613" y="5187"/>
                  </a:lnTo>
                  <a:lnTo>
                    <a:pt x="687" y="5198"/>
                  </a:lnTo>
                  <a:lnTo>
                    <a:pt x="761" y="5208"/>
                  </a:lnTo>
                  <a:lnTo>
                    <a:pt x="846" y="5198"/>
                  </a:lnTo>
                  <a:lnTo>
                    <a:pt x="920" y="5187"/>
                  </a:lnTo>
                  <a:lnTo>
                    <a:pt x="994" y="5166"/>
                  </a:lnTo>
                  <a:lnTo>
                    <a:pt x="1057" y="5145"/>
                  </a:lnTo>
                  <a:lnTo>
                    <a:pt x="1120" y="5113"/>
                  </a:lnTo>
                  <a:lnTo>
                    <a:pt x="1184" y="5071"/>
                  </a:lnTo>
                  <a:lnTo>
                    <a:pt x="1247" y="5029"/>
                  </a:lnTo>
                  <a:lnTo>
                    <a:pt x="1300" y="4986"/>
                  </a:lnTo>
                  <a:lnTo>
                    <a:pt x="1353" y="4923"/>
                  </a:lnTo>
                  <a:lnTo>
                    <a:pt x="1395" y="4870"/>
                  </a:lnTo>
                  <a:lnTo>
                    <a:pt x="1427" y="4807"/>
                  </a:lnTo>
                  <a:lnTo>
                    <a:pt x="1458" y="4743"/>
                  </a:lnTo>
                  <a:lnTo>
                    <a:pt x="1490" y="4669"/>
                  </a:lnTo>
                  <a:lnTo>
                    <a:pt x="1511" y="4595"/>
                  </a:lnTo>
                  <a:lnTo>
                    <a:pt x="1522" y="4522"/>
                  </a:lnTo>
                  <a:lnTo>
                    <a:pt x="1522" y="4448"/>
                  </a:lnTo>
                  <a:lnTo>
                    <a:pt x="1532" y="4289"/>
                  </a:lnTo>
                  <a:lnTo>
                    <a:pt x="1543" y="4141"/>
                  </a:lnTo>
                  <a:lnTo>
                    <a:pt x="1554" y="4004"/>
                  </a:lnTo>
                  <a:lnTo>
                    <a:pt x="1585" y="3856"/>
                  </a:lnTo>
                  <a:lnTo>
                    <a:pt x="1617" y="3719"/>
                  </a:lnTo>
                  <a:lnTo>
                    <a:pt x="1659" y="3571"/>
                  </a:lnTo>
                  <a:lnTo>
                    <a:pt x="1701" y="3444"/>
                  </a:lnTo>
                  <a:lnTo>
                    <a:pt x="1754" y="3307"/>
                  </a:lnTo>
                  <a:lnTo>
                    <a:pt x="1807" y="3180"/>
                  </a:lnTo>
                  <a:lnTo>
                    <a:pt x="1881" y="3053"/>
                  </a:lnTo>
                  <a:lnTo>
                    <a:pt x="1944" y="2926"/>
                  </a:lnTo>
                  <a:lnTo>
                    <a:pt x="2018" y="2810"/>
                  </a:lnTo>
                  <a:lnTo>
                    <a:pt x="2103" y="2694"/>
                  </a:lnTo>
                  <a:lnTo>
                    <a:pt x="2187" y="2588"/>
                  </a:lnTo>
                  <a:lnTo>
                    <a:pt x="2282" y="2483"/>
                  </a:lnTo>
                  <a:lnTo>
                    <a:pt x="2378" y="2377"/>
                  </a:lnTo>
                  <a:lnTo>
                    <a:pt x="2483" y="2282"/>
                  </a:lnTo>
                  <a:lnTo>
                    <a:pt x="2589" y="2187"/>
                  </a:lnTo>
                  <a:lnTo>
                    <a:pt x="2694" y="2102"/>
                  </a:lnTo>
                  <a:lnTo>
                    <a:pt x="2811" y="2018"/>
                  </a:lnTo>
                  <a:lnTo>
                    <a:pt x="2937" y="1944"/>
                  </a:lnTo>
                  <a:lnTo>
                    <a:pt x="3054" y="1870"/>
                  </a:lnTo>
                  <a:lnTo>
                    <a:pt x="3180" y="1807"/>
                  </a:lnTo>
                  <a:lnTo>
                    <a:pt x="3307" y="1754"/>
                  </a:lnTo>
                  <a:lnTo>
                    <a:pt x="3445" y="1701"/>
                  </a:lnTo>
                  <a:lnTo>
                    <a:pt x="3582" y="1648"/>
                  </a:lnTo>
                  <a:lnTo>
                    <a:pt x="3719" y="1616"/>
                  </a:lnTo>
                  <a:lnTo>
                    <a:pt x="3857" y="1574"/>
                  </a:lnTo>
                  <a:lnTo>
                    <a:pt x="4004" y="1553"/>
                  </a:lnTo>
                  <a:lnTo>
                    <a:pt x="4152" y="1532"/>
                  </a:lnTo>
                  <a:lnTo>
                    <a:pt x="4300" y="1521"/>
                  </a:lnTo>
                  <a:lnTo>
                    <a:pt x="4596" y="1521"/>
                  </a:lnTo>
                  <a:lnTo>
                    <a:pt x="4744" y="1532"/>
                  </a:lnTo>
                  <a:lnTo>
                    <a:pt x="4892" y="1553"/>
                  </a:lnTo>
                  <a:lnTo>
                    <a:pt x="5040" y="1574"/>
                  </a:lnTo>
                  <a:lnTo>
                    <a:pt x="5177" y="1616"/>
                  </a:lnTo>
                  <a:lnTo>
                    <a:pt x="5314" y="1648"/>
                  </a:lnTo>
                  <a:lnTo>
                    <a:pt x="5452" y="1701"/>
                  </a:lnTo>
                  <a:lnTo>
                    <a:pt x="5589" y="1754"/>
                  </a:lnTo>
                  <a:lnTo>
                    <a:pt x="5716" y="1807"/>
                  </a:lnTo>
                  <a:lnTo>
                    <a:pt x="5843" y="1870"/>
                  </a:lnTo>
                  <a:lnTo>
                    <a:pt x="5959" y="1944"/>
                  </a:lnTo>
                  <a:lnTo>
                    <a:pt x="6086" y="2018"/>
                  </a:lnTo>
                  <a:lnTo>
                    <a:pt x="6191" y="2102"/>
                  </a:lnTo>
                  <a:lnTo>
                    <a:pt x="6307" y="2187"/>
                  </a:lnTo>
                  <a:lnTo>
                    <a:pt x="6413" y="2282"/>
                  </a:lnTo>
                  <a:lnTo>
                    <a:pt x="6519" y="2377"/>
                  </a:lnTo>
                  <a:lnTo>
                    <a:pt x="6614" y="2483"/>
                  </a:lnTo>
                  <a:lnTo>
                    <a:pt x="6698" y="2588"/>
                  </a:lnTo>
                  <a:lnTo>
                    <a:pt x="6793" y="2694"/>
                  </a:lnTo>
                  <a:lnTo>
                    <a:pt x="6867" y="2810"/>
                  </a:lnTo>
                  <a:lnTo>
                    <a:pt x="6952" y="2926"/>
                  </a:lnTo>
                  <a:lnTo>
                    <a:pt x="7015" y="3053"/>
                  </a:lnTo>
                  <a:lnTo>
                    <a:pt x="7079" y="3180"/>
                  </a:lnTo>
                  <a:lnTo>
                    <a:pt x="7142" y="3307"/>
                  </a:lnTo>
                  <a:lnTo>
                    <a:pt x="7195" y="3444"/>
                  </a:lnTo>
                  <a:lnTo>
                    <a:pt x="7237" y="3571"/>
                  </a:lnTo>
                  <a:lnTo>
                    <a:pt x="7279" y="3719"/>
                  </a:lnTo>
                  <a:lnTo>
                    <a:pt x="7311" y="3856"/>
                  </a:lnTo>
                  <a:lnTo>
                    <a:pt x="7332" y="4004"/>
                  </a:lnTo>
                  <a:lnTo>
                    <a:pt x="7353" y="4141"/>
                  </a:lnTo>
                  <a:lnTo>
                    <a:pt x="7364" y="4289"/>
                  </a:lnTo>
                  <a:lnTo>
                    <a:pt x="7374" y="4448"/>
                  </a:lnTo>
                  <a:lnTo>
                    <a:pt x="7374" y="43102"/>
                  </a:lnTo>
                  <a:lnTo>
                    <a:pt x="7374" y="43176"/>
                  </a:lnTo>
                  <a:lnTo>
                    <a:pt x="7385" y="43250"/>
                  </a:lnTo>
                  <a:lnTo>
                    <a:pt x="7406" y="43324"/>
                  </a:lnTo>
                  <a:lnTo>
                    <a:pt x="7427" y="43397"/>
                  </a:lnTo>
                  <a:lnTo>
                    <a:pt x="7459" y="43461"/>
                  </a:lnTo>
                  <a:lnTo>
                    <a:pt x="7501" y="43524"/>
                  </a:lnTo>
                  <a:lnTo>
                    <a:pt x="7543" y="43577"/>
                  </a:lnTo>
                  <a:lnTo>
                    <a:pt x="7596" y="43630"/>
                  </a:lnTo>
                  <a:lnTo>
                    <a:pt x="7649" y="43683"/>
                  </a:lnTo>
                  <a:lnTo>
                    <a:pt x="7702" y="43725"/>
                  </a:lnTo>
                  <a:lnTo>
                    <a:pt x="7765" y="43767"/>
                  </a:lnTo>
                  <a:lnTo>
                    <a:pt x="7839" y="43799"/>
                  </a:lnTo>
                  <a:lnTo>
                    <a:pt x="7903" y="43820"/>
                  </a:lnTo>
                  <a:lnTo>
                    <a:pt x="7977" y="43841"/>
                  </a:lnTo>
                  <a:lnTo>
                    <a:pt x="8050" y="43852"/>
                  </a:lnTo>
                  <a:lnTo>
                    <a:pt x="8135" y="43862"/>
                  </a:lnTo>
                  <a:lnTo>
                    <a:pt x="8209" y="43852"/>
                  </a:lnTo>
                  <a:lnTo>
                    <a:pt x="8283" y="43841"/>
                  </a:lnTo>
                  <a:lnTo>
                    <a:pt x="8357" y="43820"/>
                  </a:lnTo>
                  <a:lnTo>
                    <a:pt x="8431" y="43799"/>
                  </a:lnTo>
                  <a:lnTo>
                    <a:pt x="8494" y="43767"/>
                  </a:lnTo>
                  <a:lnTo>
                    <a:pt x="8558" y="43725"/>
                  </a:lnTo>
                  <a:lnTo>
                    <a:pt x="8610" y="43683"/>
                  </a:lnTo>
                  <a:lnTo>
                    <a:pt x="8674" y="43630"/>
                  </a:lnTo>
                  <a:lnTo>
                    <a:pt x="8716" y="43577"/>
                  </a:lnTo>
                  <a:lnTo>
                    <a:pt x="8758" y="43524"/>
                  </a:lnTo>
                  <a:lnTo>
                    <a:pt x="8801" y="43461"/>
                  </a:lnTo>
                  <a:lnTo>
                    <a:pt x="8832" y="43397"/>
                  </a:lnTo>
                  <a:lnTo>
                    <a:pt x="8853" y="43324"/>
                  </a:lnTo>
                  <a:lnTo>
                    <a:pt x="8874" y="43250"/>
                  </a:lnTo>
                  <a:lnTo>
                    <a:pt x="8885" y="43176"/>
                  </a:lnTo>
                  <a:lnTo>
                    <a:pt x="8896" y="43102"/>
                  </a:lnTo>
                  <a:lnTo>
                    <a:pt x="8896" y="4448"/>
                  </a:lnTo>
                  <a:lnTo>
                    <a:pt x="8885" y="4215"/>
                  </a:lnTo>
                  <a:lnTo>
                    <a:pt x="8874" y="3993"/>
                  </a:lnTo>
                  <a:lnTo>
                    <a:pt x="8843" y="3771"/>
                  </a:lnTo>
                  <a:lnTo>
                    <a:pt x="8801" y="3550"/>
                  </a:lnTo>
                  <a:lnTo>
                    <a:pt x="8748" y="3338"/>
                  </a:lnTo>
                  <a:lnTo>
                    <a:pt x="8695" y="3127"/>
                  </a:lnTo>
                  <a:lnTo>
                    <a:pt x="8621" y="2916"/>
                  </a:lnTo>
                  <a:lnTo>
                    <a:pt x="8547" y="2715"/>
                  </a:lnTo>
                  <a:lnTo>
                    <a:pt x="8452" y="2514"/>
                  </a:lnTo>
                  <a:lnTo>
                    <a:pt x="8357" y="2324"/>
                  </a:lnTo>
                  <a:lnTo>
                    <a:pt x="8251" y="2145"/>
                  </a:lnTo>
                  <a:lnTo>
                    <a:pt x="8135" y="1965"/>
                  </a:lnTo>
                  <a:lnTo>
                    <a:pt x="8008" y="1785"/>
                  </a:lnTo>
                  <a:lnTo>
                    <a:pt x="7871" y="1616"/>
                  </a:lnTo>
                  <a:lnTo>
                    <a:pt x="7734" y="1458"/>
                  </a:lnTo>
                  <a:lnTo>
                    <a:pt x="7586" y="1299"/>
                  </a:lnTo>
                  <a:lnTo>
                    <a:pt x="7438" y="1152"/>
                  </a:lnTo>
                  <a:lnTo>
                    <a:pt x="7269" y="1014"/>
                  </a:lnTo>
                  <a:lnTo>
                    <a:pt x="7110" y="887"/>
                  </a:lnTo>
                  <a:lnTo>
                    <a:pt x="6931" y="761"/>
                  </a:lnTo>
                  <a:lnTo>
                    <a:pt x="6751" y="644"/>
                  </a:lnTo>
                  <a:lnTo>
                    <a:pt x="6561" y="539"/>
                  </a:lnTo>
                  <a:lnTo>
                    <a:pt x="6371" y="433"/>
                  </a:lnTo>
                  <a:lnTo>
                    <a:pt x="6181" y="349"/>
                  </a:lnTo>
                  <a:lnTo>
                    <a:pt x="5969" y="264"/>
                  </a:lnTo>
                  <a:lnTo>
                    <a:pt x="5769" y="201"/>
                  </a:lnTo>
                  <a:lnTo>
                    <a:pt x="5557" y="137"/>
                  </a:lnTo>
                  <a:lnTo>
                    <a:pt x="5346" y="85"/>
                  </a:lnTo>
                  <a:lnTo>
                    <a:pt x="5124" y="53"/>
                  </a:lnTo>
                  <a:lnTo>
                    <a:pt x="4902" y="21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2289925" y="5397100"/>
              <a:ext cx="61825" cy="79775"/>
            </a:xfrm>
            <a:custGeom>
              <a:avLst/>
              <a:gdLst/>
              <a:ahLst/>
              <a:cxnLst/>
              <a:rect l="l" t="t" r="r" b="b"/>
              <a:pathLst>
                <a:path w="2473" h="3191" extrusionOk="0">
                  <a:moveTo>
                    <a:pt x="1" y="1"/>
                  </a:moveTo>
                  <a:lnTo>
                    <a:pt x="1" y="3191"/>
                  </a:lnTo>
                  <a:lnTo>
                    <a:pt x="2473" y="3191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2289925" y="5457050"/>
              <a:ext cx="61825" cy="19825"/>
            </a:xfrm>
            <a:custGeom>
              <a:avLst/>
              <a:gdLst/>
              <a:ahLst/>
              <a:cxnLst/>
              <a:rect l="l" t="t" r="r" b="b"/>
              <a:pathLst>
                <a:path w="2473" h="793" extrusionOk="0">
                  <a:moveTo>
                    <a:pt x="1" y="1"/>
                  </a:moveTo>
                  <a:lnTo>
                    <a:pt x="1" y="793"/>
                  </a:lnTo>
                  <a:lnTo>
                    <a:pt x="2473" y="793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2638825" y="3618625"/>
              <a:ext cx="518450" cy="684850"/>
            </a:xfrm>
            <a:custGeom>
              <a:avLst/>
              <a:gdLst/>
              <a:ahLst/>
              <a:cxnLst/>
              <a:rect l="l" t="t" r="r" b="b"/>
              <a:pathLst>
                <a:path w="20738" h="27394" extrusionOk="0">
                  <a:moveTo>
                    <a:pt x="1564" y="1"/>
                  </a:moveTo>
                  <a:lnTo>
                    <a:pt x="1395" y="22"/>
                  </a:lnTo>
                  <a:lnTo>
                    <a:pt x="1236" y="54"/>
                  </a:lnTo>
                  <a:lnTo>
                    <a:pt x="1088" y="106"/>
                  </a:lnTo>
                  <a:lnTo>
                    <a:pt x="940" y="170"/>
                  </a:lnTo>
                  <a:lnTo>
                    <a:pt x="803" y="244"/>
                  </a:lnTo>
                  <a:lnTo>
                    <a:pt x="666" y="328"/>
                  </a:lnTo>
                  <a:lnTo>
                    <a:pt x="549" y="434"/>
                  </a:lnTo>
                  <a:lnTo>
                    <a:pt x="433" y="550"/>
                  </a:lnTo>
                  <a:lnTo>
                    <a:pt x="338" y="666"/>
                  </a:lnTo>
                  <a:lnTo>
                    <a:pt x="243" y="804"/>
                  </a:lnTo>
                  <a:lnTo>
                    <a:pt x="169" y="941"/>
                  </a:lnTo>
                  <a:lnTo>
                    <a:pt x="106" y="1089"/>
                  </a:lnTo>
                  <a:lnTo>
                    <a:pt x="63" y="1247"/>
                  </a:lnTo>
                  <a:lnTo>
                    <a:pt x="32" y="1416"/>
                  </a:lnTo>
                  <a:lnTo>
                    <a:pt x="21" y="1585"/>
                  </a:lnTo>
                  <a:lnTo>
                    <a:pt x="0" y="2082"/>
                  </a:lnTo>
                  <a:lnTo>
                    <a:pt x="0" y="2578"/>
                  </a:lnTo>
                  <a:lnTo>
                    <a:pt x="11" y="3075"/>
                  </a:lnTo>
                  <a:lnTo>
                    <a:pt x="32" y="3571"/>
                  </a:lnTo>
                  <a:lnTo>
                    <a:pt x="74" y="4068"/>
                  </a:lnTo>
                  <a:lnTo>
                    <a:pt x="116" y="4565"/>
                  </a:lnTo>
                  <a:lnTo>
                    <a:pt x="180" y="5061"/>
                  </a:lnTo>
                  <a:lnTo>
                    <a:pt x="254" y="5558"/>
                  </a:lnTo>
                  <a:lnTo>
                    <a:pt x="338" y="6054"/>
                  </a:lnTo>
                  <a:lnTo>
                    <a:pt x="433" y="6551"/>
                  </a:lnTo>
                  <a:lnTo>
                    <a:pt x="539" y="7047"/>
                  </a:lnTo>
                  <a:lnTo>
                    <a:pt x="655" y="7544"/>
                  </a:lnTo>
                  <a:lnTo>
                    <a:pt x="792" y="8040"/>
                  </a:lnTo>
                  <a:lnTo>
                    <a:pt x="930" y="8537"/>
                  </a:lnTo>
                  <a:lnTo>
                    <a:pt x="1088" y="9033"/>
                  </a:lnTo>
                  <a:lnTo>
                    <a:pt x="1257" y="9519"/>
                  </a:lnTo>
                  <a:lnTo>
                    <a:pt x="1437" y="10016"/>
                  </a:lnTo>
                  <a:lnTo>
                    <a:pt x="1627" y="10502"/>
                  </a:lnTo>
                  <a:lnTo>
                    <a:pt x="1828" y="10988"/>
                  </a:lnTo>
                  <a:lnTo>
                    <a:pt x="2050" y="11473"/>
                  </a:lnTo>
                  <a:lnTo>
                    <a:pt x="2271" y="11959"/>
                  </a:lnTo>
                  <a:lnTo>
                    <a:pt x="2514" y="12445"/>
                  </a:lnTo>
                  <a:lnTo>
                    <a:pt x="2757" y="12921"/>
                  </a:lnTo>
                  <a:lnTo>
                    <a:pt x="3021" y="13407"/>
                  </a:lnTo>
                  <a:lnTo>
                    <a:pt x="3296" y="13882"/>
                  </a:lnTo>
                  <a:lnTo>
                    <a:pt x="3581" y="14357"/>
                  </a:lnTo>
                  <a:lnTo>
                    <a:pt x="3867" y="14833"/>
                  </a:lnTo>
                  <a:lnTo>
                    <a:pt x="4173" y="15298"/>
                  </a:lnTo>
                  <a:lnTo>
                    <a:pt x="4500" y="15762"/>
                  </a:lnTo>
                  <a:lnTo>
                    <a:pt x="4828" y="16227"/>
                  </a:lnTo>
                  <a:lnTo>
                    <a:pt x="5166" y="16692"/>
                  </a:lnTo>
                  <a:lnTo>
                    <a:pt x="5515" y="17157"/>
                  </a:lnTo>
                  <a:lnTo>
                    <a:pt x="5842" y="17558"/>
                  </a:lnTo>
                  <a:lnTo>
                    <a:pt x="6170" y="17960"/>
                  </a:lnTo>
                  <a:lnTo>
                    <a:pt x="6497" y="18351"/>
                  </a:lnTo>
                  <a:lnTo>
                    <a:pt x="6846" y="18742"/>
                  </a:lnTo>
                  <a:lnTo>
                    <a:pt x="7194" y="19132"/>
                  </a:lnTo>
                  <a:lnTo>
                    <a:pt x="7543" y="19513"/>
                  </a:lnTo>
                  <a:lnTo>
                    <a:pt x="7913" y="19893"/>
                  </a:lnTo>
                  <a:lnTo>
                    <a:pt x="8282" y="20263"/>
                  </a:lnTo>
                  <a:lnTo>
                    <a:pt x="8652" y="20633"/>
                  </a:lnTo>
                  <a:lnTo>
                    <a:pt x="9043" y="20992"/>
                  </a:lnTo>
                  <a:lnTo>
                    <a:pt x="9423" y="21351"/>
                  </a:lnTo>
                  <a:lnTo>
                    <a:pt x="9825" y="21700"/>
                  </a:lnTo>
                  <a:lnTo>
                    <a:pt x="10226" y="22048"/>
                  </a:lnTo>
                  <a:lnTo>
                    <a:pt x="10638" y="22397"/>
                  </a:lnTo>
                  <a:lnTo>
                    <a:pt x="11050" y="22735"/>
                  </a:lnTo>
                  <a:lnTo>
                    <a:pt x="11473" y="23062"/>
                  </a:lnTo>
                  <a:lnTo>
                    <a:pt x="11885" y="23379"/>
                  </a:lnTo>
                  <a:lnTo>
                    <a:pt x="12297" y="23686"/>
                  </a:lnTo>
                  <a:lnTo>
                    <a:pt x="12719" y="23992"/>
                  </a:lnTo>
                  <a:lnTo>
                    <a:pt x="13142" y="24288"/>
                  </a:lnTo>
                  <a:lnTo>
                    <a:pt x="13564" y="24573"/>
                  </a:lnTo>
                  <a:lnTo>
                    <a:pt x="13998" y="24858"/>
                  </a:lnTo>
                  <a:lnTo>
                    <a:pt x="14431" y="25122"/>
                  </a:lnTo>
                  <a:lnTo>
                    <a:pt x="14864" y="25397"/>
                  </a:lnTo>
                  <a:lnTo>
                    <a:pt x="15297" y="25651"/>
                  </a:lnTo>
                  <a:lnTo>
                    <a:pt x="15730" y="25904"/>
                  </a:lnTo>
                  <a:lnTo>
                    <a:pt x="16174" y="26147"/>
                  </a:lnTo>
                  <a:lnTo>
                    <a:pt x="16617" y="26379"/>
                  </a:lnTo>
                  <a:lnTo>
                    <a:pt x="17061" y="26612"/>
                  </a:lnTo>
                  <a:lnTo>
                    <a:pt x="17515" y="26834"/>
                  </a:lnTo>
                  <a:lnTo>
                    <a:pt x="17959" y="27045"/>
                  </a:lnTo>
                  <a:lnTo>
                    <a:pt x="18413" y="27246"/>
                  </a:lnTo>
                  <a:lnTo>
                    <a:pt x="18582" y="27309"/>
                  </a:lnTo>
                  <a:lnTo>
                    <a:pt x="18751" y="27351"/>
                  </a:lnTo>
                  <a:lnTo>
                    <a:pt x="18920" y="27383"/>
                  </a:lnTo>
                  <a:lnTo>
                    <a:pt x="19089" y="27394"/>
                  </a:lnTo>
                  <a:lnTo>
                    <a:pt x="19206" y="27383"/>
                  </a:lnTo>
                  <a:lnTo>
                    <a:pt x="19322" y="27372"/>
                  </a:lnTo>
                  <a:lnTo>
                    <a:pt x="19438" y="27351"/>
                  </a:lnTo>
                  <a:lnTo>
                    <a:pt x="19554" y="27320"/>
                  </a:lnTo>
                  <a:lnTo>
                    <a:pt x="19660" y="27288"/>
                  </a:lnTo>
                  <a:lnTo>
                    <a:pt x="19765" y="27246"/>
                  </a:lnTo>
                  <a:lnTo>
                    <a:pt x="19871" y="27193"/>
                  </a:lnTo>
                  <a:lnTo>
                    <a:pt x="19977" y="27129"/>
                  </a:lnTo>
                  <a:lnTo>
                    <a:pt x="20072" y="27066"/>
                  </a:lnTo>
                  <a:lnTo>
                    <a:pt x="20167" y="26992"/>
                  </a:lnTo>
                  <a:lnTo>
                    <a:pt x="20251" y="26908"/>
                  </a:lnTo>
                  <a:lnTo>
                    <a:pt x="20336" y="26823"/>
                  </a:lnTo>
                  <a:lnTo>
                    <a:pt x="20410" y="26728"/>
                  </a:lnTo>
                  <a:lnTo>
                    <a:pt x="20473" y="26633"/>
                  </a:lnTo>
                  <a:lnTo>
                    <a:pt x="20537" y="26527"/>
                  </a:lnTo>
                  <a:lnTo>
                    <a:pt x="20589" y="26411"/>
                  </a:lnTo>
                  <a:lnTo>
                    <a:pt x="20653" y="26253"/>
                  </a:lnTo>
                  <a:lnTo>
                    <a:pt x="20695" y="26094"/>
                  </a:lnTo>
                  <a:lnTo>
                    <a:pt x="20727" y="25936"/>
                  </a:lnTo>
                  <a:lnTo>
                    <a:pt x="20737" y="25767"/>
                  </a:lnTo>
                  <a:lnTo>
                    <a:pt x="20727" y="25608"/>
                  </a:lnTo>
                  <a:lnTo>
                    <a:pt x="20716" y="25450"/>
                  </a:lnTo>
                  <a:lnTo>
                    <a:pt x="20674" y="25302"/>
                  </a:lnTo>
                  <a:lnTo>
                    <a:pt x="20621" y="25143"/>
                  </a:lnTo>
                  <a:lnTo>
                    <a:pt x="20558" y="25006"/>
                  </a:lnTo>
                  <a:lnTo>
                    <a:pt x="20484" y="24858"/>
                  </a:lnTo>
                  <a:lnTo>
                    <a:pt x="20399" y="24731"/>
                  </a:lnTo>
                  <a:lnTo>
                    <a:pt x="20294" y="24615"/>
                  </a:lnTo>
                  <a:lnTo>
                    <a:pt x="20177" y="24499"/>
                  </a:lnTo>
                  <a:lnTo>
                    <a:pt x="20051" y="24393"/>
                  </a:lnTo>
                  <a:lnTo>
                    <a:pt x="19903" y="24309"/>
                  </a:lnTo>
                  <a:lnTo>
                    <a:pt x="19755" y="24235"/>
                  </a:lnTo>
                  <a:lnTo>
                    <a:pt x="19364" y="24055"/>
                  </a:lnTo>
                  <a:lnTo>
                    <a:pt x="18963" y="23865"/>
                  </a:lnTo>
                  <a:lnTo>
                    <a:pt x="18572" y="23664"/>
                  </a:lnTo>
                  <a:lnTo>
                    <a:pt x="18170" y="23464"/>
                  </a:lnTo>
                  <a:lnTo>
                    <a:pt x="17779" y="23252"/>
                  </a:lnTo>
                  <a:lnTo>
                    <a:pt x="17389" y="23041"/>
                  </a:lnTo>
                  <a:lnTo>
                    <a:pt x="16987" y="22819"/>
                  </a:lnTo>
                  <a:lnTo>
                    <a:pt x="16607" y="22587"/>
                  </a:lnTo>
                  <a:lnTo>
                    <a:pt x="16216" y="22344"/>
                  </a:lnTo>
                  <a:lnTo>
                    <a:pt x="15825" y="22101"/>
                  </a:lnTo>
                  <a:lnTo>
                    <a:pt x="15445" y="21858"/>
                  </a:lnTo>
                  <a:lnTo>
                    <a:pt x="15064" y="21594"/>
                  </a:lnTo>
                  <a:lnTo>
                    <a:pt x="14684" y="21330"/>
                  </a:lnTo>
                  <a:lnTo>
                    <a:pt x="14304" y="21066"/>
                  </a:lnTo>
                  <a:lnTo>
                    <a:pt x="13934" y="20791"/>
                  </a:lnTo>
                  <a:lnTo>
                    <a:pt x="13554" y="20506"/>
                  </a:lnTo>
                  <a:lnTo>
                    <a:pt x="13195" y="20221"/>
                  </a:lnTo>
                  <a:lnTo>
                    <a:pt x="12825" y="19925"/>
                  </a:lnTo>
                  <a:lnTo>
                    <a:pt x="12466" y="19618"/>
                  </a:lnTo>
                  <a:lnTo>
                    <a:pt x="12107" y="19312"/>
                  </a:lnTo>
                  <a:lnTo>
                    <a:pt x="11758" y="19006"/>
                  </a:lnTo>
                  <a:lnTo>
                    <a:pt x="11409" y="18689"/>
                  </a:lnTo>
                  <a:lnTo>
                    <a:pt x="11071" y="18372"/>
                  </a:lnTo>
                  <a:lnTo>
                    <a:pt x="10733" y="18044"/>
                  </a:lnTo>
                  <a:lnTo>
                    <a:pt x="10395" y="17706"/>
                  </a:lnTo>
                  <a:lnTo>
                    <a:pt x="10068" y="17368"/>
                  </a:lnTo>
                  <a:lnTo>
                    <a:pt x="9740" y="17030"/>
                  </a:lnTo>
                  <a:lnTo>
                    <a:pt x="9423" y="16682"/>
                  </a:lnTo>
                  <a:lnTo>
                    <a:pt x="9117" y="16322"/>
                  </a:lnTo>
                  <a:lnTo>
                    <a:pt x="8811" y="15974"/>
                  </a:lnTo>
                  <a:lnTo>
                    <a:pt x="8504" y="15604"/>
                  </a:lnTo>
                  <a:lnTo>
                    <a:pt x="8208" y="15245"/>
                  </a:lnTo>
                  <a:lnTo>
                    <a:pt x="7923" y="14865"/>
                  </a:lnTo>
                  <a:lnTo>
                    <a:pt x="7649" y="14495"/>
                  </a:lnTo>
                  <a:lnTo>
                    <a:pt x="7374" y="14114"/>
                  </a:lnTo>
                  <a:lnTo>
                    <a:pt x="7099" y="13734"/>
                  </a:lnTo>
                  <a:lnTo>
                    <a:pt x="6846" y="13343"/>
                  </a:lnTo>
                  <a:lnTo>
                    <a:pt x="6592" y="12952"/>
                  </a:lnTo>
                  <a:lnTo>
                    <a:pt x="6349" y="12562"/>
                  </a:lnTo>
                  <a:lnTo>
                    <a:pt x="6117" y="12160"/>
                  </a:lnTo>
                  <a:lnTo>
                    <a:pt x="5884" y="11759"/>
                  </a:lnTo>
                  <a:lnTo>
                    <a:pt x="5662" y="11347"/>
                  </a:lnTo>
                  <a:lnTo>
                    <a:pt x="5451" y="10935"/>
                  </a:lnTo>
                  <a:lnTo>
                    <a:pt x="5250" y="10523"/>
                  </a:lnTo>
                  <a:lnTo>
                    <a:pt x="5050" y="10111"/>
                  </a:lnTo>
                  <a:lnTo>
                    <a:pt x="4870" y="9688"/>
                  </a:lnTo>
                  <a:lnTo>
                    <a:pt x="4691" y="9266"/>
                  </a:lnTo>
                  <a:lnTo>
                    <a:pt x="4532" y="8843"/>
                  </a:lnTo>
                  <a:lnTo>
                    <a:pt x="4374" y="8410"/>
                  </a:lnTo>
                  <a:lnTo>
                    <a:pt x="4226" y="7987"/>
                  </a:lnTo>
                  <a:lnTo>
                    <a:pt x="4088" y="7554"/>
                  </a:lnTo>
                  <a:lnTo>
                    <a:pt x="3962" y="7110"/>
                  </a:lnTo>
                  <a:lnTo>
                    <a:pt x="3845" y="6677"/>
                  </a:lnTo>
                  <a:lnTo>
                    <a:pt x="3740" y="6234"/>
                  </a:lnTo>
                  <a:lnTo>
                    <a:pt x="3645" y="5790"/>
                  </a:lnTo>
                  <a:lnTo>
                    <a:pt x="3560" y="5346"/>
                  </a:lnTo>
                  <a:lnTo>
                    <a:pt x="3486" y="4892"/>
                  </a:lnTo>
                  <a:lnTo>
                    <a:pt x="3433" y="4448"/>
                  </a:lnTo>
                  <a:lnTo>
                    <a:pt x="3381" y="3994"/>
                  </a:lnTo>
                  <a:lnTo>
                    <a:pt x="3338" y="3540"/>
                  </a:lnTo>
                  <a:lnTo>
                    <a:pt x="3317" y="3086"/>
                  </a:lnTo>
                  <a:lnTo>
                    <a:pt x="3307" y="2631"/>
                  </a:lnTo>
                  <a:lnTo>
                    <a:pt x="3307" y="2177"/>
                  </a:lnTo>
                  <a:lnTo>
                    <a:pt x="3317" y="1712"/>
                  </a:lnTo>
                  <a:lnTo>
                    <a:pt x="3317" y="1543"/>
                  </a:lnTo>
                  <a:lnTo>
                    <a:pt x="3296" y="1385"/>
                  </a:lnTo>
                  <a:lnTo>
                    <a:pt x="3264" y="1216"/>
                  </a:lnTo>
                  <a:lnTo>
                    <a:pt x="3212" y="1068"/>
                  </a:lnTo>
                  <a:lnTo>
                    <a:pt x="3148" y="920"/>
                  </a:lnTo>
                  <a:lnTo>
                    <a:pt x="3074" y="783"/>
                  </a:lnTo>
                  <a:lnTo>
                    <a:pt x="2979" y="645"/>
                  </a:lnTo>
                  <a:lnTo>
                    <a:pt x="2884" y="529"/>
                  </a:lnTo>
                  <a:lnTo>
                    <a:pt x="2768" y="413"/>
                  </a:lnTo>
                  <a:lnTo>
                    <a:pt x="2641" y="318"/>
                  </a:lnTo>
                  <a:lnTo>
                    <a:pt x="2514" y="233"/>
                  </a:lnTo>
                  <a:lnTo>
                    <a:pt x="2366" y="149"/>
                  </a:lnTo>
                  <a:lnTo>
                    <a:pt x="2219" y="96"/>
                  </a:lnTo>
                  <a:lnTo>
                    <a:pt x="2060" y="43"/>
                  </a:lnTo>
                  <a:lnTo>
                    <a:pt x="1902" y="11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2638825" y="3618625"/>
              <a:ext cx="435250" cy="646550"/>
            </a:xfrm>
            <a:custGeom>
              <a:avLst/>
              <a:gdLst/>
              <a:ahLst/>
              <a:cxnLst/>
              <a:rect l="l" t="t" r="r" b="b"/>
              <a:pathLst>
                <a:path w="17410" h="25862" extrusionOk="0">
                  <a:moveTo>
                    <a:pt x="1564" y="1"/>
                  </a:moveTo>
                  <a:lnTo>
                    <a:pt x="1405" y="22"/>
                  </a:lnTo>
                  <a:lnTo>
                    <a:pt x="1247" y="54"/>
                  </a:lnTo>
                  <a:lnTo>
                    <a:pt x="1088" y="106"/>
                  </a:lnTo>
                  <a:lnTo>
                    <a:pt x="940" y="170"/>
                  </a:lnTo>
                  <a:lnTo>
                    <a:pt x="803" y="244"/>
                  </a:lnTo>
                  <a:lnTo>
                    <a:pt x="676" y="339"/>
                  </a:lnTo>
                  <a:lnTo>
                    <a:pt x="549" y="434"/>
                  </a:lnTo>
                  <a:lnTo>
                    <a:pt x="444" y="550"/>
                  </a:lnTo>
                  <a:lnTo>
                    <a:pt x="338" y="677"/>
                  </a:lnTo>
                  <a:lnTo>
                    <a:pt x="254" y="804"/>
                  </a:lnTo>
                  <a:lnTo>
                    <a:pt x="169" y="941"/>
                  </a:lnTo>
                  <a:lnTo>
                    <a:pt x="116" y="1099"/>
                  </a:lnTo>
                  <a:lnTo>
                    <a:pt x="63" y="1247"/>
                  </a:lnTo>
                  <a:lnTo>
                    <a:pt x="32" y="1416"/>
                  </a:lnTo>
                  <a:lnTo>
                    <a:pt x="21" y="1585"/>
                  </a:lnTo>
                  <a:lnTo>
                    <a:pt x="0" y="2061"/>
                  </a:lnTo>
                  <a:lnTo>
                    <a:pt x="0" y="2536"/>
                  </a:lnTo>
                  <a:lnTo>
                    <a:pt x="11" y="3012"/>
                  </a:lnTo>
                  <a:lnTo>
                    <a:pt x="32" y="3476"/>
                  </a:lnTo>
                  <a:lnTo>
                    <a:pt x="63" y="3952"/>
                  </a:lnTo>
                  <a:lnTo>
                    <a:pt x="106" y="4417"/>
                  </a:lnTo>
                  <a:lnTo>
                    <a:pt x="159" y="4892"/>
                  </a:lnTo>
                  <a:lnTo>
                    <a:pt x="222" y="5357"/>
                  </a:lnTo>
                  <a:lnTo>
                    <a:pt x="296" y="5822"/>
                  </a:lnTo>
                  <a:lnTo>
                    <a:pt x="380" y="6276"/>
                  </a:lnTo>
                  <a:lnTo>
                    <a:pt x="475" y="6741"/>
                  </a:lnTo>
                  <a:lnTo>
                    <a:pt x="581" y="7195"/>
                  </a:lnTo>
                  <a:lnTo>
                    <a:pt x="697" y="7649"/>
                  </a:lnTo>
                  <a:lnTo>
                    <a:pt x="824" y="8104"/>
                  </a:lnTo>
                  <a:lnTo>
                    <a:pt x="961" y="8558"/>
                  </a:lnTo>
                  <a:lnTo>
                    <a:pt x="1099" y="9001"/>
                  </a:lnTo>
                  <a:lnTo>
                    <a:pt x="1257" y="9445"/>
                  </a:lnTo>
                  <a:lnTo>
                    <a:pt x="1416" y="9889"/>
                  </a:lnTo>
                  <a:lnTo>
                    <a:pt x="1585" y="10322"/>
                  </a:lnTo>
                  <a:lnTo>
                    <a:pt x="1764" y="10766"/>
                  </a:lnTo>
                  <a:lnTo>
                    <a:pt x="1954" y="11199"/>
                  </a:lnTo>
                  <a:lnTo>
                    <a:pt x="2145" y="11621"/>
                  </a:lnTo>
                  <a:lnTo>
                    <a:pt x="2345" y="12054"/>
                  </a:lnTo>
                  <a:lnTo>
                    <a:pt x="2557" y="12477"/>
                  </a:lnTo>
                  <a:lnTo>
                    <a:pt x="2778" y="12900"/>
                  </a:lnTo>
                  <a:lnTo>
                    <a:pt x="3011" y="13312"/>
                  </a:lnTo>
                  <a:lnTo>
                    <a:pt x="3243" y="13724"/>
                  </a:lnTo>
                  <a:lnTo>
                    <a:pt x="3486" y="14136"/>
                  </a:lnTo>
                  <a:lnTo>
                    <a:pt x="3729" y="14548"/>
                  </a:lnTo>
                  <a:lnTo>
                    <a:pt x="3983" y="14949"/>
                  </a:lnTo>
                  <a:lnTo>
                    <a:pt x="4247" y="15350"/>
                  </a:lnTo>
                  <a:lnTo>
                    <a:pt x="4522" y="15741"/>
                  </a:lnTo>
                  <a:lnTo>
                    <a:pt x="4796" y="16132"/>
                  </a:lnTo>
                  <a:lnTo>
                    <a:pt x="5081" y="16523"/>
                  </a:lnTo>
                  <a:lnTo>
                    <a:pt x="5367" y="16903"/>
                  </a:lnTo>
                  <a:lnTo>
                    <a:pt x="5662" y="17284"/>
                  </a:lnTo>
                  <a:lnTo>
                    <a:pt x="5958" y="17664"/>
                  </a:lnTo>
                  <a:lnTo>
                    <a:pt x="6265" y="18034"/>
                  </a:lnTo>
                  <a:lnTo>
                    <a:pt x="6582" y="18393"/>
                  </a:lnTo>
                  <a:lnTo>
                    <a:pt x="6898" y="18752"/>
                  </a:lnTo>
                  <a:lnTo>
                    <a:pt x="7215" y="19111"/>
                  </a:lnTo>
                  <a:lnTo>
                    <a:pt x="7543" y="19471"/>
                  </a:lnTo>
                  <a:lnTo>
                    <a:pt x="7881" y="19809"/>
                  </a:lnTo>
                  <a:lnTo>
                    <a:pt x="8208" y="20157"/>
                  </a:lnTo>
                  <a:lnTo>
                    <a:pt x="8557" y="20495"/>
                  </a:lnTo>
                  <a:lnTo>
                    <a:pt x="8895" y="20823"/>
                  </a:lnTo>
                  <a:lnTo>
                    <a:pt x="9254" y="21150"/>
                  </a:lnTo>
                  <a:lnTo>
                    <a:pt x="9603" y="21478"/>
                  </a:lnTo>
                  <a:lnTo>
                    <a:pt x="9962" y="21795"/>
                  </a:lnTo>
                  <a:lnTo>
                    <a:pt x="10321" y="22101"/>
                  </a:lnTo>
                  <a:lnTo>
                    <a:pt x="10691" y="22407"/>
                  </a:lnTo>
                  <a:lnTo>
                    <a:pt x="11061" y="22714"/>
                  </a:lnTo>
                  <a:lnTo>
                    <a:pt x="11430" y="23009"/>
                  </a:lnTo>
                  <a:lnTo>
                    <a:pt x="11800" y="23295"/>
                  </a:lnTo>
                  <a:lnTo>
                    <a:pt x="12561" y="23855"/>
                  </a:lnTo>
                  <a:lnTo>
                    <a:pt x="13332" y="24393"/>
                  </a:lnTo>
                  <a:lnTo>
                    <a:pt x="14103" y="24911"/>
                  </a:lnTo>
                  <a:lnTo>
                    <a:pt x="14885" y="25397"/>
                  </a:lnTo>
                  <a:lnTo>
                    <a:pt x="15677" y="25862"/>
                  </a:lnTo>
                  <a:lnTo>
                    <a:pt x="17410" y="23052"/>
                  </a:lnTo>
                  <a:lnTo>
                    <a:pt x="16691" y="22640"/>
                  </a:lnTo>
                  <a:lnTo>
                    <a:pt x="15994" y="22207"/>
                  </a:lnTo>
                  <a:lnTo>
                    <a:pt x="15297" y="21752"/>
                  </a:lnTo>
                  <a:lnTo>
                    <a:pt x="14600" y="21277"/>
                  </a:lnTo>
                  <a:lnTo>
                    <a:pt x="13924" y="20780"/>
                  </a:lnTo>
                  <a:lnTo>
                    <a:pt x="13258" y="20263"/>
                  </a:lnTo>
                  <a:lnTo>
                    <a:pt x="12592" y="19735"/>
                  </a:lnTo>
                  <a:lnTo>
                    <a:pt x="11948" y="19175"/>
                  </a:lnTo>
                  <a:lnTo>
                    <a:pt x="11314" y="18604"/>
                  </a:lnTo>
                  <a:lnTo>
                    <a:pt x="10702" y="18013"/>
                  </a:lnTo>
                  <a:lnTo>
                    <a:pt x="10099" y="17400"/>
                  </a:lnTo>
                  <a:lnTo>
                    <a:pt x="9518" y="16777"/>
                  </a:lnTo>
                  <a:lnTo>
                    <a:pt x="8948" y="16132"/>
                  </a:lnTo>
                  <a:lnTo>
                    <a:pt x="8673" y="15815"/>
                  </a:lnTo>
                  <a:lnTo>
                    <a:pt x="8409" y="15477"/>
                  </a:lnTo>
                  <a:lnTo>
                    <a:pt x="8134" y="15150"/>
                  </a:lnTo>
                  <a:lnTo>
                    <a:pt x="7881" y="14812"/>
                  </a:lnTo>
                  <a:lnTo>
                    <a:pt x="7627" y="14474"/>
                  </a:lnTo>
                  <a:lnTo>
                    <a:pt x="7374" y="14125"/>
                  </a:lnTo>
                  <a:lnTo>
                    <a:pt x="7131" y="13776"/>
                  </a:lnTo>
                  <a:lnTo>
                    <a:pt x="6898" y="13428"/>
                  </a:lnTo>
                  <a:lnTo>
                    <a:pt x="6666" y="13069"/>
                  </a:lnTo>
                  <a:lnTo>
                    <a:pt x="6444" y="12720"/>
                  </a:lnTo>
                  <a:lnTo>
                    <a:pt x="6222" y="12350"/>
                  </a:lnTo>
                  <a:lnTo>
                    <a:pt x="6011" y="11991"/>
                  </a:lnTo>
                  <a:lnTo>
                    <a:pt x="5810" y="11621"/>
                  </a:lnTo>
                  <a:lnTo>
                    <a:pt x="5610" y="11252"/>
                  </a:lnTo>
                  <a:lnTo>
                    <a:pt x="5419" y="10882"/>
                  </a:lnTo>
                  <a:lnTo>
                    <a:pt x="5240" y="10512"/>
                  </a:lnTo>
                  <a:lnTo>
                    <a:pt x="5060" y="10132"/>
                  </a:lnTo>
                  <a:lnTo>
                    <a:pt x="4891" y="9752"/>
                  </a:lnTo>
                  <a:lnTo>
                    <a:pt x="4733" y="9371"/>
                  </a:lnTo>
                  <a:lnTo>
                    <a:pt x="4585" y="8980"/>
                  </a:lnTo>
                  <a:lnTo>
                    <a:pt x="4437" y="8589"/>
                  </a:lnTo>
                  <a:lnTo>
                    <a:pt x="4300" y="8209"/>
                  </a:lnTo>
                  <a:lnTo>
                    <a:pt x="4173" y="7808"/>
                  </a:lnTo>
                  <a:lnTo>
                    <a:pt x="4046" y="7417"/>
                  </a:lnTo>
                  <a:lnTo>
                    <a:pt x="3941" y="7026"/>
                  </a:lnTo>
                  <a:lnTo>
                    <a:pt x="3835" y="6625"/>
                  </a:lnTo>
                  <a:lnTo>
                    <a:pt x="3740" y="6223"/>
                  </a:lnTo>
                  <a:lnTo>
                    <a:pt x="3655" y="5822"/>
                  </a:lnTo>
                  <a:lnTo>
                    <a:pt x="3571" y="5420"/>
                  </a:lnTo>
                  <a:lnTo>
                    <a:pt x="3507" y="5008"/>
                  </a:lnTo>
                  <a:lnTo>
                    <a:pt x="3444" y="4607"/>
                  </a:lnTo>
                  <a:lnTo>
                    <a:pt x="3402" y="4195"/>
                  </a:lnTo>
                  <a:lnTo>
                    <a:pt x="3359" y="3783"/>
                  </a:lnTo>
                  <a:lnTo>
                    <a:pt x="3328" y="3371"/>
                  </a:lnTo>
                  <a:lnTo>
                    <a:pt x="3317" y="2959"/>
                  </a:lnTo>
                  <a:lnTo>
                    <a:pt x="3307" y="2547"/>
                  </a:lnTo>
                  <a:lnTo>
                    <a:pt x="3307" y="2135"/>
                  </a:lnTo>
                  <a:lnTo>
                    <a:pt x="3317" y="1712"/>
                  </a:lnTo>
                  <a:lnTo>
                    <a:pt x="3317" y="1543"/>
                  </a:lnTo>
                  <a:lnTo>
                    <a:pt x="3296" y="1385"/>
                  </a:lnTo>
                  <a:lnTo>
                    <a:pt x="3264" y="1216"/>
                  </a:lnTo>
                  <a:lnTo>
                    <a:pt x="3212" y="1068"/>
                  </a:lnTo>
                  <a:lnTo>
                    <a:pt x="3148" y="920"/>
                  </a:lnTo>
                  <a:lnTo>
                    <a:pt x="3074" y="783"/>
                  </a:lnTo>
                  <a:lnTo>
                    <a:pt x="2979" y="645"/>
                  </a:lnTo>
                  <a:lnTo>
                    <a:pt x="2884" y="529"/>
                  </a:lnTo>
                  <a:lnTo>
                    <a:pt x="2768" y="413"/>
                  </a:lnTo>
                  <a:lnTo>
                    <a:pt x="2641" y="318"/>
                  </a:lnTo>
                  <a:lnTo>
                    <a:pt x="2514" y="233"/>
                  </a:lnTo>
                  <a:lnTo>
                    <a:pt x="2366" y="149"/>
                  </a:lnTo>
                  <a:lnTo>
                    <a:pt x="2219" y="96"/>
                  </a:lnTo>
                  <a:lnTo>
                    <a:pt x="2060" y="43"/>
                  </a:lnTo>
                  <a:lnTo>
                    <a:pt x="1902" y="11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2388450" y="3570300"/>
              <a:ext cx="355775" cy="961350"/>
            </a:xfrm>
            <a:custGeom>
              <a:avLst/>
              <a:gdLst/>
              <a:ahLst/>
              <a:cxnLst/>
              <a:rect l="l" t="t" r="r" b="b"/>
              <a:pathLst>
                <a:path w="14231" h="38454" extrusionOk="0">
                  <a:moveTo>
                    <a:pt x="7659" y="1"/>
                  </a:moveTo>
                  <a:lnTo>
                    <a:pt x="7342" y="22"/>
                  </a:lnTo>
                  <a:lnTo>
                    <a:pt x="7025" y="53"/>
                  </a:lnTo>
                  <a:lnTo>
                    <a:pt x="6719" y="96"/>
                  </a:lnTo>
                  <a:lnTo>
                    <a:pt x="6413" y="159"/>
                  </a:lnTo>
                  <a:lnTo>
                    <a:pt x="6117" y="244"/>
                  </a:lnTo>
                  <a:lnTo>
                    <a:pt x="5821" y="328"/>
                  </a:lnTo>
                  <a:lnTo>
                    <a:pt x="5536" y="434"/>
                  </a:lnTo>
                  <a:lnTo>
                    <a:pt x="5251" y="560"/>
                  </a:lnTo>
                  <a:lnTo>
                    <a:pt x="4976" y="687"/>
                  </a:lnTo>
                  <a:lnTo>
                    <a:pt x="4701" y="835"/>
                  </a:lnTo>
                  <a:lnTo>
                    <a:pt x="4437" y="994"/>
                  </a:lnTo>
                  <a:lnTo>
                    <a:pt x="4184" y="1163"/>
                  </a:lnTo>
                  <a:lnTo>
                    <a:pt x="3941" y="1342"/>
                  </a:lnTo>
                  <a:lnTo>
                    <a:pt x="3708" y="1543"/>
                  </a:lnTo>
                  <a:lnTo>
                    <a:pt x="3476" y="1744"/>
                  </a:lnTo>
                  <a:lnTo>
                    <a:pt x="3265" y="1955"/>
                  </a:lnTo>
                  <a:lnTo>
                    <a:pt x="3053" y="2187"/>
                  </a:lnTo>
                  <a:lnTo>
                    <a:pt x="2863" y="2420"/>
                  </a:lnTo>
                  <a:lnTo>
                    <a:pt x="2673" y="2673"/>
                  </a:lnTo>
                  <a:lnTo>
                    <a:pt x="2504" y="2927"/>
                  </a:lnTo>
                  <a:lnTo>
                    <a:pt x="2335" y="3191"/>
                  </a:lnTo>
                  <a:lnTo>
                    <a:pt x="2187" y="3466"/>
                  </a:lnTo>
                  <a:lnTo>
                    <a:pt x="2050" y="3751"/>
                  </a:lnTo>
                  <a:lnTo>
                    <a:pt x="1934" y="4036"/>
                  </a:lnTo>
                  <a:lnTo>
                    <a:pt x="1817" y="4342"/>
                  </a:lnTo>
                  <a:lnTo>
                    <a:pt x="1722" y="4649"/>
                  </a:lnTo>
                  <a:lnTo>
                    <a:pt x="1648" y="4966"/>
                  </a:lnTo>
                  <a:lnTo>
                    <a:pt x="1585" y="5283"/>
                  </a:lnTo>
                  <a:lnTo>
                    <a:pt x="1437" y="6128"/>
                  </a:lnTo>
                  <a:lnTo>
                    <a:pt x="1310" y="6973"/>
                  </a:lnTo>
                  <a:lnTo>
                    <a:pt x="1173" y="7807"/>
                  </a:lnTo>
                  <a:lnTo>
                    <a:pt x="1057" y="8653"/>
                  </a:lnTo>
                  <a:lnTo>
                    <a:pt x="941" y="9498"/>
                  </a:lnTo>
                  <a:lnTo>
                    <a:pt x="835" y="10353"/>
                  </a:lnTo>
                  <a:lnTo>
                    <a:pt x="729" y="11199"/>
                  </a:lnTo>
                  <a:lnTo>
                    <a:pt x="634" y="12044"/>
                  </a:lnTo>
                  <a:lnTo>
                    <a:pt x="550" y="12899"/>
                  </a:lnTo>
                  <a:lnTo>
                    <a:pt x="465" y="13745"/>
                  </a:lnTo>
                  <a:lnTo>
                    <a:pt x="391" y="14600"/>
                  </a:lnTo>
                  <a:lnTo>
                    <a:pt x="317" y="15456"/>
                  </a:lnTo>
                  <a:lnTo>
                    <a:pt x="254" y="16301"/>
                  </a:lnTo>
                  <a:lnTo>
                    <a:pt x="201" y="17157"/>
                  </a:lnTo>
                  <a:lnTo>
                    <a:pt x="159" y="18012"/>
                  </a:lnTo>
                  <a:lnTo>
                    <a:pt x="117" y="18868"/>
                  </a:lnTo>
                  <a:lnTo>
                    <a:pt x="74" y="19724"/>
                  </a:lnTo>
                  <a:lnTo>
                    <a:pt x="53" y="20580"/>
                  </a:lnTo>
                  <a:lnTo>
                    <a:pt x="21" y="21435"/>
                  </a:lnTo>
                  <a:lnTo>
                    <a:pt x="11" y="22291"/>
                  </a:lnTo>
                  <a:lnTo>
                    <a:pt x="0" y="23147"/>
                  </a:lnTo>
                  <a:lnTo>
                    <a:pt x="0" y="24002"/>
                  </a:lnTo>
                  <a:lnTo>
                    <a:pt x="0" y="24869"/>
                  </a:lnTo>
                  <a:lnTo>
                    <a:pt x="21" y="25724"/>
                  </a:lnTo>
                  <a:lnTo>
                    <a:pt x="32" y="26580"/>
                  </a:lnTo>
                  <a:lnTo>
                    <a:pt x="64" y="27436"/>
                  </a:lnTo>
                  <a:lnTo>
                    <a:pt x="95" y="28302"/>
                  </a:lnTo>
                  <a:lnTo>
                    <a:pt x="127" y="29158"/>
                  </a:lnTo>
                  <a:lnTo>
                    <a:pt x="169" y="30013"/>
                  </a:lnTo>
                  <a:lnTo>
                    <a:pt x="222" y="30869"/>
                  </a:lnTo>
                  <a:lnTo>
                    <a:pt x="286" y="31735"/>
                  </a:lnTo>
                  <a:lnTo>
                    <a:pt x="349" y="32591"/>
                  </a:lnTo>
                  <a:lnTo>
                    <a:pt x="381" y="32897"/>
                  </a:lnTo>
                  <a:lnTo>
                    <a:pt x="423" y="33204"/>
                  </a:lnTo>
                  <a:lnTo>
                    <a:pt x="486" y="33510"/>
                  </a:lnTo>
                  <a:lnTo>
                    <a:pt x="560" y="33795"/>
                  </a:lnTo>
                  <a:lnTo>
                    <a:pt x="655" y="34091"/>
                  </a:lnTo>
                  <a:lnTo>
                    <a:pt x="750" y="34366"/>
                  </a:lnTo>
                  <a:lnTo>
                    <a:pt x="867" y="34640"/>
                  </a:lnTo>
                  <a:lnTo>
                    <a:pt x="993" y="34915"/>
                  </a:lnTo>
                  <a:lnTo>
                    <a:pt x="1131" y="35169"/>
                  </a:lnTo>
                  <a:lnTo>
                    <a:pt x="1279" y="35422"/>
                  </a:lnTo>
                  <a:lnTo>
                    <a:pt x="1437" y="35676"/>
                  </a:lnTo>
                  <a:lnTo>
                    <a:pt x="1606" y="35908"/>
                  </a:lnTo>
                  <a:lnTo>
                    <a:pt x="1786" y="36140"/>
                  </a:lnTo>
                  <a:lnTo>
                    <a:pt x="1976" y="36362"/>
                  </a:lnTo>
                  <a:lnTo>
                    <a:pt x="2177" y="36574"/>
                  </a:lnTo>
                  <a:lnTo>
                    <a:pt x="2388" y="36774"/>
                  </a:lnTo>
                  <a:lnTo>
                    <a:pt x="2610" y="36964"/>
                  </a:lnTo>
                  <a:lnTo>
                    <a:pt x="2832" y="37144"/>
                  </a:lnTo>
                  <a:lnTo>
                    <a:pt x="3064" y="37313"/>
                  </a:lnTo>
                  <a:lnTo>
                    <a:pt x="3307" y="37482"/>
                  </a:lnTo>
                  <a:lnTo>
                    <a:pt x="3560" y="37630"/>
                  </a:lnTo>
                  <a:lnTo>
                    <a:pt x="3814" y="37767"/>
                  </a:lnTo>
                  <a:lnTo>
                    <a:pt x="4078" y="37894"/>
                  </a:lnTo>
                  <a:lnTo>
                    <a:pt x="4353" y="38010"/>
                  </a:lnTo>
                  <a:lnTo>
                    <a:pt x="4627" y="38105"/>
                  </a:lnTo>
                  <a:lnTo>
                    <a:pt x="4913" y="38200"/>
                  </a:lnTo>
                  <a:lnTo>
                    <a:pt x="5198" y="38274"/>
                  </a:lnTo>
                  <a:lnTo>
                    <a:pt x="5483" y="38338"/>
                  </a:lnTo>
                  <a:lnTo>
                    <a:pt x="5779" y="38391"/>
                  </a:lnTo>
                  <a:lnTo>
                    <a:pt x="6085" y="38422"/>
                  </a:lnTo>
                  <a:lnTo>
                    <a:pt x="6381" y="38443"/>
                  </a:lnTo>
                  <a:lnTo>
                    <a:pt x="6687" y="38454"/>
                  </a:lnTo>
                  <a:lnTo>
                    <a:pt x="6952" y="38443"/>
                  </a:lnTo>
                  <a:lnTo>
                    <a:pt x="7205" y="38433"/>
                  </a:lnTo>
                  <a:lnTo>
                    <a:pt x="7533" y="38401"/>
                  </a:lnTo>
                  <a:lnTo>
                    <a:pt x="7849" y="38348"/>
                  </a:lnTo>
                  <a:lnTo>
                    <a:pt x="8166" y="38285"/>
                  </a:lnTo>
                  <a:lnTo>
                    <a:pt x="8473" y="38200"/>
                  </a:lnTo>
                  <a:lnTo>
                    <a:pt x="8779" y="38105"/>
                  </a:lnTo>
                  <a:lnTo>
                    <a:pt x="9064" y="38000"/>
                  </a:lnTo>
                  <a:lnTo>
                    <a:pt x="9360" y="37873"/>
                  </a:lnTo>
                  <a:lnTo>
                    <a:pt x="9635" y="37736"/>
                  </a:lnTo>
                  <a:lnTo>
                    <a:pt x="9909" y="37588"/>
                  </a:lnTo>
                  <a:lnTo>
                    <a:pt x="10174" y="37429"/>
                  </a:lnTo>
                  <a:lnTo>
                    <a:pt x="10427" y="37250"/>
                  </a:lnTo>
                  <a:lnTo>
                    <a:pt x="10670" y="37070"/>
                  </a:lnTo>
                  <a:lnTo>
                    <a:pt x="10902" y="36869"/>
                  </a:lnTo>
                  <a:lnTo>
                    <a:pt x="11124" y="36658"/>
                  </a:lnTo>
                  <a:lnTo>
                    <a:pt x="11346" y="36447"/>
                  </a:lnTo>
                  <a:lnTo>
                    <a:pt x="11547" y="36214"/>
                  </a:lnTo>
                  <a:lnTo>
                    <a:pt x="11737" y="35982"/>
                  </a:lnTo>
                  <a:lnTo>
                    <a:pt x="11917" y="35728"/>
                  </a:lnTo>
                  <a:lnTo>
                    <a:pt x="12086" y="35475"/>
                  </a:lnTo>
                  <a:lnTo>
                    <a:pt x="12244" y="35211"/>
                  </a:lnTo>
                  <a:lnTo>
                    <a:pt x="12392" y="34947"/>
                  </a:lnTo>
                  <a:lnTo>
                    <a:pt x="12519" y="34661"/>
                  </a:lnTo>
                  <a:lnTo>
                    <a:pt x="12635" y="34376"/>
                  </a:lnTo>
                  <a:lnTo>
                    <a:pt x="12741" y="34091"/>
                  </a:lnTo>
                  <a:lnTo>
                    <a:pt x="12836" y="33795"/>
                  </a:lnTo>
                  <a:lnTo>
                    <a:pt x="12910" y="33489"/>
                  </a:lnTo>
                  <a:lnTo>
                    <a:pt x="12973" y="33183"/>
                  </a:lnTo>
                  <a:lnTo>
                    <a:pt x="13015" y="32866"/>
                  </a:lnTo>
                  <a:lnTo>
                    <a:pt x="13047" y="32549"/>
                  </a:lnTo>
                  <a:lnTo>
                    <a:pt x="13068" y="32232"/>
                  </a:lnTo>
                  <a:lnTo>
                    <a:pt x="13068" y="31904"/>
                  </a:lnTo>
                  <a:lnTo>
                    <a:pt x="13047" y="31577"/>
                  </a:lnTo>
                  <a:lnTo>
                    <a:pt x="12941" y="30056"/>
                  </a:lnTo>
                  <a:lnTo>
                    <a:pt x="12857" y="28545"/>
                  </a:lnTo>
                  <a:lnTo>
                    <a:pt x="12793" y="27024"/>
                  </a:lnTo>
                  <a:lnTo>
                    <a:pt x="12751" y="25513"/>
                  </a:lnTo>
                  <a:lnTo>
                    <a:pt x="12741" y="23992"/>
                  </a:lnTo>
                  <a:lnTo>
                    <a:pt x="12751" y="22481"/>
                  </a:lnTo>
                  <a:lnTo>
                    <a:pt x="12783" y="20960"/>
                  </a:lnTo>
                  <a:lnTo>
                    <a:pt x="12836" y="19449"/>
                  </a:lnTo>
                  <a:lnTo>
                    <a:pt x="12920" y="17938"/>
                  </a:lnTo>
                  <a:lnTo>
                    <a:pt x="13026" y="16428"/>
                  </a:lnTo>
                  <a:lnTo>
                    <a:pt x="13153" y="14928"/>
                  </a:lnTo>
                  <a:lnTo>
                    <a:pt x="13301" y="13428"/>
                  </a:lnTo>
                  <a:lnTo>
                    <a:pt x="13470" y="11927"/>
                  </a:lnTo>
                  <a:lnTo>
                    <a:pt x="13670" y="10427"/>
                  </a:lnTo>
                  <a:lnTo>
                    <a:pt x="13892" y="8938"/>
                  </a:lnTo>
                  <a:lnTo>
                    <a:pt x="14135" y="7448"/>
                  </a:lnTo>
                  <a:lnTo>
                    <a:pt x="14188" y="7131"/>
                  </a:lnTo>
                  <a:lnTo>
                    <a:pt x="14220" y="6804"/>
                  </a:lnTo>
                  <a:lnTo>
                    <a:pt x="14230" y="6487"/>
                  </a:lnTo>
                  <a:lnTo>
                    <a:pt x="14230" y="6170"/>
                  </a:lnTo>
                  <a:lnTo>
                    <a:pt x="14209" y="5853"/>
                  </a:lnTo>
                  <a:lnTo>
                    <a:pt x="14177" y="5536"/>
                  </a:lnTo>
                  <a:lnTo>
                    <a:pt x="14125" y="5230"/>
                  </a:lnTo>
                  <a:lnTo>
                    <a:pt x="14061" y="4923"/>
                  </a:lnTo>
                  <a:lnTo>
                    <a:pt x="13987" y="4628"/>
                  </a:lnTo>
                  <a:lnTo>
                    <a:pt x="13892" y="4332"/>
                  </a:lnTo>
                  <a:lnTo>
                    <a:pt x="13786" y="4036"/>
                  </a:lnTo>
                  <a:lnTo>
                    <a:pt x="13670" y="3761"/>
                  </a:lnTo>
                  <a:lnTo>
                    <a:pt x="13544" y="3487"/>
                  </a:lnTo>
                  <a:lnTo>
                    <a:pt x="13396" y="3212"/>
                  </a:lnTo>
                  <a:lnTo>
                    <a:pt x="13237" y="2948"/>
                  </a:lnTo>
                  <a:lnTo>
                    <a:pt x="13068" y="2694"/>
                  </a:lnTo>
                  <a:lnTo>
                    <a:pt x="12878" y="2451"/>
                  </a:lnTo>
                  <a:lnTo>
                    <a:pt x="12688" y="2219"/>
                  </a:lnTo>
                  <a:lnTo>
                    <a:pt x="12487" y="1987"/>
                  </a:lnTo>
                  <a:lnTo>
                    <a:pt x="12265" y="1765"/>
                  </a:lnTo>
                  <a:lnTo>
                    <a:pt x="12043" y="1564"/>
                  </a:lnTo>
                  <a:lnTo>
                    <a:pt x="11800" y="1363"/>
                  </a:lnTo>
                  <a:lnTo>
                    <a:pt x="11557" y="1184"/>
                  </a:lnTo>
                  <a:lnTo>
                    <a:pt x="11304" y="1004"/>
                  </a:lnTo>
                  <a:lnTo>
                    <a:pt x="11040" y="846"/>
                  </a:lnTo>
                  <a:lnTo>
                    <a:pt x="10765" y="698"/>
                  </a:lnTo>
                  <a:lnTo>
                    <a:pt x="10480" y="560"/>
                  </a:lnTo>
                  <a:lnTo>
                    <a:pt x="10184" y="434"/>
                  </a:lnTo>
                  <a:lnTo>
                    <a:pt x="9888" y="328"/>
                  </a:lnTo>
                  <a:lnTo>
                    <a:pt x="9582" y="233"/>
                  </a:lnTo>
                  <a:lnTo>
                    <a:pt x="9265" y="159"/>
                  </a:lnTo>
                  <a:lnTo>
                    <a:pt x="8948" y="96"/>
                  </a:lnTo>
                  <a:lnTo>
                    <a:pt x="8621" y="43"/>
                  </a:lnTo>
                  <a:lnTo>
                    <a:pt x="8293" y="11"/>
                  </a:lnTo>
                  <a:lnTo>
                    <a:pt x="797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2376550" y="3558425"/>
              <a:ext cx="379275" cy="756925"/>
            </a:xfrm>
            <a:custGeom>
              <a:avLst/>
              <a:gdLst/>
              <a:ahLst/>
              <a:cxnLst/>
              <a:rect l="l" t="t" r="r" b="b"/>
              <a:pathLst>
                <a:path w="15171" h="30277" extrusionOk="0">
                  <a:moveTo>
                    <a:pt x="8083" y="0"/>
                  </a:moveTo>
                  <a:lnTo>
                    <a:pt x="7850" y="11"/>
                  </a:lnTo>
                  <a:lnTo>
                    <a:pt x="7628" y="32"/>
                  </a:lnTo>
                  <a:lnTo>
                    <a:pt x="7396" y="64"/>
                  </a:lnTo>
                  <a:lnTo>
                    <a:pt x="7163" y="95"/>
                  </a:lnTo>
                  <a:lnTo>
                    <a:pt x="6942" y="138"/>
                  </a:lnTo>
                  <a:lnTo>
                    <a:pt x="6720" y="190"/>
                  </a:lnTo>
                  <a:lnTo>
                    <a:pt x="6498" y="243"/>
                  </a:lnTo>
                  <a:lnTo>
                    <a:pt x="6265" y="317"/>
                  </a:lnTo>
                  <a:lnTo>
                    <a:pt x="6044" y="391"/>
                  </a:lnTo>
                  <a:lnTo>
                    <a:pt x="5811" y="476"/>
                  </a:lnTo>
                  <a:lnTo>
                    <a:pt x="5589" y="571"/>
                  </a:lnTo>
                  <a:lnTo>
                    <a:pt x="5378" y="666"/>
                  </a:lnTo>
                  <a:lnTo>
                    <a:pt x="5156" y="771"/>
                  </a:lnTo>
                  <a:lnTo>
                    <a:pt x="4956" y="888"/>
                  </a:lnTo>
                  <a:lnTo>
                    <a:pt x="4744" y="1004"/>
                  </a:lnTo>
                  <a:lnTo>
                    <a:pt x="4544" y="1141"/>
                  </a:lnTo>
                  <a:lnTo>
                    <a:pt x="4353" y="1268"/>
                  </a:lnTo>
                  <a:lnTo>
                    <a:pt x="4163" y="1416"/>
                  </a:lnTo>
                  <a:lnTo>
                    <a:pt x="3973" y="1564"/>
                  </a:lnTo>
                  <a:lnTo>
                    <a:pt x="3793" y="1712"/>
                  </a:lnTo>
                  <a:lnTo>
                    <a:pt x="3614" y="1881"/>
                  </a:lnTo>
                  <a:lnTo>
                    <a:pt x="3445" y="2039"/>
                  </a:lnTo>
                  <a:lnTo>
                    <a:pt x="3286" y="2219"/>
                  </a:lnTo>
                  <a:lnTo>
                    <a:pt x="3128" y="2398"/>
                  </a:lnTo>
                  <a:lnTo>
                    <a:pt x="2969" y="2578"/>
                  </a:lnTo>
                  <a:lnTo>
                    <a:pt x="2832" y="2768"/>
                  </a:lnTo>
                  <a:lnTo>
                    <a:pt x="2695" y="2969"/>
                  </a:lnTo>
                  <a:lnTo>
                    <a:pt x="2557" y="3169"/>
                  </a:lnTo>
                  <a:lnTo>
                    <a:pt x="2431" y="3370"/>
                  </a:lnTo>
                  <a:lnTo>
                    <a:pt x="2315" y="3581"/>
                  </a:lnTo>
                  <a:lnTo>
                    <a:pt x="2209" y="3803"/>
                  </a:lnTo>
                  <a:lnTo>
                    <a:pt x="2103" y="4015"/>
                  </a:lnTo>
                  <a:lnTo>
                    <a:pt x="2008" y="4247"/>
                  </a:lnTo>
                  <a:lnTo>
                    <a:pt x="1913" y="4469"/>
                  </a:lnTo>
                  <a:lnTo>
                    <a:pt x="1839" y="4701"/>
                  </a:lnTo>
                  <a:lnTo>
                    <a:pt x="1765" y="4944"/>
                  </a:lnTo>
                  <a:lnTo>
                    <a:pt x="1702" y="5187"/>
                  </a:lnTo>
                  <a:lnTo>
                    <a:pt x="1638" y="5430"/>
                  </a:lnTo>
                  <a:lnTo>
                    <a:pt x="1596" y="5673"/>
                  </a:lnTo>
                  <a:lnTo>
                    <a:pt x="1343" y="7194"/>
                  </a:lnTo>
                  <a:lnTo>
                    <a:pt x="1110" y="8716"/>
                  </a:lnTo>
                  <a:lnTo>
                    <a:pt x="909" y="10247"/>
                  </a:lnTo>
                  <a:lnTo>
                    <a:pt x="719" y="11769"/>
                  </a:lnTo>
                  <a:lnTo>
                    <a:pt x="550" y="13300"/>
                  </a:lnTo>
                  <a:lnTo>
                    <a:pt x="413" y="14843"/>
                  </a:lnTo>
                  <a:lnTo>
                    <a:pt x="286" y="16375"/>
                  </a:lnTo>
                  <a:lnTo>
                    <a:pt x="191" y="17917"/>
                  </a:lnTo>
                  <a:lnTo>
                    <a:pt x="107" y="19459"/>
                  </a:lnTo>
                  <a:lnTo>
                    <a:pt x="54" y="21002"/>
                  </a:lnTo>
                  <a:lnTo>
                    <a:pt x="12" y="22544"/>
                  </a:lnTo>
                  <a:lnTo>
                    <a:pt x="1" y="24086"/>
                  </a:lnTo>
                  <a:lnTo>
                    <a:pt x="12" y="25639"/>
                  </a:lnTo>
                  <a:lnTo>
                    <a:pt x="43" y="27182"/>
                  </a:lnTo>
                  <a:lnTo>
                    <a:pt x="96" y="28735"/>
                  </a:lnTo>
                  <a:lnTo>
                    <a:pt x="159" y="30277"/>
                  </a:lnTo>
                  <a:lnTo>
                    <a:pt x="13882" y="30277"/>
                  </a:lnTo>
                  <a:lnTo>
                    <a:pt x="13808" y="28872"/>
                  </a:lnTo>
                  <a:lnTo>
                    <a:pt x="13745" y="27477"/>
                  </a:lnTo>
                  <a:lnTo>
                    <a:pt x="13713" y="26072"/>
                  </a:lnTo>
                  <a:lnTo>
                    <a:pt x="13692" y="24678"/>
                  </a:lnTo>
                  <a:lnTo>
                    <a:pt x="13703" y="23273"/>
                  </a:lnTo>
                  <a:lnTo>
                    <a:pt x="13724" y="21879"/>
                  </a:lnTo>
                  <a:lnTo>
                    <a:pt x="13766" y="20484"/>
                  </a:lnTo>
                  <a:lnTo>
                    <a:pt x="13829" y="19079"/>
                  </a:lnTo>
                  <a:lnTo>
                    <a:pt x="13914" y="17685"/>
                  </a:lnTo>
                  <a:lnTo>
                    <a:pt x="14020" y="16301"/>
                  </a:lnTo>
                  <a:lnTo>
                    <a:pt x="14146" y="14906"/>
                  </a:lnTo>
                  <a:lnTo>
                    <a:pt x="14294" y="13522"/>
                  </a:lnTo>
                  <a:lnTo>
                    <a:pt x="14453" y="12138"/>
                  </a:lnTo>
                  <a:lnTo>
                    <a:pt x="14643" y="10754"/>
                  </a:lnTo>
                  <a:lnTo>
                    <a:pt x="14854" y="9381"/>
                  </a:lnTo>
                  <a:lnTo>
                    <a:pt x="15076" y="8008"/>
                  </a:lnTo>
                  <a:lnTo>
                    <a:pt x="15129" y="7670"/>
                  </a:lnTo>
                  <a:lnTo>
                    <a:pt x="15160" y="7332"/>
                  </a:lnTo>
                  <a:lnTo>
                    <a:pt x="15171" y="6994"/>
                  </a:lnTo>
                  <a:lnTo>
                    <a:pt x="15171" y="6656"/>
                  </a:lnTo>
                  <a:lnTo>
                    <a:pt x="15160" y="6328"/>
                  </a:lnTo>
                  <a:lnTo>
                    <a:pt x="15129" y="5990"/>
                  </a:lnTo>
                  <a:lnTo>
                    <a:pt x="15076" y="5663"/>
                  </a:lnTo>
                  <a:lnTo>
                    <a:pt x="15013" y="5335"/>
                  </a:lnTo>
                  <a:lnTo>
                    <a:pt x="14928" y="5018"/>
                  </a:lnTo>
                  <a:lnTo>
                    <a:pt x="14833" y="4701"/>
                  </a:lnTo>
                  <a:lnTo>
                    <a:pt x="14717" y="4384"/>
                  </a:lnTo>
                  <a:lnTo>
                    <a:pt x="14590" y="4078"/>
                  </a:lnTo>
                  <a:lnTo>
                    <a:pt x="14453" y="3772"/>
                  </a:lnTo>
                  <a:lnTo>
                    <a:pt x="14284" y="3476"/>
                  </a:lnTo>
                  <a:lnTo>
                    <a:pt x="14115" y="3180"/>
                  </a:lnTo>
                  <a:lnTo>
                    <a:pt x="13924" y="2895"/>
                  </a:lnTo>
                  <a:lnTo>
                    <a:pt x="13713" y="2610"/>
                  </a:lnTo>
                  <a:lnTo>
                    <a:pt x="13481" y="2345"/>
                  </a:lnTo>
                  <a:lnTo>
                    <a:pt x="13248" y="2081"/>
                  </a:lnTo>
                  <a:lnTo>
                    <a:pt x="12995" y="1838"/>
                  </a:lnTo>
                  <a:lnTo>
                    <a:pt x="12815" y="1669"/>
                  </a:lnTo>
                  <a:lnTo>
                    <a:pt x="12625" y="1511"/>
                  </a:lnTo>
                  <a:lnTo>
                    <a:pt x="12435" y="1363"/>
                  </a:lnTo>
                  <a:lnTo>
                    <a:pt x="12234" y="1215"/>
                  </a:lnTo>
                  <a:lnTo>
                    <a:pt x="12023" y="1088"/>
                  </a:lnTo>
                  <a:lnTo>
                    <a:pt x="11822" y="951"/>
                  </a:lnTo>
                  <a:lnTo>
                    <a:pt x="11600" y="835"/>
                  </a:lnTo>
                  <a:lnTo>
                    <a:pt x="11389" y="719"/>
                  </a:lnTo>
                  <a:lnTo>
                    <a:pt x="11167" y="613"/>
                  </a:lnTo>
                  <a:lnTo>
                    <a:pt x="10935" y="518"/>
                  </a:lnTo>
                  <a:lnTo>
                    <a:pt x="10702" y="423"/>
                  </a:lnTo>
                  <a:lnTo>
                    <a:pt x="10470" y="349"/>
                  </a:lnTo>
                  <a:lnTo>
                    <a:pt x="10238" y="275"/>
                  </a:lnTo>
                  <a:lnTo>
                    <a:pt x="9995" y="201"/>
                  </a:lnTo>
                  <a:lnTo>
                    <a:pt x="9752" y="148"/>
                  </a:lnTo>
                  <a:lnTo>
                    <a:pt x="9498" y="95"/>
                  </a:lnTo>
                  <a:lnTo>
                    <a:pt x="9202" y="53"/>
                  </a:lnTo>
                  <a:lnTo>
                    <a:pt x="8906" y="21"/>
                  </a:lnTo>
                  <a:lnTo>
                    <a:pt x="8621" y="11"/>
                  </a:lnTo>
                  <a:lnTo>
                    <a:pt x="83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2604225" y="4359700"/>
              <a:ext cx="88750" cy="1053275"/>
            </a:xfrm>
            <a:custGeom>
              <a:avLst/>
              <a:gdLst/>
              <a:ahLst/>
              <a:cxnLst/>
              <a:rect l="l" t="t" r="r" b="b"/>
              <a:pathLst>
                <a:path w="3550" h="42131" extrusionOk="0">
                  <a:moveTo>
                    <a:pt x="1775" y="1"/>
                  </a:moveTo>
                  <a:lnTo>
                    <a:pt x="1595" y="11"/>
                  </a:lnTo>
                  <a:lnTo>
                    <a:pt x="1416" y="43"/>
                  </a:lnTo>
                  <a:lnTo>
                    <a:pt x="1247" y="85"/>
                  </a:lnTo>
                  <a:lnTo>
                    <a:pt x="1088" y="138"/>
                  </a:lnTo>
                  <a:lnTo>
                    <a:pt x="930" y="223"/>
                  </a:lnTo>
                  <a:lnTo>
                    <a:pt x="782" y="307"/>
                  </a:lnTo>
                  <a:lnTo>
                    <a:pt x="645" y="413"/>
                  </a:lnTo>
                  <a:lnTo>
                    <a:pt x="518" y="518"/>
                  </a:lnTo>
                  <a:lnTo>
                    <a:pt x="402" y="645"/>
                  </a:lnTo>
                  <a:lnTo>
                    <a:pt x="307" y="783"/>
                  </a:lnTo>
                  <a:lnTo>
                    <a:pt x="211" y="930"/>
                  </a:lnTo>
                  <a:lnTo>
                    <a:pt x="138" y="1089"/>
                  </a:lnTo>
                  <a:lnTo>
                    <a:pt x="85" y="1247"/>
                  </a:lnTo>
                  <a:lnTo>
                    <a:pt x="32" y="1416"/>
                  </a:lnTo>
                  <a:lnTo>
                    <a:pt x="11" y="1596"/>
                  </a:lnTo>
                  <a:lnTo>
                    <a:pt x="0" y="1776"/>
                  </a:lnTo>
                  <a:lnTo>
                    <a:pt x="0" y="40356"/>
                  </a:lnTo>
                  <a:lnTo>
                    <a:pt x="11" y="40546"/>
                  </a:lnTo>
                  <a:lnTo>
                    <a:pt x="32" y="40715"/>
                  </a:lnTo>
                  <a:lnTo>
                    <a:pt x="85" y="40884"/>
                  </a:lnTo>
                  <a:lnTo>
                    <a:pt x="138" y="41053"/>
                  </a:lnTo>
                  <a:lnTo>
                    <a:pt x="211" y="41201"/>
                  </a:lnTo>
                  <a:lnTo>
                    <a:pt x="307" y="41349"/>
                  </a:lnTo>
                  <a:lnTo>
                    <a:pt x="402" y="41486"/>
                  </a:lnTo>
                  <a:lnTo>
                    <a:pt x="518" y="41613"/>
                  </a:lnTo>
                  <a:lnTo>
                    <a:pt x="645" y="41729"/>
                  </a:lnTo>
                  <a:lnTo>
                    <a:pt x="782" y="41835"/>
                  </a:lnTo>
                  <a:lnTo>
                    <a:pt x="930" y="41919"/>
                  </a:lnTo>
                  <a:lnTo>
                    <a:pt x="1088" y="41993"/>
                  </a:lnTo>
                  <a:lnTo>
                    <a:pt x="1247" y="42057"/>
                  </a:lnTo>
                  <a:lnTo>
                    <a:pt x="1416" y="42099"/>
                  </a:lnTo>
                  <a:lnTo>
                    <a:pt x="1595" y="42130"/>
                  </a:lnTo>
                  <a:lnTo>
                    <a:pt x="1955" y="42130"/>
                  </a:lnTo>
                  <a:lnTo>
                    <a:pt x="2134" y="42099"/>
                  </a:lnTo>
                  <a:lnTo>
                    <a:pt x="2303" y="42057"/>
                  </a:lnTo>
                  <a:lnTo>
                    <a:pt x="2462" y="41993"/>
                  </a:lnTo>
                  <a:lnTo>
                    <a:pt x="2620" y="41919"/>
                  </a:lnTo>
                  <a:lnTo>
                    <a:pt x="2768" y="41835"/>
                  </a:lnTo>
                  <a:lnTo>
                    <a:pt x="2905" y="41729"/>
                  </a:lnTo>
                  <a:lnTo>
                    <a:pt x="3032" y="41613"/>
                  </a:lnTo>
                  <a:lnTo>
                    <a:pt x="3148" y="41486"/>
                  </a:lnTo>
                  <a:lnTo>
                    <a:pt x="3243" y="41349"/>
                  </a:lnTo>
                  <a:lnTo>
                    <a:pt x="3338" y="41201"/>
                  </a:lnTo>
                  <a:lnTo>
                    <a:pt x="3412" y="41053"/>
                  </a:lnTo>
                  <a:lnTo>
                    <a:pt x="3465" y="40884"/>
                  </a:lnTo>
                  <a:lnTo>
                    <a:pt x="3518" y="40715"/>
                  </a:lnTo>
                  <a:lnTo>
                    <a:pt x="3539" y="40546"/>
                  </a:lnTo>
                  <a:lnTo>
                    <a:pt x="3550" y="40356"/>
                  </a:lnTo>
                  <a:lnTo>
                    <a:pt x="3550" y="1776"/>
                  </a:lnTo>
                  <a:lnTo>
                    <a:pt x="3539" y="1596"/>
                  </a:lnTo>
                  <a:lnTo>
                    <a:pt x="3518" y="1416"/>
                  </a:lnTo>
                  <a:lnTo>
                    <a:pt x="3465" y="1247"/>
                  </a:lnTo>
                  <a:lnTo>
                    <a:pt x="3412" y="1089"/>
                  </a:lnTo>
                  <a:lnTo>
                    <a:pt x="3338" y="930"/>
                  </a:lnTo>
                  <a:lnTo>
                    <a:pt x="3243" y="783"/>
                  </a:lnTo>
                  <a:lnTo>
                    <a:pt x="3148" y="645"/>
                  </a:lnTo>
                  <a:lnTo>
                    <a:pt x="3032" y="518"/>
                  </a:lnTo>
                  <a:lnTo>
                    <a:pt x="2905" y="413"/>
                  </a:lnTo>
                  <a:lnTo>
                    <a:pt x="2768" y="307"/>
                  </a:lnTo>
                  <a:lnTo>
                    <a:pt x="2620" y="223"/>
                  </a:lnTo>
                  <a:lnTo>
                    <a:pt x="2462" y="138"/>
                  </a:lnTo>
                  <a:lnTo>
                    <a:pt x="2303" y="85"/>
                  </a:lnTo>
                  <a:lnTo>
                    <a:pt x="2134" y="43"/>
                  </a:lnTo>
                  <a:lnTo>
                    <a:pt x="1955" y="11"/>
                  </a:lnTo>
                  <a:lnTo>
                    <a:pt x="17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2418300" y="4359700"/>
              <a:ext cx="88750" cy="1053275"/>
            </a:xfrm>
            <a:custGeom>
              <a:avLst/>
              <a:gdLst/>
              <a:ahLst/>
              <a:cxnLst/>
              <a:rect l="l" t="t" r="r" b="b"/>
              <a:pathLst>
                <a:path w="3550" h="42131" extrusionOk="0">
                  <a:moveTo>
                    <a:pt x="1775" y="1"/>
                  </a:moveTo>
                  <a:lnTo>
                    <a:pt x="1595" y="11"/>
                  </a:lnTo>
                  <a:lnTo>
                    <a:pt x="1416" y="43"/>
                  </a:lnTo>
                  <a:lnTo>
                    <a:pt x="1247" y="85"/>
                  </a:lnTo>
                  <a:lnTo>
                    <a:pt x="1088" y="138"/>
                  </a:lnTo>
                  <a:lnTo>
                    <a:pt x="930" y="223"/>
                  </a:lnTo>
                  <a:lnTo>
                    <a:pt x="782" y="307"/>
                  </a:lnTo>
                  <a:lnTo>
                    <a:pt x="645" y="413"/>
                  </a:lnTo>
                  <a:lnTo>
                    <a:pt x="518" y="518"/>
                  </a:lnTo>
                  <a:lnTo>
                    <a:pt x="412" y="645"/>
                  </a:lnTo>
                  <a:lnTo>
                    <a:pt x="306" y="783"/>
                  </a:lnTo>
                  <a:lnTo>
                    <a:pt x="211" y="930"/>
                  </a:lnTo>
                  <a:lnTo>
                    <a:pt x="137" y="1089"/>
                  </a:lnTo>
                  <a:lnTo>
                    <a:pt x="85" y="1247"/>
                  </a:lnTo>
                  <a:lnTo>
                    <a:pt x="42" y="1416"/>
                  </a:lnTo>
                  <a:lnTo>
                    <a:pt x="11" y="1596"/>
                  </a:lnTo>
                  <a:lnTo>
                    <a:pt x="0" y="1776"/>
                  </a:lnTo>
                  <a:lnTo>
                    <a:pt x="0" y="40356"/>
                  </a:lnTo>
                  <a:lnTo>
                    <a:pt x="11" y="40546"/>
                  </a:lnTo>
                  <a:lnTo>
                    <a:pt x="42" y="40715"/>
                  </a:lnTo>
                  <a:lnTo>
                    <a:pt x="85" y="40884"/>
                  </a:lnTo>
                  <a:lnTo>
                    <a:pt x="137" y="41053"/>
                  </a:lnTo>
                  <a:lnTo>
                    <a:pt x="211" y="41201"/>
                  </a:lnTo>
                  <a:lnTo>
                    <a:pt x="306" y="41349"/>
                  </a:lnTo>
                  <a:lnTo>
                    <a:pt x="412" y="41486"/>
                  </a:lnTo>
                  <a:lnTo>
                    <a:pt x="518" y="41613"/>
                  </a:lnTo>
                  <a:lnTo>
                    <a:pt x="645" y="41729"/>
                  </a:lnTo>
                  <a:lnTo>
                    <a:pt x="782" y="41835"/>
                  </a:lnTo>
                  <a:lnTo>
                    <a:pt x="930" y="41919"/>
                  </a:lnTo>
                  <a:lnTo>
                    <a:pt x="1088" y="41993"/>
                  </a:lnTo>
                  <a:lnTo>
                    <a:pt x="1247" y="42057"/>
                  </a:lnTo>
                  <a:lnTo>
                    <a:pt x="1416" y="42099"/>
                  </a:lnTo>
                  <a:lnTo>
                    <a:pt x="1595" y="42130"/>
                  </a:lnTo>
                  <a:lnTo>
                    <a:pt x="1954" y="42130"/>
                  </a:lnTo>
                  <a:lnTo>
                    <a:pt x="2134" y="42099"/>
                  </a:lnTo>
                  <a:lnTo>
                    <a:pt x="2303" y="42057"/>
                  </a:lnTo>
                  <a:lnTo>
                    <a:pt x="2472" y="41993"/>
                  </a:lnTo>
                  <a:lnTo>
                    <a:pt x="2620" y="41919"/>
                  </a:lnTo>
                  <a:lnTo>
                    <a:pt x="2768" y="41835"/>
                  </a:lnTo>
                  <a:lnTo>
                    <a:pt x="2905" y="41729"/>
                  </a:lnTo>
                  <a:lnTo>
                    <a:pt x="3032" y="41613"/>
                  </a:lnTo>
                  <a:lnTo>
                    <a:pt x="3148" y="41486"/>
                  </a:lnTo>
                  <a:lnTo>
                    <a:pt x="3243" y="41349"/>
                  </a:lnTo>
                  <a:lnTo>
                    <a:pt x="3338" y="41201"/>
                  </a:lnTo>
                  <a:lnTo>
                    <a:pt x="3412" y="41053"/>
                  </a:lnTo>
                  <a:lnTo>
                    <a:pt x="3476" y="40884"/>
                  </a:lnTo>
                  <a:lnTo>
                    <a:pt x="3518" y="40715"/>
                  </a:lnTo>
                  <a:lnTo>
                    <a:pt x="3539" y="40546"/>
                  </a:lnTo>
                  <a:lnTo>
                    <a:pt x="3550" y="40356"/>
                  </a:lnTo>
                  <a:lnTo>
                    <a:pt x="3550" y="1776"/>
                  </a:lnTo>
                  <a:lnTo>
                    <a:pt x="3539" y="1596"/>
                  </a:lnTo>
                  <a:lnTo>
                    <a:pt x="3518" y="1416"/>
                  </a:lnTo>
                  <a:lnTo>
                    <a:pt x="3476" y="1247"/>
                  </a:lnTo>
                  <a:lnTo>
                    <a:pt x="3412" y="1089"/>
                  </a:lnTo>
                  <a:lnTo>
                    <a:pt x="3338" y="930"/>
                  </a:lnTo>
                  <a:lnTo>
                    <a:pt x="3243" y="783"/>
                  </a:lnTo>
                  <a:lnTo>
                    <a:pt x="3148" y="645"/>
                  </a:lnTo>
                  <a:lnTo>
                    <a:pt x="3032" y="518"/>
                  </a:lnTo>
                  <a:lnTo>
                    <a:pt x="2905" y="413"/>
                  </a:lnTo>
                  <a:lnTo>
                    <a:pt x="2768" y="307"/>
                  </a:lnTo>
                  <a:lnTo>
                    <a:pt x="2620" y="223"/>
                  </a:lnTo>
                  <a:lnTo>
                    <a:pt x="2472" y="138"/>
                  </a:lnTo>
                  <a:lnTo>
                    <a:pt x="2303" y="85"/>
                  </a:lnTo>
                  <a:lnTo>
                    <a:pt x="2134" y="43"/>
                  </a:lnTo>
                  <a:lnTo>
                    <a:pt x="1954" y="11"/>
                  </a:lnTo>
                  <a:lnTo>
                    <a:pt x="17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2574375" y="5324475"/>
              <a:ext cx="327250" cy="145275"/>
            </a:xfrm>
            <a:custGeom>
              <a:avLst/>
              <a:gdLst/>
              <a:ahLst/>
              <a:cxnLst/>
              <a:rect l="l" t="t" r="r" b="b"/>
              <a:pathLst>
                <a:path w="13090" h="5811" extrusionOk="0">
                  <a:moveTo>
                    <a:pt x="5885" y="1"/>
                  </a:moveTo>
                  <a:lnTo>
                    <a:pt x="5768" y="11"/>
                  </a:lnTo>
                  <a:lnTo>
                    <a:pt x="5663" y="43"/>
                  </a:lnTo>
                  <a:lnTo>
                    <a:pt x="5578" y="96"/>
                  </a:lnTo>
                  <a:lnTo>
                    <a:pt x="5504" y="159"/>
                  </a:lnTo>
                  <a:lnTo>
                    <a:pt x="5504" y="170"/>
                  </a:lnTo>
                  <a:lnTo>
                    <a:pt x="5483" y="212"/>
                  </a:lnTo>
                  <a:lnTo>
                    <a:pt x="5399" y="381"/>
                  </a:lnTo>
                  <a:lnTo>
                    <a:pt x="5304" y="539"/>
                  </a:lnTo>
                  <a:lnTo>
                    <a:pt x="5209" y="698"/>
                  </a:lnTo>
                  <a:lnTo>
                    <a:pt x="5092" y="846"/>
                  </a:lnTo>
                  <a:lnTo>
                    <a:pt x="4966" y="983"/>
                  </a:lnTo>
                  <a:lnTo>
                    <a:pt x="4839" y="1110"/>
                  </a:lnTo>
                  <a:lnTo>
                    <a:pt x="4701" y="1226"/>
                  </a:lnTo>
                  <a:lnTo>
                    <a:pt x="4554" y="1342"/>
                  </a:lnTo>
                  <a:lnTo>
                    <a:pt x="4395" y="1437"/>
                  </a:lnTo>
                  <a:lnTo>
                    <a:pt x="4237" y="1532"/>
                  </a:lnTo>
                  <a:lnTo>
                    <a:pt x="4057" y="1606"/>
                  </a:lnTo>
                  <a:lnTo>
                    <a:pt x="3888" y="1680"/>
                  </a:lnTo>
                  <a:lnTo>
                    <a:pt x="3708" y="1733"/>
                  </a:lnTo>
                  <a:lnTo>
                    <a:pt x="3518" y="1775"/>
                  </a:lnTo>
                  <a:lnTo>
                    <a:pt x="3328" y="1807"/>
                  </a:lnTo>
                  <a:lnTo>
                    <a:pt x="3127" y="1818"/>
                  </a:lnTo>
                  <a:lnTo>
                    <a:pt x="2906" y="1818"/>
                  </a:lnTo>
                  <a:lnTo>
                    <a:pt x="2684" y="1796"/>
                  </a:lnTo>
                  <a:lnTo>
                    <a:pt x="2620" y="1786"/>
                  </a:lnTo>
                  <a:lnTo>
                    <a:pt x="2546" y="1775"/>
                  </a:lnTo>
                  <a:lnTo>
                    <a:pt x="2462" y="1765"/>
                  </a:lnTo>
                  <a:lnTo>
                    <a:pt x="2388" y="1744"/>
                  </a:lnTo>
                  <a:lnTo>
                    <a:pt x="2208" y="1691"/>
                  </a:lnTo>
                  <a:lnTo>
                    <a:pt x="2018" y="1617"/>
                  </a:lnTo>
                  <a:lnTo>
                    <a:pt x="1902" y="1575"/>
                  </a:lnTo>
                  <a:lnTo>
                    <a:pt x="1754" y="1501"/>
                  </a:lnTo>
                  <a:lnTo>
                    <a:pt x="1606" y="1416"/>
                  </a:lnTo>
                  <a:lnTo>
                    <a:pt x="1479" y="1332"/>
                  </a:lnTo>
                  <a:lnTo>
                    <a:pt x="1342" y="1226"/>
                  </a:lnTo>
                  <a:lnTo>
                    <a:pt x="1215" y="1120"/>
                  </a:lnTo>
                  <a:lnTo>
                    <a:pt x="1099" y="1004"/>
                  </a:lnTo>
                  <a:lnTo>
                    <a:pt x="993" y="888"/>
                  </a:lnTo>
                  <a:lnTo>
                    <a:pt x="888" y="761"/>
                  </a:lnTo>
                  <a:lnTo>
                    <a:pt x="761" y="592"/>
                  </a:lnTo>
                  <a:lnTo>
                    <a:pt x="729" y="550"/>
                  </a:lnTo>
                  <a:lnTo>
                    <a:pt x="698" y="518"/>
                  </a:lnTo>
                  <a:lnTo>
                    <a:pt x="655" y="497"/>
                  </a:lnTo>
                  <a:lnTo>
                    <a:pt x="603" y="486"/>
                  </a:lnTo>
                  <a:lnTo>
                    <a:pt x="497" y="508"/>
                  </a:lnTo>
                  <a:lnTo>
                    <a:pt x="412" y="539"/>
                  </a:lnTo>
                  <a:lnTo>
                    <a:pt x="339" y="582"/>
                  </a:lnTo>
                  <a:lnTo>
                    <a:pt x="275" y="634"/>
                  </a:lnTo>
                  <a:lnTo>
                    <a:pt x="222" y="698"/>
                  </a:lnTo>
                  <a:lnTo>
                    <a:pt x="170" y="761"/>
                  </a:lnTo>
                  <a:lnTo>
                    <a:pt x="127" y="835"/>
                  </a:lnTo>
                  <a:lnTo>
                    <a:pt x="96" y="909"/>
                  </a:lnTo>
                  <a:lnTo>
                    <a:pt x="53" y="1057"/>
                  </a:lnTo>
                  <a:lnTo>
                    <a:pt x="22" y="1194"/>
                  </a:lnTo>
                  <a:lnTo>
                    <a:pt x="11" y="1300"/>
                  </a:lnTo>
                  <a:lnTo>
                    <a:pt x="0" y="1416"/>
                  </a:lnTo>
                  <a:lnTo>
                    <a:pt x="0" y="2208"/>
                  </a:lnTo>
                  <a:lnTo>
                    <a:pt x="0" y="5462"/>
                  </a:lnTo>
                  <a:lnTo>
                    <a:pt x="0" y="5504"/>
                  </a:lnTo>
                  <a:lnTo>
                    <a:pt x="11" y="5557"/>
                  </a:lnTo>
                  <a:lnTo>
                    <a:pt x="32" y="5621"/>
                  </a:lnTo>
                  <a:lnTo>
                    <a:pt x="53" y="5673"/>
                  </a:lnTo>
                  <a:lnTo>
                    <a:pt x="96" y="5716"/>
                  </a:lnTo>
                  <a:lnTo>
                    <a:pt x="138" y="5758"/>
                  </a:lnTo>
                  <a:lnTo>
                    <a:pt x="191" y="5779"/>
                  </a:lnTo>
                  <a:lnTo>
                    <a:pt x="254" y="5800"/>
                  </a:lnTo>
                  <a:lnTo>
                    <a:pt x="307" y="5811"/>
                  </a:lnTo>
                  <a:lnTo>
                    <a:pt x="12498" y="5811"/>
                  </a:lnTo>
                  <a:lnTo>
                    <a:pt x="12603" y="5779"/>
                  </a:lnTo>
                  <a:lnTo>
                    <a:pt x="12698" y="5726"/>
                  </a:lnTo>
                  <a:lnTo>
                    <a:pt x="12783" y="5673"/>
                  </a:lnTo>
                  <a:lnTo>
                    <a:pt x="12846" y="5610"/>
                  </a:lnTo>
                  <a:lnTo>
                    <a:pt x="12910" y="5547"/>
                  </a:lnTo>
                  <a:lnTo>
                    <a:pt x="12963" y="5473"/>
                  </a:lnTo>
                  <a:lnTo>
                    <a:pt x="12994" y="5388"/>
                  </a:lnTo>
                  <a:lnTo>
                    <a:pt x="13026" y="5314"/>
                  </a:lnTo>
                  <a:lnTo>
                    <a:pt x="13047" y="5230"/>
                  </a:lnTo>
                  <a:lnTo>
                    <a:pt x="13068" y="5145"/>
                  </a:lnTo>
                  <a:lnTo>
                    <a:pt x="13089" y="4997"/>
                  </a:lnTo>
                  <a:lnTo>
                    <a:pt x="13089" y="4860"/>
                  </a:lnTo>
                  <a:lnTo>
                    <a:pt x="13089" y="4765"/>
                  </a:lnTo>
                  <a:lnTo>
                    <a:pt x="13079" y="4712"/>
                  </a:lnTo>
                  <a:lnTo>
                    <a:pt x="13068" y="4490"/>
                  </a:lnTo>
                  <a:lnTo>
                    <a:pt x="13037" y="4290"/>
                  </a:lnTo>
                  <a:lnTo>
                    <a:pt x="12994" y="4110"/>
                  </a:lnTo>
                  <a:lnTo>
                    <a:pt x="12941" y="3941"/>
                  </a:lnTo>
                  <a:lnTo>
                    <a:pt x="12878" y="3782"/>
                  </a:lnTo>
                  <a:lnTo>
                    <a:pt x="12804" y="3635"/>
                  </a:lnTo>
                  <a:lnTo>
                    <a:pt x="12720" y="3508"/>
                  </a:lnTo>
                  <a:lnTo>
                    <a:pt x="12625" y="3392"/>
                  </a:lnTo>
                  <a:lnTo>
                    <a:pt x="12529" y="3286"/>
                  </a:lnTo>
                  <a:lnTo>
                    <a:pt x="12424" y="3191"/>
                  </a:lnTo>
                  <a:lnTo>
                    <a:pt x="12318" y="3106"/>
                  </a:lnTo>
                  <a:lnTo>
                    <a:pt x="12213" y="3032"/>
                  </a:lnTo>
                  <a:lnTo>
                    <a:pt x="12107" y="2969"/>
                  </a:lnTo>
                  <a:lnTo>
                    <a:pt x="11991" y="2916"/>
                  </a:lnTo>
                  <a:lnTo>
                    <a:pt x="11779" y="2832"/>
                  </a:lnTo>
                  <a:lnTo>
                    <a:pt x="11663" y="2789"/>
                  </a:lnTo>
                  <a:lnTo>
                    <a:pt x="11536" y="2758"/>
                  </a:lnTo>
                  <a:lnTo>
                    <a:pt x="11346" y="2715"/>
                  </a:lnTo>
                  <a:lnTo>
                    <a:pt x="11209" y="2705"/>
                  </a:lnTo>
                  <a:lnTo>
                    <a:pt x="11103" y="2705"/>
                  </a:lnTo>
                  <a:lnTo>
                    <a:pt x="10839" y="2694"/>
                  </a:lnTo>
                  <a:lnTo>
                    <a:pt x="10406" y="2684"/>
                  </a:lnTo>
                  <a:lnTo>
                    <a:pt x="9899" y="2642"/>
                  </a:lnTo>
                  <a:lnTo>
                    <a:pt x="9635" y="2620"/>
                  </a:lnTo>
                  <a:lnTo>
                    <a:pt x="9392" y="2578"/>
                  </a:lnTo>
                  <a:lnTo>
                    <a:pt x="9244" y="2546"/>
                  </a:lnTo>
                  <a:lnTo>
                    <a:pt x="9096" y="2494"/>
                  </a:lnTo>
                  <a:lnTo>
                    <a:pt x="8948" y="2409"/>
                  </a:lnTo>
                  <a:lnTo>
                    <a:pt x="8790" y="2314"/>
                  </a:lnTo>
                  <a:lnTo>
                    <a:pt x="8621" y="2208"/>
                  </a:lnTo>
                  <a:lnTo>
                    <a:pt x="8462" y="2082"/>
                  </a:lnTo>
                  <a:lnTo>
                    <a:pt x="8293" y="1944"/>
                  </a:lnTo>
                  <a:lnTo>
                    <a:pt x="8135" y="1796"/>
                  </a:lnTo>
                  <a:lnTo>
                    <a:pt x="7807" y="1490"/>
                  </a:lnTo>
                  <a:lnTo>
                    <a:pt x="7501" y="1173"/>
                  </a:lnTo>
                  <a:lnTo>
                    <a:pt x="6962" y="603"/>
                  </a:lnTo>
                  <a:lnTo>
                    <a:pt x="6814" y="465"/>
                  </a:lnTo>
                  <a:lnTo>
                    <a:pt x="6677" y="349"/>
                  </a:lnTo>
                  <a:lnTo>
                    <a:pt x="6540" y="243"/>
                  </a:lnTo>
                  <a:lnTo>
                    <a:pt x="6392" y="159"/>
                  </a:lnTo>
                  <a:lnTo>
                    <a:pt x="6254" y="96"/>
                  </a:lnTo>
                  <a:lnTo>
                    <a:pt x="6128" y="43"/>
                  </a:lnTo>
                  <a:lnTo>
                    <a:pt x="6001" y="11"/>
                  </a:lnTo>
                  <a:lnTo>
                    <a:pt x="58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2582550" y="5323425"/>
              <a:ext cx="141075" cy="58375"/>
            </a:xfrm>
            <a:custGeom>
              <a:avLst/>
              <a:gdLst/>
              <a:ahLst/>
              <a:cxnLst/>
              <a:rect l="l" t="t" r="r" b="b"/>
              <a:pathLst>
                <a:path w="5643" h="2335" extrusionOk="0">
                  <a:moveTo>
                    <a:pt x="5368" y="0"/>
                  </a:moveTo>
                  <a:lnTo>
                    <a:pt x="5325" y="21"/>
                  </a:lnTo>
                  <a:lnTo>
                    <a:pt x="5283" y="43"/>
                  </a:lnTo>
                  <a:lnTo>
                    <a:pt x="5251" y="64"/>
                  </a:lnTo>
                  <a:lnTo>
                    <a:pt x="5220" y="106"/>
                  </a:lnTo>
                  <a:lnTo>
                    <a:pt x="5198" y="148"/>
                  </a:lnTo>
                  <a:lnTo>
                    <a:pt x="5177" y="201"/>
                  </a:lnTo>
                  <a:lnTo>
                    <a:pt x="5177" y="212"/>
                  </a:lnTo>
                  <a:lnTo>
                    <a:pt x="5156" y="254"/>
                  </a:lnTo>
                  <a:lnTo>
                    <a:pt x="5072" y="423"/>
                  </a:lnTo>
                  <a:lnTo>
                    <a:pt x="4977" y="581"/>
                  </a:lnTo>
                  <a:lnTo>
                    <a:pt x="4882" y="740"/>
                  </a:lnTo>
                  <a:lnTo>
                    <a:pt x="4765" y="888"/>
                  </a:lnTo>
                  <a:lnTo>
                    <a:pt x="4639" y="1025"/>
                  </a:lnTo>
                  <a:lnTo>
                    <a:pt x="4512" y="1152"/>
                  </a:lnTo>
                  <a:lnTo>
                    <a:pt x="4374" y="1268"/>
                  </a:lnTo>
                  <a:lnTo>
                    <a:pt x="4227" y="1384"/>
                  </a:lnTo>
                  <a:lnTo>
                    <a:pt x="4068" y="1479"/>
                  </a:lnTo>
                  <a:lnTo>
                    <a:pt x="3910" y="1574"/>
                  </a:lnTo>
                  <a:lnTo>
                    <a:pt x="3730" y="1648"/>
                  </a:lnTo>
                  <a:lnTo>
                    <a:pt x="3561" y="1722"/>
                  </a:lnTo>
                  <a:lnTo>
                    <a:pt x="3381" y="1775"/>
                  </a:lnTo>
                  <a:lnTo>
                    <a:pt x="3191" y="1817"/>
                  </a:lnTo>
                  <a:lnTo>
                    <a:pt x="3001" y="1849"/>
                  </a:lnTo>
                  <a:lnTo>
                    <a:pt x="2800" y="1860"/>
                  </a:lnTo>
                  <a:lnTo>
                    <a:pt x="2579" y="1860"/>
                  </a:lnTo>
                  <a:lnTo>
                    <a:pt x="2357" y="1838"/>
                  </a:lnTo>
                  <a:lnTo>
                    <a:pt x="2293" y="1828"/>
                  </a:lnTo>
                  <a:lnTo>
                    <a:pt x="2219" y="1817"/>
                  </a:lnTo>
                  <a:lnTo>
                    <a:pt x="2061" y="1786"/>
                  </a:lnTo>
                  <a:lnTo>
                    <a:pt x="1881" y="1733"/>
                  </a:lnTo>
                  <a:lnTo>
                    <a:pt x="1691" y="1659"/>
                  </a:lnTo>
                  <a:lnTo>
                    <a:pt x="1575" y="1617"/>
                  </a:lnTo>
                  <a:lnTo>
                    <a:pt x="1427" y="1543"/>
                  </a:lnTo>
                  <a:lnTo>
                    <a:pt x="1279" y="1458"/>
                  </a:lnTo>
                  <a:lnTo>
                    <a:pt x="1152" y="1374"/>
                  </a:lnTo>
                  <a:lnTo>
                    <a:pt x="1015" y="1268"/>
                  </a:lnTo>
                  <a:lnTo>
                    <a:pt x="888" y="1162"/>
                  </a:lnTo>
                  <a:lnTo>
                    <a:pt x="772" y="1046"/>
                  </a:lnTo>
                  <a:lnTo>
                    <a:pt x="666" y="930"/>
                  </a:lnTo>
                  <a:lnTo>
                    <a:pt x="561" y="803"/>
                  </a:lnTo>
                  <a:lnTo>
                    <a:pt x="434" y="634"/>
                  </a:lnTo>
                  <a:lnTo>
                    <a:pt x="402" y="592"/>
                  </a:lnTo>
                  <a:lnTo>
                    <a:pt x="371" y="560"/>
                  </a:lnTo>
                  <a:lnTo>
                    <a:pt x="328" y="539"/>
                  </a:lnTo>
                  <a:lnTo>
                    <a:pt x="276" y="528"/>
                  </a:lnTo>
                  <a:lnTo>
                    <a:pt x="233" y="518"/>
                  </a:lnTo>
                  <a:lnTo>
                    <a:pt x="191" y="528"/>
                  </a:lnTo>
                  <a:lnTo>
                    <a:pt x="149" y="539"/>
                  </a:lnTo>
                  <a:lnTo>
                    <a:pt x="117" y="560"/>
                  </a:lnTo>
                  <a:lnTo>
                    <a:pt x="85" y="581"/>
                  </a:lnTo>
                  <a:lnTo>
                    <a:pt x="54" y="613"/>
                  </a:lnTo>
                  <a:lnTo>
                    <a:pt x="33" y="645"/>
                  </a:lnTo>
                  <a:lnTo>
                    <a:pt x="12" y="687"/>
                  </a:lnTo>
                  <a:lnTo>
                    <a:pt x="12" y="719"/>
                  </a:lnTo>
                  <a:lnTo>
                    <a:pt x="1" y="761"/>
                  </a:lnTo>
                  <a:lnTo>
                    <a:pt x="12" y="803"/>
                  </a:lnTo>
                  <a:lnTo>
                    <a:pt x="22" y="845"/>
                  </a:lnTo>
                  <a:lnTo>
                    <a:pt x="43" y="888"/>
                  </a:lnTo>
                  <a:lnTo>
                    <a:pt x="107" y="993"/>
                  </a:lnTo>
                  <a:lnTo>
                    <a:pt x="191" y="1088"/>
                  </a:lnTo>
                  <a:lnTo>
                    <a:pt x="307" y="1236"/>
                  </a:lnTo>
                  <a:lnTo>
                    <a:pt x="424" y="1374"/>
                  </a:lnTo>
                  <a:lnTo>
                    <a:pt x="561" y="1500"/>
                  </a:lnTo>
                  <a:lnTo>
                    <a:pt x="698" y="1627"/>
                  </a:lnTo>
                  <a:lnTo>
                    <a:pt x="846" y="1733"/>
                  </a:lnTo>
                  <a:lnTo>
                    <a:pt x="1005" y="1838"/>
                  </a:lnTo>
                  <a:lnTo>
                    <a:pt x="1163" y="1933"/>
                  </a:lnTo>
                  <a:lnTo>
                    <a:pt x="1332" y="2018"/>
                  </a:lnTo>
                  <a:lnTo>
                    <a:pt x="1501" y="2103"/>
                  </a:lnTo>
                  <a:lnTo>
                    <a:pt x="1681" y="2166"/>
                  </a:lnTo>
                  <a:lnTo>
                    <a:pt x="1860" y="2219"/>
                  </a:lnTo>
                  <a:lnTo>
                    <a:pt x="2040" y="2261"/>
                  </a:lnTo>
                  <a:lnTo>
                    <a:pt x="2230" y="2303"/>
                  </a:lnTo>
                  <a:lnTo>
                    <a:pt x="2431" y="2324"/>
                  </a:lnTo>
                  <a:lnTo>
                    <a:pt x="2621" y="2335"/>
                  </a:lnTo>
                  <a:lnTo>
                    <a:pt x="2822" y="2324"/>
                  </a:lnTo>
                  <a:lnTo>
                    <a:pt x="3054" y="2314"/>
                  </a:lnTo>
                  <a:lnTo>
                    <a:pt x="3276" y="2282"/>
                  </a:lnTo>
                  <a:lnTo>
                    <a:pt x="3498" y="2229"/>
                  </a:lnTo>
                  <a:lnTo>
                    <a:pt x="3709" y="2166"/>
                  </a:lnTo>
                  <a:lnTo>
                    <a:pt x="3920" y="2081"/>
                  </a:lnTo>
                  <a:lnTo>
                    <a:pt x="4121" y="1986"/>
                  </a:lnTo>
                  <a:lnTo>
                    <a:pt x="4311" y="1881"/>
                  </a:lnTo>
                  <a:lnTo>
                    <a:pt x="4491" y="1764"/>
                  </a:lnTo>
                  <a:lnTo>
                    <a:pt x="4670" y="1638"/>
                  </a:lnTo>
                  <a:lnTo>
                    <a:pt x="4829" y="1500"/>
                  </a:lnTo>
                  <a:lnTo>
                    <a:pt x="4987" y="1342"/>
                  </a:lnTo>
                  <a:lnTo>
                    <a:pt x="5125" y="1183"/>
                  </a:lnTo>
                  <a:lnTo>
                    <a:pt x="5262" y="1004"/>
                  </a:lnTo>
                  <a:lnTo>
                    <a:pt x="5378" y="824"/>
                  </a:lnTo>
                  <a:lnTo>
                    <a:pt x="5484" y="634"/>
                  </a:lnTo>
                  <a:lnTo>
                    <a:pt x="5579" y="444"/>
                  </a:lnTo>
                  <a:lnTo>
                    <a:pt x="5589" y="433"/>
                  </a:lnTo>
                  <a:lnTo>
                    <a:pt x="5632" y="328"/>
                  </a:lnTo>
                  <a:lnTo>
                    <a:pt x="5642" y="285"/>
                  </a:lnTo>
                  <a:lnTo>
                    <a:pt x="5642" y="254"/>
                  </a:lnTo>
                  <a:lnTo>
                    <a:pt x="5642" y="169"/>
                  </a:lnTo>
                  <a:lnTo>
                    <a:pt x="5600" y="106"/>
                  </a:lnTo>
                  <a:lnTo>
                    <a:pt x="5579" y="74"/>
                  </a:lnTo>
                  <a:lnTo>
                    <a:pt x="5558" y="43"/>
                  </a:lnTo>
                  <a:lnTo>
                    <a:pt x="5505" y="21"/>
                  </a:lnTo>
                  <a:lnTo>
                    <a:pt x="546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2724900" y="5331600"/>
              <a:ext cx="31475" cy="31450"/>
            </a:xfrm>
            <a:custGeom>
              <a:avLst/>
              <a:gdLst/>
              <a:ahLst/>
              <a:cxnLst/>
              <a:rect l="l" t="t" r="r" b="b"/>
              <a:pathLst>
                <a:path w="1259" h="1258" extrusionOk="0">
                  <a:moveTo>
                    <a:pt x="1100" y="1"/>
                  </a:moveTo>
                  <a:lnTo>
                    <a:pt x="1047" y="11"/>
                  </a:lnTo>
                  <a:lnTo>
                    <a:pt x="1015" y="32"/>
                  </a:lnTo>
                  <a:lnTo>
                    <a:pt x="994" y="54"/>
                  </a:lnTo>
                  <a:lnTo>
                    <a:pt x="54" y="994"/>
                  </a:lnTo>
                  <a:lnTo>
                    <a:pt x="33" y="1015"/>
                  </a:lnTo>
                  <a:lnTo>
                    <a:pt x="12" y="1047"/>
                  </a:lnTo>
                  <a:lnTo>
                    <a:pt x="1" y="1099"/>
                  </a:lnTo>
                  <a:lnTo>
                    <a:pt x="12" y="1163"/>
                  </a:lnTo>
                  <a:lnTo>
                    <a:pt x="33" y="1184"/>
                  </a:lnTo>
                  <a:lnTo>
                    <a:pt x="54" y="1216"/>
                  </a:lnTo>
                  <a:lnTo>
                    <a:pt x="75" y="1237"/>
                  </a:lnTo>
                  <a:lnTo>
                    <a:pt x="107" y="1247"/>
                  </a:lnTo>
                  <a:lnTo>
                    <a:pt x="159" y="1258"/>
                  </a:lnTo>
                  <a:lnTo>
                    <a:pt x="223" y="1247"/>
                  </a:lnTo>
                  <a:lnTo>
                    <a:pt x="244" y="1237"/>
                  </a:lnTo>
                  <a:lnTo>
                    <a:pt x="276" y="1216"/>
                  </a:lnTo>
                  <a:lnTo>
                    <a:pt x="1216" y="265"/>
                  </a:lnTo>
                  <a:lnTo>
                    <a:pt x="1237" y="244"/>
                  </a:lnTo>
                  <a:lnTo>
                    <a:pt x="1248" y="223"/>
                  </a:lnTo>
                  <a:lnTo>
                    <a:pt x="1258" y="159"/>
                  </a:lnTo>
                  <a:lnTo>
                    <a:pt x="1248" y="96"/>
                  </a:lnTo>
                  <a:lnTo>
                    <a:pt x="1237" y="75"/>
                  </a:lnTo>
                  <a:lnTo>
                    <a:pt x="1216" y="54"/>
                  </a:lnTo>
                  <a:lnTo>
                    <a:pt x="1184" y="32"/>
                  </a:lnTo>
                  <a:lnTo>
                    <a:pt x="1163" y="11"/>
                  </a:lnTo>
                  <a:lnTo>
                    <a:pt x="1100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2747100" y="5351150"/>
              <a:ext cx="31175" cy="31450"/>
            </a:xfrm>
            <a:custGeom>
              <a:avLst/>
              <a:gdLst/>
              <a:ahLst/>
              <a:cxnLst/>
              <a:rect l="l" t="t" r="r" b="b"/>
              <a:pathLst>
                <a:path w="1247" h="1258" extrusionOk="0">
                  <a:moveTo>
                    <a:pt x="1088" y="0"/>
                  </a:moveTo>
                  <a:lnTo>
                    <a:pt x="1036" y="11"/>
                  </a:lnTo>
                  <a:lnTo>
                    <a:pt x="1004" y="32"/>
                  </a:lnTo>
                  <a:lnTo>
                    <a:pt x="983" y="53"/>
                  </a:lnTo>
                  <a:lnTo>
                    <a:pt x="43" y="994"/>
                  </a:lnTo>
                  <a:lnTo>
                    <a:pt x="22" y="1015"/>
                  </a:lnTo>
                  <a:lnTo>
                    <a:pt x="11" y="1046"/>
                  </a:lnTo>
                  <a:lnTo>
                    <a:pt x="0" y="1099"/>
                  </a:lnTo>
                  <a:lnTo>
                    <a:pt x="11" y="1163"/>
                  </a:lnTo>
                  <a:lnTo>
                    <a:pt x="22" y="1184"/>
                  </a:lnTo>
                  <a:lnTo>
                    <a:pt x="43" y="1215"/>
                  </a:lnTo>
                  <a:lnTo>
                    <a:pt x="64" y="1236"/>
                  </a:lnTo>
                  <a:lnTo>
                    <a:pt x="95" y="1247"/>
                  </a:lnTo>
                  <a:lnTo>
                    <a:pt x="148" y="1258"/>
                  </a:lnTo>
                  <a:lnTo>
                    <a:pt x="212" y="1247"/>
                  </a:lnTo>
                  <a:lnTo>
                    <a:pt x="233" y="1236"/>
                  </a:lnTo>
                  <a:lnTo>
                    <a:pt x="264" y="1215"/>
                  </a:lnTo>
                  <a:lnTo>
                    <a:pt x="1205" y="275"/>
                  </a:lnTo>
                  <a:lnTo>
                    <a:pt x="1226" y="243"/>
                  </a:lnTo>
                  <a:lnTo>
                    <a:pt x="1236" y="222"/>
                  </a:lnTo>
                  <a:lnTo>
                    <a:pt x="1247" y="159"/>
                  </a:lnTo>
                  <a:lnTo>
                    <a:pt x="1236" y="106"/>
                  </a:lnTo>
                  <a:lnTo>
                    <a:pt x="1226" y="74"/>
                  </a:lnTo>
                  <a:lnTo>
                    <a:pt x="1205" y="53"/>
                  </a:lnTo>
                  <a:lnTo>
                    <a:pt x="1184" y="32"/>
                  </a:lnTo>
                  <a:lnTo>
                    <a:pt x="1152" y="11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2767425" y="5373075"/>
              <a:ext cx="31450" cy="31450"/>
            </a:xfrm>
            <a:custGeom>
              <a:avLst/>
              <a:gdLst/>
              <a:ahLst/>
              <a:cxnLst/>
              <a:rect l="l" t="t" r="r" b="b"/>
              <a:pathLst>
                <a:path w="1258" h="1258" extrusionOk="0">
                  <a:moveTo>
                    <a:pt x="1099" y="0"/>
                  </a:moveTo>
                  <a:lnTo>
                    <a:pt x="1036" y="11"/>
                  </a:lnTo>
                  <a:lnTo>
                    <a:pt x="1015" y="21"/>
                  </a:lnTo>
                  <a:lnTo>
                    <a:pt x="983" y="43"/>
                  </a:lnTo>
                  <a:lnTo>
                    <a:pt x="43" y="983"/>
                  </a:lnTo>
                  <a:lnTo>
                    <a:pt x="22" y="1014"/>
                  </a:lnTo>
                  <a:lnTo>
                    <a:pt x="11" y="1036"/>
                  </a:lnTo>
                  <a:lnTo>
                    <a:pt x="1" y="1099"/>
                  </a:lnTo>
                  <a:lnTo>
                    <a:pt x="11" y="1152"/>
                  </a:lnTo>
                  <a:lnTo>
                    <a:pt x="22" y="1183"/>
                  </a:lnTo>
                  <a:lnTo>
                    <a:pt x="43" y="1205"/>
                  </a:lnTo>
                  <a:lnTo>
                    <a:pt x="75" y="1226"/>
                  </a:lnTo>
                  <a:lnTo>
                    <a:pt x="96" y="1247"/>
                  </a:lnTo>
                  <a:lnTo>
                    <a:pt x="159" y="1257"/>
                  </a:lnTo>
                  <a:lnTo>
                    <a:pt x="212" y="1247"/>
                  </a:lnTo>
                  <a:lnTo>
                    <a:pt x="244" y="1226"/>
                  </a:lnTo>
                  <a:lnTo>
                    <a:pt x="265" y="1205"/>
                  </a:lnTo>
                  <a:lnTo>
                    <a:pt x="1205" y="264"/>
                  </a:lnTo>
                  <a:lnTo>
                    <a:pt x="1226" y="243"/>
                  </a:lnTo>
                  <a:lnTo>
                    <a:pt x="1247" y="212"/>
                  </a:lnTo>
                  <a:lnTo>
                    <a:pt x="1258" y="159"/>
                  </a:lnTo>
                  <a:lnTo>
                    <a:pt x="1247" y="95"/>
                  </a:lnTo>
                  <a:lnTo>
                    <a:pt x="1226" y="74"/>
                  </a:lnTo>
                  <a:lnTo>
                    <a:pt x="1205" y="43"/>
                  </a:lnTo>
                  <a:lnTo>
                    <a:pt x="1184" y="21"/>
                  </a:lnTo>
                  <a:lnTo>
                    <a:pt x="1152" y="11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2538975" y="3558425"/>
              <a:ext cx="162450" cy="249075"/>
            </a:xfrm>
            <a:custGeom>
              <a:avLst/>
              <a:gdLst/>
              <a:ahLst/>
              <a:cxnLst/>
              <a:rect l="l" t="t" r="r" b="b"/>
              <a:pathLst>
                <a:path w="6498" h="9963" extrusionOk="0">
                  <a:moveTo>
                    <a:pt x="1586" y="0"/>
                  </a:moveTo>
                  <a:lnTo>
                    <a:pt x="1353" y="11"/>
                  </a:lnTo>
                  <a:lnTo>
                    <a:pt x="1131" y="32"/>
                  </a:lnTo>
                  <a:lnTo>
                    <a:pt x="899" y="64"/>
                  </a:lnTo>
                  <a:lnTo>
                    <a:pt x="666" y="95"/>
                  </a:lnTo>
                  <a:lnTo>
                    <a:pt x="445" y="138"/>
                  </a:lnTo>
                  <a:lnTo>
                    <a:pt x="223" y="190"/>
                  </a:lnTo>
                  <a:lnTo>
                    <a:pt x="1" y="243"/>
                  </a:lnTo>
                  <a:lnTo>
                    <a:pt x="5188" y="9962"/>
                  </a:lnTo>
                  <a:lnTo>
                    <a:pt x="6498" y="1838"/>
                  </a:lnTo>
                  <a:lnTo>
                    <a:pt x="6318" y="1669"/>
                  </a:lnTo>
                  <a:lnTo>
                    <a:pt x="6128" y="1511"/>
                  </a:lnTo>
                  <a:lnTo>
                    <a:pt x="5938" y="1363"/>
                  </a:lnTo>
                  <a:lnTo>
                    <a:pt x="5737" y="1215"/>
                  </a:lnTo>
                  <a:lnTo>
                    <a:pt x="5526" y="1088"/>
                  </a:lnTo>
                  <a:lnTo>
                    <a:pt x="5325" y="951"/>
                  </a:lnTo>
                  <a:lnTo>
                    <a:pt x="5103" y="835"/>
                  </a:lnTo>
                  <a:lnTo>
                    <a:pt x="4892" y="719"/>
                  </a:lnTo>
                  <a:lnTo>
                    <a:pt x="4670" y="613"/>
                  </a:lnTo>
                  <a:lnTo>
                    <a:pt x="4438" y="518"/>
                  </a:lnTo>
                  <a:lnTo>
                    <a:pt x="4205" y="423"/>
                  </a:lnTo>
                  <a:lnTo>
                    <a:pt x="3973" y="349"/>
                  </a:lnTo>
                  <a:lnTo>
                    <a:pt x="3741" y="275"/>
                  </a:lnTo>
                  <a:lnTo>
                    <a:pt x="3498" y="201"/>
                  </a:lnTo>
                  <a:lnTo>
                    <a:pt x="3255" y="148"/>
                  </a:lnTo>
                  <a:lnTo>
                    <a:pt x="3001" y="95"/>
                  </a:lnTo>
                  <a:lnTo>
                    <a:pt x="2705" y="53"/>
                  </a:lnTo>
                  <a:lnTo>
                    <a:pt x="2409" y="21"/>
                  </a:lnTo>
                  <a:lnTo>
                    <a:pt x="2124" y="11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2792250" y="3151975"/>
              <a:ext cx="80050" cy="228200"/>
            </a:xfrm>
            <a:custGeom>
              <a:avLst/>
              <a:gdLst/>
              <a:ahLst/>
              <a:cxnLst/>
              <a:rect l="l" t="t" r="r" b="b"/>
              <a:pathLst>
                <a:path w="3202" h="9128" extrusionOk="0">
                  <a:moveTo>
                    <a:pt x="1" y="0"/>
                  </a:moveTo>
                  <a:lnTo>
                    <a:pt x="1" y="9127"/>
                  </a:lnTo>
                  <a:lnTo>
                    <a:pt x="2219" y="9127"/>
                  </a:lnTo>
                  <a:lnTo>
                    <a:pt x="2335" y="9106"/>
                  </a:lnTo>
                  <a:lnTo>
                    <a:pt x="2441" y="9085"/>
                  </a:lnTo>
                  <a:lnTo>
                    <a:pt x="2536" y="9043"/>
                  </a:lnTo>
                  <a:lnTo>
                    <a:pt x="2631" y="9001"/>
                  </a:lnTo>
                  <a:lnTo>
                    <a:pt x="2726" y="8948"/>
                  </a:lnTo>
                  <a:lnTo>
                    <a:pt x="2811" y="8884"/>
                  </a:lnTo>
                  <a:lnTo>
                    <a:pt x="2885" y="8810"/>
                  </a:lnTo>
                  <a:lnTo>
                    <a:pt x="2959" y="8737"/>
                  </a:lnTo>
                  <a:lnTo>
                    <a:pt x="3012" y="8652"/>
                  </a:lnTo>
                  <a:lnTo>
                    <a:pt x="3075" y="8557"/>
                  </a:lnTo>
                  <a:lnTo>
                    <a:pt x="3117" y="8462"/>
                  </a:lnTo>
                  <a:lnTo>
                    <a:pt x="3149" y="8367"/>
                  </a:lnTo>
                  <a:lnTo>
                    <a:pt x="3181" y="8261"/>
                  </a:lnTo>
                  <a:lnTo>
                    <a:pt x="3202" y="8156"/>
                  </a:lnTo>
                  <a:lnTo>
                    <a:pt x="3202" y="8039"/>
                  </a:lnTo>
                  <a:lnTo>
                    <a:pt x="3202" y="2240"/>
                  </a:lnTo>
                  <a:lnTo>
                    <a:pt x="3191" y="2007"/>
                  </a:lnTo>
                  <a:lnTo>
                    <a:pt x="3159" y="1785"/>
                  </a:lnTo>
                  <a:lnTo>
                    <a:pt x="3107" y="1574"/>
                  </a:lnTo>
                  <a:lnTo>
                    <a:pt x="3022" y="1363"/>
                  </a:lnTo>
                  <a:lnTo>
                    <a:pt x="2927" y="1173"/>
                  </a:lnTo>
                  <a:lnTo>
                    <a:pt x="2821" y="982"/>
                  </a:lnTo>
                  <a:lnTo>
                    <a:pt x="2695" y="813"/>
                  </a:lnTo>
                  <a:lnTo>
                    <a:pt x="2547" y="655"/>
                  </a:lnTo>
                  <a:lnTo>
                    <a:pt x="2388" y="507"/>
                  </a:lnTo>
                  <a:lnTo>
                    <a:pt x="2219" y="380"/>
                  </a:lnTo>
                  <a:lnTo>
                    <a:pt x="2029" y="264"/>
                  </a:lnTo>
                  <a:lnTo>
                    <a:pt x="1839" y="180"/>
                  </a:lnTo>
                  <a:lnTo>
                    <a:pt x="1628" y="95"/>
                  </a:lnTo>
                  <a:lnTo>
                    <a:pt x="1416" y="42"/>
                  </a:lnTo>
                  <a:lnTo>
                    <a:pt x="1195" y="11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2792250" y="3151975"/>
              <a:ext cx="80050" cy="228200"/>
            </a:xfrm>
            <a:custGeom>
              <a:avLst/>
              <a:gdLst/>
              <a:ahLst/>
              <a:cxnLst/>
              <a:rect l="l" t="t" r="r" b="b"/>
              <a:pathLst>
                <a:path w="3202" h="9128" fill="none" extrusionOk="0">
                  <a:moveTo>
                    <a:pt x="1" y="9127"/>
                  </a:moveTo>
                  <a:lnTo>
                    <a:pt x="2114" y="9127"/>
                  </a:lnTo>
                  <a:lnTo>
                    <a:pt x="2114" y="9127"/>
                  </a:lnTo>
                  <a:lnTo>
                    <a:pt x="2219" y="9127"/>
                  </a:lnTo>
                  <a:lnTo>
                    <a:pt x="2335" y="9106"/>
                  </a:lnTo>
                  <a:lnTo>
                    <a:pt x="2441" y="9085"/>
                  </a:lnTo>
                  <a:lnTo>
                    <a:pt x="2536" y="9043"/>
                  </a:lnTo>
                  <a:lnTo>
                    <a:pt x="2631" y="9001"/>
                  </a:lnTo>
                  <a:lnTo>
                    <a:pt x="2726" y="8948"/>
                  </a:lnTo>
                  <a:lnTo>
                    <a:pt x="2811" y="8884"/>
                  </a:lnTo>
                  <a:lnTo>
                    <a:pt x="2885" y="8810"/>
                  </a:lnTo>
                  <a:lnTo>
                    <a:pt x="2959" y="8737"/>
                  </a:lnTo>
                  <a:lnTo>
                    <a:pt x="3012" y="8652"/>
                  </a:lnTo>
                  <a:lnTo>
                    <a:pt x="3075" y="8557"/>
                  </a:lnTo>
                  <a:lnTo>
                    <a:pt x="3117" y="8462"/>
                  </a:lnTo>
                  <a:lnTo>
                    <a:pt x="3149" y="8367"/>
                  </a:lnTo>
                  <a:lnTo>
                    <a:pt x="3181" y="8261"/>
                  </a:lnTo>
                  <a:lnTo>
                    <a:pt x="3202" y="8156"/>
                  </a:lnTo>
                  <a:lnTo>
                    <a:pt x="3202" y="8039"/>
                  </a:lnTo>
                  <a:lnTo>
                    <a:pt x="3202" y="2240"/>
                  </a:lnTo>
                  <a:lnTo>
                    <a:pt x="3202" y="2240"/>
                  </a:lnTo>
                  <a:lnTo>
                    <a:pt x="3191" y="2007"/>
                  </a:lnTo>
                  <a:lnTo>
                    <a:pt x="3159" y="1785"/>
                  </a:lnTo>
                  <a:lnTo>
                    <a:pt x="3107" y="1574"/>
                  </a:lnTo>
                  <a:lnTo>
                    <a:pt x="3022" y="1363"/>
                  </a:lnTo>
                  <a:lnTo>
                    <a:pt x="2927" y="1173"/>
                  </a:lnTo>
                  <a:lnTo>
                    <a:pt x="2821" y="982"/>
                  </a:lnTo>
                  <a:lnTo>
                    <a:pt x="2695" y="813"/>
                  </a:lnTo>
                  <a:lnTo>
                    <a:pt x="2547" y="655"/>
                  </a:lnTo>
                  <a:lnTo>
                    <a:pt x="2388" y="507"/>
                  </a:lnTo>
                  <a:lnTo>
                    <a:pt x="2219" y="380"/>
                  </a:lnTo>
                  <a:lnTo>
                    <a:pt x="2029" y="264"/>
                  </a:lnTo>
                  <a:lnTo>
                    <a:pt x="1839" y="180"/>
                  </a:lnTo>
                  <a:lnTo>
                    <a:pt x="1628" y="95"/>
                  </a:lnTo>
                  <a:lnTo>
                    <a:pt x="1416" y="42"/>
                  </a:lnTo>
                  <a:lnTo>
                    <a:pt x="1195" y="11"/>
                  </a:lnTo>
                  <a:lnTo>
                    <a:pt x="962" y="0"/>
                  </a:lnTo>
                  <a:lnTo>
                    <a:pt x="1" y="0"/>
                  </a:lnTo>
                  <a:lnTo>
                    <a:pt x="1" y="91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2599200" y="3425300"/>
              <a:ext cx="92200" cy="202600"/>
            </a:xfrm>
            <a:custGeom>
              <a:avLst/>
              <a:gdLst/>
              <a:ahLst/>
              <a:cxnLst/>
              <a:rect l="l" t="t" r="r" b="b"/>
              <a:pathLst>
                <a:path w="3688" h="8104" extrusionOk="0">
                  <a:moveTo>
                    <a:pt x="2050" y="1"/>
                  </a:moveTo>
                  <a:lnTo>
                    <a:pt x="1902" y="22"/>
                  </a:lnTo>
                  <a:lnTo>
                    <a:pt x="1754" y="54"/>
                  </a:lnTo>
                  <a:lnTo>
                    <a:pt x="1617" y="107"/>
                  </a:lnTo>
                  <a:lnTo>
                    <a:pt x="1479" y="159"/>
                  </a:lnTo>
                  <a:lnTo>
                    <a:pt x="1353" y="233"/>
                  </a:lnTo>
                  <a:lnTo>
                    <a:pt x="1236" y="318"/>
                  </a:lnTo>
                  <a:lnTo>
                    <a:pt x="1120" y="413"/>
                  </a:lnTo>
                  <a:lnTo>
                    <a:pt x="1025" y="519"/>
                  </a:lnTo>
                  <a:lnTo>
                    <a:pt x="930" y="635"/>
                  </a:lnTo>
                  <a:lnTo>
                    <a:pt x="846" y="761"/>
                  </a:lnTo>
                  <a:lnTo>
                    <a:pt x="782" y="888"/>
                  </a:lnTo>
                  <a:lnTo>
                    <a:pt x="729" y="1026"/>
                  </a:lnTo>
                  <a:lnTo>
                    <a:pt x="687" y="1173"/>
                  </a:lnTo>
                  <a:lnTo>
                    <a:pt x="655" y="1332"/>
                  </a:lnTo>
                  <a:lnTo>
                    <a:pt x="11" y="6392"/>
                  </a:lnTo>
                  <a:lnTo>
                    <a:pt x="0" y="6540"/>
                  </a:lnTo>
                  <a:lnTo>
                    <a:pt x="11" y="6699"/>
                  </a:lnTo>
                  <a:lnTo>
                    <a:pt x="22" y="6846"/>
                  </a:lnTo>
                  <a:lnTo>
                    <a:pt x="53" y="6994"/>
                  </a:lnTo>
                  <a:lnTo>
                    <a:pt x="106" y="7132"/>
                  </a:lnTo>
                  <a:lnTo>
                    <a:pt x="170" y="7269"/>
                  </a:lnTo>
                  <a:lnTo>
                    <a:pt x="233" y="7396"/>
                  </a:lnTo>
                  <a:lnTo>
                    <a:pt x="317" y="7512"/>
                  </a:lnTo>
                  <a:lnTo>
                    <a:pt x="412" y="7618"/>
                  </a:lnTo>
                  <a:lnTo>
                    <a:pt x="518" y="7723"/>
                  </a:lnTo>
                  <a:lnTo>
                    <a:pt x="634" y="7818"/>
                  </a:lnTo>
                  <a:lnTo>
                    <a:pt x="761" y="7892"/>
                  </a:lnTo>
                  <a:lnTo>
                    <a:pt x="888" y="7966"/>
                  </a:lnTo>
                  <a:lnTo>
                    <a:pt x="1036" y="8019"/>
                  </a:lnTo>
                  <a:lnTo>
                    <a:pt x="1173" y="8061"/>
                  </a:lnTo>
                  <a:lnTo>
                    <a:pt x="1332" y="8093"/>
                  </a:lnTo>
                  <a:lnTo>
                    <a:pt x="1490" y="8104"/>
                  </a:lnTo>
                  <a:lnTo>
                    <a:pt x="1638" y="8093"/>
                  </a:lnTo>
                  <a:lnTo>
                    <a:pt x="1786" y="8082"/>
                  </a:lnTo>
                  <a:lnTo>
                    <a:pt x="1934" y="8040"/>
                  </a:lnTo>
                  <a:lnTo>
                    <a:pt x="2071" y="7998"/>
                  </a:lnTo>
                  <a:lnTo>
                    <a:pt x="2208" y="7935"/>
                  </a:lnTo>
                  <a:lnTo>
                    <a:pt x="2335" y="7871"/>
                  </a:lnTo>
                  <a:lnTo>
                    <a:pt x="2451" y="7787"/>
                  </a:lnTo>
                  <a:lnTo>
                    <a:pt x="2568" y="7692"/>
                  </a:lnTo>
                  <a:lnTo>
                    <a:pt x="2663" y="7586"/>
                  </a:lnTo>
                  <a:lnTo>
                    <a:pt x="2758" y="7470"/>
                  </a:lnTo>
                  <a:lnTo>
                    <a:pt x="2842" y="7343"/>
                  </a:lnTo>
                  <a:lnTo>
                    <a:pt x="2906" y="7216"/>
                  </a:lnTo>
                  <a:lnTo>
                    <a:pt x="2958" y="7068"/>
                  </a:lnTo>
                  <a:lnTo>
                    <a:pt x="3001" y="6920"/>
                  </a:lnTo>
                  <a:lnTo>
                    <a:pt x="3032" y="6772"/>
                  </a:lnTo>
                  <a:lnTo>
                    <a:pt x="3677" y="1712"/>
                  </a:lnTo>
                  <a:lnTo>
                    <a:pt x="3687" y="1554"/>
                  </a:lnTo>
                  <a:lnTo>
                    <a:pt x="3687" y="1406"/>
                  </a:lnTo>
                  <a:lnTo>
                    <a:pt x="3666" y="1258"/>
                  </a:lnTo>
                  <a:lnTo>
                    <a:pt x="3635" y="1110"/>
                  </a:lnTo>
                  <a:lnTo>
                    <a:pt x="3582" y="973"/>
                  </a:lnTo>
                  <a:lnTo>
                    <a:pt x="3529" y="835"/>
                  </a:lnTo>
                  <a:lnTo>
                    <a:pt x="3455" y="709"/>
                  </a:lnTo>
                  <a:lnTo>
                    <a:pt x="3370" y="592"/>
                  </a:lnTo>
                  <a:lnTo>
                    <a:pt x="3275" y="476"/>
                  </a:lnTo>
                  <a:lnTo>
                    <a:pt x="3170" y="381"/>
                  </a:lnTo>
                  <a:lnTo>
                    <a:pt x="3054" y="286"/>
                  </a:lnTo>
                  <a:lnTo>
                    <a:pt x="2927" y="202"/>
                  </a:lnTo>
                  <a:lnTo>
                    <a:pt x="2800" y="138"/>
                  </a:lnTo>
                  <a:lnTo>
                    <a:pt x="2663" y="85"/>
                  </a:lnTo>
                  <a:lnTo>
                    <a:pt x="2515" y="43"/>
                  </a:lnTo>
                  <a:lnTo>
                    <a:pt x="2356" y="11"/>
                  </a:lnTo>
                  <a:lnTo>
                    <a:pt x="2198" y="1"/>
                  </a:lnTo>
                  <a:close/>
                </a:path>
              </a:pathLst>
            </a:custGeom>
            <a:solidFill>
              <a:srgbClr val="F7A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2524725" y="3095450"/>
              <a:ext cx="334650" cy="460350"/>
            </a:xfrm>
            <a:custGeom>
              <a:avLst/>
              <a:gdLst/>
              <a:ahLst/>
              <a:cxnLst/>
              <a:rect l="l" t="t" r="r" b="b"/>
              <a:pathLst>
                <a:path w="13386" h="18414" extrusionOk="0">
                  <a:moveTo>
                    <a:pt x="5705" y="0"/>
                  </a:moveTo>
                  <a:lnTo>
                    <a:pt x="5409" y="11"/>
                  </a:lnTo>
                  <a:lnTo>
                    <a:pt x="5113" y="32"/>
                  </a:lnTo>
                  <a:lnTo>
                    <a:pt x="4828" y="64"/>
                  </a:lnTo>
                  <a:lnTo>
                    <a:pt x="4554" y="116"/>
                  </a:lnTo>
                  <a:lnTo>
                    <a:pt x="4279" y="180"/>
                  </a:lnTo>
                  <a:lnTo>
                    <a:pt x="4004" y="264"/>
                  </a:lnTo>
                  <a:lnTo>
                    <a:pt x="3740" y="349"/>
                  </a:lnTo>
                  <a:lnTo>
                    <a:pt x="3476" y="455"/>
                  </a:lnTo>
                  <a:lnTo>
                    <a:pt x="3233" y="571"/>
                  </a:lnTo>
                  <a:lnTo>
                    <a:pt x="2979" y="687"/>
                  </a:lnTo>
                  <a:lnTo>
                    <a:pt x="2747" y="824"/>
                  </a:lnTo>
                  <a:lnTo>
                    <a:pt x="2515" y="972"/>
                  </a:lnTo>
                  <a:lnTo>
                    <a:pt x="2293" y="1141"/>
                  </a:lnTo>
                  <a:lnTo>
                    <a:pt x="2071" y="1310"/>
                  </a:lnTo>
                  <a:lnTo>
                    <a:pt x="1870" y="1490"/>
                  </a:lnTo>
                  <a:lnTo>
                    <a:pt x="1670" y="1669"/>
                  </a:lnTo>
                  <a:lnTo>
                    <a:pt x="1479" y="1870"/>
                  </a:lnTo>
                  <a:lnTo>
                    <a:pt x="1300" y="2081"/>
                  </a:lnTo>
                  <a:lnTo>
                    <a:pt x="1131" y="2293"/>
                  </a:lnTo>
                  <a:lnTo>
                    <a:pt x="972" y="2515"/>
                  </a:lnTo>
                  <a:lnTo>
                    <a:pt x="824" y="2747"/>
                  </a:lnTo>
                  <a:lnTo>
                    <a:pt x="687" y="2990"/>
                  </a:lnTo>
                  <a:lnTo>
                    <a:pt x="560" y="3233"/>
                  </a:lnTo>
                  <a:lnTo>
                    <a:pt x="444" y="3486"/>
                  </a:lnTo>
                  <a:lnTo>
                    <a:pt x="338" y="3751"/>
                  </a:lnTo>
                  <a:lnTo>
                    <a:pt x="254" y="4015"/>
                  </a:lnTo>
                  <a:lnTo>
                    <a:pt x="180" y="4279"/>
                  </a:lnTo>
                  <a:lnTo>
                    <a:pt x="117" y="4553"/>
                  </a:lnTo>
                  <a:lnTo>
                    <a:pt x="64" y="4839"/>
                  </a:lnTo>
                  <a:lnTo>
                    <a:pt x="22" y="5124"/>
                  </a:lnTo>
                  <a:lnTo>
                    <a:pt x="0" y="5409"/>
                  </a:lnTo>
                  <a:lnTo>
                    <a:pt x="0" y="5705"/>
                  </a:lnTo>
                  <a:lnTo>
                    <a:pt x="0" y="12086"/>
                  </a:lnTo>
                  <a:lnTo>
                    <a:pt x="0" y="12413"/>
                  </a:lnTo>
                  <a:lnTo>
                    <a:pt x="32" y="12730"/>
                  </a:lnTo>
                  <a:lnTo>
                    <a:pt x="74" y="13047"/>
                  </a:lnTo>
                  <a:lnTo>
                    <a:pt x="127" y="13364"/>
                  </a:lnTo>
                  <a:lnTo>
                    <a:pt x="201" y="13670"/>
                  </a:lnTo>
                  <a:lnTo>
                    <a:pt x="286" y="13966"/>
                  </a:lnTo>
                  <a:lnTo>
                    <a:pt x="381" y="14262"/>
                  </a:lnTo>
                  <a:lnTo>
                    <a:pt x="497" y="14547"/>
                  </a:lnTo>
                  <a:lnTo>
                    <a:pt x="624" y="14832"/>
                  </a:lnTo>
                  <a:lnTo>
                    <a:pt x="761" y="15107"/>
                  </a:lnTo>
                  <a:lnTo>
                    <a:pt x="909" y="15371"/>
                  </a:lnTo>
                  <a:lnTo>
                    <a:pt x="1078" y="15625"/>
                  </a:lnTo>
                  <a:lnTo>
                    <a:pt x="1258" y="15878"/>
                  </a:lnTo>
                  <a:lnTo>
                    <a:pt x="1448" y="16111"/>
                  </a:lnTo>
                  <a:lnTo>
                    <a:pt x="1638" y="16343"/>
                  </a:lnTo>
                  <a:lnTo>
                    <a:pt x="1849" y="16565"/>
                  </a:lnTo>
                  <a:lnTo>
                    <a:pt x="2071" y="16776"/>
                  </a:lnTo>
                  <a:lnTo>
                    <a:pt x="2303" y="16966"/>
                  </a:lnTo>
                  <a:lnTo>
                    <a:pt x="2546" y="17156"/>
                  </a:lnTo>
                  <a:lnTo>
                    <a:pt x="2789" y="17336"/>
                  </a:lnTo>
                  <a:lnTo>
                    <a:pt x="3043" y="17505"/>
                  </a:lnTo>
                  <a:lnTo>
                    <a:pt x="3307" y="17653"/>
                  </a:lnTo>
                  <a:lnTo>
                    <a:pt x="3582" y="17790"/>
                  </a:lnTo>
                  <a:lnTo>
                    <a:pt x="3867" y="17917"/>
                  </a:lnTo>
                  <a:lnTo>
                    <a:pt x="4152" y="18033"/>
                  </a:lnTo>
                  <a:lnTo>
                    <a:pt x="4448" y="18128"/>
                  </a:lnTo>
                  <a:lnTo>
                    <a:pt x="4744" y="18223"/>
                  </a:lnTo>
                  <a:lnTo>
                    <a:pt x="5050" y="18287"/>
                  </a:lnTo>
                  <a:lnTo>
                    <a:pt x="5367" y="18350"/>
                  </a:lnTo>
                  <a:lnTo>
                    <a:pt x="5684" y="18382"/>
                  </a:lnTo>
                  <a:lnTo>
                    <a:pt x="6001" y="18414"/>
                  </a:lnTo>
                  <a:lnTo>
                    <a:pt x="7934" y="18414"/>
                  </a:lnTo>
                  <a:lnTo>
                    <a:pt x="8219" y="18392"/>
                  </a:lnTo>
                  <a:lnTo>
                    <a:pt x="8505" y="18350"/>
                  </a:lnTo>
                  <a:lnTo>
                    <a:pt x="8790" y="18297"/>
                  </a:lnTo>
                  <a:lnTo>
                    <a:pt x="9075" y="18234"/>
                  </a:lnTo>
                  <a:lnTo>
                    <a:pt x="9339" y="18160"/>
                  </a:lnTo>
                  <a:lnTo>
                    <a:pt x="9614" y="18065"/>
                  </a:lnTo>
                  <a:lnTo>
                    <a:pt x="9867" y="17970"/>
                  </a:lnTo>
                  <a:lnTo>
                    <a:pt x="10121" y="17854"/>
                  </a:lnTo>
                  <a:lnTo>
                    <a:pt x="10374" y="17727"/>
                  </a:lnTo>
                  <a:lnTo>
                    <a:pt x="10617" y="17590"/>
                  </a:lnTo>
                  <a:lnTo>
                    <a:pt x="10850" y="17442"/>
                  </a:lnTo>
                  <a:lnTo>
                    <a:pt x="11072" y="17273"/>
                  </a:lnTo>
                  <a:lnTo>
                    <a:pt x="11293" y="17104"/>
                  </a:lnTo>
                  <a:lnTo>
                    <a:pt x="11494" y="16924"/>
                  </a:lnTo>
                  <a:lnTo>
                    <a:pt x="11695" y="16734"/>
                  </a:lnTo>
                  <a:lnTo>
                    <a:pt x="11885" y="16533"/>
                  </a:lnTo>
                  <a:lnTo>
                    <a:pt x="12065" y="16332"/>
                  </a:lnTo>
                  <a:lnTo>
                    <a:pt x="12234" y="16111"/>
                  </a:lnTo>
                  <a:lnTo>
                    <a:pt x="12403" y="15889"/>
                  </a:lnTo>
                  <a:lnTo>
                    <a:pt x="12551" y="15656"/>
                  </a:lnTo>
                  <a:lnTo>
                    <a:pt x="12688" y="15413"/>
                  </a:lnTo>
                  <a:lnTo>
                    <a:pt x="12815" y="15160"/>
                  </a:lnTo>
                  <a:lnTo>
                    <a:pt x="12931" y="14906"/>
                  </a:lnTo>
                  <a:lnTo>
                    <a:pt x="13036" y="14653"/>
                  </a:lnTo>
                  <a:lnTo>
                    <a:pt x="13121" y="14378"/>
                  </a:lnTo>
                  <a:lnTo>
                    <a:pt x="13195" y="14114"/>
                  </a:lnTo>
                  <a:lnTo>
                    <a:pt x="13258" y="13829"/>
                  </a:lnTo>
                  <a:lnTo>
                    <a:pt x="13311" y="13543"/>
                  </a:lnTo>
                  <a:lnTo>
                    <a:pt x="13353" y="13258"/>
                  </a:lnTo>
                  <a:lnTo>
                    <a:pt x="13375" y="12973"/>
                  </a:lnTo>
                  <a:lnTo>
                    <a:pt x="13385" y="12677"/>
                  </a:lnTo>
                  <a:lnTo>
                    <a:pt x="13385" y="5705"/>
                  </a:lnTo>
                  <a:lnTo>
                    <a:pt x="13375" y="5409"/>
                  </a:lnTo>
                  <a:lnTo>
                    <a:pt x="13353" y="5124"/>
                  </a:lnTo>
                  <a:lnTo>
                    <a:pt x="13311" y="4839"/>
                  </a:lnTo>
                  <a:lnTo>
                    <a:pt x="13269" y="4553"/>
                  </a:lnTo>
                  <a:lnTo>
                    <a:pt x="13206" y="4279"/>
                  </a:lnTo>
                  <a:lnTo>
                    <a:pt x="13121" y="4015"/>
                  </a:lnTo>
                  <a:lnTo>
                    <a:pt x="13036" y="3751"/>
                  </a:lnTo>
                  <a:lnTo>
                    <a:pt x="12931" y="3486"/>
                  </a:lnTo>
                  <a:lnTo>
                    <a:pt x="12815" y="3233"/>
                  </a:lnTo>
                  <a:lnTo>
                    <a:pt x="12688" y="2990"/>
                  </a:lnTo>
                  <a:lnTo>
                    <a:pt x="12551" y="2747"/>
                  </a:lnTo>
                  <a:lnTo>
                    <a:pt x="12403" y="2515"/>
                  </a:lnTo>
                  <a:lnTo>
                    <a:pt x="12244" y="2293"/>
                  </a:lnTo>
                  <a:lnTo>
                    <a:pt x="12075" y="2081"/>
                  </a:lnTo>
                  <a:lnTo>
                    <a:pt x="11896" y="1870"/>
                  </a:lnTo>
                  <a:lnTo>
                    <a:pt x="11705" y="1669"/>
                  </a:lnTo>
                  <a:lnTo>
                    <a:pt x="11515" y="1490"/>
                  </a:lnTo>
                  <a:lnTo>
                    <a:pt x="11304" y="1310"/>
                  </a:lnTo>
                  <a:lnTo>
                    <a:pt x="11093" y="1141"/>
                  </a:lnTo>
                  <a:lnTo>
                    <a:pt x="10860" y="972"/>
                  </a:lnTo>
                  <a:lnTo>
                    <a:pt x="10638" y="824"/>
                  </a:lnTo>
                  <a:lnTo>
                    <a:pt x="10395" y="687"/>
                  </a:lnTo>
                  <a:lnTo>
                    <a:pt x="10153" y="571"/>
                  </a:lnTo>
                  <a:lnTo>
                    <a:pt x="9899" y="455"/>
                  </a:lnTo>
                  <a:lnTo>
                    <a:pt x="9635" y="349"/>
                  </a:lnTo>
                  <a:lnTo>
                    <a:pt x="9371" y="264"/>
                  </a:lnTo>
                  <a:lnTo>
                    <a:pt x="9107" y="180"/>
                  </a:lnTo>
                  <a:lnTo>
                    <a:pt x="8821" y="116"/>
                  </a:lnTo>
                  <a:lnTo>
                    <a:pt x="8547" y="64"/>
                  </a:lnTo>
                  <a:lnTo>
                    <a:pt x="8262" y="32"/>
                  </a:lnTo>
                  <a:lnTo>
                    <a:pt x="7966" y="11"/>
                  </a:lnTo>
                  <a:lnTo>
                    <a:pt x="7681" y="0"/>
                  </a:ln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2524725" y="3095450"/>
              <a:ext cx="334650" cy="460350"/>
            </a:xfrm>
            <a:custGeom>
              <a:avLst/>
              <a:gdLst/>
              <a:ahLst/>
              <a:cxnLst/>
              <a:rect l="l" t="t" r="r" b="b"/>
              <a:pathLst>
                <a:path w="13386" h="18414" fill="none" extrusionOk="0">
                  <a:moveTo>
                    <a:pt x="6328" y="18414"/>
                  </a:moveTo>
                  <a:lnTo>
                    <a:pt x="7638" y="18414"/>
                  </a:lnTo>
                  <a:lnTo>
                    <a:pt x="7638" y="18414"/>
                  </a:lnTo>
                  <a:lnTo>
                    <a:pt x="7934" y="18414"/>
                  </a:lnTo>
                  <a:lnTo>
                    <a:pt x="8219" y="18392"/>
                  </a:lnTo>
                  <a:lnTo>
                    <a:pt x="8505" y="18350"/>
                  </a:lnTo>
                  <a:lnTo>
                    <a:pt x="8790" y="18297"/>
                  </a:lnTo>
                  <a:lnTo>
                    <a:pt x="9075" y="18234"/>
                  </a:lnTo>
                  <a:lnTo>
                    <a:pt x="9339" y="18160"/>
                  </a:lnTo>
                  <a:lnTo>
                    <a:pt x="9614" y="18065"/>
                  </a:lnTo>
                  <a:lnTo>
                    <a:pt x="9867" y="17970"/>
                  </a:lnTo>
                  <a:lnTo>
                    <a:pt x="10121" y="17854"/>
                  </a:lnTo>
                  <a:lnTo>
                    <a:pt x="10374" y="17727"/>
                  </a:lnTo>
                  <a:lnTo>
                    <a:pt x="10617" y="17590"/>
                  </a:lnTo>
                  <a:lnTo>
                    <a:pt x="10850" y="17442"/>
                  </a:lnTo>
                  <a:lnTo>
                    <a:pt x="11072" y="17273"/>
                  </a:lnTo>
                  <a:lnTo>
                    <a:pt x="11293" y="17104"/>
                  </a:lnTo>
                  <a:lnTo>
                    <a:pt x="11494" y="16924"/>
                  </a:lnTo>
                  <a:lnTo>
                    <a:pt x="11695" y="16734"/>
                  </a:lnTo>
                  <a:lnTo>
                    <a:pt x="11885" y="16533"/>
                  </a:lnTo>
                  <a:lnTo>
                    <a:pt x="12065" y="16332"/>
                  </a:lnTo>
                  <a:lnTo>
                    <a:pt x="12234" y="16111"/>
                  </a:lnTo>
                  <a:lnTo>
                    <a:pt x="12403" y="15889"/>
                  </a:lnTo>
                  <a:lnTo>
                    <a:pt x="12551" y="15656"/>
                  </a:lnTo>
                  <a:lnTo>
                    <a:pt x="12688" y="15413"/>
                  </a:lnTo>
                  <a:lnTo>
                    <a:pt x="12815" y="15160"/>
                  </a:lnTo>
                  <a:lnTo>
                    <a:pt x="12931" y="14906"/>
                  </a:lnTo>
                  <a:lnTo>
                    <a:pt x="13036" y="14653"/>
                  </a:lnTo>
                  <a:lnTo>
                    <a:pt x="13121" y="14378"/>
                  </a:lnTo>
                  <a:lnTo>
                    <a:pt x="13195" y="14114"/>
                  </a:lnTo>
                  <a:lnTo>
                    <a:pt x="13258" y="13829"/>
                  </a:lnTo>
                  <a:lnTo>
                    <a:pt x="13311" y="13543"/>
                  </a:lnTo>
                  <a:lnTo>
                    <a:pt x="13353" y="13258"/>
                  </a:lnTo>
                  <a:lnTo>
                    <a:pt x="13375" y="12973"/>
                  </a:lnTo>
                  <a:lnTo>
                    <a:pt x="13385" y="12677"/>
                  </a:lnTo>
                  <a:lnTo>
                    <a:pt x="13385" y="5705"/>
                  </a:lnTo>
                  <a:lnTo>
                    <a:pt x="13385" y="5705"/>
                  </a:lnTo>
                  <a:lnTo>
                    <a:pt x="13375" y="5409"/>
                  </a:lnTo>
                  <a:lnTo>
                    <a:pt x="13353" y="5124"/>
                  </a:lnTo>
                  <a:lnTo>
                    <a:pt x="13311" y="4839"/>
                  </a:lnTo>
                  <a:lnTo>
                    <a:pt x="13269" y="4553"/>
                  </a:lnTo>
                  <a:lnTo>
                    <a:pt x="13206" y="4279"/>
                  </a:lnTo>
                  <a:lnTo>
                    <a:pt x="13121" y="4015"/>
                  </a:lnTo>
                  <a:lnTo>
                    <a:pt x="13036" y="3751"/>
                  </a:lnTo>
                  <a:lnTo>
                    <a:pt x="12931" y="3486"/>
                  </a:lnTo>
                  <a:lnTo>
                    <a:pt x="12815" y="3233"/>
                  </a:lnTo>
                  <a:lnTo>
                    <a:pt x="12688" y="2990"/>
                  </a:lnTo>
                  <a:lnTo>
                    <a:pt x="12551" y="2747"/>
                  </a:lnTo>
                  <a:lnTo>
                    <a:pt x="12403" y="2515"/>
                  </a:lnTo>
                  <a:lnTo>
                    <a:pt x="12244" y="2293"/>
                  </a:lnTo>
                  <a:lnTo>
                    <a:pt x="12075" y="2081"/>
                  </a:lnTo>
                  <a:lnTo>
                    <a:pt x="11896" y="1870"/>
                  </a:lnTo>
                  <a:lnTo>
                    <a:pt x="11705" y="1669"/>
                  </a:lnTo>
                  <a:lnTo>
                    <a:pt x="11515" y="1490"/>
                  </a:lnTo>
                  <a:lnTo>
                    <a:pt x="11304" y="1310"/>
                  </a:lnTo>
                  <a:lnTo>
                    <a:pt x="11093" y="1141"/>
                  </a:lnTo>
                  <a:lnTo>
                    <a:pt x="10860" y="972"/>
                  </a:lnTo>
                  <a:lnTo>
                    <a:pt x="10638" y="824"/>
                  </a:lnTo>
                  <a:lnTo>
                    <a:pt x="10395" y="687"/>
                  </a:lnTo>
                  <a:lnTo>
                    <a:pt x="10153" y="571"/>
                  </a:lnTo>
                  <a:lnTo>
                    <a:pt x="9899" y="455"/>
                  </a:lnTo>
                  <a:lnTo>
                    <a:pt x="9635" y="349"/>
                  </a:lnTo>
                  <a:lnTo>
                    <a:pt x="9371" y="264"/>
                  </a:lnTo>
                  <a:lnTo>
                    <a:pt x="9107" y="180"/>
                  </a:lnTo>
                  <a:lnTo>
                    <a:pt x="8821" y="116"/>
                  </a:lnTo>
                  <a:lnTo>
                    <a:pt x="8547" y="64"/>
                  </a:lnTo>
                  <a:lnTo>
                    <a:pt x="8262" y="32"/>
                  </a:lnTo>
                  <a:lnTo>
                    <a:pt x="7966" y="11"/>
                  </a:lnTo>
                  <a:lnTo>
                    <a:pt x="7681" y="0"/>
                  </a:lnTo>
                  <a:lnTo>
                    <a:pt x="5705" y="0"/>
                  </a:lnTo>
                  <a:lnTo>
                    <a:pt x="5705" y="0"/>
                  </a:lnTo>
                  <a:lnTo>
                    <a:pt x="5409" y="11"/>
                  </a:lnTo>
                  <a:lnTo>
                    <a:pt x="5113" y="32"/>
                  </a:lnTo>
                  <a:lnTo>
                    <a:pt x="4828" y="64"/>
                  </a:lnTo>
                  <a:lnTo>
                    <a:pt x="4554" y="116"/>
                  </a:lnTo>
                  <a:lnTo>
                    <a:pt x="4279" y="180"/>
                  </a:lnTo>
                  <a:lnTo>
                    <a:pt x="4004" y="264"/>
                  </a:lnTo>
                  <a:lnTo>
                    <a:pt x="3740" y="349"/>
                  </a:lnTo>
                  <a:lnTo>
                    <a:pt x="3476" y="455"/>
                  </a:lnTo>
                  <a:lnTo>
                    <a:pt x="3233" y="571"/>
                  </a:lnTo>
                  <a:lnTo>
                    <a:pt x="2979" y="687"/>
                  </a:lnTo>
                  <a:lnTo>
                    <a:pt x="2747" y="824"/>
                  </a:lnTo>
                  <a:lnTo>
                    <a:pt x="2515" y="972"/>
                  </a:lnTo>
                  <a:lnTo>
                    <a:pt x="2293" y="1141"/>
                  </a:lnTo>
                  <a:lnTo>
                    <a:pt x="2071" y="1310"/>
                  </a:lnTo>
                  <a:lnTo>
                    <a:pt x="1870" y="1490"/>
                  </a:lnTo>
                  <a:lnTo>
                    <a:pt x="1670" y="1669"/>
                  </a:lnTo>
                  <a:lnTo>
                    <a:pt x="1479" y="1870"/>
                  </a:lnTo>
                  <a:lnTo>
                    <a:pt x="1300" y="2081"/>
                  </a:lnTo>
                  <a:lnTo>
                    <a:pt x="1131" y="2293"/>
                  </a:lnTo>
                  <a:lnTo>
                    <a:pt x="972" y="2515"/>
                  </a:lnTo>
                  <a:lnTo>
                    <a:pt x="824" y="2747"/>
                  </a:lnTo>
                  <a:lnTo>
                    <a:pt x="687" y="2990"/>
                  </a:lnTo>
                  <a:lnTo>
                    <a:pt x="560" y="3233"/>
                  </a:lnTo>
                  <a:lnTo>
                    <a:pt x="444" y="3486"/>
                  </a:lnTo>
                  <a:lnTo>
                    <a:pt x="338" y="3751"/>
                  </a:lnTo>
                  <a:lnTo>
                    <a:pt x="254" y="4015"/>
                  </a:lnTo>
                  <a:lnTo>
                    <a:pt x="180" y="4279"/>
                  </a:lnTo>
                  <a:lnTo>
                    <a:pt x="117" y="4553"/>
                  </a:lnTo>
                  <a:lnTo>
                    <a:pt x="64" y="4839"/>
                  </a:lnTo>
                  <a:lnTo>
                    <a:pt x="22" y="5124"/>
                  </a:lnTo>
                  <a:lnTo>
                    <a:pt x="0" y="5409"/>
                  </a:lnTo>
                  <a:lnTo>
                    <a:pt x="0" y="5705"/>
                  </a:lnTo>
                  <a:lnTo>
                    <a:pt x="0" y="12086"/>
                  </a:lnTo>
                  <a:lnTo>
                    <a:pt x="0" y="12086"/>
                  </a:lnTo>
                  <a:lnTo>
                    <a:pt x="0" y="12413"/>
                  </a:lnTo>
                  <a:lnTo>
                    <a:pt x="32" y="12730"/>
                  </a:lnTo>
                  <a:lnTo>
                    <a:pt x="74" y="13047"/>
                  </a:lnTo>
                  <a:lnTo>
                    <a:pt x="127" y="13364"/>
                  </a:lnTo>
                  <a:lnTo>
                    <a:pt x="201" y="13670"/>
                  </a:lnTo>
                  <a:lnTo>
                    <a:pt x="286" y="13966"/>
                  </a:lnTo>
                  <a:lnTo>
                    <a:pt x="381" y="14262"/>
                  </a:lnTo>
                  <a:lnTo>
                    <a:pt x="497" y="14547"/>
                  </a:lnTo>
                  <a:lnTo>
                    <a:pt x="624" y="14832"/>
                  </a:lnTo>
                  <a:lnTo>
                    <a:pt x="761" y="15107"/>
                  </a:lnTo>
                  <a:lnTo>
                    <a:pt x="909" y="15371"/>
                  </a:lnTo>
                  <a:lnTo>
                    <a:pt x="1078" y="15625"/>
                  </a:lnTo>
                  <a:lnTo>
                    <a:pt x="1258" y="15878"/>
                  </a:lnTo>
                  <a:lnTo>
                    <a:pt x="1448" y="16111"/>
                  </a:lnTo>
                  <a:lnTo>
                    <a:pt x="1638" y="16343"/>
                  </a:lnTo>
                  <a:lnTo>
                    <a:pt x="1849" y="16565"/>
                  </a:lnTo>
                  <a:lnTo>
                    <a:pt x="2071" y="16776"/>
                  </a:lnTo>
                  <a:lnTo>
                    <a:pt x="2303" y="16966"/>
                  </a:lnTo>
                  <a:lnTo>
                    <a:pt x="2546" y="17156"/>
                  </a:lnTo>
                  <a:lnTo>
                    <a:pt x="2789" y="17336"/>
                  </a:lnTo>
                  <a:lnTo>
                    <a:pt x="3043" y="17505"/>
                  </a:lnTo>
                  <a:lnTo>
                    <a:pt x="3307" y="17653"/>
                  </a:lnTo>
                  <a:lnTo>
                    <a:pt x="3582" y="17790"/>
                  </a:lnTo>
                  <a:lnTo>
                    <a:pt x="3867" y="17917"/>
                  </a:lnTo>
                  <a:lnTo>
                    <a:pt x="4152" y="18033"/>
                  </a:lnTo>
                  <a:lnTo>
                    <a:pt x="4448" y="18128"/>
                  </a:lnTo>
                  <a:lnTo>
                    <a:pt x="4744" y="18223"/>
                  </a:lnTo>
                  <a:lnTo>
                    <a:pt x="5050" y="18287"/>
                  </a:lnTo>
                  <a:lnTo>
                    <a:pt x="5367" y="18350"/>
                  </a:lnTo>
                  <a:lnTo>
                    <a:pt x="5684" y="18382"/>
                  </a:lnTo>
                  <a:lnTo>
                    <a:pt x="6001" y="18414"/>
                  </a:lnTo>
                  <a:lnTo>
                    <a:pt x="6328" y="184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2809950" y="3314650"/>
              <a:ext cx="31975" cy="9000"/>
            </a:xfrm>
            <a:custGeom>
              <a:avLst/>
              <a:gdLst/>
              <a:ahLst/>
              <a:cxnLst/>
              <a:rect l="l" t="t" r="r" b="b"/>
              <a:pathLst>
                <a:path w="1279" h="360" extrusionOk="0">
                  <a:moveTo>
                    <a:pt x="127" y="1"/>
                  </a:moveTo>
                  <a:lnTo>
                    <a:pt x="75" y="11"/>
                  </a:lnTo>
                  <a:lnTo>
                    <a:pt x="32" y="32"/>
                  </a:lnTo>
                  <a:lnTo>
                    <a:pt x="11" y="74"/>
                  </a:lnTo>
                  <a:lnTo>
                    <a:pt x="1" y="127"/>
                  </a:lnTo>
                  <a:lnTo>
                    <a:pt x="11" y="180"/>
                  </a:lnTo>
                  <a:lnTo>
                    <a:pt x="32" y="212"/>
                  </a:lnTo>
                  <a:lnTo>
                    <a:pt x="75" y="243"/>
                  </a:lnTo>
                  <a:lnTo>
                    <a:pt x="212" y="296"/>
                  </a:lnTo>
                  <a:lnTo>
                    <a:pt x="349" y="328"/>
                  </a:lnTo>
                  <a:lnTo>
                    <a:pt x="487" y="349"/>
                  </a:lnTo>
                  <a:lnTo>
                    <a:pt x="634" y="360"/>
                  </a:lnTo>
                  <a:lnTo>
                    <a:pt x="782" y="349"/>
                  </a:lnTo>
                  <a:lnTo>
                    <a:pt x="920" y="328"/>
                  </a:lnTo>
                  <a:lnTo>
                    <a:pt x="1068" y="296"/>
                  </a:lnTo>
                  <a:lnTo>
                    <a:pt x="1194" y="243"/>
                  </a:lnTo>
                  <a:lnTo>
                    <a:pt x="1237" y="212"/>
                  </a:lnTo>
                  <a:lnTo>
                    <a:pt x="1268" y="180"/>
                  </a:lnTo>
                  <a:lnTo>
                    <a:pt x="1279" y="127"/>
                  </a:lnTo>
                  <a:lnTo>
                    <a:pt x="1268" y="74"/>
                  </a:lnTo>
                  <a:lnTo>
                    <a:pt x="1237" y="32"/>
                  </a:lnTo>
                  <a:lnTo>
                    <a:pt x="1194" y="11"/>
                  </a:lnTo>
                  <a:lnTo>
                    <a:pt x="1152" y="1"/>
                  </a:lnTo>
                  <a:lnTo>
                    <a:pt x="1099" y="11"/>
                  </a:lnTo>
                  <a:lnTo>
                    <a:pt x="983" y="53"/>
                  </a:lnTo>
                  <a:lnTo>
                    <a:pt x="877" y="85"/>
                  </a:lnTo>
                  <a:lnTo>
                    <a:pt x="761" y="96"/>
                  </a:lnTo>
                  <a:lnTo>
                    <a:pt x="634" y="106"/>
                  </a:lnTo>
                  <a:lnTo>
                    <a:pt x="518" y="96"/>
                  </a:lnTo>
                  <a:lnTo>
                    <a:pt x="402" y="85"/>
                  </a:lnTo>
                  <a:lnTo>
                    <a:pt x="286" y="53"/>
                  </a:lnTo>
                  <a:lnTo>
                    <a:pt x="170" y="11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D86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2809950" y="3314650"/>
              <a:ext cx="31975" cy="9000"/>
            </a:xfrm>
            <a:custGeom>
              <a:avLst/>
              <a:gdLst/>
              <a:ahLst/>
              <a:cxnLst/>
              <a:rect l="l" t="t" r="r" b="b"/>
              <a:pathLst>
                <a:path w="1279" h="360" fill="none" extrusionOk="0">
                  <a:moveTo>
                    <a:pt x="634" y="360"/>
                  </a:moveTo>
                  <a:lnTo>
                    <a:pt x="634" y="360"/>
                  </a:lnTo>
                  <a:lnTo>
                    <a:pt x="487" y="349"/>
                  </a:lnTo>
                  <a:lnTo>
                    <a:pt x="349" y="328"/>
                  </a:lnTo>
                  <a:lnTo>
                    <a:pt x="212" y="296"/>
                  </a:lnTo>
                  <a:lnTo>
                    <a:pt x="75" y="243"/>
                  </a:lnTo>
                  <a:lnTo>
                    <a:pt x="75" y="243"/>
                  </a:lnTo>
                  <a:lnTo>
                    <a:pt x="32" y="212"/>
                  </a:lnTo>
                  <a:lnTo>
                    <a:pt x="11" y="180"/>
                  </a:lnTo>
                  <a:lnTo>
                    <a:pt x="1" y="127"/>
                  </a:lnTo>
                  <a:lnTo>
                    <a:pt x="11" y="74"/>
                  </a:lnTo>
                  <a:lnTo>
                    <a:pt x="11" y="74"/>
                  </a:lnTo>
                  <a:lnTo>
                    <a:pt x="32" y="32"/>
                  </a:lnTo>
                  <a:lnTo>
                    <a:pt x="75" y="11"/>
                  </a:lnTo>
                  <a:lnTo>
                    <a:pt x="127" y="1"/>
                  </a:lnTo>
                  <a:lnTo>
                    <a:pt x="170" y="11"/>
                  </a:lnTo>
                  <a:lnTo>
                    <a:pt x="170" y="11"/>
                  </a:lnTo>
                  <a:lnTo>
                    <a:pt x="286" y="53"/>
                  </a:lnTo>
                  <a:lnTo>
                    <a:pt x="402" y="85"/>
                  </a:lnTo>
                  <a:lnTo>
                    <a:pt x="518" y="96"/>
                  </a:lnTo>
                  <a:lnTo>
                    <a:pt x="634" y="106"/>
                  </a:lnTo>
                  <a:lnTo>
                    <a:pt x="634" y="106"/>
                  </a:lnTo>
                  <a:lnTo>
                    <a:pt x="761" y="96"/>
                  </a:lnTo>
                  <a:lnTo>
                    <a:pt x="877" y="85"/>
                  </a:lnTo>
                  <a:lnTo>
                    <a:pt x="983" y="53"/>
                  </a:lnTo>
                  <a:lnTo>
                    <a:pt x="1099" y="11"/>
                  </a:lnTo>
                  <a:lnTo>
                    <a:pt x="1099" y="11"/>
                  </a:lnTo>
                  <a:lnTo>
                    <a:pt x="1152" y="1"/>
                  </a:lnTo>
                  <a:lnTo>
                    <a:pt x="1194" y="11"/>
                  </a:lnTo>
                  <a:lnTo>
                    <a:pt x="1237" y="32"/>
                  </a:lnTo>
                  <a:lnTo>
                    <a:pt x="1268" y="74"/>
                  </a:lnTo>
                  <a:lnTo>
                    <a:pt x="1268" y="74"/>
                  </a:lnTo>
                  <a:lnTo>
                    <a:pt x="1279" y="127"/>
                  </a:lnTo>
                  <a:lnTo>
                    <a:pt x="1268" y="180"/>
                  </a:lnTo>
                  <a:lnTo>
                    <a:pt x="1237" y="212"/>
                  </a:lnTo>
                  <a:lnTo>
                    <a:pt x="1194" y="243"/>
                  </a:lnTo>
                  <a:lnTo>
                    <a:pt x="1194" y="243"/>
                  </a:lnTo>
                  <a:lnTo>
                    <a:pt x="1068" y="296"/>
                  </a:lnTo>
                  <a:lnTo>
                    <a:pt x="920" y="328"/>
                  </a:lnTo>
                  <a:lnTo>
                    <a:pt x="782" y="349"/>
                  </a:lnTo>
                  <a:lnTo>
                    <a:pt x="634" y="3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2671300" y="3314650"/>
              <a:ext cx="31725" cy="9000"/>
            </a:xfrm>
            <a:custGeom>
              <a:avLst/>
              <a:gdLst/>
              <a:ahLst/>
              <a:cxnLst/>
              <a:rect l="l" t="t" r="r" b="b"/>
              <a:pathLst>
                <a:path w="1269" h="360" extrusionOk="0">
                  <a:moveTo>
                    <a:pt x="127" y="1"/>
                  </a:moveTo>
                  <a:lnTo>
                    <a:pt x="74" y="11"/>
                  </a:lnTo>
                  <a:lnTo>
                    <a:pt x="32" y="32"/>
                  </a:lnTo>
                  <a:lnTo>
                    <a:pt x="0" y="74"/>
                  </a:lnTo>
                  <a:lnTo>
                    <a:pt x="0" y="127"/>
                  </a:lnTo>
                  <a:lnTo>
                    <a:pt x="0" y="180"/>
                  </a:lnTo>
                  <a:lnTo>
                    <a:pt x="32" y="212"/>
                  </a:lnTo>
                  <a:lnTo>
                    <a:pt x="74" y="243"/>
                  </a:lnTo>
                  <a:lnTo>
                    <a:pt x="212" y="296"/>
                  </a:lnTo>
                  <a:lnTo>
                    <a:pt x="349" y="328"/>
                  </a:lnTo>
                  <a:lnTo>
                    <a:pt x="486" y="349"/>
                  </a:lnTo>
                  <a:lnTo>
                    <a:pt x="634" y="360"/>
                  </a:lnTo>
                  <a:lnTo>
                    <a:pt x="782" y="349"/>
                  </a:lnTo>
                  <a:lnTo>
                    <a:pt x="920" y="328"/>
                  </a:lnTo>
                  <a:lnTo>
                    <a:pt x="1057" y="296"/>
                  </a:lnTo>
                  <a:lnTo>
                    <a:pt x="1194" y="243"/>
                  </a:lnTo>
                  <a:lnTo>
                    <a:pt x="1236" y="212"/>
                  </a:lnTo>
                  <a:lnTo>
                    <a:pt x="1268" y="180"/>
                  </a:lnTo>
                  <a:lnTo>
                    <a:pt x="1268" y="127"/>
                  </a:lnTo>
                  <a:lnTo>
                    <a:pt x="1258" y="74"/>
                  </a:lnTo>
                  <a:lnTo>
                    <a:pt x="1236" y="32"/>
                  </a:lnTo>
                  <a:lnTo>
                    <a:pt x="1194" y="11"/>
                  </a:lnTo>
                  <a:lnTo>
                    <a:pt x="1141" y="1"/>
                  </a:lnTo>
                  <a:lnTo>
                    <a:pt x="1099" y="11"/>
                  </a:lnTo>
                  <a:lnTo>
                    <a:pt x="983" y="53"/>
                  </a:lnTo>
                  <a:lnTo>
                    <a:pt x="867" y="85"/>
                  </a:lnTo>
                  <a:lnTo>
                    <a:pt x="751" y="96"/>
                  </a:lnTo>
                  <a:lnTo>
                    <a:pt x="634" y="106"/>
                  </a:lnTo>
                  <a:lnTo>
                    <a:pt x="518" y="96"/>
                  </a:lnTo>
                  <a:lnTo>
                    <a:pt x="402" y="85"/>
                  </a:lnTo>
                  <a:lnTo>
                    <a:pt x="286" y="53"/>
                  </a:lnTo>
                  <a:lnTo>
                    <a:pt x="170" y="11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D86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2671300" y="3314650"/>
              <a:ext cx="31725" cy="9000"/>
            </a:xfrm>
            <a:custGeom>
              <a:avLst/>
              <a:gdLst/>
              <a:ahLst/>
              <a:cxnLst/>
              <a:rect l="l" t="t" r="r" b="b"/>
              <a:pathLst>
                <a:path w="1269" h="360" fill="none" extrusionOk="0">
                  <a:moveTo>
                    <a:pt x="634" y="360"/>
                  </a:moveTo>
                  <a:lnTo>
                    <a:pt x="634" y="360"/>
                  </a:lnTo>
                  <a:lnTo>
                    <a:pt x="486" y="349"/>
                  </a:lnTo>
                  <a:lnTo>
                    <a:pt x="349" y="328"/>
                  </a:lnTo>
                  <a:lnTo>
                    <a:pt x="212" y="296"/>
                  </a:lnTo>
                  <a:lnTo>
                    <a:pt x="74" y="243"/>
                  </a:lnTo>
                  <a:lnTo>
                    <a:pt x="74" y="243"/>
                  </a:lnTo>
                  <a:lnTo>
                    <a:pt x="32" y="212"/>
                  </a:lnTo>
                  <a:lnTo>
                    <a:pt x="0" y="180"/>
                  </a:lnTo>
                  <a:lnTo>
                    <a:pt x="0" y="12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2" y="32"/>
                  </a:lnTo>
                  <a:lnTo>
                    <a:pt x="74" y="11"/>
                  </a:lnTo>
                  <a:lnTo>
                    <a:pt x="127" y="1"/>
                  </a:lnTo>
                  <a:lnTo>
                    <a:pt x="170" y="11"/>
                  </a:lnTo>
                  <a:lnTo>
                    <a:pt x="170" y="11"/>
                  </a:lnTo>
                  <a:lnTo>
                    <a:pt x="286" y="53"/>
                  </a:lnTo>
                  <a:lnTo>
                    <a:pt x="402" y="85"/>
                  </a:lnTo>
                  <a:lnTo>
                    <a:pt x="518" y="96"/>
                  </a:lnTo>
                  <a:lnTo>
                    <a:pt x="634" y="106"/>
                  </a:lnTo>
                  <a:lnTo>
                    <a:pt x="634" y="106"/>
                  </a:lnTo>
                  <a:lnTo>
                    <a:pt x="751" y="96"/>
                  </a:lnTo>
                  <a:lnTo>
                    <a:pt x="867" y="85"/>
                  </a:lnTo>
                  <a:lnTo>
                    <a:pt x="983" y="53"/>
                  </a:lnTo>
                  <a:lnTo>
                    <a:pt x="1099" y="11"/>
                  </a:lnTo>
                  <a:lnTo>
                    <a:pt x="1099" y="11"/>
                  </a:lnTo>
                  <a:lnTo>
                    <a:pt x="1141" y="1"/>
                  </a:lnTo>
                  <a:lnTo>
                    <a:pt x="1194" y="11"/>
                  </a:lnTo>
                  <a:lnTo>
                    <a:pt x="1236" y="32"/>
                  </a:lnTo>
                  <a:lnTo>
                    <a:pt x="1258" y="74"/>
                  </a:lnTo>
                  <a:lnTo>
                    <a:pt x="1258" y="74"/>
                  </a:lnTo>
                  <a:lnTo>
                    <a:pt x="1268" y="127"/>
                  </a:lnTo>
                  <a:lnTo>
                    <a:pt x="1268" y="180"/>
                  </a:lnTo>
                  <a:lnTo>
                    <a:pt x="1236" y="212"/>
                  </a:lnTo>
                  <a:lnTo>
                    <a:pt x="1194" y="243"/>
                  </a:lnTo>
                  <a:lnTo>
                    <a:pt x="1194" y="243"/>
                  </a:lnTo>
                  <a:lnTo>
                    <a:pt x="1057" y="296"/>
                  </a:lnTo>
                  <a:lnTo>
                    <a:pt x="920" y="328"/>
                  </a:lnTo>
                  <a:lnTo>
                    <a:pt x="782" y="349"/>
                  </a:lnTo>
                  <a:lnTo>
                    <a:pt x="634" y="3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2706950" y="3434300"/>
              <a:ext cx="92725" cy="39100"/>
            </a:xfrm>
            <a:custGeom>
              <a:avLst/>
              <a:gdLst/>
              <a:ahLst/>
              <a:cxnLst/>
              <a:rect l="l" t="t" r="r" b="b"/>
              <a:pathLst>
                <a:path w="3709" h="1564" extrusionOk="0">
                  <a:moveTo>
                    <a:pt x="254" y="0"/>
                  </a:moveTo>
                  <a:lnTo>
                    <a:pt x="212" y="11"/>
                  </a:lnTo>
                  <a:lnTo>
                    <a:pt x="159" y="21"/>
                  </a:lnTo>
                  <a:lnTo>
                    <a:pt x="117" y="42"/>
                  </a:lnTo>
                  <a:lnTo>
                    <a:pt x="75" y="74"/>
                  </a:lnTo>
                  <a:lnTo>
                    <a:pt x="43" y="116"/>
                  </a:lnTo>
                  <a:lnTo>
                    <a:pt x="22" y="159"/>
                  </a:lnTo>
                  <a:lnTo>
                    <a:pt x="11" y="201"/>
                  </a:lnTo>
                  <a:lnTo>
                    <a:pt x="1" y="254"/>
                  </a:lnTo>
                  <a:lnTo>
                    <a:pt x="11" y="306"/>
                  </a:lnTo>
                  <a:lnTo>
                    <a:pt x="22" y="349"/>
                  </a:lnTo>
                  <a:lnTo>
                    <a:pt x="106" y="528"/>
                  </a:lnTo>
                  <a:lnTo>
                    <a:pt x="201" y="687"/>
                  </a:lnTo>
                  <a:lnTo>
                    <a:pt x="318" y="845"/>
                  </a:lnTo>
                  <a:lnTo>
                    <a:pt x="444" y="983"/>
                  </a:lnTo>
                  <a:lnTo>
                    <a:pt x="592" y="1109"/>
                  </a:lnTo>
                  <a:lnTo>
                    <a:pt x="740" y="1225"/>
                  </a:lnTo>
                  <a:lnTo>
                    <a:pt x="909" y="1331"/>
                  </a:lnTo>
                  <a:lnTo>
                    <a:pt x="1078" y="1405"/>
                  </a:lnTo>
                  <a:lnTo>
                    <a:pt x="1268" y="1479"/>
                  </a:lnTo>
                  <a:lnTo>
                    <a:pt x="1458" y="1532"/>
                  </a:lnTo>
                  <a:lnTo>
                    <a:pt x="1659" y="1553"/>
                  </a:lnTo>
                  <a:lnTo>
                    <a:pt x="1849" y="1564"/>
                  </a:lnTo>
                  <a:lnTo>
                    <a:pt x="2050" y="1553"/>
                  </a:lnTo>
                  <a:lnTo>
                    <a:pt x="2251" y="1532"/>
                  </a:lnTo>
                  <a:lnTo>
                    <a:pt x="2441" y="1479"/>
                  </a:lnTo>
                  <a:lnTo>
                    <a:pt x="2631" y="1405"/>
                  </a:lnTo>
                  <a:lnTo>
                    <a:pt x="2800" y="1331"/>
                  </a:lnTo>
                  <a:lnTo>
                    <a:pt x="2959" y="1225"/>
                  </a:lnTo>
                  <a:lnTo>
                    <a:pt x="3117" y="1109"/>
                  </a:lnTo>
                  <a:lnTo>
                    <a:pt x="3254" y="983"/>
                  </a:lnTo>
                  <a:lnTo>
                    <a:pt x="3392" y="845"/>
                  </a:lnTo>
                  <a:lnTo>
                    <a:pt x="3497" y="687"/>
                  </a:lnTo>
                  <a:lnTo>
                    <a:pt x="3603" y="528"/>
                  </a:lnTo>
                  <a:lnTo>
                    <a:pt x="3688" y="349"/>
                  </a:lnTo>
                  <a:lnTo>
                    <a:pt x="3698" y="306"/>
                  </a:lnTo>
                  <a:lnTo>
                    <a:pt x="3709" y="254"/>
                  </a:lnTo>
                  <a:lnTo>
                    <a:pt x="3698" y="201"/>
                  </a:lnTo>
                  <a:lnTo>
                    <a:pt x="3688" y="159"/>
                  </a:lnTo>
                  <a:lnTo>
                    <a:pt x="3666" y="116"/>
                  </a:lnTo>
                  <a:lnTo>
                    <a:pt x="3635" y="74"/>
                  </a:lnTo>
                  <a:lnTo>
                    <a:pt x="3592" y="42"/>
                  </a:lnTo>
                  <a:lnTo>
                    <a:pt x="3550" y="21"/>
                  </a:lnTo>
                  <a:lnTo>
                    <a:pt x="3497" y="11"/>
                  </a:lnTo>
                  <a:lnTo>
                    <a:pt x="3455" y="0"/>
                  </a:lnTo>
                  <a:lnTo>
                    <a:pt x="3402" y="11"/>
                  </a:lnTo>
                  <a:lnTo>
                    <a:pt x="3349" y="21"/>
                  </a:lnTo>
                  <a:lnTo>
                    <a:pt x="3307" y="42"/>
                  </a:lnTo>
                  <a:lnTo>
                    <a:pt x="3276" y="74"/>
                  </a:lnTo>
                  <a:lnTo>
                    <a:pt x="3244" y="106"/>
                  </a:lnTo>
                  <a:lnTo>
                    <a:pt x="3212" y="159"/>
                  </a:lnTo>
                  <a:lnTo>
                    <a:pt x="3159" y="285"/>
                  </a:lnTo>
                  <a:lnTo>
                    <a:pt x="3085" y="401"/>
                  </a:lnTo>
                  <a:lnTo>
                    <a:pt x="3001" y="518"/>
                  </a:lnTo>
                  <a:lnTo>
                    <a:pt x="2895" y="623"/>
                  </a:lnTo>
                  <a:lnTo>
                    <a:pt x="2790" y="718"/>
                  </a:lnTo>
                  <a:lnTo>
                    <a:pt x="2684" y="803"/>
                  </a:lnTo>
                  <a:lnTo>
                    <a:pt x="2557" y="877"/>
                  </a:lnTo>
                  <a:lnTo>
                    <a:pt x="2430" y="940"/>
                  </a:lnTo>
                  <a:lnTo>
                    <a:pt x="2293" y="993"/>
                  </a:lnTo>
                  <a:lnTo>
                    <a:pt x="2145" y="1025"/>
                  </a:lnTo>
                  <a:lnTo>
                    <a:pt x="1997" y="1056"/>
                  </a:lnTo>
                  <a:lnTo>
                    <a:pt x="1701" y="1056"/>
                  </a:lnTo>
                  <a:lnTo>
                    <a:pt x="1564" y="1025"/>
                  </a:lnTo>
                  <a:lnTo>
                    <a:pt x="1416" y="993"/>
                  </a:lnTo>
                  <a:lnTo>
                    <a:pt x="1279" y="940"/>
                  </a:lnTo>
                  <a:lnTo>
                    <a:pt x="1152" y="877"/>
                  </a:lnTo>
                  <a:lnTo>
                    <a:pt x="1025" y="803"/>
                  </a:lnTo>
                  <a:lnTo>
                    <a:pt x="909" y="718"/>
                  </a:lnTo>
                  <a:lnTo>
                    <a:pt x="804" y="623"/>
                  </a:lnTo>
                  <a:lnTo>
                    <a:pt x="708" y="518"/>
                  </a:lnTo>
                  <a:lnTo>
                    <a:pt x="624" y="401"/>
                  </a:lnTo>
                  <a:lnTo>
                    <a:pt x="550" y="285"/>
                  </a:lnTo>
                  <a:lnTo>
                    <a:pt x="487" y="159"/>
                  </a:lnTo>
                  <a:lnTo>
                    <a:pt x="465" y="106"/>
                  </a:lnTo>
                  <a:lnTo>
                    <a:pt x="434" y="74"/>
                  </a:lnTo>
                  <a:lnTo>
                    <a:pt x="392" y="42"/>
                  </a:lnTo>
                  <a:lnTo>
                    <a:pt x="349" y="21"/>
                  </a:lnTo>
                  <a:lnTo>
                    <a:pt x="307" y="11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7A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813125" y="3265800"/>
              <a:ext cx="19050" cy="41225"/>
            </a:xfrm>
            <a:custGeom>
              <a:avLst/>
              <a:gdLst/>
              <a:ahLst/>
              <a:cxnLst/>
              <a:rect l="l" t="t" r="r" b="b"/>
              <a:pathLst>
                <a:path w="762" h="1649" extrusionOk="0">
                  <a:moveTo>
                    <a:pt x="381" y="0"/>
                  </a:moveTo>
                  <a:lnTo>
                    <a:pt x="307" y="11"/>
                  </a:lnTo>
                  <a:lnTo>
                    <a:pt x="233" y="32"/>
                  </a:lnTo>
                  <a:lnTo>
                    <a:pt x="169" y="74"/>
                  </a:lnTo>
                  <a:lnTo>
                    <a:pt x="106" y="116"/>
                  </a:lnTo>
                  <a:lnTo>
                    <a:pt x="64" y="169"/>
                  </a:lnTo>
                  <a:lnTo>
                    <a:pt x="32" y="243"/>
                  </a:lnTo>
                  <a:lnTo>
                    <a:pt x="0" y="307"/>
                  </a:lnTo>
                  <a:lnTo>
                    <a:pt x="0" y="391"/>
                  </a:lnTo>
                  <a:lnTo>
                    <a:pt x="0" y="1268"/>
                  </a:lnTo>
                  <a:lnTo>
                    <a:pt x="0" y="1342"/>
                  </a:lnTo>
                  <a:lnTo>
                    <a:pt x="32" y="1416"/>
                  </a:lnTo>
                  <a:lnTo>
                    <a:pt x="64" y="1479"/>
                  </a:lnTo>
                  <a:lnTo>
                    <a:pt x="106" y="1543"/>
                  </a:lnTo>
                  <a:lnTo>
                    <a:pt x="169" y="1585"/>
                  </a:lnTo>
                  <a:lnTo>
                    <a:pt x="233" y="1616"/>
                  </a:lnTo>
                  <a:lnTo>
                    <a:pt x="307" y="1648"/>
                  </a:lnTo>
                  <a:lnTo>
                    <a:pt x="455" y="1648"/>
                  </a:lnTo>
                  <a:lnTo>
                    <a:pt x="529" y="1616"/>
                  </a:lnTo>
                  <a:lnTo>
                    <a:pt x="592" y="1585"/>
                  </a:lnTo>
                  <a:lnTo>
                    <a:pt x="655" y="1543"/>
                  </a:lnTo>
                  <a:lnTo>
                    <a:pt x="698" y="1479"/>
                  </a:lnTo>
                  <a:lnTo>
                    <a:pt x="740" y="1416"/>
                  </a:lnTo>
                  <a:lnTo>
                    <a:pt x="761" y="1342"/>
                  </a:lnTo>
                  <a:lnTo>
                    <a:pt x="761" y="1268"/>
                  </a:lnTo>
                  <a:lnTo>
                    <a:pt x="761" y="391"/>
                  </a:lnTo>
                  <a:lnTo>
                    <a:pt x="761" y="307"/>
                  </a:lnTo>
                  <a:lnTo>
                    <a:pt x="740" y="243"/>
                  </a:lnTo>
                  <a:lnTo>
                    <a:pt x="698" y="169"/>
                  </a:lnTo>
                  <a:lnTo>
                    <a:pt x="655" y="116"/>
                  </a:lnTo>
                  <a:lnTo>
                    <a:pt x="592" y="74"/>
                  </a:lnTo>
                  <a:lnTo>
                    <a:pt x="529" y="32"/>
                  </a:lnTo>
                  <a:lnTo>
                    <a:pt x="455" y="11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813125" y="3265800"/>
              <a:ext cx="19050" cy="41225"/>
            </a:xfrm>
            <a:custGeom>
              <a:avLst/>
              <a:gdLst/>
              <a:ahLst/>
              <a:cxnLst/>
              <a:rect l="l" t="t" r="r" b="b"/>
              <a:pathLst>
                <a:path w="762" h="1649" fill="none" extrusionOk="0">
                  <a:moveTo>
                    <a:pt x="381" y="1648"/>
                  </a:moveTo>
                  <a:lnTo>
                    <a:pt x="381" y="1648"/>
                  </a:lnTo>
                  <a:lnTo>
                    <a:pt x="455" y="1648"/>
                  </a:lnTo>
                  <a:lnTo>
                    <a:pt x="529" y="1616"/>
                  </a:lnTo>
                  <a:lnTo>
                    <a:pt x="592" y="1585"/>
                  </a:lnTo>
                  <a:lnTo>
                    <a:pt x="655" y="1543"/>
                  </a:lnTo>
                  <a:lnTo>
                    <a:pt x="698" y="1479"/>
                  </a:lnTo>
                  <a:lnTo>
                    <a:pt x="740" y="1416"/>
                  </a:lnTo>
                  <a:lnTo>
                    <a:pt x="761" y="1342"/>
                  </a:lnTo>
                  <a:lnTo>
                    <a:pt x="761" y="1268"/>
                  </a:lnTo>
                  <a:lnTo>
                    <a:pt x="761" y="391"/>
                  </a:lnTo>
                  <a:lnTo>
                    <a:pt x="761" y="391"/>
                  </a:lnTo>
                  <a:lnTo>
                    <a:pt x="761" y="307"/>
                  </a:lnTo>
                  <a:lnTo>
                    <a:pt x="740" y="243"/>
                  </a:lnTo>
                  <a:lnTo>
                    <a:pt x="698" y="169"/>
                  </a:lnTo>
                  <a:lnTo>
                    <a:pt x="655" y="116"/>
                  </a:lnTo>
                  <a:lnTo>
                    <a:pt x="592" y="74"/>
                  </a:lnTo>
                  <a:lnTo>
                    <a:pt x="529" y="32"/>
                  </a:lnTo>
                  <a:lnTo>
                    <a:pt x="455" y="11"/>
                  </a:lnTo>
                  <a:lnTo>
                    <a:pt x="381" y="0"/>
                  </a:lnTo>
                  <a:lnTo>
                    <a:pt x="381" y="0"/>
                  </a:lnTo>
                  <a:lnTo>
                    <a:pt x="307" y="11"/>
                  </a:lnTo>
                  <a:lnTo>
                    <a:pt x="233" y="32"/>
                  </a:lnTo>
                  <a:lnTo>
                    <a:pt x="169" y="74"/>
                  </a:lnTo>
                  <a:lnTo>
                    <a:pt x="106" y="116"/>
                  </a:lnTo>
                  <a:lnTo>
                    <a:pt x="64" y="169"/>
                  </a:lnTo>
                  <a:lnTo>
                    <a:pt x="32" y="243"/>
                  </a:lnTo>
                  <a:lnTo>
                    <a:pt x="0" y="307"/>
                  </a:lnTo>
                  <a:lnTo>
                    <a:pt x="0" y="391"/>
                  </a:lnTo>
                  <a:lnTo>
                    <a:pt x="0" y="1268"/>
                  </a:lnTo>
                  <a:lnTo>
                    <a:pt x="0" y="1268"/>
                  </a:lnTo>
                  <a:lnTo>
                    <a:pt x="0" y="1342"/>
                  </a:lnTo>
                  <a:lnTo>
                    <a:pt x="32" y="1416"/>
                  </a:lnTo>
                  <a:lnTo>
                    <a:pt x="64" y="1479"/>
                  </a:lnTo>
                  <a:lnTo>
                    <a:pt x="106" y="1543"/>
                  </a:lnTo>
                  <a:lnTo>
                    <a:pt x="169" y="1585"/>
                  </a:lnTo>
                  <a:lnTo>
                    <a:pt x="233" y="1616"/>
                  </a:lnTo>
                  <a:lnTo>
                    <a:pt x="307" y="1648"/>
                  </a:lnTo>
                  <a:lnTo>
                    <a:pt x="381" y="1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677650" y="3265800"/>
              <a:ext cx="19025" cy="41225"/>
            </a:xfrm>
            <a:custGeom>
              <a:avLst/>
              <a:gdLst/>
              <a:ahLst/>
              <a:cxnLst/>
              <a:rect l="l" t="t" r="r" b="b"/>
              <a:pathLst>
                <a:path w="761" h="1649" extrusionOk="0">
                  <a:moveTo>
                    <a:pt x="380" y="0"/>
                  </a:moveTo>
                  <a:lnTo>
                    <a:pt x="306" y="11"/>
                  </a:lnTo>
                  <a:lnTo>
                    <a:pt x="232" y="32"/>
                  </a:lnTo>
                  <a:lnTo>
                    <a:pt x="169" y="74"/>
                  </a:lnTo>
                  <a:lnTo>
                    <a:pt x="106" y="116"/>
                  </a:lnTo>
                  <a:lnTo>
                    <a:pt x="63" y="169"/>
                  </a:lnTo>
                  <a:lnTo>
                    <a:pt x="21" y="243"/>
                  </a:lnTo>
                  <a:lnTo>
                    <a:pt x="0" y="307"/>
                  </a:lnTo>
                  <a:lnTo>
                    <a:pt x="0" y="391"/>
                  </a:lnTo>
                  <a:lnTo>
                    <a:pt x="0" y="1268"/>
                  </a:lnTo>
                  <a:lnTo>
                    <a:pt x="0" y="1342"/>
                  </a:lnTo>
                  <a:lnTo>
                    <a:pt x="21" y="1416"/>
                  </a:lnTo>
                  <a:lnTo>
                    <a:pt x="63" y="1479"/>
                  </a:lnTo>
                  <a:lnTo>
                    <a:pt x="106" y="1543"/>
                  </a:lnTo>
                  <a:lnTo>
                    <a:pt x="169" y="1585"/>
                  </a:lnTo>
                  <a:lnTo>
                    <a:pt x="232" y="1616"/>
                  </a:lnTo>
                  <a:lnTo>
                    <a:pt x="306" y="1648"/>
                  </a:lnTo>
                  <a:lnTo>
                    <a:pt x="454" y="1648"/>
                  </a:lnTo>
                  <a:lnTo>
                    <a:pt x="528" y="1616"/>
                  </a:lnTo>
                  <a:lnTo>
                    <a:pt x="592" y="1585"/>
                  </a:lnTo>
                  <a:lnTo>
                    <a:pt x="655" y="1543"/>
                  </a:lnTo>
                  <a:lnTo>
                    <a:pt x="697" y="1479"/>
                  </a:lnTo>
                  <a:lnTo>
                    <a:pt x="729" y="1416"/>
                  </a:lnTo>
                  <a:lnTo>
                    <a:pt x="761" y="1342"/>
                  </a:lnTo>
                  <a:lnTo>
                    <a:pt x="761" y="1268"/>
                  </a:lnTo>
                  <a:lnTo>
                    <a:pt x="761" y="391"/>
                  </a:lnTo>
                  <a:lnTo>
                    <a:pt x="761" y="307"/>
                  </a:lnTo>
                  <a:lnTo>
                    <a:pt x="729" y="243"/>
                  </a:lnTo>
                  <a:lnTo>
                    <a:pt x="697" y="169"/>
                  </a:lnTo>
                  <a:lnTo>
                    <a:pt x="655" y="116"/>
                  </a:lnTo>
                  <a:lnTo>
                    <a:pt x="592" y="74"/>
                  </a:lnTo>
                  <a:lnTo>
                    <a:pt x="528" y="32"/>
                  </a:lnTo>
                  <a:lnTo>
                    <a:pt x="454" y="11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677650" y="3265800"/>
              <a:ext cx="19025" cy="41225"/>
            </a:xfrm>
            <a:custGeom>
              <a:avLst/>
              <a:gdLst/>
              <a:ahLst/>
              <a:cxnLst/>
              <a:rect l="l" t="t" r="r" b="b"/>
              <a:pathLst>
                <a:path w="761" h="1649" fill="none" extrusionOk="0">
                  <a:moveTo>
                    <a:pt x="380" y="1648"/>
                  </a:moveTo>
                  <a:lnTo>
                    <a:pt x="380" y="1648"/>
                  </a:lnTo>
                  <a:lnTo>
                    <a:pt x="454" y="1648"/>
                  </a:lnTo>
                  <a:lnTo>
                    <a:pt x="528" y="1616"/>
                  </a:lnTo>
                  <a:lnTo>
                    <a:pt x="592" y="1585"/>
                  </a:lnTo>
                  <a:lnTo>
                    <a:pt x="655" y="1543"/>
                  </a:lnTo>
                  <a:lnTo>
                    <a:pt x="697" y="1479"/>
                  </a:lnTo>
                  <a:lnTo>
                    <a:pt x="729" y="1416"/>
                  </a:lnTo>
                  <a:lnTo>
                    <a:pt x="761" y="1342"/>
                  </a:lnTo>
                  <a:lnTo>
                    <a:pt x="761" y="1268"/>
                  </a:lnTo>
                  <a:lnTo>
                    <a:pt x="761" y="391"/>
                  </a:lnTo>
                  <a:lnTo>
                    <a:pt x="761" y="391"/>
                  </a:lnTo>
                  <a:lnTo>
                    <a:pt x="761" y="307"/>
                  </a:lnTo>
                  <a:lnTo>
                    <a:pt x="729" y="243"/>
                  </a:lnTo>
                  <a:lnTo>
                    <a:pt x="697" y="169"/>
                  </a:lnTo>
                  <a:lnTo>
                    <a:pt x="655" y="116"/>
                  </a:lnTo>
                  <a:lnTo>
                    <a:pt x="592" y="74"/>
                  </a:lnTo>
                  <a:lnTo>
                    <a:pt x="528" y="32"/>
                  </a:lnTo>
                  <a:lnTo>
                    <a:pt x="454" y="11"/>
                  </a:lnTo>
                  <a:lnTo>
                    <a:pt x="380" y="0"/>
                  </a:lnTo>
                  <a:lnTo>
                    <a:pt x="380" y="0"/>
                  </a:lnTo>
                  <a:lnTo>
                    <a:pt x="306" y="11"/>
                  </a:lnTo>
                  <a:lnTo>
                    <a:pt x="232" y="32"/>
                  </a:lnTo>
                  <a:lnTo>
                    <a:pt x="169" y="74"/>
                  </a:lnTo>
                  <a:lnTo>
                    <a:pt x="106" y="116"/>
                  </a:lnTo>
                  <a:lnTo>
                    <a:pt x="63" y="169"/>
                  </a:lnTo>
                  <a:lnTo>
                    <a:pt x="21" y="243"/>
                  </a:lnTo>
                  <a:lnTo>
                    <a:pt x="0" y="307"/>
                  </a:lnTo>
                  <a:lnTo>
                    <a:pt x="0" y="391"/>
                  </a:lnTo>
                  <a:lnTo>
                    <a:pt x="0" y="1268"/>
                  </a:lnTo>
                  <a:lnTo>
                    <a:pt x="0" y="1268"/>
                  </a:lnTo>
                  <a:lnTo>
                    <a:pt x="0" y="1342"/>
                  </a:lnTo>
                  <a:lnTo>
                    <a:pt x="21" y="1416"/>
                  </a:lnTo>
                  <a:lnTo>
                    <a:pt x="63" y="1479"/>
                  </a:lnTo>
                  <a:lnTo>
                    <a:pt x="106" y="1543"/>
                  </a:lnTo>
                  <a:lnTo>
                    <a:pt x="169" y="1585"/>
                  </a:lnTo>
                  <a:lnTo>
                    <a:pt x="232" y="1616"/>
                  </a:lnTo>
                  <a:lnTo>
                    <a:pt x="306" y="1648"/>
                  </a:lnTo>
                  <a:lnTo>
                    <a:pt x="380" y="1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2507825" y="3159875"/>
              <a:ext cx="80050" cy="209725"/>
            </a:xfrm>
            <a:custGeom>
              <a:avLst/>
              <a:gdLst/>
              <a:ahLst/>
              <a:cxnLst/>
              <a:rect l="l" t="t" r="r" b="b"/>
              <a:pathLst>
                <a:path w="3202" h="8389" extrusionOk="0">
                  <a:moveTo>
                    <a:pt x="1184" y="1"/>
                  </a:moveTo>
                  <a:lnTo>
                    <a:pt x="1046" y="22"/>
                  </a:lnTo>
                  <a:lnTo>
                    <a:pt x="919" y="54"/>
                  </a:lnTo>
                  <a:lnTo>
                    <a:pt x="803" y="96"/>
                  </a:lnTo>
                  <a:lnTo>
                    <a:pt x="687" y="159"/>
                  </a:lnTo>
                  <a:lnTo>
                    <a:pt x="581" y="223"/>
                  </a:lnTo>
                  <a:lnTo>
                    <a:pt x="476" y="297"/>
                  </a:lnTo>
                  <a:lnTo>
                    <a:pt x="391" y="381"/>
                  </a:lnTo>
                  <a:lnTo>
                    <a:pt x="307" y="476"/>
                  </a:lnTo>
                  <a:lnTo>
                    <a:pt x="222" y="571"/>
                  </a:lnTo>
                  <a:lnTo>
                    <a:pt x="159" y="688"/>
                  </a:lnTo>
                  <a:lnTo>
                    <a:pt x="106" y="793"/>
                  </a:lnTo>
                  <a:lnTo>
                    <a:pt x="64" y="920"/>
                  </a:lnTo>
                  <a:lnTo>
                    <a:pt x="32" y="1047"/>
                  </a:lnTo>
                  <a:lnTo>
                    <a:pt x="11" y="1174"/>
                  </a:lnTo>
                  <a:lnTo>
                    <a:pt x="0" y="1311"/>
                  </a:lnTo>
                  <a:lnTo>
                    <a:pt x="0" y="7227"/>
                  </a:lnTo>
                  <a:lnTo>
                    <a:pt x="1891" y="7227"/>
                  </a:lnTo>
                  <a:lnTo>
                    <a:pt x="1891" y="7734"/>
                  </a:lnTo>
                  <a:lnTo>
                    <a:pt x="1891" y="7797"/>
                  </a:lnTo>
                  <a:lnTo>
                    <a:pt x="1902" y="7861"/>
                  </a:lnTo>
                  <a:lnTo>
                    <a:pt x="1923" y="7924"/>
                  </a:lnTo>
                  <a:lnTo>
                    <a:pt x="1944" y="7987"/>
                  </a:lnTo>
                  <a:lnTo>
                    <a:pt x="2008" y="8104"/>
                  </a:lnTo>
                  <a:lnTo>
                    <a:pt x="2081" y="8199"/>
                  </a:lnTo>
                  <a:lnTo>
                    <a:pt x="2187" y="8273"/>
                  </a:lnTo>
                  <a:lnTo>
                    <a:pt x="2293" y="8336"/>
                  </a:lnTo>
                  <a:lnTo>
                    <a:pt x="2356" y="8357"/>
                  </a:lnTo>
                  <a:lnTo>
                    <a:pt x="2420" y="8378"/>
                  </a:lnTo>
                  <a:lnTo>
                    <a:pt x="2483" y="8389"/>
                  </a:lnTo>
                  <a:lnTo>
                    <a:pt x="2620" y="8389"/>
                  </a:lnTo>
                  <a:lnTo>
                    <a:pt x="2684" y="8378"/>
                  </a:lnTo>
                  <a:lnTo>
                    <a:pt x="2747" y="8357"/>
                  </a:lnTo>
                  <a:lnTo>
                    <a:pt x="2800" y="8336"/>
                  </a:lnTo>
                  <a:lnTo>
                    <a:pt x="2916" y="8273"/>
                  </a:lnTo>
                  <a:lnTo>
                    <a:pt x="3011" y="8199"/>
                  </a:lnTo>
                  <a:lnTo>
                    <a:pt x="3096" y="8104"/>
                  </a:lnTo>
                  <a:lnTo>
                    <a:pt x="3148" y="7987"/>
                  </a:lnTo>
                  <a:lnTo>
                    <a:pt x="3180" y="7924"/>
                  </a:lnTo>
                  <a:lnTo>
                    <a:pt x="3191" y="7861"/>
                  </a:lnTo>
                  <a:lnTo>
                    <a:pt x="3201" y="7797"/>
                  </a:lnTo>
                  <a:lnTo>
                    <a:pt x="3201" y="7734"/>
                  </a:lnTo>
                  <a:lnTo>
                    <a:pt x="3201" y="6213"/>
                  </a:lnTo>
                  <a:lnTo>
                    <a:pt x="3201" y="5272"/>
                  </a:lnTo>
                  <a:lnTo>
                    <a:pt x="3201" y="983"/>
                  </a:lnTo>
                  <a:lnTo>
                    <a:pt x="2979" y="899"/>
                  </a:lnTo>
                  <a:lnTo>
                    <a:pt x="2758" y="804"/>
                  </a:lnTo>
                  <a:lnTo>
                    <a:pt x="2536" y="698"/>
                  </a:lnTo>
                  <a:lnTo>
                    <a:pt x="2335" y="582"/>
                  </a:lnTo>
                  <a:lnTo>
                    <a:pt x="2134" y="455"/>
                  </a:lnTo>
                  <a:lnTo>
                    <a:pt x="1944" y="307"/>
                  </a:lnTo>
                  <a:lnTo>
                    <a:pt x="1754" y="159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2471900" y="3307775"/>
              <a:ext cx="85075" cy="85075"/>
            </a:xfrm>
            <a:custGeom>
              <a:avLst/>
              <a:gdLst/>
              <a:ahLst/>
              <a:cxnLst/>
              <a:rect l="l" t="t" r="r" b="b"/>
              <a:pathLst>
                <a:path w="3403" h="3403" extrusionOk="0">
                  <a:moveTo>
                    <a:pt x="1701" y="1"/>
                  </a:moveTo>
                  <a:lnTo>
                    <a:pt x="1532" y="11"/>
                  </a:lnTo>
                  <a:lnTo>
                    <a:pt x="1363" y="33"/>
                  </a:lnTo>
                  <a:lnTo>
                    <a:pt x="1194" y="75"/>
                  </a:lnTo>
                  <a:lnTo>
                    <a:pt x="1046" y="138"/>
                  </a:lnTo>
                  <a:lnTo>
                    <a:pt x="888" y="212"/>
                  </a:lnTo>
                  <a:lnTo>
                    <a:pt x="751" y="297"/>
                  </a:lnTo>
                  <a:lnTo>
                    <a:pt x="624" y="392"/>
                  </a:lnTo>
                  <a:lnTo>
                    <a:pt x="497" y="497"/>
                  </a:lnTo>
                  <a:lnTo>
                    <a:pt x="391" y="624"/>
                  </a:lnTo>
                  <a:lnTo>
                    <a:pt x="296" y="751"/>
                  </a:lnTo>
                  <a:lnTo>
                    <a:pt x="212" y="888"/>
                  </a:lnTo>
                  <a:lnTo>
                    <a:pt x="138" y="1047"/>
                  </a:lnTo>
                  <a:lnTo>
                    <a:pt x="75" y="1195"/>
                  </a:lnTo>
                  <a:lnTo>
                    <a:pt x="32" y="1364"/>
                  </a:lnTo>
                  <a:lnTo>
                    <a:pt x="11" y="1533"/>
                  </a:lnTo>
                  <a:lnTo>
                    <a:pt x="1" y="1702"/>
                  </a:lnTo>
                  <a:lnTo>
                    <a:pt x="11" y="1881"/>
                  </a:lnTo>
                  <a:lnTo>
                    <a:pt x="32" y="2050"/>
                  </a:lnTo>
                  <a:lnTo>
                    <a:pt x="75" y="2209"/>
                  </a:lnTo>
                  <a:lnTo>
                    <a:pt x="138" y="2367"/>
                  </a:lnTo>
                  <a:lnTo>
                    <a:pt x="212" y="2515"/>
                  </a:lnTo>
                  <a:lnTo>
                    <a:pt x="296" y="2652"/>
                  </a:lnTo>
                  <a:lnTo>
                    <a:pt x="391" y="2790"/>
                  </a:lnTo>
                  <a:lnTo>
                    <a:pt x="497" y="2906"/>
                  </a:lnTo>
                  <a:lnTo>
                    <a:pt x="624" y="3012"/>
                  </a:lnTo>
                  <a:lnTo>
                    <a:pt x="751" y="3117"/>
                  </a:lnTo>
                  <a:lnTo>
                    <a:pt x="888" y="3202"/>
                  </a:lnTo>
                  <a:lnTo>
                    <a:pt x="1046" y="3276"/>
                  </a:lnTo>
                  <a:lnTo>
                    <a:pt x="1194" y="3329"/>
                  </a:lnTo>
                  <a:lnTo>
                    <a:pt x="1363" y="3371"/>
                  </a:lnTo>
                  <a:lnTo>
                    <a:pt x="1532" y="3392"/>
                  </a:lnTo>
                  <a:lnTo>
                    <a:pt x="1701" y="3402"/>
                  </a:lnTo>
                  <a:lnTo>
                    <a:pt x="1881" y="3392"/>
                  </a:lnTo>
                  <a:lnTo>
                    <a:pt x="2050" y="3371"/>
                  </a:lnTo>
                  <a:lnTo>
                    <a:pt x="2209" y="3329"/>
                  </a:lnTo>
                  <a:lnTo>
                    <a:pt x="2367" y="3276"/>
                  </a:lnTo>
                  <a:lnTo>
                    <a:pt x="2515" y="3202"/>
                  </a:lnTo>
                  <a:lnTo>
                    <a:pt x="2652" y="3117"/>
                  </a:lnTo>
                  <a:lnTo>
                    <a:pt x="2790" y="3012"/>
                  </a:lnTo>
                  <a:lnTo>
                    <a:pt x="2906" y="2906"/>
                  </a:lnTo>
                  <a:lnTo>
                    <a:pt x="3011" y="2790"/>
                  </a:lnTo>
                  <a:lnTo>
                    <a:pt x="3117" y="2652"/>
                  </a:lnTo>
                  <a:lnTo>
                    <a:pt x="3202" y="2515"/>
                  </a:lnTo>
                  <a:lnTo>
                    <a:pt x="3275" y="2367"/>
                  </a:lnTo>
                  <a:lnTo>
                    <a:pt x="3328" y="2209"/>
                  </a:lnTo>
                  <a:lnTo>
                    <a:pt x="3371" y="2050"/>
                  </a:lnTo>
                  <a:lnTo>
                    <a:pt x="3392" y="1881"/>
                  </a:lnTo>
                  <a:lnTo>
                    <a:pt x="3402" y="1702"/>
                  </a:lnTo>
                  <a:lnTo>
                    <a:pt x="3392" y="1533"/>
                  </a:lnTo>
                  <a:lnTo>
                    <a:pt x="3371" y="1364"/>
                  </a:lnTo>
                  <a:lnTo>
                    <a:pt x="3328" y="1195"/>
                  </a:lnTo>
                  <a:lnTo>
                    <a:pt x="3275" y="1047"/>
                  </a:lnTo>
                  <a:lnTo>
                    <a:pt x="3202" y="888"/>
                  </a:lnTo>
                  <a:lnTo>
                    <a:pt x="3117" y="751"/>
                  </a:lnTo>
                  <a:lnTo>
                    <a:pt x="3011" y="624"/>
                  </a:lnTo>
                  <a:lnTo>
                    <a:pt x="2906" y="497"/>
                  </a:lnTo>
                  <a:lnTo>
                    <a:pt x="2790" y="392"/>
                  </a:lnTo>
                  <a:lnTo>
                    <a:pt x="2652" y="297"/>
                  </a:lnTo>
                  <a:lnTo>
                    <a:pt x="2515" y="212"/>
                  </a:lnTo>
                  <a:lnTo>
                    <a:pt x="2367" y="138"/>
                  </a:lnTo>
                  <a:lnTo>
                    <a:pt x="2209" y="75"/>
                  </a:lnTo>
                  <a:lnTo>
                    <a:pt x="2050" y="33"/>
                  </a:lnTo>
                  <a:lnTo>
                    <a:pt x="1881" y="11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2491700" y="3327600"/>
              <a:ext cx="45725" cy="45700"/>
            </a:xfrm>
            <a:custGeom>
              <a:avLst/>
              <a:gdLst/>
              <a:ahLst/>
              <a:cxnLst/>
              <a:rect l="l" t="t" r="r" b="b"/>
              <a:pathLst>
                <a:path w="1829" h="1828" extrusionOk="0">
                  <a:moveTo>
                    <a:pt x="867" y="0"/>
                  </a:moveTo>
                  <a:lnTo>
                    <a:pt x="772" y="11"/>
                  </a:lnTo>
                  <a:lnTo>
                    <a:pt x="688" y="21"/>
                  </a:lnTo>
                  <a:lnTo>
                    <a:pt x="603" y="53"/>
                  </a:lnTo>
                  <a:lnTo>
                    <a:pt x="519" y="85"/>
                  </a:lnTo>
                  <a:lnTo>
                    <a:pt x="434" y="137"/>
                  </a:lnTo>
                  <a:lnTo>
                    <a:pt x="360" y="190"/>
                  </a:lnTo>
                  <a:lnTo>
                    <a:pt x="286" y="243"/>
                  </a:lnTo>
                  <a:lnTo>
                    <a:pt x="223" y="307"/>
                  </a:lnTo>
                  <a:lnTo>
                    <a:pt x="170" y="380"/>
                  </a:lnTo>
                  <a:lnTo>
                    <a:pt x="128" y="454"/>
                  </a:lnTo>
                  <a:lnTo>
                    <a:pt x="85" y="528"/>
                  </a:lnTo>
                  <a:lnTo>
                    <a:pt x="54" y="613"/>
                  </a:lnTo>
                  <a:lnTo>
                    <a:pt x="22" y="697"/>
                  </a:lnTo>
                  <a:lnTo>
                    <a:pt x="11" y="782"/>
                  </a:lnTo>
                  <a:lnTo>
                    <a:pt x="1" y="866"/>
                  </a:lnTo>
                  <a:lnTo>
                    <a:pt x="1" y="951"/>
                  </a:lnTo>
                  <a:lnTo>
                    <a:pt x="11" y="1046"/>
                  </a:lnTo>
                  <a:lnTo>
                    <a:pt x="22" y="1131"/>
                  </a:lnTo>
                  <a:lnTo>
                    <a:pt x="54" y="1226"/>
                  </a:lnTo>
                  <a:lnTo>
                    <a:pt x="85" y="1310"/>
                  </a:lnTo>
                  <a:lnTo>
                    <a:pt x="138" y="1384"/>
                  </a:lnTo>
                  <a:lnTo>
                    <a:pt x="181" y="1469"/>
                  </a:lnTo>
                  <a:lnTo>
                    <a:pt x="244" y="1532"/>
                  </a:lnTo>
                  <a:lnTo>
                    <a:pt x="307" y="1595"/>
                  </a:lnTo>
                  <a:lnTo>
                    <a:pt x="381" y="1648"/>
                  </a:lnTo>
                  <a:lnTo>
                    <a:pt x="455" y="1701"/>
                  </a:lnTo>
                  <a:lnTo>
                    <a:pt x="529" y="1743"/>
                  </a:lnTo>
                  <a:lnTo>
                    <a:pt x="614" y="1775"/>
                  </a:lnTo>
                  <a:lnTo>
                    <a:pt x="698" y="1796"/>
                  </a:lnTo>
                  <a:lnTo>
                    <a:pt x="783" y="1817"/>
                  </a:lnTo>
                  <a:lnTo>
                    <a:pt x="867" y="1828"/>
                  </a:lnTo>
                  <a:lnTo>
                    <a:pt x="952" y="1828"/>
                  </a:lnTo>
                  <a:lnTo>
                    <a:pt x="1047" y="1817"/>
                  </a:lnTo>
                  <a:lnTo>
                    <a:pt x="1131" y="1796"/>
                  </a:lnTo>
                  <a:lnTo>
                    <a:pt x="1226" y="1764"/>
                  </a:lnTo>
                  <a:lnTo>
                    <a:pt x="1311" y="1733"/>
                  </a:lnTo>
                  <a:lnTo>
                    <a:pt x="1385" y="1690"/>
                  </a:lnTo>
                  <a:lnTo>
                    <a:pt x="1469" y="1638"/>
                  </a:lnTo>
                  <a:lnTo>
                    <a:pt x="1533" y="1574"/>
                  </a:lnTo>
                  <a:lnTo>
                    <a:pt x="1596" y="1511"/>
                  </a:lnTo>
                  <a:lnTo>
                    <a:pt x="1649" y="1447"/>
                  </a:lnTo>
                  <a:lnTo>
                    <a:pt x="1702" y="1373"/>
                  </a:lnTo>
                  <a:lnTo>
                    <a:pt x="1744" y="1289"/>
                  </a:lnTo>
                  <a:lnTo>
                    <a:pt x="1776" y="1215"/>
                  </a:lnTo>
                  <a:lnTo>
                    <a:pt x="1797" y="1131"/>
                  </a:lnTo>
                  <a:lnTo>
                    <a:pt x="1818" y="1046"/>
                  </a:lnTo>
                  <a:lnTo>
                    <a:pt x="1829" y="951"/>
                  </a:lnTo>
                  <a:lnTo>
                    <a:pt x="1829" y="866"/>
                  </a:lnTo>
                  <a:lnTo>
                    <a:pt x="1818" y="782"/>
                  </a:lnTo>
                  <a:lnTo>
                    <a:pt x="1797" y="687"/>
                  </a:lnTo>
                  <a:lnTo>
                    <a:pt x="1765" y="602"/>
                  </a:lnTo>
                  <a:lnTo>
                    <a:pt x="1733" y="518"/>
                  </a:lnTo>
                  <a:lnTo>
                    <a:pt x="1691" y="433"/>
                  </a:lnTo>
                  <a:lnTo>
                    <a:pt x="1638" y="359"/>
                  </a:lnTo>
                  <a:lnTo>
                    <a:pt x="1575" y="285"/>
                  </a:lnTo>
                  <a:lnTo>
                    <a:pt x="1512" y="222"/>
                  </a:lnTo>
                  <a:lnTo>
                    <a:pt x="1448" y="169"/>
                  </a:lnTo>
                  <a:lnTo>
                    <a:pt x="1374" y="127"/>
                  </a:lnTo>
                  <a:lnTo>
                    <a:pt x="1290" y="85"/>
                  </a:lnTo>
                  <a:lnTo>
                    <a:pt x="1216" y="53"/>
                  </a:lnTo>
                  <a:lnTo>
                    <a:pt x="1131" y="21"/>
                  </a:lnTo>
                  <a:lnTo>
                    <a:pt x="1047" y="11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F7A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2795425" y="3223800"/>
              <a:ext cx="67100" cy="18250"/>
            </a:xfrm>
            <a:custGeom>
              <a:avLst/>
              <a:gdLst/>
              <a:ahLst/>
              <a:cxnLst/>
              <a:rect l="l" t="t" r="r" b="b"/>
              <a:pathLst>
                <a:path w="2684" h="730" extrusionOk="0">
                  <a:moveTo>
                    <a:pt x="1184" y="0"/>
                  </a:moveTo>
                  <a:lnTo>
                    <a:pt x="1036" y="11"/>
                  </a:lnTo>
                  <a:lnTo>
                    <a:pt x="888" y="32"/>
                  </a:lnTo>
                  <a:lnTo>
                    <a:pt x="740" y="64"/>
                  </a:lnTo>
                  <a:lnTo>
                    <a:pt x="592" y="96"/>
                  </a:lnTo>
                  <a:lnTo>
                    <a:pt x="444" y="138"/>
                  </a:lnTo>
                  <a:lnTo>
                    <a:pt x="296" y="180"/>
                  </a:lnTo>
                  <a:lnTo>
                    <a:pt x="159" y="243"/>
                  </a:lnTo>
                  <a:lnTo>
                    <a:pt x="106" y="265"/>
                  </a:lnTo>
                  <a:lnTo>
                    <a:pt x="75" y="296"/>
                  </a:lnTo>
                  <a:lnTo>
                    <a:pt x="43" y="338"/>
                  </a:lnTo>
                  <a:lnTo>
                    <a:pt x="22" y="381"/>
                  </a:lnTo>
                  <a:lnTo>
                    <a:pt x="1" y="423"/>
                  </a:lnTo>
                  <a:lnTo>
                    <a:pt x="1" y="476"/>
                  </a:lnTo>
                  <a:lnTo>
                    <a:pt x="1" y="518"/>
                  </a:lnTo>
                  <a:lnTo>
                    <a:pt x="22" y="571"/>
                  </a:lnTo>
                  <a:lnTo>
                    <a:pt x="43" y="613"/>
                  </a:lnTo>
                  <a:lnTo>
                    <a:pt x="75" y="655"/>
                  </a:lnTo>
                  <a:lnTo>
                    <a:pt x="117" y="687"/>
                  </a:lnTo>
                  <a:lnTo>
                    <a:pt x="159" y="708"/>
                  </a:lnTo>
                  <a:lnTo>
                    <a:pt x="201" y="719"/>
                  </a:lnTo>
                  <a:lnTo>
                    <a:pt x="254" y="729"/>
                  </a:lnTo>
                  <a:lnTo>
                    <a:pt x="307" y="719"/>
                  </a:lnTo>
                  <a:lnTo>
                    <a:pt x="349" y="708"/>
                  </a:lnTo>
                  <a:lnTo>
                    <a:pt x="476" y="655"/>
                  </a:lnTo>
                  <a:lnTo>
                    <a:pt x="592" y="613"/>
                  </a:lnTo>
                  <a:lnTo>
                    <a:pt x="708" y="581"/>
                  </a:lnTo>
                  <a:lnTo>
                    <a:pt x="835" y="560"/>
                  </a:lnTo>
                  <a:lnTo>
                    <a:pt x="962" y="539"/>
                  </a:lnTo>
                  <a:lnTo>
                    <a:pt x="1089" y="518"/>
                  </a:lnTo>
                  <a:lnTo>
                    <a:pt x="1342" y="508"/>
                  </a:lnTo>
                  <a:lnTo>
                    <a:pt x="1596" y="518"/>
                  </a:lnTo>
                  <a:lnTo>
                    <a:pt x="1723" y="539"/>
                  </a:lnTo>
                  <a:lnTo>
                    <a:pt x="1849" y="560"/>
                  </a:lnTo>
                  <a:lnTo>
                    <a:pt x="1976" y="581"/>
                  </a:lnTo>
                  <a:lnTo>
                    <a:pt x="2092" y="613"/>
                  </a:lnTo>
                  <a:lnTo>
                    <a:pt x="2208" y="655"/>
                  </a:lnTo>
                  <a:lnTo>
                    <a:pt x="2335" y="708"/>
                  </a:lnTo>
                  <a:lnTo>
                    <a:pt x="2378" y="719"/>
                  </a:lnTo>
                  <a:lnTo>
                    <a:pt x="2430" y="729"/>
                  </a:lnTo>
                  <a:lnTo>
                    <a:pt x="2504" y="719"/>
                  </a:lnTo>
                  <a:lnTo>
                    <a:pt x="2568" y="687"/>
                  </a:lnTo>
                  <a:lnTo>
                    <a:pt x="2620" y="634"/>
                  </a:lnTo>
                  <a:lnTo>
                    <a:pt x="2663" y="571"/>
                  </a:lnTo>
                  <a:lnTo>
                    <a:pt x="2684" y="518"/>
                  </a:lnTo>
                  <a:lnTo>
                    <a:pt x="2684" y="476"/>
                  </a:lnTo>
                  <a:lnTo>
                    <a:pt x="2684" y="423"/>
                  </a:lnTo>
                  <a:lnTo>
                    <a:pt x="2663" y="381"/>
                  </a:lnTo>
                  <a:lnTo>
                    <a:pt x="2642" y="338"/>
                  </a:lnTo>
                  <a:lnTo>
                    <a:pt x="2610" y="296"/>
                  </a:lnTo>
                  <a:lnTo>
                    <a:pt x="2578" y="265"/>
                  </a:lnTo>
                  <a:lnTo>
                    <a:pt x="2525" y="243"/>
                  </a:lnTo>
                  <a:lnTo>
                    <a:pt x="2388" y="180"/>
                  </a:lnTo>
                  <a:lnTo>
                    <a:pt x="2240" y="138"/>
                  </a:lnTo>
                  <a:lnTo>
                    <a:pt x="2092" y="96"/>
                  </a:lnTo>
                  <a:lnTo>
                    <a:pt x="1944" y="64"/>
                  </a:lnTo>
                  <a:lnTo>
                    <a:pt x="1797" y="32"/>
                  </a:lnTo>
                  <a:lnTo>
                    <a:pt x="1649" y="11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2653875" y="3223800"/>
              <a:ext cx="67100" cy="18250"/>
            </a:xfrm>
            <a:custGeom>
              <a:avLst/>
              <a:gdLst/>
              <a:ahLst/>
              <a:cxnLst/>
              <a:rect l="l" t="t" r="r" b="b"/>
              <a:pathLst>
                <a:path w="2684" h="730" extrusionOk="0">
                  <a:moveTo>
                    <a:pt x="1194" y="0"/>
                  </a:moveTo>
                  <a:lnTo>
                    <a:pt x="1036" y="11"/>
                  </a:lnTo>
                  <a:lnTo>
                    <a:pt x="888" y="32"/>
                  </a:lnTo>
                  <a:lnTo>
                    <a:pt x="740" y="64"/>
                  </a:lnTo>
                  <a:lnTo>
                    <a:pt x="592" y="96"/>
                  </a:lnTo>
                  <a:lnTo>
                    <a:pt x="444" y="138"/>
                  </a:lnTo>
                  <a:lnTo>
                    <a:pt x="296" y="180"/>
                  </a:lnTo>
                  <a:lnTo>
                    <a:pt x="159" y="243"/>
                  </a:lnTo>
                  <a:lnTo>
                    <a:pt x="106" y="265"/>
                  </a:lnTo>
                  <a:lnTo>
                    <a:pt x="74" y="296"/>
                  </a:lnTo>
                  <a:lnTo>
                    <a:pt x="43" y="338"/>
                  </a:lnTo>
                  <a:lnTo>
                    <a:pt x="21" y="381"/>
                  </a:lnTo>
                  <a:lnTo>
                    <a:pt x="11" y="423"/>
                  </a:lnTo>
                  <a:lnTo>
                    <a:pt x="0" y="476"/>
                  </a:lnTo>
                  <a:lnTo>
                    <a:pt x="11" y="518"/>
                  </a:lnTo>
                  <a:lnTo>
                    <a:pt x="21" y="571"/>
                  </a:lnTo>
                  <a:lnTo>
                    <a:pt x="64" y="634"/>
                  </a:lnTo>
                  <a:lnTo>
                    <a:pt x="116" y="687"/>
                  </a:lnTo>
                  <a:lnTo>
                    <a:pt x="180" y="719"/>
                  </a:lnTo>
                  <a:lnTo>
                    <a:pt x="254" y="729"/>
                  </a:lnTo>
                  <a:lnTo>
                    <a:pt x="307" y="719"/>
                  </a:lnTo>
                  <a:lnTo>
                    <a:pt x="349" y="708"/>
                  </a:lnTo>
                  <a:lnTo>
                    <a:pt x="476" y="655"/>
                  </a:lnTo>
                  <a:lnTo>
                    <a:pt x="592" y="613"/>
                  </a:lnTo>
                  <a:lnTo>
                    <a:pt x="719" y="581"/>
                  </a:lnTo>
                  <a:lnTo>
                    <a:pt x="835" y="560"/>
                  </a:lnTo>
                  <a:lnTo>
                    <a:pt x="962" y="539"/>
                  </a:lnTo>
                  <a:lnTo>
                    <a:pt x="1088" y="518"/>
                  </a:lnTo>
                  <a:lnTo>
                    <a:pt x="1342" y="508"/>
                  </a:lnTo>
                  <a:lnTo>
                    <a:pt x="1595" y="518"/>
                  </a:lnTo>
                  <a:lnTo>
                    <a:pt x="1722" y="539"/>
                  </a:lnTo>
                  <a:lnTo>
                    <a:pt x="1849" y="560"/>
                  </a:lnTo>
                  <a:lnTo>
                    <a:pt x="1976" y="581"/>
                  </a:lnTo>
                  <a:lnTo>
                    <a:pt x="2092" y="613"/>
                  </a:lnTo>
                  <a:lnTo>
                    <a:pt x="2219" y="655"/>
                  </a:lnTo>
                  <a:lnTo>
                    <a:pt x="2335" y="708"/>
                  </a:lnTo>
                  <a:lnTo>
                    <a:pt x="2377" y="719"/>
                  </a:lnTo>
                  <a:lnTo>
                    <a:pt x="2430" y="729"/>
                  </a:lnTo>
                  <a:lnTo>
                    <a:pt x="2483" y="719"/>
                  </a:lnTo>
                  <a:lnTo>
                    <a:pt x="2525" y="708"/>
                  </a:lnTo>
                  <a:lnTo>
                    <a:pt x="2567" y="687"/>
                  </a:lnTo>
                  <a:lnTo>
                    <a:pt x="2610" y="655"/>
                  </a:lnTo>
                  <a:lnTo>
                    <a:pt x="2641" y="613"/>
                  </a:lnTo>
                  <a:lnTo>
                    <a:pt x="2662" y="571"/>
                  </a:lnTo>
                  <a:lnTo>
                    <a:pt x="2684" y="518"/>
                  </a:lnTo>
                  <a:lnTo>
                    <a:pt x="2684" y="476"/>
                  </a:lnTo>
                  <a:lnTo>
                    <a:pt x="2684" y="423"/>
                  </a:lnTo>
                  <a:lnTo>
                    <a:pt x="2662" y="381"/>
                  </a:lnTo>
                  <a:lnTo>
                    <a:pt x="2641" y="338"/>
                  </a:lnTo>
                  <a:lnTo>
                    <a:pt x="2610" y="296"/>
                  </a:lnTo>
                  <a:lnTo>
                    <a:pt x="2578" y="265"/>
                  </a:lnTo>
                  <a:lnTo>
                    <a:pt x="2525" y="243"/>
                  </a:lnTo>
                  <a:lnTo>
                    <a:pt x="2388" y="180"/>
                  </a:lnTo>
                  <a:lnTo>
                    <a:pt x="2240" y="138"/>
                  </a:lnTo>
                  <a:lnTo>
                    <a:pt x="2103" y="96"/>
                  </a:lnTo>
                  <a:lnTo>
                    <a:pt x="1955" y="64"/>
                  </a:lnTo>
                  <a:lnTo>
                    <a:pt x="1796" y="32"/>
                  </a:lnTo>
                  <a:lnTo>
                    <a:pt x="1648" y="11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2524725" y="3394675"/>
              <a:ext cx="334650" cy="186475"/>
            </a:xfrm>
            <a:custGeom>
              <a:avLst/>
              <a:gdLst/>
              <a:ahLst/>
              <a:cxnLst/>
              <a:rect l="l" t="t" r="r" b="b"/>
              <a:pathLst>
                <a:path w="13386" h="7459" extrusionOk="0">
                  <a:moveTo>
                    <a:pt x="951" y="0"/>
                  </a:moveTo>
                  <a:lnTo>
                    <a:pt x="803" y="11"/>
                  </a:lnTo>
                  <a:lnTo>
                    <a:pt x="655" y="43"/>
                  </a:lnTo>
                  <a:lnTo>
                    <a:pt x="518" y="85"/>
                  </a:lnTo>
                  <a:lnTo>
                    <a:pt x="391" y="148"/>
                  </a:lnTo>
                  <a:lnTo>
                    <a:pt x="275" y="222"/>
                  </a:lnTo>
                  <a:lnTo>
                    <a:pt x="169" y="307"/>
                  </a:lnTo>
                  <a:lnTo>
                    <a:pt x="74" y="412"/>
                  </a:lnTo>
                  <a:lnTo>
                    <a:pt x="0" y="518"/>
                  </a:lnTo>
                  <a:lnTo>
                    <a:pt x="0" y="1205"/>
                  </a:lnTo>
                  <a:lnTo>
                    <a:pt x="0" y="1522"/>
                  </a:lnTo>
                  <a:lnTo>
                    <a:pt x="32" y="1839"/>
                  </a:lnTo>
                  <a:lnTo>
                    <a:pt x="74" y="2156"/>
                  </a:lnTo>
                  <a:lnTo>
                    <a:pt x="138" y="2462"/>
                  </a:lnTo>
                  <a:lnTo>
                    <a:pt x="212" y="2768"/>
                  </a:lnTo>
                  <a:lnTo>
                    <a:pt x="296" y="3064"/>
                  </a:lnTo>
                  <a:lnTo>
                    <a:pt x="402" y="3349"/>
                  </a:lnTo>
                  <a:lnTo>
                    <a:pt x="518" y="3634"/>
                  </a:lnTo>
                  <a:lnTo>
                    <a:pt x="655" y="3920"/>
                  </a:lnTo>
                  <a:lnTo>
                    <a:pt x="803" y="4184"/>
                  </a:lnTo>
                  <a:lnTo>
                    <a:pt x="962" y="4448"/>
                  </a:lnTo>
                  <a:lnTo>
                    <a:pt x="1141" y="4701"/>
                  </a:lnTo>
                  <a:lnTo>
                    <a:pt x="1332" y="4944"/>
                  </a:lnTo>
                  <a:lnTo>
                    <a:pt x="1522" y="5187"/>
                  </a:lnTo>
                  <a:lnTo>
                    <a:pt x="1733" y="5409"/>
                  </a:lnTo>
                  <a:lnTo>
                    <a:pt x="1955" y="5631"/>
                  </a:lnTo>
                  <a:lnTo>
                    <a:pt x="2187" y="5832"/>
                  </a:lnTo>
                  <a:lnTo>
                    <a:pt x="2430" y="6033"/>
                  </a:lnTo>
                  <a:lnTo>
                    <a:pt x="2684" y="6212"/>
                  </a:lnTo>
                  <a:lnTo>
                    <a:pt x="2948" y="6392"/>
                  </a:lnTo>
                  <a:lnTo>
                    <a:pt x="3222" y="6550"/>
                  </a:lnTo>
                  <a:lnTo>
                    <a:pt x="3497" y="6709"/>
                  </a:lnTo>
                  <a:lnTo>
                    <a:pt x="3782" y="6846"/>
                  </a:lnTo>
                  <a:lnTo>
                    <a:pt x="4089" y="6962"/>
                  </a:lnTo>
                  <a:lnTo>
                    <a:pt x="4385" y="7078"/>
                  </a:lnTo>
                  <a:lnTo>
                    <a:pt x="4701" y="7173"/>
                  </a:lnTo>
                  <a:lnTo>
                    <a:pt x="5018" y="7258"/>
                  </a:lnTo>
                  <a:lnTo>
                    <a:pt x="5335" y="7332"/>
                  </a:lnTo>
                  <a:lnTo>
                    <a:pt x="5673" y="7385"/>
                  </a:lnTo>
                  <a:lnTo>
                    <a:pt x="6001" y="7427"/>
                  </a:lnTo>
                  <a:lnTo>
                    <a:pt x="6339" y="7448"/>
                  </a:lnTo>
                  <a:lnTo>
                    <a:pt x="6687" y="7459"/>
                  </a:lnTo>
                  <a:lnTo>
                    <a:pt x="7036" y="7448"/>
                  </a:lnTo>
                  <a:lnTo>
                    <a:pt x="7374" y="7427"/>
                  </a:lnTo>
                  <a:lnTo>
                    <a:pt x="7712" y="7385"/>
                  </a:lnTo>
                  <a:lnTo>
                    <a:pt x="8040" y="7332"/>
                  </a:lnTo>
                  <a:lnTo>
                    <a:pt x="8357" y="7258"/>
                  </a:lnTo>
                  <a:lnTo>
                    <a:pt x="8674" y="7173"/>
                  </a:lnTo>
                  <a:lnTo>
                    <a:pt x="8990" y="7078"/>
                  </a:lnTo>
                  <a:lnTo>
                    <a:pt x="9297" y="6962"/>
                  </a:lnTo>
                  <a:lnTo>
                    <a:pt x="9593" y="6846"/>
                  </a:lnTo>
                  <a:lnTo>
                    <a:pt x="9878" y="6709"/>
                  </a:lnTo>
                  <a:lnTo>
                    <a:pt x="10163" y="6550"/>
                  </a:lnTo>
                  <a:lnTo>
                    <a:pt x="10427" y="6392"/>
                  </a:lnTo>
                  <a:lnTo>
                    <a:pt x="10691" y="6212"/>
                  </a:lnTo>
                  <a:lnTo>
                    <a:pt x="10945" y="6033"/>
                  </a:lnTo>
                  <a:lnTo>
                    <a:pt x="11188" y="5832"/>
                  </a:lnTo>
                  <a:lnTo>
                    <a:pt x="11420" y="5631"/>
                  </a:lnTo>
                  <a:lnTo>
                    <a:pt x="11642" y="5409"/>
                  </a:lnTo>
                  <a:lnTo>
                    <a:pt x="11853" y="5187"/>
                  </a:lnTo>
                  <a:lnTo>
                    <a:pt x="12054" y="4944"/>
                  </a:lnTo>
                  <a:lnTo>
                    <a:pt x="12234" y="4701"/>
                  </a:lnTo>
                  <a:lnTo>
                    <a:pt x="12413" y="4448"/>
                  </a:lnTo>
                  <a:lnTo>
                    <a:pt x="12572" y="4184"/>
                  </a:lnTo>
                  <a:lnTo>
                    <a:pt x="12720" y="3920"/>
                  </a:lnTo>
                  <a:lnTo>
                    <a:pt x="12857" y="3634"/>
                  </a:lnTo>
                  <a:lnTo>
                    <a:pt x="12973" y="3349"/>
                  </a:lnTo>
                  <a:lnTo>
                    <a:pt x="13079" y="3064"/>
                  </a:lnTo>
                  <a:lnTo>
                    <a:pt x="13174" y="2768"/>
                  </a:lnTo>
                  <a:lnTo>
                    <a:pt x="13248" y="2462"/>
                  </a:lnTo>
                  <a:lnTo>
                    <a:pt x="13301" y="2156"/>
                  </a:lnTo>
                  <a:lnTo>
                    <a:pt x="13343" y="1839"/>
                  </a:lnTo>
                  <a:lnTo>
                    <a:pt x="13375" y="1522"/>
                  </a:lnTo>
                  <a:lnTo>
                    <a:pt x="13385" y="1205"/>
                  </a:lnTo>
                  <a:lnTo>
                    <a:pt x="13385" y="0"/>
                  </a:lnTo>
                  <a:lnTo>
                    <a:pt x="13269" y="11"/>
                  </a:lnTo>
                  <a:lnTo>
                    <a:pt x="13163" y="32"/>
                  </a:lnTo>
                  <a:lnTo>
                    <a:pt x="13058" y="64"/>
                  </a:lnTo>
                  <a:lnTo>
                    <a:pt x="12963" y="96"/>
                  </a:lnTo>
                  <a:lnTo>
                    <a:pt x="12867" y="138"/>
                  </a:lnTo>
                  <a:lnTo>
                    <a:pt x="12783" y="191"/>
                  </a:lnTo>
                  <a:lnTo>
                    <a:pt x="12698" y="254"/>
                  </a:lnTo>
                  <a:lnTo>
                    <a:pt x="12625" y="317"/>
                  </a:lnTo>
                  <a:lnTo>
                    <a:pt x="12551" y="391"/>
                  </a:lnTo>
                  <a:lnTo>
                    <a:pt x="12487" y="476"/>
                  </a:lnTo>
                  <a:lnTo>
                    <a:pt x="12434" y="560"/>
                  </a:lnTo>
                  <a:lnTo>
                    <a:pt x="12392" y="645"/>
                  </a:lnTo>
                  <a:lnTo>
                    <a:pt x="12350" y="740"/>
                  </a:lnTo>
                  <a:lnTo>
                    <a:pt x="12329" y="835"/>
                  </a:lnTo>
                  <a:lnTo>
                    <a:pt x="12308" y="941"/>
                  </a:lnTo>
                  <a:lnTo>
                    <a:pt x="12308" y="1046"/>
                  </a:lnTo>
                  <a:lnTo>
                    <a:pt x="12308" y="1553"/>
                  </a:lnTo>
                  <a:lnTo>
                    <a:pt x="12308" y="1701"/>
                  </a:lnTo>
                  <a:lnTo>
                    <a:pt x="12286" y="1839"/>
                  </a:lnTo>
                  <a:lnTo>
                    <a:pt x="12276" y="1986"/>
                  </a:lnTo>
                  <a:lnTo>
                    <a:pt x="12244" y="2124"/>
                  </a:lnTo>
                  <a:lnTo>
                    <a:pt x="12213" y="2261"/>
                  </a:lnTo>
                  <a:lnTo>
                    <a:pt x="12170" y="2388"/>
                  </a:lnTo>
                  <a:lnTo>
                    <a:pt x="12128" y="2515"/>
                  </a:lnTo>
                  <a:lnTo>
                    <a:pt x="12075" y="2641"/>
                  </a:lnTo>
                  <a:lnTo>
                    <a:pt x="12012" y="2768"/>
                  </a:lnTo>
                  <a:lnTo>
                    <a:pt x="11948" y="2895"/>
                  </a:lnTo>
                  <a:lnTo>
                    <a:pt x="11874" y="3011"/>
                  </a:lnTo>
                  <a:lnTo>
                    <a:pt x="11801" y="3117"/>
                  </a:lnTo>
                  <a:lnTo>
                    <a:pt x="11716" y="3233"/>
                  </a:lnTo>
                  <a:lnTo>
                    <a:pt x="11621" y="3339"/>
                  </a:lnTo>
                  <a:lnTo>
                    <a:pt x="11526" y="3434"/>
                  </a:lnTo>
                  <a:lnTo>
                    <a:pt x="11431" y="3539"/>
                  </a:lnTo>
                  <a:lnTo>
                    <a:pt x="11325" y="3624"/>
                  </a:lnTo>
                  <a:lnTo>
                    <a:pt x="11219" y="3719"/>
                  </a:lnTo>
                  <a:lnTo>
                    <a:pt x="11103" y="3804"/>
                  </a:lnTo>
                  <a:lnTo>
                    <a:pt x="10987" y="3877"/>
                  </a:lnTo>
                  <a:lnTo>
                    <a:pt x="10871" y="3951"/>
                  </a:lnTo>
                  <a:lnTo>
                    <a:pt x="10744" y="4015"/>
                  </a:lnTo>
                  <a:lnTo>
                    <a:pt x="10617" y="4078"/>
                  </a:lnTo>
                  <a:lnTo>
                    <a:pt x="10480" y="4131"/>
                  </a:lnTo>
                  <a:lnTo>
                    <a:pt x="10343" y="4184"/>
                  </a:lnTo>
                  <a:lnTo>
                    <a:pt x="10205" y="4226"/>
                  </a:lnTo>
                  <a:lnTo>
                    <a:pt x="10068" y="4268"/>
                  </a:lnTo>
                  <a:lnTo>
                    <a:pt x="9920" y="4300"/>
                  </a:lnTo>
                  <a:lnTo>
                    <a:pt x="9772" y="4321"/>
                  </a:lnTo>
                  <a:lnTo>
                    <a:pt x="9624" y="4342"/>
                  </a:lnTo>
                  <a:lnTo>
                    <a:pt x="9466" y="4353"/>
                  </a:lnTo>
                  <a:lnTo>
                    <a:pt x="6043" y="4353"/>
                  </a:lnTo>
                  <a:lnTo>
                    <a:pt x="5885" y="4342"/>
                  </a:lnTo>
                  <a:lnTo>
                    <a:pt x="5737" y="4321"/>
                  </a:lnTo>
                  <a:lnTo>
                    <a:pt x="5589" y="4300"/>
                  </a:lnTo>
                  <a:lnTo>
                    <a:pt x="5451" y="4268"/>
                  </a:lnTo>
                  <a:lnTo>
                    <a:pt x="5304" y="4226"/>
                  </a:lnTo>
                  <a:lnTo>
                    <a:pt x="5166" y="4184"/>
                  </a:lnTo>
                  <a:lnTo>
                    <a:pt x="5029" y="4131"/>
                  </a:lnTo>
                  <a:lnTo>
                    <a:pt x="4902" y="4078"/>
                  </a:lnTo>
                  <a:lnTo>
                    <a:pt x="4765" y="4015"/>
                  </a:lnTo>
                  <a:lnTo>
                    <a:pt x="4638" y="3951"/>
                  </a:lnTo>
                  <a:lnTo>
                    <a:pt x="4522" y="3877"/>
                  </a:lnTo>
                  <a:lnTo>
                    <a:pt x="4406" y="3804"/>
                  </a:lnTo>
                  <a:lnTo>
                    <a:pt x="4289" y="3719"/>
                  </a:lnTo>
                  <a:lnTo>
                    <a:pt x="4184" y="3624"/>
                  </a:lnTo>
                  <a:lnTo>
                    <a:pt x="4078" y="3539"/>
                  </a:lnTo>
                  <a:lnTo>
                    <a:pt x="3983" y="3434"/>
                  </a:lnTo>
                  <a:lnTo>
                    <a:pt x="3888" y="3339"/>
                  </a:lnTo>
                  <a:lnTo>
                    <a:pt x="3793" y="3233"/>
                  </a:lnTo>
                  <a:lnTo>
                    <a:pt x="3708" y="3117"/>
                  </a:lnTo>
                  <a:lnTo>
                    <a:pt x="3634" y="3011"/>
                  </a:lnTo>
                  <a:lnTo>
                    <a:pt x="3561" y="2895"/>
                  </a:lnTo>
                  <a:lnTo>
                    <a:pt x="3497" y="2768"/>
                  </a:lnTo>
                  <a:lnTo>
                    <a:pt x="3434" y="2641"/>
                  </a:lnTo>
                  <a:lnTo>
                    <a:pt x="3381" y="2515"/>
                  </a:lnTo>
                  <a:lnTo>
                    <a:pt x="3339" y="2388"/>
                  </a:lnTo>
                  <a:lnTo>
                    <a:pt x="3296" y="2261"/>
                  </a:lnTo>
                  <a:lnTo>
                    <a:pt x="3265" y="2124"/>
                  </a:lnTo>
                  <a:lnTo>
                    <a:pt x="3233" y="1986"/>
                  </a:lnTo>
                  <a:lnTo>
                    <a:pt x="3212" y="1839"/>
                  </a:lnTo>
                  <a:lnTo>
                    <a:pt x="3201" y="1701"/>
                  </a:lnTo>
                  <a:lnTo>
                    <a:pt x="3201" y="1553"/>
                  </a:lnTo>
                  <a:lnTo>
                    <a:pt x="3201" y="1046"/>
                  </a:lnTo>
                  <a:lnTo>
                    <a:pt x="3191" y="941"/>
                  </a:lnTo>
                  <a:lnTo>
                    <a:pt x="3180" y="835"/>
                  </a:lnTo>
                  <a:lnTo>
                    <a:pt x="3149" y="740"/>
                  </a:lnTo>
                  <a:lnTo>
                    <a:pt x="3117" y="645"/>
                  </a:lnTo>
                  <a:lnTo>
                    <a:pt x="3064" y="550"/>
                  </a:lnTo>
                  <a:lnTo>
                    <a:pt x="3011" y="465"/>
                  </a:lnTo>
                  <a:lnTo>
                    <a:pt x="2948" y="381"/>
                  </a:lnTo>
                  <a:lnTo>
                    <a:pt x="2874" y="307"/>
                  </a:lnTo>
                  <a:lnTo>
                    <a:pt x="2800" y="243"/>
                  </a:lnTo>
                  <a:lnTo>
                    <a:pt x="2715" y="180"/>
                  </a:lnTo>
                  <a:lnTo>
                    <a:pt x="2620" y="127"/>
                  </a:lnTo>
                  <a:lnTo>
                    <a:pt x="2525" y="85"/>
                  </a:lnTo>
                  <a:lnTo>
                    <a:pt x="2420" y="53"/>
                  </a:lnTo>
                  <a:lnTo>
                    <a:pt x="2314" y="22"/>
                  </a:lnTo>
                  <a:lnTo>
                    <a:pt x="2208" y="11"/>
                  </a:lnTo>
                  <a:lnTo>
                    <a:pt x="209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2680800" y="3397850"/>
              <a:ext cx="145025" cy="122825"/>
            </a:xfrm>
            <a:custGeom>
              <a:avLst/>
              <a:gdLst/>
              <a:ahLst/>
              <a:cxnLst/>
              <a:rect l="l" t="t" r="r" b="b"/>
              <a:pathLst>
                <a:path w="5801" h="4913" extrusionOk="0">
                  <a:moveTo>
                    <a:pt x="1385" y="0"/>
                  </a:moveTo>
                  <a:lnTo>
                    <a:pt x="1247" y="11"/>
                  </a:lnTo>
                  <a:lnTo>
                    <a:pt x="1110" y="32"/>
                  </a:lnTo>
                  <a:lnTo>
                    <a:pt x="973" y="64"/>
                  </a:lnTo>
                  <a:lnTo>
                    <a:pt x="846" y="116"/>
                  </a:lnTo>
                  <a:lnTo>
                    <a:pt x="719" y="169"/>
                  </a:lnTo>
                  <a:lnTo>
                    <a:pt x="614" y="243"/>
                  </a:lnTo>
                  <a:lnTo>
                    <a:pt x="497" y="317"/>
                  </a:lnTo>
                  <a:lnTo>
                    <a:pt x="402" y="412"/>
                  </a:lnTo>
                  <a:lnTo>
                    <a:pt x="318" y="507"/>
                  </a:lnTo>
                  <a:lnTo>
                    <a:pt x="233" y="613"/>
                  </a:lnTo>
                  <a:lnTo>
                    <a:pt x="159" y="729"/>
                  </a:lnTo>
                  <a:lnTo>
                    <a:pt x="106" y="845"/>
                  </a:lnTo>
                  <a:lnTo>
                    <a:pt x="64" y="983"/>
                  </a:lnTo>
                  <a:lnTo>
                    <a:pt x="22" y="1109"/>
                  </a:lnTo>
                  <a:lnTo>
                    <a:pt x="1" y="1247"/>
                  </a:lnTo>
                  <a:lnTo>
                    <a:pt x="1" y="1395"/>
                  </a:lnTo>
                  <a:lnTo>
                    <a:pt x="1" y="1543"/>
                  </a:lnTo>
                  <a:lnTo>
                    <a:pt x="1" y="1786"/>
                  </a:lnTo>
                  <a:lnTo>
                    <a:pt x="1" y="4332"/>
                  </a:lnTo>
                  <a:lnTo>
                    <a:pt x="11" y="4448"/>
                  </a:lnTo>
                  <a:lnTo>
                    <a:pt x="43" y="4553"/>
                  </a:lnTo>
                  <a:lnTo>
                    <a:pt x="96" y="4659"/>
                  </a:lnTo>
                  <a:lnTo>
                    <a:pt x="170" y="4744"/>
                  </a:lnTo>
                  <a:lnTo>
                    <a:pt x="254" y="4817"/>
                  </a:lnTo>
                  <a:lnTo>
                    <a:pt x="360" y="4870"/>
                  </a:lnTo>
                  <a:lnTo>
                    <a:pt x="466" y="4902"/>
                  </a:lnTo>
                  <a:lnTo>
                    <a:pt x="582" y="4913"/>
                  </a:lnTo>
                  <a:lnTo>
                    <a:pt x="698" y="4902"/>
                  </a:lnTo>
                  <a:lnTo>
                    <a:pt x="814" y="4870"/>
                  </a:lnTo>
                  <a:lnTo>
                    <a:pt x="909" y="4817"/>
                  </a:lnTo>
                  <a:lnTo>
                    <a:pt x="994" y="4744"/>
                  </a:lnTo>
                  <a:lnTo>
                    <a:pt x="1068" y="4659"/>
                  </a:lnTo>
                  <a:lnTo>
                    <a:pt x="1121" y="4553"/>
                  </a:lnTo>
                  <a:lnTo>
                    <a:pt x="1163" y="4448"/>
                  </a:lnTo>
                  <a:lnTo>
                    <a:pt x="1173" y="4332"/>
                  </a:lnTo>
                  <a:lnTo>
                    <a:pt x="1173" y="2134"/>
                  </a:lnTo>
                  <a:lnTo>
                    <a:pt x="1173" y="2060"/>
                  </a:lnTo>
                  <a:lnTo>
                    <a:pt x="1195" y="1997"/>
                  </a:lnTo>
                  <a:lnTo>
                    <a:pt x="1226" y="1944"/>
                  </a:lnTo>
                  <a:lnTo>
                    <a:pt x="1268" y="1891"/>
                  </a:lnTo>
                  <a:lnTo>
                    <a:pt x="1321" y="1849"/>
                  </a:lnTo>
                  <a:lnTo>
                    <a:pt x="1385" y="1817"/>
                  </a:lnTo>
                  <a:lnTo>
                    <a:pt x="1448" y="1796"/>
                  </a:lnTo>
                  <a:lnTo>
                    <a:pt x="1511" y="1786"/>
                  </a:lnTo>
                  <a:lnTo>
                    <a:pt x="4279" y="1786"/>
                  </a:lnTo>
                  <a:lnTo>
                    <a:pt x="4353" y="1796"/>
                  </a:lnTo>
                  <a:lnTo>
                    <a:pt x="4417" y="1817"/>
                  </a:lnTo>
                  <a:lnTo>
                    <a:pt x="4480" y="1849"/>
                  </a:lnTo>
                  <a:lnTo>
                    <a:pt x="4522" y="1891"/>
                  </a:lnTo>
                  <a:lnTo>
                    <a:pt x="4564" y="1944"/>
                  </a:lnTo>
                  <a:lnTo>
                    <a:pt x="4596" y="1997"/>
                  </a:lnTo>
                  <a:lnTo>
                    <a:pt x="4617" y="2060"/>
                  </a:lnTo>
                  <a:lnTo>
                    <a:pt x="4628" y="2134"/>
                  </a:lnTo>
                  <a:lnTo>
                    <a:pt x="4628" y="4332"/>
                  </a:lnTo>
                  <a:lnTo>
                    <a:pt x="4638" y="4448"/>
                  </a:lnTo>
                  <a:lnTo>
                    <a:pt x="4670" y="4553"/>
                  </a:lnTo>
                  <a:lnTo>
                    <a:pt x="4734" y="4659"/>
                  </a:lnTo>
                  <a:lnTo>
                    <a:pt x="4797" y="4744"/>
                  </a:lnTo>
                  <a:lnTo>
                    <a:pt x="4892" y="4817"/>
                  </a:lnTo>
                  <a:lnTo>
                    <a:pt x="4987" y="4870"/>
                  </a:lnTo>
                  <a:lnTo>
                    <a:pt x="5093" y="4902"/>
                  </a:lnTo>
                  <a:lnTo>
                    <a:pt x="5219" y="4913"/>
                  </a:lnTo>
                  <a:lnTo>
                    <a:pt x="5336" y="4902"/>
                  </a:lnTo>
                  <a:lnTo>
                    <a:pt x="5441" y="4870"/>
                  </a:lnTo>
                  <a:lnTo>
                    <a:pt x="5547" y="4817"/>
                  </a:lnTo>
                  <a:lnTo>
                    <a:pt x="5631" y="4744"/>
                  </a:lnTo>
                  <a:lnTo>
                    <a:pt x="5705" y="4659"/>
                  </a:lnTo>
                  <a:lnTo>
                    <a:pt x="5758" y="4553"/>
                  </a:lnTo>
                  <a:lnTo>
                    <a:pt x="5790" y="4448"/>
                  </a:lnTo>
                  <a:lnTo>
                    <a:pt x="5800" y="4332"/>
                  </a:lnTo>
                  <a:lnTo>
                    <a:pt x="5800" y="1786"/>
                  </a:lnTo>
                  <a:lnTo>
                    <a:pt x="5800" y="1543"/>
                  </a:lnTo>
                  <a:lnTo>
                    <a:pt x="5800" y="1395"/>
                  </a:lnTo>
                  <a:lnTo>
                    <a:pt x="5800" y="1247"/>
                  </a:lnTo>
                  <a:lnTo>
                    <a:pt x="5779" y="1109"/>
                  </a:lnTo>
                  <a:lnTo>
                    <a:pt x="5737" y="983"/>
                  </a:lnTo>
                  <a:lnTo>
                    <a:pt x="5695" y="845"/>
                  </a:lnTo>
                  <a:lnTo>
                    <a:pt x="5631" y="729"/>
                  </a:lnTo>
                  <a:lnTo>
                    <a:pt x="5568" y="613"/>
                  </a:lnTo>
                  <a:lnTo>
                    <a:pt x="5484" y="507"/>
                  </a:lnTo>
                  <a:lnTo>
                    <a:pt x="5399" y="412"/>
                  </a:lnTo>
                  <a:lnTo>
                    <a:pt x="5293" y="317"/>
                  </a:lnTo>
                  <a:lnTo>
                    <a:pt x="5188" y="243"/>
                  </a:lnTo>
                  <a:lnTo>
                    <a:pt x="5072" y="169"/>
                  </a:lnTo>
                  <a:lnTo>
                    <a:pt x="4955" y="116"/>
                  </a:lnTo>
                  <a:lnTo>
                    <a:pt x="4829" y="64"/>
                  </a:lnTo>
                  <a:lnTo>
                    <a:pt x="4691" y="32"/>
                  </a:lnTo>
                  <a:lnTo>
                    <a:pt x="4554" y="11"/>
                  </a:lnTo>
                  <a:lnTo>
                    <a:pt x="441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2632225" y="3253375"/>
              <a:ext cx="107250" cy="107525"/>
            </a:xfrm>
            <a:custGeom>
              <a:avLst/>
              <a:gdLst/>
              <a:ahLst/>
              <a:cxnLst/>
              <a:rect l="l" t="t" r="r" b="b"/>
              <a:pathLst>
                <a:path w="4290" h="4301" extrusionOk="0">
                  <a:moveTo>
                    <a:pt x="2197" y="497"/>
                  </a:moveTo>
                  <a:lnTo>
                    <a:pt x="2271" y="508"/>
                  </a:lnTo>
                  <a:lnTo>
                    <a:pt x="2345" y="529"/>
                  </a:lnTo>
                  <a:lnTo>
                    <a:pt x="2409" y="571"/>
                  </a:lnTo>
                  <a:lnTo>
                    <a:pt x="2472" y="613"/>
                  </a:lnTo>
                  <a:lnTo>
                    <a:pt x="2514" y="666"/>
                  </a:lnTo>
                  <a:lnTo>
                    <a:pt x="2546" y="740"/>
                  </a:lnTo>
                  <a:lnTo>
                    <a:pt x="2578" y="804"/>
                  </a:lnTo>
                  <a:lnTo>
                    <a:pt x="2578" y="888"/>
                  </a:lnTo>
                  <a:lnTo>
                    <a:pt x="2578" y="1765"/>
                  </a:lnTo>
                  <a:lnTo>
                    <a:pt x="2578" y="1839"/>
                  </a:lnTo>
                  <a:lnTo>
                    <a:pt x="2546" y="1913"/>
                  </a:lnTo>
                  <a:lnTo>
                    <a:pt x="2514" y="1976"/>
                  </a:lnTo>
                  <a:lnTo>
                    <a:pt x="2472" y="2040"/>
                  </a:lnTo>
                  <a:lnTo>
                    <a:pt x="2409" y="2082"/>
                  </a:lnTo>
                  <a:lnTo>
                    <a:pt x="2345" y="2113"/>
                  </a:lnTo>
                  <a:lnTo>
                    <a:pt x="2271" y="2145"/>
                  </a:lnTo>
                  <a:lnTo>
                    <a:pt x="2123" y="2145"/>
                  </a:lnTo>
                  <a:lnTo>
                    <a:pt x="2049" y="2113"/>
                  </a:lnTo>
                  <a:lnTo>
                    <a:pt x="1986" y="2082"/>
                  </a:lnTo>
                  <a:lnTo>
                    <a:pt x="1923" y="2040"/>
                  </a:lnTo>
                  <a:lnTo>
                    <a:pt x="1880" y="1976"/>
                  </a:lnTo>
                  <a:lnTo>
                    <a:pt x="1838" y="1913"/>
                  </a:lnTo>
                  <a:lnTo>
                    <a:pt x="1817" y="1839"/>
                  </a:lnTo>
                  <a:lnTo>
                    <a:pt x="1817" y="1765"/>
                  </a:lnTo>
                  <a:lnTo>
                    <a:pt x="1817" y="888"/>
                  </a:lnTo>
                  <a:lnTo>
                    <a:pt x="1817" y="804"/>
                  </a:lnTo>
                  <a:lnTo>
                    <a:pt x="1838" y="740"/>
                  </a:lnTo>
                  <a:lnTo>
                    <a:pt x="1880" y="666"/>
                  </a:lnTo>
                  <a:lnTo>
                    <a:pt x="1923" y="613"/>
                  </a:lnTo>
                  <a:lnTo>
                    <a:pt x="1986" y="571"/>
                  </a:lnTo>
                  <a:lnTo>
                    <a:pt x="2049" y="529"/>
                  </a:lnTo>
                  <a:lnTo>
                    <a:pt x="2123" y="508"/>
                  </a:lnTo>
                  <a:lnTo>
                    <a:pt x="2197" y="497"/>
                  </a:lnTo>
                  <a:close/>
                  <a:moveTo>
                    <a:pt x="2704" y="2452"/>
                  </a:moveTo>
                  <a:lnTo>
                    <a:pt x="2747" y="2462"/>
                  </a:lnTo>
                  <a:lnTo>
                    <a:pt x="2778" y="2473"/>
                  </a:lnTo>
                  <a:lnTo>
                    <a:pt x="2810" y="2494"/>
                  </a:lnTo>
                  <a:lnTo>
                    <a:pt x="2821" y="2525"/>
                  </a:lnTo>
                  <a:lnTo>
                    <a:pt x="2831" y="2578"/>
                  </a:lnTo>
                  <a:lnTo>
                    <a:pt x="2831" y="2631"/>
                  </a:lnTo>
                  <a:lnTo>
                    <a:pt x="2799" y="2663"/>
                  </a:lnTo>
                  <a:lnTo>
                    <a:pt x="2757" y="2694"/>
                  </a:lnTo>
                  <a:lnTo>
                    <a:pt x="2620" y="2747"/>
                  </a:lnTo>
                  <a:lnTo>
                    <a:pt x="2483" y="2779"/>
                  </a:lnTo>
                  <a:lnTo>
                    <a:pt x="2345" y="2800"/>
                  </a:lnTo>
                  <a:lnTo>
                    <a:pt x="2197" y="2811"/>
                  </a:lnTo>
                  <a:lnTo>
                    <a:pt x="2049" y="2800"/>
                  </a:lnTo>
                  <a:lnTo>
                    <a:pt x="1912" y="2779"/>
                  </a:lnTo>
                  <a:lnTo>
                    <a:pt x="1775" y="2747"/>
                  </a:lnTo>
                  <a:lnTo>
                    <a:pt x="1637" y="2694"/>
                  </a:lnTo>
                  <a:lnTo>
                    <a:pt x="1595" y="2663"/>
                  </a:lnTo>
                  <a:lnTo>
                    <a:pt x="1563" y="2631"/>
                  </a:lnTo>
                  <a:lnTo>
                    <a:pt x="1563" y="2578"/>
                  </a:lnTo>
                  <a:lnTo>
                    <a:pt x="1563" y="2525"/>
                  </a:lnTo>
                  <a:lnTo>
                    <a:pt x="1585" y="2494"/>
                  </a:lnTo>
                  <a:lnTo>
                    <a:pt x="1616" y="2473"/>
                  </a:lnTo>
                  <a:lnTo>
                    <a:pt x="1648" y="2462"/>
                  </a:lnTo>
                  <a:lnTo>
                    <a:pt x="1690" y="2452"/>
                  </a:lnTo>
                  <a:lnTo>
                    <a:pt x="1733" y="2462"/>
                  </a:lnTo>
                  <a:lnTo>
                    <a:pt x="1849" y="2504"/>
                  </a:lnTo>
                  <a:lnTo>
                    <a:pt x="1965" y="2536"/>
                  </a:lnTo>
                  <a:lnTo>
                    <a:pt x="2081" y="2547"/>
                  </a:lnTo>
                  <a:lnTo>
                    <a:pt x="2197" y="2557"/>
                  </a:lnTo>
                  <a:lnTo>
                    <a:pt x="2314" y="2547"/>
                  </a:lnTo>
                  <a:lnTo>
                    <a:pt x="2430" y="2536"/>
                  </a:lnTo>
                  <a:lnTo>
                    <a:pt x="2546" y="2504"/>
                  </a:lnTo>
                  <a:lnTo>
                    <a:pt x="2662" y="2462"/>
                  </a:lnTo>
                  <a:lnTo>
                    <a:pt x="2704" y="2452"/>
                  </a:lnTo>
                  <a:close/>
                  <a:moveTo>
                    <a:pt x="2145" y="1"/>
                  </a:moveTo>
                  <a:lnTo>
                    <a:pt x="1923" y="11"/>
                  </a:lnTo>
                  <a:lnTo>
                    <a:pt x="1711" y="43"/>
                  </a:lnTo>
                  <a:lnTo>
                    <a:pt x="1511" y="96"/>
                  </a:lnTo>
                  <a:lnTo>
                    <a:pt x="1310" y="170"/>
                  </a:lnTo>
                  <a:lnTo>
                    <a:pt x="1120" y="265"/>
                  </a:lnTo>
                  <a:lnTo>
                    <a:pt x="951" y="370"/>
                  </a:lnTo>
                  <a:lnTo>
                    <a:pt x="782" y="487"/>
                  </a:lnTo>
                  <a:lnTo>
                    <a:pt x="623" y="634"/>
                  </a:lnTo>
                  <a:lnTo>
                    <a:pt x="486" y="782"/>
                  </a:lnTo>
                  <a:lnTo>
                    <a:pt x="370" y="951"/>
                  </a:lnTo>
                  <a:lnTo>
                    <a:pt x="254" y="1120"/>
                  </a:lnTo>
                  <a:lnTo>
                    <a:pt x="169" y="1311"/>
                  </a:lnTo>
                  <a:lnTo>
                    <a:pt x="95" y="1511"/>
                  </a:lnTo>
                  <a:lnTo>
                    <a:pt x="42" y="1712"/>
                  </a:lnTo>
                  <a:lnTo>
                    <a:pt x="11" y="1934"/>
                  </a:lnTo>
                  <a:lnTo>
                    <a:pt x="0" y="2145"/>
                  </a:lnTo>
                  <a:lnTo>
                    <a:pt x="11" y="2367"/>
                  </a:lnTo>
                  <a:lnTo>
                    <a:pt x="42" y="2578"/>
                  </a:lnTo>
                  <a:lnTo>
                    <a:pt x="95" y="2790"/>
                  </a:lnTo>
                  <a:lnTo>
                    <a:pt x="169" y="2980"/>
                  </a:lnTo>
                  <a:lnTo>
                    <a:pt x="254" y="3170"/>
                  </a:lnTo>
                  <a:lnTo>
                    <a:pt x="370" y="3349"/>
                  </a:lnTo>
                  <a:lnTo>
                    <a:pt x="486" y="3518"/>
                  </a:lnTo>
                  <a:lnTo>
                    <a:pt x="623" y="3666"/>
                  </a:lnTo>
                  <a:lnTo>
                    <a:pt x="782" y="3804"/>
                  </a:lnTo>
                  <a:lnTo>
                    <a:pt x="951" y="3930"/>
                  </a:lnTo>
                  <a:lnTo>
                    <a:pt x="1120" y="4036"/>
                  </a:lnTo>
                  <a:lnTo>
                    <a:pt x="1310" y="4131"/>
                  </a:lnTo>
                  <a:lnTo>
                    <a:pt x="1511" y="4195"/>
                  </a:lnTo>
                  <a:lnTo>
                    <a:pt x="1711" y="4247"/>
                  </a:lnTo>
                  <a:lnTo>
                    <a:pt x="1923" y="4290"/>
                  </a:lnTo>
                  <a:lnTo>
                    <a:pt x="2145" y="4300"/>
                  </a:lnTo>
                  <a:lnTo>
                    <a:pt x="2366" y="4290"/>
                  </a:lnTo>
                  <a:lnTo>
                    <a:pt x="2578" y="4247"/>
                  </a:lnTo>
                  <a:lnTo>
                    <a:pt x="2789" y="4195"/>
                  </a:lnTo>
                  <a:lnTo>
                    <a:pt x="2979" y="4131"/>
                  </a:lnTo>
                  <a:lnTo>
                    <a:pt x="3169" y="4036"/>
                  </a:lnTo>
                  <a:lnTo>
                    <a:pt x="3349" y="3930"/>
                  </a:lnTo>
                  <a:lnTo>
                    <a:pt x="3507" y="3804"/>
                  </a:lnTo>
                  <a:lnTo>
                    <a:pt x="3666" y="3666"/>
                  </a:lnTo>
                  <a:lnTo>
                    <a:pt x="3803" y="3518"/>
                  </a:lnTo>
                  <a:lnTo>
                    <a:pt x="3930" y="3349"/>
                  </a:lnTo>
                  <a:lnTo>
                    <a:pt x="4035" y="3170"/>
                  </a:lnTo>
                  <a:lnTo>
                    <a:pt x="4120" y="2980"/>
                  </a:lnTo>
                  <a:lnTo>
                    <a:pt x="4194" y="2790"/>
                  </a:lnTo>
                  <a:lnTo>
                    <a:pt x="4247" y="2578"/>
                  </a:lnTo>
                  <a:lnTo>
                    <a:pt x="4278" y="2367"/>
                  </a:lnTo>
                  <a:lnTo>
                    <a:pt x="4289" y="2145"/>
                  </a:lnTo>
                  <a:lnTo>
                    <a:pt x="4278" y="1934"/>
                  </a:lnTo>
                  <a:lnTo>
                    <a:pt x="4247" y="1712"/>
                  </a:lnTo>
                  <a:lnTo>
                    <a:pt x="4194" y="1511"/>
                  </a:lnTo>
                  <a:lnTo>
                    <a:pt x="4120" y="1311"/>
                  </a:lnTo>
                  <a:lnTo>
                    <a:pt x="4035" y="1120"/>
                  </a:lnTo>
                  <a:lnTo>
                    <a:pt x="3930" y="951"/>
                  </a:lnTo>
                  <a:lnTo>
                    <a:pt x="3803" y="782"/>
                  </a:lnTo>
                  <a:lnTo>
                    <a:pt x="3666" y="634"/>
                  </a:lnTo>
                  <a:lnTo>
                    <a:pt x="3507" y="487"/>
                  </a:lnTo>
                  <a:lnTo>
                    <a:pt x="3349" y="370"/>
                  </a:lnTo>
                  <a:lnTo>
                    <a:pt x="3169" y="265"/>
                  </a:lnTo>
                  <a:lnTo>
                    <a:pt x="2979" y="170"/>
                  </a:lnTo>
                  <a:lnTo>
                    <a:pt x="2789" y="96"/>
                  </a:lnTo>
                  <a:lnTo>
                    <a:pt x="2578" y="43"/>
                  </a:lnTo>
                  <a:lnTo>
                    <a:pt x="2366" y="11"/>
                  </a:lnTo>
                  <a:lnTo>
                    <a:pt x="2145" y="1"/>
                  </a:lnTo>
                  <a:close/>
                </a:path>
              </a:pathLst>
            </a:custGeom>
            <a:solidFill>
              <a:srgbClr val="FDC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671300" y="3314650"/>
              <a:ext cx="31725" cy="9000"/>
            </a:xfrm>
            <a:custGeom>
              <a:avLst/>
              <a:gdLst/>
              <a:ahLst/>
              <a:cxnLst/>
              <a:rect l="l" t="t" r="r" b="b"/>
              <a:pathLst>
                <a:path w="1269" h="360" fill="none" extrusionOk="0">
                  <a:moveTo>
                    <a:pt x="634" y="106"/>
                  </a:moveTo>
                  <a:lnTo>
                    <a:pt x="634" y="106"/>
                  </a:lnTo>
                  <a:lnTo>
                    <a:pt x="751" y="96"/>
                  </a:lnTo>
                  <a:lnTo>
                    <a:pt x="867" y="85"/>
                  </a:lnTo>
                  <a:lnTo>
                    <a:pt x="983" y="53"/>
                  </a:lnTo>
                  <a:lnTo>
                    <a:pt x="1099" y="11"/>
                  </a:lnTo>
                  <a:lnTo>
                    <a:pt x="1099" y="11"/>
                  </a:lnTo>
                  <a:lnTo>
                    <a:pt x="1141" y="1"/>
                  </a:lnTo>
                  <a:lnTo>
                    <a:pt x="1141" y="1"/>
                  </a:lnTo>
                  <a:lnTo>
                    <a:pt x="1184" y="11"/>
                  </a:lnTo>
                  <a:lnTo>
                    <a:pt x="1215" y="22"/>
                  </a:lnTo>
                  <a:lnTo>
                    <a:pt x="1247" y="43"/>
                  </a:lnTo>
                  <a:lnTo>
                    <a:pt x="1258" y="74"/>
                  </a:lnTo>
                  <a:lnTo>
                    <a:pt x="1258" y="74"/>
                  </a:lnTo>
                  <a:lnTo>
                    <a:pt x="1268" y="127"/>
                  </a:lnTo>
                  <a:lnTo>
                    <a:pt x="1268" y="180"/>
                  </a:lnTo>
                  <a:lnTo>
                    <a:pt x="1236" y="212"/>
                  </a:lnTo>
                  <a:lnTo>
                    <a:pt x="1194" y="243"/>
                  </a:lnTo>
                  <a:lnTo>
                    <a:pt x="1194" y="243"/>
                  </a:lnTo>
                  <a:lnTo>
                    <a:pt x="1057" y="296"/>
                  </a:lnTo>
                  <a:lnTo>
                    <a:pt x="920" y="328"/>
                  </a:lnTo>
                  <a:lnTo>
                    <a:pt x="782" y="349"/>
                  </a:lnTo>
                  <a:lnTo>
                    <a:pt x="634" y="360"/>
                  </a:lnTo>
                  <a:lnTo>
                    <a:pt x="634" y="360"/>
                  </a:lnTo>
                  <a:lnTo>
                    <a:pt x="486" y="349"/>
                  </a:lnTo>
                  <a:lnTo>
                    <a:pt x="349" y="328"/>
                  </a:lnTo>
                  <a:lnTo>
                    <a:pt x="212" y="296"/>
                  </a:lnTo>
                  <a:lnTo>
                    <a:pt x="74" y="243"/>
                  </a:lnTo>
                  <a:lnTo>
                    <a:pt x="74" y="243"/>
                  </a:lnTo>
                  <a:lnTo>
                    <a:pt x="32" y="212"/>
                  </a:lnTo>
                  <a:lnTo>
                    <a:pt x="0" y="180"/>
                  </a:lnTo>
                  <a:lnTo>
                    <a:pt x="0" y="12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2" y="43"/>
                  </a:lnTo>
                  <a:lnTo>
                    <a:pt x="53" y="22"/>
                  </a:lnTo>
                  <a:lnTo>
                    <a:pt x="85" y="11"/>
                  </a:lnTo>
                  <a:lnTo>
                    <a:pt x="127" y="1"/>
                  </a:lnTo>
                  <a:lnTo>
                    <a:pt x="127" y="1"/>
                  </a:lnTo>
                  <a:lnTo>
                    <a:pt x="170" y="11"/>
                  </a:lnTo>
                  <a:lnTo>
                    <a:pt x="170" y="11"/>
                  </a:lnTo>
                  <a:lnTo>
                    <a:pt x="286" y="53"/>
                  </a:lnTo>
                  <a:lnTo>
                    <a:pt x="402" y="85"/>
                  </a:lnTo>
                  <a:lnTo>
                    <a:pt x="518" y="96"/>
                  </a:lnTo>
                  <a:lnTo>
                    <a:pt x="634" y="1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2677650" y="3265800"/>
              <a:ext cx="19025" cy="41225"/>
            </a:xfrm>
            <a:custGeom>
              <a:avLst/>
              <a:gdLst/>
              <a:ahLst/>
              <a:cxnLst/>
              <a:rect l="l" t="t" r="r" b="b"/>
              <a:pathLst>
                <a:path w="761" h="1649" fill="none" extrusionOk="0">
                  <a:moveTo>
                    <a:pt x="380" y="1648"/>
                  </a:moveTo>
                  <a:lnTo>
                    <a:pt x="380" y="1648"/>
                  </a:lnTo>
                  <a:lnTo>
                    <a:pt x="306" y="1648"/>
                  </a:lnTo>
                  <a:lnTo>
                    <a:pt x="232" y="1616"/>
                  </a:lnTo>
                  <a:lnTo>
                    <a:pt x="169" y="1585"/>
                  </a:lnTo>
                  <a:lnTo>
                    <a:pt x="106" y="1543"/>
                  </a:lnTo>
                  <a:lnTo>
                    <a:pt x="63" y="1479"/>
                  </a:lnTo>
                  <a:lnTo>
                    <a:pt x="21" y="1416"/>
                  </a:lnTo>
                  <a:lnTo>
                    <a:pt x="0" y="1342"/>
                  </a:lnTo>
                  <a:lnTo>
                    <a:pt x="0" y="1268"/>
                  </a:lnTo>
                  <a:lnTo>
                    <a:pt x="0" y="391"/>
                  </a:lnTo>
                  <a:lnTo>
                    <a:pt x="0" y="391"/>
                  </a:lnTo>
                  <a:lnTo>
                    <a:pt x="0" y="307"/>
                  </a:lnTo>
                  <a:lnTo>
                    <a:pt x="21" y="243"/>
                  </a:lnTo>
                  <a:lnTo>
                    <a:pt x="63" y="169"/>
                  </a:lnTo>
                  <a:lnTo>
                    <a:pt x="106" y="116"/>
                  </a:lnTo>
                  <a:lnTo>
                    <a:pt x="169" y="74"/>
                  </a:lnTo>
                  <a:lnTo>
                    <a:pt x="232" y="32"/>
                  </a:lnTo>
                  <a:lnTo>
                    <a:pt x="306" y="11"/>
                  </a:lnTo>
                  <a:lnTo>
                    <a:pt x="380" y="0"/>
                  </a:lnTo>
                  <a:lnTo>
                    <a:pt x="380" y="0"/>
                  </a:lnTo>
                  <a:lnTo>
                    <a:pt x="454" y="11"/>
                  </a:lnTo>
                  <a:lnTo>
                    <a:pt x="528" y="32"/>
                  </a:lnTo>
                  <a:lnTo>
                    <a:pt x="592" y="74"/>
                  </a:lnTo>
                  <a:lnTo>
                    <a:pt x="655" y="116"/>
                  </a:lnTo>
                  <a:lnTo>
                    <a:pt x="697" y="169"/>
                  </a:lnTo>
                  <a:lnTo>
                    <a:pt x="729" y="243"/>
                  </a:lnTo>
                  <a:lnTo>
                    <a:pt x="761" y="307"/>
                  </a:lnTo>
                  <a:lnTo>
                    <a:pt x="761" y="391"/>
                  </a:lnTo>
                  <a:lnTo>
                    <a:pt x="761" y="1268"/>
                  </a:lnTo>
                  <a:lnTo>
                    <a:pt x="761" y="1268"/>
                  </a:lnTo>
                  <a:lnTo>
                    <a:pt x="761" y="1342"/>
                  </a:lnTo>
                  <a:lnTo>
                    <a:pt x="729" y="1416"/>
                  </a:lnTo>
                  <a:lnTo>
                    <a:pt x="697" y="1479"/>
                  </a:lnTo>
                  <a:lnTo>
                    <a:pt x="655" y="1543"/>
                  </a:lnTo>
                  <a:lnTo>
                    <a:pt x="592" y="1585"/>
                  </a:lnTo>
                  <a:lnTo>
                    <a:pt x="528" y="1616"/>
                  </a:lnTo>
                  <a:lnTo>
                    <a:pt x="454" y="1648"/>
                  </a:lnTo>
                  <a:lnTo>
                    <a:pt x="380" y="1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2632225" y="3253375"/>
              <a:ext cx="107250" cy="107525"/>
            </a:xfrm>
            <a:custGeom>
              <a:avLst/>
              <a:gdLst/>
              <a:ahLst/>
              <a:cxnLst/>
              <a:rect l="l" t="t" r="r" b="b"/>
              <a:pathLst>
                <a:path w="4290" h="4301" fill="none" extrusionOk="0">
                  <a:moveTo>
                    <a:pt x="2145" y="1"/>
                  </a:moveTo>
                  <a:lnTo>
                    <a:pt x="2145" y="1"/>
                  </a:lnTo>
                  <a:lnTo>
                    <a:pt x="1923" y="11"/>
                  </a:lnTo>
                  <a:lnTo>
                    <a:pt x="1711" y="43"/>
                  </a:lnTo>
                  <a:lnTo>
                    <a:pt x="1511" y="96"/>
                  </a:lnTo>
                  <a:lnTo>
                    <a:pt x="1310" y="170"/>
                  </a:lnTo>
                  <a:lnTo>
                    <a:pt x="1120" y="265"/>
                  </a:lnTo>
                  <a:lnTo>
                    <a:pt x="951" y="370"/>
                  </a:lnTo>
                  <a:lnTo>
                    <a:pt x="782" y="487"/>
                  </a:lnTo>
                  <a:lnTo>
                    <a:pt x="623" y="634"/>
                  </a:lnTo>
                  <a:lnTo>
                    <a:pt x="486" y="782"/>
                  </a:lnTo>
                  <a:lnTo>
                    <a:pt x="370" y="951"/>
                  </a:lnTo>
                  <a:lnTo>
                    <a:pt x="254" y="1120"/>
                  </a:lnTo>
                  <a:lnTo>
                    <a:pt x="169" y="1311"/>
                  </a:lnTo>
                  <a:lnTo>
                    <a:pt x="95" y="1511"/>
                  </a:lnTo>
                  <a:lnTo>
                    <a:pt x="42" y="1712"/>
                  </a:lnTo>
                  <a:lnTo>
                    <a:pt x="11" y="1934"/>
                  </a:lnTo>
                  <a:lnTo>
                    <a:pt x="0" y="2145"/>
                  </a:lnTo>
                  <a:lnTo>
                    <a:pt x="0" y="2145"/>
                  </a:lnTo>
                  <a:lnTo>
                    <a:pt x="11" y="2367"/>
                  </a:lnTo>
                  <a:lnTo>
                    <a:pt x="42" y="2578"/>
                  </a:lnTo>
                  <a:lnTo>
                    <a:pt x="95" y="2790"/>
                  </a:lnTo>
                  <a:lnTo>
                    <a:pt x="169" y="2980"/>
                  </a:lnTo>
                  <a:lnTo>
                    <a:pt x="254" y="3170"/>
                  </a:lnTo>
                  <a:lnTo>
                    <a:pt x="370" y="3349"/>
                  </a:lnTo>
                  <a:lnTo>
                    <a:pt x="486" y="3518"/>
                  </a:lnTo>
                  <a:lnTo>
                    <a:pt x="623" y="3666"/>
                  </a:lnTo>
                  <a:lnTo>
                    <a:pt x="782" y="3804"/>
                  </a:lnTo>
                  <a:lnTo>
                    <a:pt x="951" y="3930"/>
                  </a:lnTo>
                  <a:lnTo>
                    <a:pt x="1120" y="4036"/>
                  </a:lnTo>
                  <a:lnTo>
                    <a:pt x="1310" y="4131"/>
                  </a:lnTo>
                  <a:lnTo>
                    <a:pt x="1511" y="4195"/>
                  </a:lnTo>
                  <a:lnTo>
                    <a:pt x="1711" y="4247"/>
                  </a:lnTo>
                  <a:lnTo>
                    <a:pt x="1923" y="4290"/>
                  </a:lnTo>
                  <a:lnTo>
                    <a:pt x="2145" y="4300"/>
                  </a:lnTo>
                  <a:lnTo>
                    <a:pt x="2145" y="4300"/>
                  </a:lnTo>
                  <a:lnTo>
                    <a:pt x="2366" y="4290"/>
                  </a:lnTo>
                  <a:lnTo>
                    <a:pt x="2578" y="4247"/>
                  </a:lnTo>
                  <a:lnTo>
                    <a:pt x="2789" y="4195"/>
                  </a:lnTo>
                  <a:lnTo>
                    <a:pt x="2979" y="4131"/>
                  </a:lnTo>
                  <a:lnTo>
                    <a:pt x="3169" y="4036"/>
                  </a:lnTo>
                  <a:lnTo>
                    <a:pt x="3349" y="3930"/>
                  </a:lnTo>
                  <a:lnTo>
                    <a:pt x="3507" y="3804"/>
                  </a:lnTo>
                  <a:lnTo>
                    <a:pt x="3666" y="3666"/>
                  </a:lnTo>
                  <a:lnTo>
                    <a:pt x="3803" y="3518"/>
                  </a:lnTo>
                  <a:lnTo>
                    <a:pt x="3930" y="3349"/>
                  </a:lnTo>
                  <a:lnTo>
                    <a:pt x="4035" y="3170"/>
                  </a:lnTo>
                  <a:lnTo>
                    <a:pt x="4120" y="2980"/>
                  </a:lnTo>
                  <a:lnTo>
                    <a:pt x="4194" y="2790"/>
                  </a:lnTo>
                  <a:lnTo>
                    <a:pt x="4247" y="2578"/>
                  </a:lnTo>
                  <a:lnTo>
                    <a:pt x="4278" y="2367"/>
                  </a:lnTo>
                  <a:lnTo>
                    <a:pt x="4289" y="2145"/>
                  </a:lnTo>
                  <a:lnTo>
                    <a:pt x="4289" y="2145"/>
                  </a:lnTo>
                  <a:lnTo>
                    <a:pt x="4278" y="1934"/>
                  </a:lnTo>
                  <a:lnTo>
                    <a:pt x="4247" y="1712"/>
                  </a:lnTo>
                  <a:lnTo>
                    <a:pt x="4194" y="1511"/>
                  </a:lnTo>
                  <a:lnTo>
                    <a:pt x="4120" y="1311"/>
                  </a:lnTo>
                  <a:lnTo>
                    <a:pt x="4035" y="1120"/>
                  </a:lnTo>
                  <a:lnTo>
                    <a:pt x="3930" y="951"/>
                  </a:lnTo>
                  <a:lnTo>
                    <a:pt x="3803" y="782"/>
                  </a:lnTo>
                  <a:lnTo>
                    <a:pt x="3666" y="634"/>
                  </a:lnTo>
                  <a:lnTo>
                    <a:pt x="3507" y="487"/>
                  </a:lnTo>
                  <a:lnTo>
                    <a:pt x="3349" y="370"/>
                  </a:lnTo>
                  <a:lnTo>
                    <a:pt x="3169" y="265"/>
                  </a:lnTo>
                  <a:lnTo>
                    <a:pt x="2979" y="170"/>
                  </a:lnTo>
                  <a:lnTo>
                    <a:pt x="2789" y="96"/>
                  </a:lnTo>
                  <a:lnTo>
                    <a:pt x="2578" y="43"/>
                  </a:lnTo>
                  <a:lnTo>
                    <a:pt x="2366" y="11"/>
                  </a:lnTo>
                  <a:lnTo>
                    <a:pt x="21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2671300" y="3314650"/>
              <a:ext cx="31725" cy="9000"/>
            </a:xfrm>
            <a:custGeom>
              <a:avLst/>
              <a:gdLst/>
              <a:ahLst/>
              <a:cxnLst/>
              <a:rect l="l" t="t" r="r" b="b"/>
              <a:pathLst>
                <a:path w="1269" h="360" extrusionOk="0">
                  <a:moveTo>
                    <a:pt x="127" y="1"/>
                  </a:moveTo>
                  <a:lnTo>
                    <a:pt x="85" y="11"/>
                  </a:lnTo>
                  <a:lnTo>
                    <a:pt x="53" y="22"/>
                  </a:lnTo>
                  <a:lnTo>
                    <a:pt x="22" y="43"/>
                  </a:lnTo>
                  <a:lnTo>
                    <a:pt x="0" y="74"/>
                  </a:lnTo>
                  <a:lnTo>
                    <a:pt x="0" y="127"/>
                  </a:lnTo>
                  <a:lnTo>
                    <a:pt x="0" y="180"/>
                  </a:lnTo>
                  <a:lnTo>
                    <a:pt x="32" y="212"/>
                  </a:lnTo>
                  <a:lnTo>
                    <a:pt x="74" y="243"/>
                  </a:lnTo>
                  <a:lnTo>
                    <a:pt x="212" y="296"/>
                  </a:lnTo>
                  <a:lnTo>
                    <a:pt x="349" y="328"/>
                  </a:lnTo>
                  <a:lnTo>
                    <a:pt x="486" y="349"/>
                  </a:lnTo>
                  <a:lnTo>
                    <a:pt x="634" y="360"/>
                  </a:lnTo>
                  <a:lnTo>
                    <a:pt x="782" y="349"/>
                  </a:lnTo>
                  <a:lnTo>
                    <a:pt x="920" y="328"/>
                  </a:lnTo>
                  <a:lnTo>
                    <a:pt x="1057" y="296"/>
                  </a:lnTo>
                  <a:lnTo>
                    <a:pt x="1194" y="243"/>
                  </a:lnTo>
                  <a:lnTo>
                    <a:pt x="1236" y="212"/>
                  </a:lnTo>
                  <a:lnTo>
                    <a:pt x="1268" y="180"/>
                  </a:lnTo>
                  <a:lnTo>
                    <a:pt x="1268" y="127"/>
                  </a:lnTo>
                  <a:lnTo>
                    <a:pt x="1258" y="74"/>
                  </a:lnTo>
                  <a:lnTo>
                    <a:pt x="1247" y="43"/>
                  </a:lnTo>
                  <a:lnTo>
                    <a:pt x="1215" y="22"/>
                  </a:lnTo>
                  <a:lnTo>
                    <a:pt x="1184" y="11"/>
                  </a:lnTo>
                  <a:lnTo>
                    <a:pt x="1141" y="1"/>
                  </a:lnTo>
                  <a:lnTo>
                    <a:pt x="1099" y="11"/>
                  </a:lnTo>
                  <a:lnTo>
                    <a:pt x="983" y="53"/>
                  </a:lnTo>
                  <a:lnTo>
                    <a:pt x="867" y="85"/>
                  </a:lnTo>
                  <a:lnTo>
                    <a:pt x="751" y="96"/>
                  </a:lnTo>
                  <a:lnTo>
                    <a:pt x="634" y="106"/>
                  </a:lnTo>
                  <a:lnTo>
                    <a:pt x="518" y="96"/>
                  </a:lnTo>
                  <a:lnTo>
                    <a:pt x="402" y="85"/>
                  </a:lnTo>
                  <a:lnTo>
                    <a:pt x="286" y="53"/>
                  </a:lnTo>
                  <a:lnTo>
                    <a:pt x="170" y="11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E49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2671300" y="3314650"/>
              <a:ext cx="31725" cy="9000"/>
            </a:xfrm>
            <a:custGeom>
              <a:avLst/>
              <a:gdLst/>
              <a:ahLst/>
              <a:cxnLst/>
              <a:rect l="l" t="t" r="r" b="b"/>
              <a:pathLst>
                <a:path w="1269" h="360" fill="none" extrusionOk="0">
                  <a:moveTo>
                    <a:pt x="1141" y="1"/>
                  </a:moveTo>
                  <a:lnTo>
                    <a:pt x="1141" y="1"/>
                  </a:lnTo>
                  <a:lnTo>
                    <a:pt x="1099" y="11"/>
                  </a:lnTo>
                  <a:lnTo>
                    <a:pt x="1099" y="11"/>
                  </a:lnTo>
                  <a:lnTo>
                    <a:pt x="983" y="53"/>
                  </a:lnTo>
                  <a:lnTo>
                    <a:pt x="867" y="85"/>
                  </a:lnTo>
                  <a:lnTo>
                    <a:pt x="751" y="96"/>
                  </a:lnTo>
                  <a:lnTo>
                    <a:pt x="634" y="106"/>
                  </a:lnTo>
                  <a:lnTo>
                    <a:pt x="634" y="106"/>
                  </a:lnTo>
                  <a:lnTo>
                    <a:pt x="518" y="96"/>
                  </a:lnTo>
                  <a:lnTo>
                    <a:pt x="402" y="85"/>
                  </a:lnTo>
                  <a:lnTo>
                    <a:pt x="286" y="53"/>
                  </a:lnTo>
                  <a:lnTo>
                    <a:pt x="170" y="11"/>
                  </a:lnTo>
                  <a:lnTo>
                    <a:pt x="170" y="11"/>
                  </a:lnTo>
                  <a:lnTo>
                    <a:pt x="127" y="1"/>
                  </a:lnTo>
                  <a:lnTo>
                    <a:pt x="127" y="1"/>
                  </a:lnTo>
                  <a:lnTo>
                    <a:pt x="85" y="11"/>
                  </a:lnTo>
                  <a:lnTo>
                    <a:pt x="53" y="22"/>
                  </a:lnTo>
                  <a:lnTo>
                    <a:pt x="22" y="4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127"/>
                  </a:lnTo>
                  <a:lnTo>
                    <a:pt x="0" y="180"/>
                  </a:lnTo>
                  <a:lnTo>
                    <a:pt x="32" y="212"/>
                  </a:lnTo>
                  <a:lnTo>
                    <a:pt x="74" y="243"/>
                  </a:lnTo>
                  <a:lnTo>
                    <a:pt x="74" y="243"/>
                  </a:lnTo>
                  <a:lnTo>
                    <a:pt x="212" y="296"/>
                  </a:lnTo>
                  <a:lnTo>
                    <a:pt x="349" y="328"/>
                  </a:lnTo>
                  <a:lnTo>
                    <a:pt x="486" y="349"/>
                  </a:lnTo>
                  <a:lnTo>
                    <a:pt x="634" y="360"/>
                  </a:lnTo>
                  <a:lnTo>
                    <a:pt x="634" y="360"/>
                  </a:lnTo>
                  <a:lnTo>
                    <a:pt x="782" y="349"/>
                  </a:lnTo>
                  <a:lnTo>
                    <a:pt x="920" y="328"/>
                  </a:lnTo>
                  <a:lnTo>
                    <a:pt x="1057" y="296"/>
                  </a:lnTo>
                  <a:lnTo>
                    <a:pt x="1194" y="243"/>
                  </a:lnTo>
                  <a:lnTo>
                    <a:pt x="1194" y="243"/>
                  </a:lnTo>
                  <a:lnTo>
                    <a:pt x="1236" y="212"/>
                  </a:lnTo>
                  <a:lnTo>
                    <a:pt x="1268" y="180"/>
                  </a:lnTo>
                  <a:lnTo>
                    <a:pt x="1268" y="127"/>
                  </a:lnTo>
                  <a:lnTo>
                    <a:pt x="1258" y="74"/>
                  </a:lnTo>
                  <a:lnTo>
                    <a:pt x="1258" y="74"/>
                  </a:lnTo>
                  <a:lnTo>
                    <a:pt x="1247" y="43"/>
                  </a:lnTo>
                  <a:lnTo>
                    <a:pt x="1215" y="22"/>
                  </a:lnTo>
                  <a:lnTo>
                    <a:pt x="1184" y="11"/>
                  </a:lnTo>
                  <a:lnTo>
                    <a:pt x="11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2677650" y="3265800"/>
              <a:ext cx="19025" cy="41225"/>
            </a:xfrm>
            <a:custGeom>
              <a:avLst/>
              <a:gdLst/>
              <a:ahLst/>
              <a:cxnLst/>
              <a:rect l="l" t="t" r="r" b="b"/>
              <a:pathLst>
                <a:path w="761" h="1649" extrusionOk="0">
                  <a:moveTo>
                    <a:pt x="380" y="0"/>
                  </a:moveTo>
                  <a:lnTo>
                    <a:pt x="306" y="11"/>
                  </a:lnTo>
                  <a:lnTo>
                    <a:pt x="232" y="32"/>
                  </a:lnTo>
                  <a:lnTo>
                    <a:pt x="169" y="74"/>
                  </a:lnTo>
                  <a:lnTo>
                    <a:pt x="106" y="116"/>
                  </a:lnTo>
                  <a:lnTo>
                    <a:pt x="63" y="169"/>
                  </a:lnTo>
                  <a:lnTo>
                    <a:pt x="21" y="243"/>
                  </a:lnTo>
                  <a:lnTo>
                    <a:pt x="0" y="307"/>
                  </a:lnTo>
                  <a:lnTo>
                    <a:pt x="0" y="391"/>
                  </a:lnTo>
                  <a:lnTo>
                    <a:pt x="0" y="1268"/>
                  </a:lnTo>
                  <a:lnTo>
                    <a:pt x="0" y="1342"/>
                  </a:lnTo>
                  <a:lnTo>
                    <a:pt x="21" y="1416"/>
                  </a:lnTo>
                  <a:lnTo>
                    <a:pt x="63" y="1479"/>
                  </a:lnTo>
                  <a:lnTo>
                    <a:pt x="106" y="1543"/>
                  </a:lnTo>
                  <a:lnTo>
                    <a:pt x="169" y="1585"/>
                  </a:lnTo>
                  <a:lnTo>
                    <a:pt x="232" y="1616"/>
                  </a:lnTo>
                  <a:lnTo>
                    <a:pt x="306" y="1648"/>
                  </a:lnTo>
                  <a:lnTo>
                    <a:pt x="454" y="1648"/>
                  </a:lnTo>
                  <a:lnTo>
                    <a:pt x="528" y="1616"/>
                  </a:lnTo>
                  <a:lnTo>
                    <a:pt x="592" y="1585"/>
                  </a:lnTo>
                  <a:lnTo>
                    <a:pt x="655" y="1543"/>
                  </a:lnTo>
                  <a:lnTo>
                    <a:pt x="697" y="1479"/>
                  </a:lnTo>
                  <a:lnTo>
                    <a:pt x="729" y="1416"/>
                  </a:lnTo>
                  <a:lnTo>
                    <a:pt x="761" y="1342"/>
                  </a:lnTo>
                  <a:lnTo>
                    <a:pt x="761" y="1268"/>
                  </a:lnTo>
                  <a:lnTo>
                    <a:pt x="761" y="391"/>
                  </a:lnTo>
                  <a:lnTo>
                    <a:pt x="761" y="307"/>
                  </a:lnTo>
                  <a:lnTo>
                    <a:pt x="729" y="243"/>
                  </a:lnTo>
                  <a:lnTo>
                    <a:pt x="697" y="169"/>
                  </a:lnTo>
                  <a:lnTo>
                    <a:pt x="655" y="116"/>
                  </a:lnTo>
                  <a:lnTo>
                    <a:pt x="592" y="74"/>
                  </a:lnTo>
                  <a:lnTo>
                    <a:pt x="528" y="32"/>
                  </a:lnTo>
                  <a:lnTo>
                    <a:pt x="454" y="11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2677650" y="3265800"/>
              <a:ext cx="19025" cy="41225"/>
            </a:xfrm>
            <a:custGeom>
              <a:avLst/>
              <a:gdLst/>
              <a:ahLst/>
              <a:cxnLst/>
              <a:rect l="l" t="t" r="r" b="b"/>
              <a:pathLst>
                <a:path w="761" h="1649" fill="none" extrusionOk="0">
                  <a:moveTo>
                    <a:pt x="380" y="0"/>
                  </a:moveTo>
                  <a:lnTo>
                    <a:pt x="380" y="0"/>
                  </a:lnTo>
                  <a:lnTo>
                    <a:pt x="306" y="11"/>
                  </a:lnTo>
                  <a:lnTo>
                    <a:pt x="232" y="32"/>
                  </a:lnTo>
                  <a:lnTo>
                    <a:pt x="169" y="74"/>
                  </a:lnTo>
                  <a:lnTo>
                    <a:pt x="106" y="116"/>
                  </a:lnTo>
                  <a:lnTo>
                    <a:pt x="63" y="169"/>
                  </a:lnTo>
                  <a:lnTo>
                    <a:pt x="21" y="243"/>
                  </a:lnTo>
                  <a:lnTo>
                    <a:pt x="0" y="307"/>
                  </a:lnTo>
                  <a:lnTo>
                    <a:pt x="0" y="391"/>
                  </a:lnTo>
                  <a:lnTo>
                    <a:pt x="0" y="1268"/>
                  </a:lnTo>
                  <a:lnTo>
                    <a:pt x="0" y="1268"/>
                  </a:lnTo>
                  <a:lnTo>
                    <a:pt x="0" y="1342"/>
                  </a:lnTo>
                  <a:lnTo>
                    <a:pt x="21" y="1416"/>
                  </a:lnTo>
                  <a:lnTo>
                    <a:pt x="63" y="1479"/>
                  </a:lnTo>
                  <a:lnTo>
                    <a:pt x="106" y="1543"/>
                  </a:lnTo>
                  <a:lnTo>
                    <a:pt x="169" y="1585"/>
                  </a:lnTo>
                  <a:lnTo>
                    <a:pt x="232" y="1616"/>
                  </a:lnTo>
                  <a:lnTo>
                    <a:pt x="306" y="1648"/>
                  </a:lnTo>
                  <a:lnTo>
                    <a:pt x="380" y="1648"/>
                  </a:lnTo>
                  <a:lnTo>
                    <a:pt x="380" y="1648"/>
                  </a:lnTo>
                  <a:lnTo>
                    <a:pt x="454" y="1648"/>
                  </a:lnTo>
                  <a:lnTo>
                    <a:pt x="528" y="1616"/>
                  </a:lnTo>
                  <a:lnTo>
                    <a:pt x="592" y="1585"/>
                  </a:lnTo>
                  <a:lnTo>
                    <a:pt x="655" y="1543"/>
                  </a:lnTo>
                  <a:lnTo>
                    <a:pt x="697" y="1479"/>
                  </a:lnTo>
                  <a:lnTo>
                    <a:pt x="729" y="1416"/>
                  </a:lnTo>
                  <a:lnTo>
                    <a:pt x="761" y="1342"/>
                  </a:lnTo>
                  <a:lnTo>
                    <a:pt x="761" y="1268"/>
                  </a:lnTo>
                  <a:lnTo>
                    <a:pt x="761" y="391"/>
                  </a:lnTo>
                  <a:lnTo>
                    <a:pt x="761" y="391"/>
                  </a:lnTo>
                  <a:lnTo>
                    <a:pt x="761" y="307"/>
                  </a:lnTo>
                  <a:lnTo>
                    <a:pt x="729" y="243"/>
                  </a:lnTo>
                  <a:lnTo>
                    <a:pt x="697" y="169"/>
                  </a:lnTo>
                  <a:lnTo>
                    <a:pt x="655" y="116"/>
                  </a:lnTo>
                  <a:lnTo>
                    <a:pt x="592" y="74"/>
                  </a:lnTo>
                  <a:lnTo>
                    <a:pt x="528" y="32"/>
                  </a:lnTo>
                  <a:lnTo>
                    <a:pt x="454" y="11"/>
                  </a:lnTo>
                  <a:lnTo>
                    <a:pt x="3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2872275" y="3273175"/>
              <a:ext cx="12175" cy="67900"/>
            </a:xfrm>
            <a:custGeom>
              <a:avLst/>
              <a:gdLst/>
              <a:ahLst/>
              <a:cxnLst/>
              <a:rect l="l" t="t" r="r" b="b"/>
              <a:pathLst>
                <a:path w="487" h="2716" extrusionOk="0">
                  <a:moveTo>
                    <a:pt x="1" y="1"/>
                  </a:moveTo>
                  <a:lnTo>
                    <a:pt x="1" y="2716"/>
                  </a:lnTo>
                  <a:lnTo>
                    <a:pt x="106" y="2568"/>
                  </a:lnTo>
                  <a:lnTo>
                    <a:pt x="201" y="2420"/>
                  </a:lnTo>
                  <a:lnTo>
                    <a:pt x="286" y="2262"/>
                  </a:lnTo>
                  <a:lnTo>
                    <a:pt x="360" y="2093"/>
                  </a:lnTo>
                  <a:lnTo>
                    <a:pt x="413" y="1913"/>
                  </a:lnTo>
                  <a:lnTo>
                    <a:pt x="455" y="1733"/>
                  </a:lnTo>
                  <a:lnTo>
                    <a:pt x="476" y="1543"/>
                  </a:lnTo>
                  <a:lnTo>
                    <a:pt x="487" y="1353"/>
                  </a:lnTo>
                  <a:lnTo>
                    <a:pt x="476" y="1163"/>
                  </a:lnTo>
                  <a:lnTo>
                    <a:pt x="455" y="983"/>
                  </a:lnTo>
                  <a:lnTo>
                    <a:pt x="413" y="793"/>
                  </a:lnTo>
                  <a:lnTo>
                    <a:pt x="360" y="624"/>
                  </a:lnTo>
                  <a:lnTo>
                    <a:pt x="286" y="455"/>
                  </a:lnTo>
                  <a:lnTo>
                    <a:pt x="201" y="297"/>
                  </a:lnTo>
                  <a:lnTo>
                    <a:pt x="106" y="1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2872275" y="3273175"/>
              <a:ext cx="12175" cy="67900"/>
            </a:xfrm>
            <a:custGeom>
              <a:avLst/>
              <a:gdLst/>
              <a:ahLst/>
              <a:cxnLst/>
              <a:rect l="l" t="t" r="r" b="b"/>
              <a:pathLst>
                <a:path w="487" h="2716" fill="none" extrusionOk="0">
                  <a:moveTo>
                    <a:pt x="1" y="1"/>
                  </a:moveTo>
                  <a:lnTo>
                    <a:pt x="1" y="2716"/>
                  </a:lnTo>
                  <a:lnTo>
                    <a:pt x="1" y="2716"/>
                  </a:lnTo>
                  <a:lnTo>
                    <a:pt x="106" y="2568"/>
                  </a:lnTo>
                  <a:lnTo>
                    <a:pt x="201" y="2420"/>
                  </a:lnTo>
                  <a:lnTo>
                    <a:pt x="286" y="2262"/>
                  </a:lnTo>
                  <a:lnTo>
                    <a:pt x="360" y="2093"/>
                  </a:lnTo>
                  <a:lnTo>
                    <a:pt x="413" y="1913"/>
                  </a:lnTo>
                  <a:lnTo>
                    <a:pt x="455" y="1733"/>
                  </a:lnTo>
                  <a:lnTo>
                    <a:pt x="476" y="1543"/>
                  </a:lnTo>
                  <a:lnTo>
                    <a:pt x="487" y="1353"/>
                  </a:lnTo>
                  <a:lnTo>
                    <a:pt x="487" y="1353"/>
                  </a:lnTo>
                  <a:lnTo>
                    <a:pt x="476" y="1163"/>
                  </a:lnTo>
                  <a:lnTo>
                    <a:pt x="455" y="983"/>
                  </a:lnTo>
                  <a:lnTo>
                    <a:pt x="413" y="793"/>
                  </a:lnTo>
                  <a:lnTo>
                    <a:pt x="360" y="624"/>
                  </a:lnTo>
                  <a:lnTo>
                    <a:pt x="286" y="455"/>
                  </a:lnTo>
                  <a:lnTo>
                    <a:pt x="201" y="297"/>
                  </a:lnTo>
                  <a:lnTo>
                    <a:pt x="106" y="13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2859350" y="3261575"/>
              <a:ext cx="12950" cy="91125"/>
            </a:xfrm>
            <a:custGeom>
              <a:avLst/>
              <a:gdLst/>
              <a:ahLst/>
              <a:cxnLst/>
              <a:rect l="l" t="t" r="r" b="b"/>
              <a:pathLst>
                <a:path w="518" h="3645" extrusionOk="0">
                  <a:moveTo>
                    <a:pt x="0" y="0"/>
                  </a:moveTo>
                  <a:lnTo>
                    <a:pt x="0" y="3645"/>
                  </a:lnTo>
                  <a:lnTo>
                    <a:pt x="137" y="3539"/>
                  </a:lnTo>
                  <a:lnTo>
                    <a:pt x="275" y="3433"/>
                  </a:lnTo>
                  <a:lnTo>
                    <a:pt x="402" y="3307"/>
                  </a:lnTo>
                  <a:lnTo>
                    <a:pt x="518" y="3180"/>
                  </a:lnTo>
                  <a:lnTo>
                    <a:pt x="518" y="465"/>
                  </a:lnTo>
                  <a:lnTo>
                    <a:pt x="402" y="328"/>
                  </a:lnTo>
                  <a:lnTo>
                    <a:pt x="275" y="211"/>
                  </a:lnTo>
                  <a:lnTo>
                    <a:pt x="13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2859350" y="3261575"/>
              <a:ext cx="12950" cy="91125"/>
            </a:xfrm>
            <a:custGeom>
              <a:avLst/>
              <a:gdLst/>
              <a:ahLst/>
              <a:cxnLst/>
              <a:rect l="l" t="t" r="r" b="b"/>
              <a:pathLst>
                <a:path w="518" h="3645" fill="none" extrusionOk="0">
                  <a:moveTo>
                    <a:pt x="0" y="0"/>
                  </a:moveTo>
                  <a:lnTo>
                    <a:pt x="0" y="3645"/>
                  </a:lnTo>
                  <a:lnTo>
                    <a:pt x="0" y="3645"/>
                  </a:lnTo>
                  <a:lnTo>
                    <a:pt x="137" y="3539"/>
                  </a:lnTo>
                  <a:lnTo>
                    <a:pt x="275" y="3433"/>
                  </a:lnTo>
                  <a:lnTo>
                    <a:pt x="402" y="3307"/>
                  </a:lnTo>
                  <a:lnTo>
                    <a:pt x="518" y="3180"/>
                  </a:lnTo>
                  <a:lnTo>
                    <a:pt x="518" y="465"/>
                  </a:lnTo>
                  <a:lnTo>
                    <a:pt x="518" y="465"/>
                  </a:lnTo>
                  <a:lnTo>
                    <a:pt x="402" y="328"/>
                  </a:lnTo>
                  <a:lnTo>
                    <a:pt x="275" y="211"/>
                  </a:lnTo>
                  <a:lnTo>
                    <a:pt x="137" y="9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2776950" y="3253375"/>
              <a:ext cx="82425" cy="107525"/>
            </a:xfrm>
            <a:custGeom>
              <a:avLst/>
              <a:gdLst/>
              <a:ahLst/>
              <a:cxnLst/>
              <a:rect l="l" t="t" r="r" b="b"/>
              <a:pathLst>
                <a:path w="3297" h="4301" extrusionOk="0">
                  <a:moveTo>
                    <a:pt x="1828" y="497"/>
                  </a:moveTo>
                  <a:lnTo>
                    <a:pt x="1902" y="508"/>
                  </a:lnTo>
                  <a:lnTo>
                    <a:pt x="1976" y="529"/>
                  </a:lnTo>
                  <a:lnTo>
                    <a:pt x="2039" y="571"/>
                  </a:lnTo>
                  <a:lnTo>
                    <a:pt x="2102" y="613"/>
                  </a:lnTo>
                  <a:lnTo>
                    <a:pt x="2145" y="666"/>
                  </a:lnTo>
                  <a:lnTo>
                    <a:pt x="2187" y="740"/>
                  </a:lnTo>
                  <a:lnTo>
                    <a:pt x="2208" y="804"/>
                  </a:lnTo>
                  <a:lnTo>
                    <a:pt x="2208" y="888"/>
                  </a:lnTo>
                  <a:lnTo>
                    <a:pt x="2208" y="1765"/>
                  </a:lnTo>
                  <a:lnTo>
                    <a:pt x="2208" y="1839"/>
                  </a:lnTo>
                  <a:lnTo>
                    <a:pt x="2187" y="1913"/>
                  </a:lnTo>
                  <a:lnTo>
                    <a:pt x="2145" y="1976"/>
                  </a:lnTo>
                  <a:lnTo>
                    <a:pt x="2102" y="2040"/>
                  </a:lnTo>
                  <a:lnTo>
                    <a:pt x="2039" y="2082"/>
                  </a:lnTo>
                  <a:lnTo>
                    <a:pt x="1976" y="2113"/>
                  </a:lnTo>
                  <a:lnTo>
                    <a:pt x="1902" y="2145"/>
                  </a:lnTo>
                  <a:lnTo>
                    <a:pt x="1754" y="2145"/>
                  </a:lnTo>
                  <a:lnTo>
                    <a:pt x="1680" y="2113"/>
                  </a:lnTo>
                  <a:lnTo>
                    <a:pt x="1616" y="2082"/>
                  </a:lnTo>
                  <a:lnTo>
                    <a:pt x="1553" y="2040"/>
                  </a:lnTo>
                  <a:lnTo>
                    <a:pt x="1511" y="1976"/>
                  </a:lnTo>
                  <a:lnTo>
                    <a:pt x="1479" y="1913"/>
                  </a:lnTo>
                  <a:lnTo>
                    <a:pt x="1447" y="1839"/>
                  </a:lnTo>
                  <a:lnTo>
                    <a:pt x="1447" y="1765"/>
                  </a:lnTo>
                  <a:lnTo>
                    <a:pt x="1447" y="888"/>
                  </a:lnTo>
                  <a:lnTo>
                    <a:pt x="1447" y="804"/>
                  </a:lnTo>
                  <a:lnTo>
                    <a:pt x="1479" y="740"/>
                  </a:lnTo>
                  <a:lnTo>
                    <a:pt x="1511" y="666"/>
                  </a:lnTo>
                  <a:lnTo>
                    <a:pt x="1553" y="613"/>
                  </a:lnTo>
                  <a:lnTo>
                    <a:pt x="1616" y="571"/>
                  </a:lnTo>
                  <a:lnTo>
                    <a:pt x="1680" y="529"/>
                  </a:lnTo>
                  <a:lnTo>
                    <a:pt x="1754" y="508"/>
                  </a:lnTo>
                  <a:lnTo>
                    <a:pt x="1828" y="497"/>
                  </a:lnTo>
                  <a:close/>
                  <a:moveTo>
                    <a:pt x="2472" y="2452"/>
                  </a:moveTo>
                  <a:lnTo>
                    <a:pt x="2504" y="2462"/>
                  </a:lnTo>
                  <a:lnTo>
                    <a:pt x="2536" y="2473"/>
                  </a:lnTo>
                  <a:lnTo>
                    <a:pt x="2567" y="2494"/>
                  </a:lnTo>
                  <a:lnTo>
                    <a:pt x="2588" y="2525"/>
                  </a:lnTo>
                  <a:lnTo>
                    <a:pt x="2599" y="2578"/>
                  </a:lnTo>
                  <a:lnTo>
                    <a:pt x="2588" y="2631"/>
                  </a:lnTo>
                  <a:lnTo>
                    <a:pt x="2557" y="2663"/>
                  </a:lnTo>
                  <a:lnTo>
                    <a:pt x="2514" y="2694"/>
                  </a:lnTo>
                  <a:lnTo>
                    <a:pt x="2388" y="2747"/>
                  </a:lnTo>
                  <a:lnTo>
                    <a:pt x="2240" y="2779"/>
                  </a:lnTo>
                  <a:lnTo>
                    <a:pt x="2102" y="2800"/>
                  </a:lnTo>
                  <a:lnTo>
                    <a:pt x="1954" y="2811"/>
                  </a:lnTo>
                  <a:lnTo>
                    <a:pt x="1807" y="2800"/>
                  </a:lnTo>
                  <a:lnTo>
                    <a:pt x="1669" y="2779"/>
                  </a:lnTo>
                  <a:lnTo>
                    <a:pt x="1532" y="2747"/>
                  </a:lnTo>
                  <a:lnTo>
                    <a:pt x="1395" y="2694"/>
                  </a:lnTo>
                  <a:lnTo>
                    <a:pt x="1352" y="2663"/>
                  </a:lnTo>
                  <a:lnTo>
                    <a:pt x="1331" y="2631"/>
                  </a:lnTo>
                  <a:lnTo>
                    <a:pt x="1321" y="2578"/>
                  </a:lnTo>
                  <a:lnTo>
                    <a:pt x="1331" y="2525"/>
                  </a:lnTo>
                  <a:lnTo>
                    <a:pt x="1352" y="2494"/>
                  </a:lnTo>
                  <a:lnTo>
                    <a:pt x="1373" y="2473"/>
                  </a:lnTo>
                  <a:lnTo>
                    <a:pt x="1405" y="2462"/>
                  </a:lnTo>
                  <a:lnTo>
                    <a:pt x="1447" y="2452"/>
                  </a:lnTo>
                  <a:lnTo>
                    <a:pt x="1490" y="2462"/>
                  </a:lnTo>
                  <a:lnTo>
                    <a:pt x="1606" y="2504"/>
                  </a:lnTo>
                  <a:lnTo>
                    <a:pt x="1722" y="2536"/>
                  </a:lnTo>
                  <a:lnTo>
                    <a:pt x="1838" y="2547"/>
                  </a:lnTo>
                  <a:lnTo>
                    <a:pt x="1954" y="2557"/>
                  </a:lnTo>
                  <a:lnTo>
                    <a:pt x="2081" y="2547"/>
                  </a:lnTo>
                  <a:lnTo>
                    <a:pt x="2197" y="2536"/>
                  </a:lnTo>
                  <a:lnTo>
                    <a:pt x="2303" y="2504"/>
                  </a:lnTo>
                  <a:lnTo>
                    <a:pt x="2419" y="2462"/>
                  </a:lnTo>
                  <a:lnTo>
                    <a:pt x="2472" y="2452"/>
                  </a:lnTo>
                  <a:close/>
                  <a:moveTo>
                    <a:pt x="2155" y="1"/>
                  </a:moveTo>
                  <a:lnTo>
                    <a:pt x="1933" y="11"/>
                  </a:lnTo>
                  <a:lnTo>
                    <a:pt x="1722" y="43"/>
                  </a:lnTo>
                  <a:lnTo>
                    <a:pt x="1511" y="96"/>
                  </a:lnTo>
                  <a:lnTo>
                    <a:pt x="1310" y="170"/>
                  </a:lnTo>
                  <a:lnTo>
                    <a:pt x="1130" y="265"/>
                  </a:lnTo>
                  <a:lnTo>
                    <a:pt x="951" y="370"/>
                  </a:lnTo>
                  <a:lnTo>
                    <a:pt x="782" y="487"/>
                  </a:lnTo>
                  <a:lnTo>
                    <a:pt x="634" y="634"/>
                  </a:lnTo>
                  <a:lnTo>
                    <a:pt x="497" y="782"/>
                  </a:lnTo>
                  <a:lnTo>
                    <a:pt x="370" y="951"/>
                  </a:lnTo>
                  <a:lnTo>
                    <a:pt x="264" y="1120"/>
                  </a:lnTo>
                  <a:lnTo>
                    <a:pt x="169" y="1311"/>
                  </a:lnTo>
                  <a:lnTo>
                    <a:pt x="95" y="1511"/>
                  </a:lnTo>
                  <a:lnTo>
                    <a:pt x="42" y="1712"/>
                  </a:lnTo>
                  <a:lnTo>
                    <a:pt x="11" y="1934"/>
                  </a:lnTo>
                  <a:lnTo>
                    <a:pt x="0" y="2145"/>
                  </a:lnTo>
                  <a:lnTo>
                    <a:pt x="11" y="2367"/>
                  </a:lnTo>
                  <a:lnTo>
                    <a:pt x="42" y="2578"/>
                  </a:lnTo>
                  <a:lnTo>
                    <a:pt x="95" y="2790"/>
                  </a:lnTo>
                  <a:lnTo>
                    <a:pt x="169" y="2980"/>
                  </a:lnTo>
                  <a:lnTo>
                    <a:pt x="264" y="3170"/>
                  </a:lnTo>
                  <a:lnTo>
                    <a:pt x="370" y="3349"/>
                  </a:lnTo>
                  <a:lnTo>
                    <a:pt x="497" y="3518"/>
                  </a:lnTo>
                  <a:lnTo>
                    <a:pt x="634" y="3666"/>
                  </a:lnTo>
                  <a:lnTo>
                    <a:pt x="782" y="3804"/>
                  </a:lnTo>
                  <a:lnTo>
                    <a:pt x="951" y="3930"/>
                  </a:lnTo>
                  <a:lnTo>
                    <a:pt x="1130" y="4036"/>
                  </a:lnTo>
                  <a:lnTo>
                    <a:pt x="1310" y="4131"/>
                  </a:lnTo>
                  <a:lnTo>
                    <a:pt x="1511" y="4195"/>
                  </a:lnTo>
                  <a:lnTo>
                    <a:pt x="1722" y="4247"/>
                  </a:lnTo>
                  <a:lnTo>
                    <a:pt x="1933" y="4290"/>
                  </a:lnTo>
                  <a:lnTo>
                    <a:pt x="2155" y="4300"/>
                  </a:lnTo>
                  <a:lnTo>
                    <a:pt x="2303" y="4290"/>
                  </a:lnTo>
                  <a:lnTo>
                    <a:pt x="2462" y="4269"/>
                  </a:lnTo>
                  <a:lnTo>
                    <a:pt x="2609" y="4247"/>
                  </a:lnTo>
                  <a:lnTo>
                    <a:pt x="2757" y="4205"/>
                  </a:lnTo>
                  <a:lnTo>
                    <a:pt x="2895" y="4163"/>
                  </a:lnTo>
                  <a:lnTo>
                    <a:pt x="3032" y="4110"/>
                  </a:lnTo>
                  <a:lnTo>
                    <a:pt x="3169" y="4047"/>
                  </a:lnTo>
                  <a:lnTo>
                    <a:pt x="3296" y="3973"/>
                  </a:lnTo>
                  <a:lnTo>
                    <a:pt x="3296" y="328"/>
                  </a:lnTo>
                  <a:lnTo>
                    <a:pt x="3169" y="254"/>
                  </a:lnTo>
                  <a:lnTo>
                    <a:pt x="3032" y="191"/>
                  </a:lnTo>
                  <a:lnTo>
                    <a:pt x="2895" y="138"/>
                  </a:lnTo>
                  <a:lnTo>
                    <a:pt x="2757" y="85"/>
                  </a:lnTo>
                  <a:lnTo>
                    <a:pt x="2609" y="53"/>
                  </a:lnTo>
                  <a:lnTo>
                    <a:pt x="2462" y="22"/>
                  </a:lnTo>
                  <a:lnTo>
                    <a:pt x="2303" y="11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DC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2809950" y="3314650"/>
              <a:ext cx="31975" cy="9000"/>
            </a:xfrm>
            <a:custGeom>
              <a:avLst/>
              <a:gdLst/>
              <a:ahLst/>
              <a:cxnLst/>
              <a:rect l="l" t="t" r="r" b="b"/>
              <a:pathLst>
                <a:path w="1279" h="360" fill="none" extrusionOk="0">
                  <a:moveTo>
                    <a:pt x="634" y="106"/>
                  </a:moveTo>
                  <a:lnTo>
                    <a:pt x="634" y="106"/>
                  </a:lnTo>
                  <a:lnTo>
                    <a:pt x="761" y="96"/>
                  </a:lnTo>
                  <a:lnTo>
                    <a:pt x="877" y="85"/>
                  </a:lnTo>
                  <a:lnTo>
                    <a:pt x="983" y="53"/>
                  </a:lnTo>
                  <a:lnTo>
                    <a:pt x="1099" y="11"/>
                  </a:lnTo>
                  <a:lnTo>
                    <a:pt x="1099" y="11"/>
                  </a:lnTo>
                  <a:lnTo>
                    <a:pt x="1152" y="1"/>
                  </a:lnTo>
                  <a:lnTo>
                    <a:pt x="1152" y="1"/>
                  </a:lnTo>
                  <a:lnTo>
                    <a:pt x="1184" y="11"/>
                  </a:lnTo>
                  <a:lnTo>
                    <a:pt x="1216" y="22"/>
                  </a:lnTo>
                  <a:lnTo>
                    <a:pt x="1247" y="43"/>
                  </a:lnTo>
                  <a:lnTo>
                    <a:pt x="1268" y="74"/>
                  </a:lnTo>
                  <a:lnTo>
                    <a:pt x="1268" y="74"/>
                  </a:lnTo>
                  <a:lnTo>
                    <a:pt x="1279" y="127"/>
                  </a:lnTo>
                  <a:lnTo>
                    <a:pt x="1268" y="180"/>
                  </a:lnTo>
                  <a:lnTo>
                    <a:pt x="1237" y="212"/>
                  </a:lnTo>
                  <a:lnTo>
                    <a:pt x="1194" y="243"/>
                  </a:lnTo>
                  <a:lnTo>
                    <a:pt x="1194" y="243"/>
                  </a:lnTo>
                  <a:lnTo>
                    <a:pt x="1068" y="296"/>
                  </a:lnTo>
                  <a:lnTo>
                    <a:pt x="920" y="328"/>
                  </a:lnTo>
                  <a:lnTo>
                    <a:pt x="782" y="349"/>
                  </a:lnTo>
                  <a:lnTo>
                    <a:pt x="634" y="360"/>
                  </a:lnTo>
                  <a:lnTo>
                    <a:pt x="634" y="360"/>
                  </a:lnTo>
                  <a:lnTo>
                    <a:pt x="487" y="349"/>
                  </a:lnTo>
                  <a:lnTo>
                    <a:pt x="349" y="328"/>
                  </a:lnTo>
                  <a:lnTo>
                    <a:pt x="212" y="296"/>
                  </a:lnTo>
                  <a:lnTo>
                    <a:pt x="75" y="243"/>
                  </a:lnTo>
                  <a:lnTo>
                    <a:pt x="75" y="243"/>
                  </a:lnTo>
                  <a:lnTo>
                    <a:pt x="32" y="212"/>
                  </a:lnTo>
                  <a:lnTo>
                    <a:pt x="11" y="180"/>
                  </a:lnTo>
                  <a:lnTo>
                    <a:pt x="1" y="127"/>
                  </a:lnTo>
                  <a:lnTo>
                    <a:pt x="11" y="74"/>
                  </a:lnTo>
                  <a:lnTo>
                    <a:pt x="11" y="74"/>
                  </a:lnTo>
                  <a:lnTo>
                    <a:pt x="32" y="43"/>
                  </a:lnTo>
                  <a:lnTo>
                    <a:pt x="53" y="22"/>
                  </a:lnTo>
                  <a:lnTo>
                    <a:pt x="85" y="11"/>
                  </a:lnTo>
                  <a:lnTo>
                    <a:pt x="127" y="1"/>
                  </a:lnTo>
                  <a:lnTo>
                    <a:pt x="127" y="1"/>
                  </a:lnTo>
                  <a:lnTo>
                    <a:pt x="170" y="11"/>
                  </a:lnTo>
                  <a:lnTo>
                    <a:pt x="170" y="11"/>
                  </a:lnTo>
                  <a:lnTo>
                    <a:pt x="286" y="53"/>
                  </a:lnTo>
                  <a:lnTo>
                    <a:pt x="402" y="85"/>
                  </a:lnTo>
                  <a:lnTo>
                    <a:pt x="518" y="96"/>
                  </a:lnTo>
                  <a:lnTo>
                    <a:pt x="634" y="1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2813125" y="3265800"/>
              <a:ext cx="19050" cy="41225"/>
            </a:xfrm>
            <a:custGeom>
              <a:avLst/>
              <a:gdLst/>
              <a:ahLst/>
              <a:cxnLst/>
              <a:rect l="l" t="t" r="r" b="b"/>
              <a:pathLst>
                <a:path w="762" h="1649" fill="none" extrusionOk="0">
                  <a:moveTo>
                    <a:pt x="381" y="1648"/>
                  </a:moveTo>
                  <a:lnTo>
                    <a:pt x="381" y="1648"/>
                  </a:lnTo>
                  <a:lnTo>
                    <a:pt x="307" y="1648"/>
                  </a:lnTo>
                  <a:lnTo>
                    <a:pt x="233" y="1616"/>
                  </a:lnTo>
                  <a:lnTo>
                    <a:pt x="169" y="1585"/>
                  </a:lnTo>
                  <a:lnTo>
                    <a:pt x="106" y="1543"/>
                  </a:lnTo>
                  <a:lnTo>
                    <a:pt x="64" y="1479"/>
                  </a:lnTo>
                  <a:lnTo>
                    <a:pt x="32" y="1416"/>
                  </a:lnTo>
                  <a:lnTo>
                    <a:pt x="0" y="1342"/>
                  </a:lnTo>
                  <a:lnTo>
                    <a:pt x="0" y="1268"/>
                  </a:lnTo>
                  <a:lnTo>
                    <a:pt x="0" y="391"/>
                  </a:lnTo>
                  <a:lnTo>
                    <a:pt x="0" y="391"/>
                  </a:lnTo>
                  <a:lnTo>
                    <a:pt x="0" y="307"/>
                  </a:lnTo>
                  <a:lnTo>
                    <a:pt x="32" y="243"/>
                  </a:lnTo>
                  <a:lnTo>
                    <a:pt x="64" y="169"/>
                  </a:lnTo>
                  <a:lnTo>
                    <a:pt x="106" y="116"/>
                  </a:lnTo>
                  <a:lnTo>
                    <a:pt x="169" y="74"/>
                  </a:lnTo>
                  <a:lnTo>
                    <a:pt x="233" y="32"/>
                  </a:lnTo>
                  <a:lnTo>
                    <a:pt x="307" y="11"/>
                  </a:lnTo>
                  <a:lnTo>
                    <a:pt x="381" y="0"/>
                  </a:lnTo>
                  <a:lnTo>
                    <a:pt x="381" y="0"/>
                  </a:lnTo>
                  <a:lnTo>
                    <a:pt x="455" y="11"/>
                  </a:lnTo>
                  <a:lnTo>
                    <a:pt x="529" y="32"/>
                  </a:lnTo>
                  <a:lnTo>
                    <a:pt x="592" y="74"/>
                  </a:lnTo>
                  <a:lnTo>
                    <a:pt x="655" y="116"/>
                  </a:lnTo>
                  <a:lnTo>
                    <a:pt x="698" y="169"/>
                  </a:lnTo>
                  <a:lnTo>
                    <a:pt x="740" y="243"/>
                  </a:lnTo>
                  <a:lnTo>
                    <a:pt x="761" y="307"/>
                  </a:lnTo>
                  <a:lnTo>
                    <a:pt x="761" y="391"/>
                  </a:lnTo>
                  <a:lnTo>
                    <a:pt x="761" y="1268"/>
                  </a:lnTo>
                  <a:lnTo>
                    <a:pt x="761" y="1268"/>
                  </a:lnTo>
                  <a:lnTo>
                    <a:pt x="761" y="1342"/>
                  </a:lnTo>
                  <a:lnTo>
                    <a:pt x="740" y="1416"/>
                  </a:lnTo>
                  <a:lnTo>
                    <a:pt x="698" y="1479"/>
                  </a:lnTo>
                  <a:lnTo>
                    <a:pt x="655" y="1543"/>
                  </a:lnTo>
                  <a:lnTo>
                    <a:pt x="592" y="1585"/>
                  </a:lnTo>
                  <a:lnTo>
                    <a:pt x="529" y="1616"/>
                  </a:lnTo>
                  <a:lnTo>
                    <a:pt x="455" y="1648"/>
                  </a:lnTo>
                  <a:lnTo>
                    <a:pt x="381" y="1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2776950" y="3253375"/>
              <a:ext cx="82425" cy="107525"/>
            </a:xfrm>
            <a:custGeom>
              <a:avLst/>
              <a:gdLst/>
              <a:ahLst/>
              <a:cxnLst/>
              <a:rect l="l" t="t" r="r" b="b"/>
              <a:pathLst>
                <a:path w="3297" h="4301" fill="none" extrusionOk="0">
                  <a:moveTo>
                    <a:pt x="2155" y="1"/>
                  </a:moveTo>
                  <a:lnTo>
                    <a:pt x="2155" y="1"/>
                  </a:lnTo>
                  <a:lnTo>
                    <a:pt x="1933" y="11"/>
                  </a:lnTo>
                  <a:lnTo>
                    <a:pt x="1722" y="43"/>
                  </a:lnTo>
                  <a:lnTo>
                    <a:pt x="1511" y="96"/>
                  </a:lnTo>
                  <a:lnTo>
                    <a:pt x="1310" y="170"/>
                  </a:lnTo>
                  <a:lnTo>
                    <a:pt x="1130" y="265"/>
                  </a:lnTo>
                  <a:lnTo>
                    <a:pt x="951" y="370"/>
                  </a:lnTo>
                  <a:lnTo>
                    <a:pt x="782" y="487"/>
                  </a:lnTo>
                  <a:lnTo>
                    <a:pt x="634" y="634"/>
                  </a:lnTo>
                  <a:lnTo>
                    <a:pt x="497" y="782"/>
                  </a:lnTo>
                  <a:lnTo>
                    <a:pt x="370" y="951"/>
                  </a:lnTo>
                  <a:lnTo>
                    <a:pt x="264" y="1120"/>
                  </a:lnTo>
                  <a:lnTo>
                    <a:pt x="169" y="1311"/>
                  </a:lnTo>
                  <a:lnTo>
                    <a:pt x="95" y="1511"/>
                  </a:lnTo>
                  <a:lnTo>
                    <a:pt x="42" y="1712"/>
                  </a:lnTo>
                  <a:lnTo>
                    <a:pt x="11" y="1934"/>
                  </a:lnTo>
                  <a:lnTo>
                    <a:pt x="0" y="2145"/>
                  </a:lnTo>
                  <a:lnTo>
                    <a:pt x="0" y="2145"/>
                  </a:lnTo>
                  <a:lnTo>
                    <a:pt x="11" y="2367"/>
                  </a:lnTo>
                  <a:lnTo>
                    <a:pt x="42" y="2578"/>
                  </a:lnTo>
                  <a:lnTo>
                    <a:pt x="95" y="2790"/>
                  </a:lnTo>
                  <a:lnTo>
                    <a:pt x="169" y="2980"/>
                  </a:lnTo>
                  <a:lnTo>
                    <a:pt x="264" y="3170"/>
                  </a:lnTo>
                  <a:lnTo>
                    <a:pt x="370" y="3349"/>
                  </a:lnTo>
                  <a:lnTo>
                    <a:pt x="497" y="3518"/>
                  </a:lnTo>
                  <a:lnTo>
                    <a:pt x="634" y="3666"/>
                  </a:lnTo>
                  <a:lnTo>
                    <a:pt x="782" y="3804"/>
                  </a:lnTo>
                  <a:lnTo>
                    <a:pt x="951" y="3930"/>
                  </a:lnTo>
                  <a:lnTo>
                    <a:pt x="1130" y="4036"/>
                  </a:lnTo>
                  <a:lnTo>
                    <a:pt x="1310" y="4131"/>
                  </a:lnTo>
                  <a:lnTo>
                    <a:pt x="1511" y="4195"/>
                  </a:lnTo>
                  <a:lnTo>
                    <a:pt x="1722" y="4247"/>
                  </a:lnTo>
                  <a:lnTo>
                    <a:pt x="1933" y="4290"/>
                  </a:lnTo>
                  <a:lnTo>
                    <a:pt x="2155" y="4300"/>
                  </a:lnTo>
                  <a:lnTo>
                    <a:pt x="2155" y="4300"/>
                  </a:lnTo>
                  <a:lnTo>
                    <a:pt x="2303" y="4290"/>
                  </a:lnTo>
                  <a:lnTo>
                    <a:pt x="2462" y="4269"/>
                  </a:lnTo>
                  <a:lnTo>
                    <a:pt x="2609" y="4247"/>
                  </a:lnTo>
                  <a:lnTo>
                    <a:pt x="2757" y="4205"/>
                  </a:lnTo>
                  <a:lnTo>
                    <a:pt x="2895" y="4163"/>
                  </a:lnTo>
                  <a:lnTo>
                    <a:pt x="3032" y="4110"/>
                  </a:lnTo>
                  <a:lnTo>
                    <a:pt x="3169" y="4047"/>
                  </a:lnTo>
                  <a:lnTo>
                    <a:pt x="3296" y="3973"/>
                  </a:lnTo>
                  <a:lnTo>
                    <a:pt x="3296" y="328"/>
                  </a:lnTo>
                  <a:lnTo>
                    <a:pt x="3296" y="328"/>
                  </a:lnTo>
                  <a:lnTo>
                    <a:pt x="3169" y="254"/>
                  </a:lnTo>
                  <a:lnTo>
                    <a:pt x="3032" y="191"/>
                  </a:lnTo>
                  <a:lnTo>
                    <a:pt x="2895" y="138"/>
                  </a:lnTo>
                  <a:lnTo>
                    <a:pt x="2757" y="85"/>
                  </a:lnTo>
                  <a:lnTo>
                    <a:pt x="2609" y="53"/>
                  </a:lnTo>
                  <a:lnTo>
                    <a:pt x="2462" y="22"/>
                  </a:lnTo>
                  <a:lnTo>
                    <a:pt x="2303" y="11"/>
                  </a:lnTo>
                  <a:lnTo>
                    <a:pt x="21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2809950" y="3314650"/>
              <a:ext cx="31975" cy="9000"/>
            </a:xfrm>
            <a:custGeom>
              <a:avLst/>
              <a:gdLst/>
              <a:ahLst/>
              <a:cxnLst/>
              <a:rect l="l" t="t" r="r" b="b"/>
              <a:pathLst>
                <a:path w="1279" h="360" extrusionOk="0">
                  <a:moveTo>
                    <a:pt x="127" y="1"/>
                  </a:moveTo>
                  <a:lnTo>
                    <a:pt x="85" y="11"/>
                  </a:lnTo>
                  <a:lnTo>
                    <a:pt x="53" y="22"/>
                  </a:lnTo>
                  <a:lnTo>
                    <a:pt x="32" y="43"/>
                  </a:lnTo>
                  <a:lnTo>
                    <a:pt x="11" y="74"/>
                  </a:lnTo>
                  <a:lnTo>
                    <a:pt x="1" y="127"/>
                  </a:lnTo>
                  <a:lnTo>
                    <a:pt x="11" y="180"/>
                  </a:lnTo>
                  <a:lnTo>
                    <a:pt x="32" y="212"/>
                  </a:lnTo>
                  <a:lnTo>
                    <a:pt x="75" y="243"/>
                  </a:lnTo>
                  <a:lnTo>
                    <a:pt x="212" y="296"/>
                  </a:lnTo>
                  <a:lnTo>
                    <a:pt x="349" y="328"/>
                  </a:lnTo>
                  <a:lnTo>
                    <a:pt x="487" y="349"/>
                  </a:lnTo>
                  <a:lnTo>
                    <a:pt x="634" y="360"/>
                  </a:lnTo>
                  <a:lnTo>
                    <a:pt x="782" y="349"/>
                  </a:lnTo>
                  <a:lnTo>
                    <a:pt x="920" y="328"/>
                  </a:lnTo>
                  <a:lnTo>
                    <a:pt x="1068" y="296"/>
                  </a:lnTo>
                  <a:lnTo>
                    <a:pt x="1194" y="243"/>
                  </a:lnTo>
                  <a:lnTo>
                    <a:pt x="1237" y="212"/>
                  </a:lnTo>
                  <a:lnTo>
                    <a:pt x="1268" y="180"/>
                  </a:lnTo>
                  <a:lnTo>
                    <a:pt x="1279" y="127"/>
                  </a:lnTo>
                  <a:lnTo>
                    <a:pt x="1268" y="74"/>
                  </a:lnTo>
                  <a:lnTo>
                    <a:pt x="1247" y="43"/>
                  </a:lnTo>
                  <a:lnTo>
                    <a:pt x="1216" y="22"/>
                  </a:lnTo>
                  <a:lnTo>
                    <a:pt x="1184" y="11"/>
                  </a:lnTo>
                  <a:lnTo>
                    <a:pt x="1152" y="1"/>
                  </a:lnTo>
                  <a:lnTo>
                    <a:pt x="1099" y="11"/>
                  </a:lnTo>
                  <a:lnTo>
                    <a:pt x="983" y="53"/>
                  </a:lnTo>
                  <a:lnTo>
                    <a:pt x="877" y="85"/>
                  </a:lnTo>
                  <a:lnTo>
                    <a:pt x="761" y="96"/>
                  </a:lnTo>
                  <a:lnTo>
                    <a:pt x="634" y="106"/>
                  </a:lnTo>
                  <a:lnTo>
                    <a:pt x="518" y="96"/>
                  </a:lnTo>
                  <a:lnTo>
                    <a:pt x="402" y="85"/>
                  </a:lnTo>
                  <a:lnTo>
                    <a:pt x="286" y="53"/>
                  </a:lnTo>
                  <a:lnTo>
                    <a:pt x="170" y="11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E49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2809950" y="3314650"/>
              <a:ext cx="31975" cy="9000"/>
            </a:xfrm>
            <a:custGeom>
              <a:avLst/>
              <a:gdLst/>
              <a:ahLst/>
              <a:cxnLst/>
              <a:rect l="l" t="t" r="r" b="b"/>
              <a:pathLst>
                <a:path w="1279" h="360" fill="none" extrusionOk="0">
                  <a:moveTo>
                    <a:pt x="1152" y="1"/>
                  </a:moveTo>
                  <a:lnTo>
                    <a:pt x="1152" y="1"/>
                  </a:lnTo>
                  <a:lnTo>
                    <a:pt x="1099" y="11"/>
                  </a:lnTo>
                  <a:lnTo>
                    <a:pt x="1099" y="11"/>
                  </a:lnTo>
                  <a:lnTo>
                    <a:pt x="983" y="53"/>
                  </a:lnTo>
                  <a:lnTo>
                    <a:pt x="877" y="85"/>
                  </a:lnTo>
                  <a:lnTo>
                    <a:pt x="761" y="96"/>
                  </a:lnTo>
                  <a:lnTo>
                    <a:pt x="634" y="106"/>
                  </a:lnTo>
                  <a:lnTo>
                    <a:pt x="634" y="106"/>
                  </a:lnTo>
                  <a:lnTo>
                    <a:pt x="518" y="96"/>
                  </a:lnTo>
                  <a:lnTo>
                    <a:pt x="402" y="85"/>
                  </a:lnTo>
                  <a:lnTo>
                    <a:pt x="286" y="53"/>
                  </a:lnTo>
                  <a:lnTo>
                    <a:pt x="170" y="11"/>
                  </a:lnTo>
                  <a:lnTo>
                    <a:pt x="170" y="11"/>
                  </a:lnTo>
                  <a:lnTo>
                    <a:pt x="127" y="1"/>
                  </a:lnTo>
                  <a:lnTo>
                    <a:pt x="127" y="1"/>
                  </a:lnTo>
                  <a:lnTo>
                    <a:pt x="85" y="11"/>
                  </a:lnTo>
                  <a:lnTo>
                    <a:pt x="53" y="22"/>
                  </a:lnTo>
                  <a:lnTo>
                    <a:pt x="32" y="43"/>
                  </a:lnTo>
                  <a:lnTo>
                    <a:pt x="11" y="74"/>
                  </a:lnTo>
                  <a:lnTo>
                    <a:pt x="11" y="74"/>
                  </a:lnTo>
                  <a:lnTo>
                    <a:pt x="1" y="127"/>
                  </a:lnTo>
                  <a:lnTo>
                    <a:pt x="11" y="180"/>
                  </a:lnTo>
                  <a:lnTo>
                    <a:pt x="32" y="212"/>
                  </a:lnTo>
                  <a:lnTo>
                    <a:pt x="75" y="243"/>
                  </a:lnTo>
                  <a:lnTo>
                    <a:pt x="75" y="243"/>
                  </a:lnTo>
                  <a:lnTo>
                    <a:pt x="212" y="296"/>
                  </a:lnTo>
                  <a:lnTo>
                    <a:pt x="349" y="328"/>
                  </a:lnTo>
                  <a:lnTo>
                    <a:pt x="487" y="349"/>
                  </a:lnTo>
                  <a:lnTo>
                    <a:pt x="634" y="360"/>
                  </a:lnTo>
                  <a:lnTo>
                    <a:pt x="634" y="360"/>
                  </a:lnTo>
                  <a:lnTo>
                    <a:pt x="782" y="349"/>
                  </a:lnTo>
                  <a:lnTo>
                    <a:pt x="920" y="328"/>
                  </a:lnTo>
                  <a:lnTo>
                    <a:pt x="1068" y="296"/>
                  </a:lnTo>
                  <a:lnTo>
                    <a:pt x="1194" y="243"/>
                  </a:lnTo>
                  <a:lnTo>
                    <a:pt x="1194" y="243"/>
                  </a:lnTo>
                  <a:lnTo>
                    <a:pt x="1237" y="212"/>
                  </a:lnTo>
                  <a:lnTo>
                    <a:pt x="1268" y="180"/>
                  </a:lnTo>
                  <a:lnTo>
                    <a:pt x="1279" y="127"/>
                  </a:lnTo>
                  <a:lnTo>
                    <a:pt x="1268" y="74"/>
                  </a:lnTo>
                  <a:lnTo>
                    <a:pt x="1268" y="74"/>
                  </a:lnTo>
                  <a:lnTo>
                    <a:pt x="1247" y="43"/>
                  </a:lnTo>
                  <a:lnTo>
                    <a:pt x="1216" y="22"/>
                  </a:lnTo>
                  <a:lnTo>
                    <a:pt x="1184" y="11"/>
                  </a:lnTo>
                  <a:lnTo>
                    <a:pt x="115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2813125" y="3265800"/>
              <a:ext cx="19050" cy="41225"/>
            </a:xfrm>
            <a:custGeom>
              <a:avLst/>
              <a:gdLst/>
              <a:ahLst/>
              <a:cxnLst/>
              <a:rect l="l" t="t" r="r" b="b"/>
              <a:pathLst>
                <a:path w="762" h="1649" extrusionOk="0">
                  <a:moveTo>
                    <a:pt x="381" y="0"/>
                  </a:moveTo>
                  <a:lnTo>
                    <a:pt x="307" y="11"/>
                  </a:lnTo>
                  <a:lnTo>
                    <a:pt x="233" y="32"/>
                  </a:lnTo>
                  <a:lnTo>
                    <a:pt x="169" y="74"/>
                  </a:lnTo>
                  <a:lnTo>
                    <a:pt x="106" y="116"/>
                  </a:lnTo>
                  <a:lnTo>
                    <a:pt x="64" y="169"/>
                  </a:lnTo>
                  <a:lnTo>
                    <a:pt x="32" y="243"/>
                  </a:lnTo>
                  <a:lnTo>
                    <a:pt x="0" y="307"/>
                  </a:lnTo>
                  <a:lnTo>
                    <a:pt x="0" y="391"/>
                  </a:lnTo>
                  <a:lnTo>
                    <a:pt x="0" y="1268"/>
                  </a:lnTo>
                  <a:lnTo>
                    <a:pt x="0" y="1342"/>
                  </a:lnTo>
                  <a:lnTo>
                    <a:pt x="32" y="1416"/>
                  </a:lnTo>
                  <a:lnTo>
                    <a:pt x="64" y="1479"/>
                  </a:lnTo>
                  <a:lnTo>
                    <a:pt x="106" y="1543"/>
                  </a:lnTo>
                  <a:lnTo>
                    <a:pt x="169" y="1585"/>
                  </a:lnTo>
                  <a:lnTo>
                    <a:pt x="233" y="1616"/>
                  </a:lnTo>
                  <a:lnTo>
                    <a:pt x="307" y="1648"/>
                  </a:lnTo>
                  <a:lnTo>
                    <a:pt x="455" y="1648"/>
                  </a:lnTo>
                  <a:lnTo>
                    <a:pt x="529" y="1616"/>
                  </a:lnTo>
                  <a:lnTo>
                    <a:pt x="592" y="1585"/>
                  </a:lnTo>
                  <a:lnTo>
                    <a:pt x="655" y="1543"/>
                  </a:lnTo>
                  <a:lnTo>
                    <a:pt x="698" y="1479"/>
                  </a:lnTo>
                  <a:lnTo>
                    <a:pt x="740" y="1416"/>
                  </a:lnTo>
                  <a:lnTo>
                    <a:pt x="761" y="1342"/>
                  </a:lnTo>
                  <a:lnTo>
                    <a:pt x="761" y="1268"/>
                  </a:lnTo>
                  <a:lnTo>
                    <a:pt x="761" y="391"/>
                  </a:lnTo>
                  <a:lnTo>
                    <a:pt x="761" y="307"/>
                  </a:lnTo>
                  <a:lnTo>
                    <a:pt x="740" y="243"/>
                  </a:lnTo>
                  <a:lnTo>
                    <a:pt x="698" y="169"/>
                  </a:lnTo>
                  <a:lnTo>
                    <a:pt x="655" y="116"/>
                  </a:lnTo>
                  <a:lnTo>
                    <a:pt x="592" y="74"/>
                  </a:lnTo>
                  <a:lnTo>
                    <a:pt x="529" y="32"/>
                  </a:lnTo>
                  <a:lnTo>
                    <a:pt x="455" y="11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2813125" y="3265800"/>
              <a:ext cx="19050" cy="41225"/>
            </a:xfrm>
            <a:custGeom>
              <a:avLst/>
              <a:gdLst/>
              <a:ahLst/>
              <a:cxnLst/>
              <a:rect l="l" t="t" r="r" b="b"/>
              <a:pathLst>
                <a:path w="762" h="1649" fill="none" extrusionOk="0">
                  <a:moveTo>
                    <a:pt x="381" y="0"/>
                  </a:moveTo>
                  <a:lnTo>
                    <a:pt x="381" y="0"/>
                  </a:lnTo>
                  <a:lnTo>
                    <a:pt x="307" y="11"/>
                  </a:lnTo>
                  <a:lnTo>
                    <a:pt x="233" y="32"/>
                  </a:lnTo>
                  <a:lnTo>
                    <a:pt x="169" y="74"/>
                  </a:lnTo>
                  <a:lnTo>
                    <a:pt x="106" y="116"/>
                  </a:lnTo>
                  <a:lnTo>
                    <a:pt x="64" y="169"/>
                  </a:lnTo>
                  <a:lnTo>
                    <a:pt x="32" y="243"/>
                  </a:lnTo>
                  <a:lnTo>
                    <a:pt x="0" y="307"/>
                  </a:lnTo>
                  <a:lnTo>
                    <a:pt x="0" y="391"/>
                  </a:lnTo>
                  <a:lnTo>
                    <a:pt x="0" y="1268"/>
                  </a:lnTo>
                  <a:lnTo>
                    <a:pt x="0" y="1268"/>
                  </a:lnTo>
                  <a:lnTo>
                    <a:pt x="0" y="1342"/>
                  </a:lnTo>
                  <a:lnTo>
                    <a:pt x="32" y="1416"/>
                  </a:lnTo>
                  <a:lnTo>
                    <a:pt x="64" y="1479"/>
                  </a:lnTo>
                  <a:lnTo>
                    <a:pt x="106" y="1543"/>
                  </a:lnTo>
                  <a:lnTo>
                    <a:pt x="169" y="1585"/>
                  </a:lnTo>
                  <a:lnTo>
                    <a:pt x="233" y="1616"/>
                  </a:lnTo>
                  <a:lnTo>
                    <a:pt x="307" y="1648"/>
                  </a:lnTo>
                  <a:lnTo>
                    <a:pt x="381" y="1648"/>
                  </a:lnTo>
                  <a:lnTo>
                    <a:pt x="381" y="1648"/>
                  </a:lnTo>
                  <a:lnTo>
                    <a:pt x="455" y="1648"/>
                  </a:lnTo>
                  <a:lnTo>
                    <a:pt x="529" y="1616"/>
                  </a:lnTo>
                  <a:lnTo>
                    <a:pt x="592" y="1585"/>
                  </a:lnTo>
                  <a:lnTo>
                    <a:pt x="655" y="1543"/>
                  </a:lnTo>
                  <a:lnTo>
                    <a:pt x="698" y="1479"/>
                  </a:lnTo>
                  <a:lnTo>
                    <a:pt x="740" y="1416"/>
                  </a:lnTo>
                  <a:lnTo>
                    <a:pt x="761" y="1342"/>
                  </a:lnTo>
                  <a:lnTo>
                    <a:pt x="761" y="1268"/>
                  </a:lnTo>
                  <a:lnTo>
                    <a:pt x="761" y="391"/>
                  </a:lnTo>
                  <a:lnTo>
                    <a:pt x="761" y="391"/>
                  </a:lnTo>
                  <a:lnTo>
                    <a:pt x="761" y="307"/>
                  </a:lnTo>
                  <a:lnTo>
                    <a:pt x="740" y="243"/>
                  </a:lnTo>
                  <a:lnTo>
                    <a:pt x="698" y="169"/>
                  </a:lnTo>
                  <a:lnTo>
                    <a:pt x="655" y="116"/>
                  </a:lnTo>
                  <a:lnTo>
                    <a:pt x="592" y="74"/>
                  </a:lnTo>
                  <a:lnTo>
                    <a:pt x="529" y="32"/>
                  </a:lnTo>
                  <a:lnTo>
                    <a:pt x="455" y="11"/>
                  </a:lnTo>
                  <a:lnTo>
                    <a:pt x="3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2627450" y="3248625"/>
              <a:ext cx="116775" cy="117025"/>
            </a:xfrm>
            <a:custGeom>
              <a:avLst/>
              <a:gdLst/>
              <a:ahLst/>
              <a:cxnLst/>
              <a:rect l="l" t="t" r="r" b="b"/>
              <a:pathLst>
                <a:path w="4671" h="4681" extrusionOk="0">
                  <a:moveTo>
                    <a:pt x="2336" y="381"/>
                  </a:moveTo>
                  <a:lnTo>
                    <a:pt x="2536" y="391"/>
                  </a:lnTo>
                  <a:lnTo>
                    <a:pt x="2726" y="423"/>
                  </a:lnTo>
                  <a:lnTo>
                    <a:pt x="2917" y="465"/>
                  </a:lnTo>
                  <a:lnTo>
                    <a:pt x="3096" y="539"/>
                  </a:lnTo>
                  <a:lnTo>
                    <a:pt x="3265" y="613"/>
                  </a:lnTo>
                  <a:lnTo>
                    <a:pt x="3434" y="719"/>
                  </a:lnTo>
                  <a:lnTo>
                    <a:pt x="3582" y="824"/>
                  </a:lnTo>
                  <a:lnTo>
                    <a:pt x="3719" y="951"/>
                  </a:lnTo>
                  <a:lnTo>
                    <a:pt x="3846" y="1089"/>
                  </a:lnTo>
                  <a:lnTo>
                    <a:pt x="3962" y="1247"/>
                  </a:lnTo>
                  <a:lnTo>
                    <a:pt x="4057" y="1406"/>
                  </a:lnTo>
                  <a:lnTo>
                    <a:pt x="4142" y="1575"/>
                  </a:lnTo>
                  <a:lnTo>
                    <a:pt x="4205" y="1754"/>
                  </a:lnTo>
                  <a:lnTo>
                    <a:pt x="4258" y="1944"/>
                  </a:lnTo>
                  <a:lnTo>
                    <a:pt x="4279" y="2134"/>
                  </a:lnTo>
                  <a:lnTo>
                    <a:pt x="4290" y="2335"/>
                  </a:lnTo>
                  <a:lnTo>
                    <a:pt x="4279" y="2536"/>
                  </a:lnTo>
                  <a:lnTo>
                    <a:pt x="4258" y="2737"/>
                  </a:lnTo>
                  <a:lnTo>
                    <a:pt x="4205" y="2916"/>
                  </a:lnTo>
                  <a:lnTo>
                    <a:pt x="4142" y="3096"/>
                  </a:lnTo>
                  <a:lnTo>
                    <a:pt x="4057" y="3275"/>
                  </a:lnTo>
                  <a:lnTo>
                    <a:pt x="3962" y="3434"/>
                  </a:lnTo>
                  <a:lnTo>
                    <a:pt x="3846" y="3582"/>
                  </a:lnTo>
                  <a:lnTo>
                    <a:pt x="3719" y="3719"/>
                  </a:lnTo>
                  <a:lnTo>
                    <a:pt x="3582" y="3846"/>
                  </a:lnTo>
                  <a:lnTo>
                    <a:pt x="3434" y="3962"/>
                  </a:lnTo>
                  <a:lnTo>
                    <a:pt x="3265" y="4057"/>
                  </a:lnTo>
                  <a:lnTo>
                    <a:pt x="3096" y="4142"/>
                  </a:lnTo>
                  <a:lnTo>
                    <a:pt x="2917" y="4205"/>
                  </a:lnTo>
                  <a:lnTo>
                    <a:pt x="2726" y="4258"/>
                  </a:lnTo>
                  <a:lnTo>
                    <a:pt x="2536" y="4290"/>
                  </a:lnTo>
                  <a:lnTo>
                    <a:pt x="2336" y="4300"/>
                  </a:lnTo>
                  <a:lnTo>
                    <a:pt x="2135" y="4290"/>
                  </a:lnTo>
                  <a:lnTo>
                    <a:pt x="1945" y="4258"/>
                  </a:lnTo>
                  <a:lnTo>
                    <a:pt x="1754" y="4205"/>
                  </a:lnTo>
                  <a:lnTo>
                    <a:pt x="1575" y="4142"/>
                  </a:lnTo>
                  <a:lnTo>
                    <a:pt x="1406" y="4057"/>
                  </a:lnTo>
                  <a:lnTo>
                    <a:pt x="1247" y="3962"/>
                  </a:lnTo>
                  <a:lnTo>
                    <a:pt x="1089" y="3846"/>
                  </a:lnTo>
                  <a:lnTo>
                    <a:pt x="952" y="3719"/>
                  </a:lnTo>
                  <a:lnTo>
                    <a:pt x="825" y="3582"/>
                  </a:lnTo>
                  <a:lnTo>
                    <a:pt x="719" y="3434"/>
                  </a:lnTo>
                  <a:lnTo>
                    <a:pt x="614" y="3275"/>
                  </a:lnTo>
                  <a:lnTo>
                    <a:pt x="529" y="3096"/>
                  </a:lnTo>
                  <a:lnTo>
                    <a:pt x="466" y="2916"/>
                  </a:lnTo>
                  <a:lnTo>
                    <a:pt x="423" y="2737"/>
                  </a:lnTo>
                  <a:lnTo>
                    <a:pt x="392" y="2536"/>
                  </a:lnTo>
                  <a:lnTo>
                    <a:pt x="381" y="2335"/>
                  </a:lnTo>
                  <a:lnTo>
                    <a:pt x="392" y="2134"/>
                  </a:lnTo>
                  <a:lnTo>
                    <a:pt x="423" y="1944"/>
                  </a:lnTo>
                  <a:lnTo>
                    <a:pt x="466" y="1754"/>
                  </a:lnTo>
                  <a:lnTo>
                    <a:pt x="529" y="1575"/>
                  </a:lnTo>
                  <a:lnTo>
                    <a:pt x="614" y="1406"/>
                  </a:lnTo>
                  <a:lnTo>
                    <a:pt x="719" y="1247"/>
                  </a:lnTo>
                  <a:lnTo>
                    <a:pt x="825" y="1089"/>
                  </a:lnTo>
                  <a:lnTo>
                    <a:pt x="952" y="951"/>
                  </a:lnTo>
                  <a:lnTo>
                    <a:pt x="1089" y="824"/>
                  </a:lnTo>
                  <a:lnTo>
                    <a:pt x="1247" y="719"/>
                  </a:lnTo>
                  <a:lnTo>
                    <a:pt x="1406" y="613"/>
                  </a:lnTo>
                  <a:lnTo>
                    <a:pt x="1575" y="539"/>
                  </a:lnTo>
                  <a:lnTo>
                    <a:pt x="1754" y="465"/>
                  </a:lnTo>
                  <a:lnTo>
                    <a:pt x="1945" y="423"/>
                  </a:lnTo>
                  <a:lnTo>
                    <a:pt x="2135" y="391"/>
                  </a:lnTo>
                  <a:lnTo>
                    <a:pt x="2336" y="381"/>
                  </a:lnTo>
                  <a:close/>
                  <a:moveTo>
                    <a:pt x="2336" y="0"/>
                  </a:moveTo>
                  <a:lnTo>
                    <a:pt x="2103" y="11"/>
                  </a:lnTo>
                  <a:lnTo>
                    <a:pt x="1871" y="53"/>
                  </a:lnTo>
                  <a:lnTo>
                    <a:pt x="1638" y="106"/>
                  </a:lnTo>
                  <a:lnTo>
                    <a:pt x="1427" y="180"/>
                  </a:lnTo>
                  <a:lnTo>
                    <a:pt x="1226" y="286"/>
                  </a:lnTo>
                  <a:lnTo>
                    <a:pt x="1036" y="402"/>
                  </a:lnTo>
                  <a:lnTo>
                    <a:pt x="846" y="539"/>
                  </a:lnTo>
                  <a:lnTo>
                    <a:pt x="688" y="687"/>
                  </a:lnTo>
                  <a:lnTo>
                    <a:pt x="529" y="856"/>
                  </a:lnTo>
                  <a:lnTo>
                    <a:pt x="402" y="1036"/>
                  </a:lnTo>
                  <a:lnTo>
                    <a:pt x="286" y="1226"/>
                  </a:lnTo>
                  <a:lnTo>
                    <a:pt x="180" y="1427"/>
                  </a:lnTo>
                  <a:lnTo>
                    <a:pt x="106" y="1648"/>
                  </a:lnTo>
                  <a:lnTo>
                    <a:pt x="43" y="1870"/>
                  </a:lnTo>
                  <a:lnTo>
                    <a:pt x="11" y="2103"/>
                  </a:lnTo>
                  <a:lnTo>
                    <a:pt x="1" y="2335"/>
                  </a:lnTo>
                  <a:lnTo>
                    <a:pt x="11" y="2578"/>
                  </a:lnTo>
                  <a:lnTo>
                    <a:pt x="43" y="2811"/>
                  </a:lnTo>
                  <a:lnTo>
                    <a:pt x="106" y="3032"/>
                  </a:lnTo>
                  <a:lnTo>
                    <a:pt x="180" y="3244"/>
                  </a:lnTo>
                  <a:lnTo>
                    <a:pt x="286" y="3455"/>
                  </a:lnTo>
                  <a:lnTo>
                    <a:pt x="402" y="3645"/>
                  </a:lnTo>
                  <a:lnTo>
                    <a:pt x="529" y="3825"/>
                  </a:lnTo>
                  <a:lnTo>
                    <a:pt x="688" y="3994"/>
                  </a:lnTo>
                  <a:lnTo>
                    <a:pt x="846" y="4142"/>
                  </a:lnTo>
                  <a:lnTo>
                    <a:pt x="1036" y="4279"/>
                  </a:lnTo>
                  <a:lnTo>
                    <a:pt x="1226" y="4395"/>
                  </a:lnTo>
                  <a:lnTo>
                    <a:pt x="1427" y="4490"/>
                  </a:lnTo>
                  <a:lnTo>
                    <a:pt x="1638" y="4575"/>
                  </a:lnTo>
                  <a:lnTo>
                    <a:pt x="1871" y="4628"/>
                  </a:lnTo>
                  <a:lnTo>
                    <a:pt x="2103" y="4659"/>
                  </a:lnTo>
                  <a:lnTo>
                    <a:pt x="2336" y="4680"/>
                  </a:lnTo>
                  <a:lnTo>
                    <a:pt x="2578" y="4659"/>
                  </a:lnTo>
                  <a:lnTo>
                    <a:pt x="2811" y="4628"/>
                  </a:lnTo>
                  <a:lnTo>
                    <a:pt x="3033" y="4575"/>
                  </a:lnTo>
                  <a:lnTo>
                    <a:pt x="3244" y="4490"/>
                  </a:lnTo>
                  <a:lnTo>
                    <a:pt x="3455" y="4395"/>
                  </a:lnTo>
                  <a:lnTo>
                    <a:pt x="3645" y="4279"/>
                  </a:lnTo>
                  <a:lnTo>
                    <a:pt x="3825" y="4142"/>
                  </a:lnTo>
                  <a:lnTo>
                    <a:pt x="3994" y="3994"/>
                  </a:lnTo>
                  <a:lnTo>
                    <a:pt x="4142" y="3825"/>
                  </a:lnTo>
                  <a:lnTo>
                    <a:pt x="4279" y="3645"/>
                  </a:lnTo>
                  <a:lnTo>
                    <a:pt x="4396" y="3455"/>
                  </a:lnTo>
                  <a:lnTo>
                    <a:pt x="4491" y="3244"/>
                  </a:lnTo>
                  <a:lnTo>
                    <a:pt x="4565" y="3032"/>
                  </a:lnTo>
                  <a:lnTo>
                    <a:pt x="4628" y="2811"/>
                  </a:lnTo>
                  <a:lnTo>
                    <a:pt x="4660" y="2578"/>
                  </a:lnTo>
                  <a:lnTo>
                    <a:pt x="4670" y="2335"/>
                  </a:lnTo>
                  <a:lnTo>
                    <a:pt x="4660" y="2103"/>
                  </a:lnTo>
                  <a:lnTo>
                    <a:pt x="4628" y="1870"/>
                  </a:lnTo>
                  <a:lnTo>
                    <a:pt x="4565" y="1648"/>
                  </a:lnTo>
                  <a:lnTo>
                    <a:pt x="4491" y="1427"/>
                  </a:lnTo>
                  <a:lnTo>
                    <a:pt x="4396" y="1226"/>
                  </a:lnTo>
                  <a:lnTo>
                    <a:pt x="4279" y="1036"/>
                  </a:lnTo>
                  <a:lnTo>
                    <a:pt x="4142" y="856"/>
                  </a:lnTo>
                  <a:lnTo>
                    <a:pt x="3994" y="687"/>
                  </a:lnTo>
                  <a:lnTo>
                    <a:pt x="3825" y="539"/>
                  </a:lnTo>
                  <a:lnTo>
                    <a:pt x="3645" y="402"/>
                  </a:lnTo>
                  <a:lnTo>
                    <a:pt x="3455" y="286"/>
                  </a:lnTo>
                  <a:lnTo>
                    <a:pt x="3244" y="180"/>
                  </a:lnTo>
                  <a:lnTo>
                    <a:pt x="3033" y="106"/>
                  </a:lnTo>
                  <a:lnTo>
                    <a:pt x="2811" y="53"/>
                  </a:lnTo>
                  <a:lnTo>
                    <a:pt x="2578" y="11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2772175" y="3248625"/>
              <a:ext cx="117025" cy="117025"/>
            </a:xfrm>
            <a:custGeom>
              <a:avLst/>
              <a:gdLst/>
              <a:ahLst/>
              <a:cxnLst/>
              <a:rect l="l" t="t" r="r" b="b"/>
              <a:pathLst>
                <a:path w="4681" h="4681" extrusionOk="0">
                  <a:moveTo>
                    <a:pt x="2346" y="381"/>
                  </a:moveTo>
                  <a:lnTo>
                    <a:pt x="2536" y="391"/>
                  </a:lnTo>
                  <a:lnTo>
                    <a:pt x="2737" y="423"/>
                  </a:lnTo>
                  <a:lnTo>
                    <a:pt x="2927" y="465"/>
                  </a:lnTo>
                  <a:lnTo>
                    <a:pt x="3107" y="539"/>
                  </a:lnTo>
                  <a:lnTo>
                    <a:pt x="3276" y="613"/>
                  </a:lnTo>
                  <a:lnTo>
                    <a:pt x="3434" y="719"/>
                  </a:lnTo>
                  <a:lnTo>
                    <a:pt x="3582" y="824"/>
                  </a:lnTo>
                  <a:lnTo>
                    <a:pt x="3720" y="951"/>
                  </a:lnTo>
                  <a:lnTo>
                    <a:pt x="3846" y="1089"/>
                  </a:lnTo>
                  <a:lnTo>
                    <a:pt x="3962" y="1247"/>
                  </a:lnTo>
                  <a:lnTo>
                    <a:pt x="4058" y="1406"/>
                  </a:lnTo>
                  <a:lnTo>
                    <a:pt x="4142" y="1575"/>
                  </a:lnTo>
                  <a:lnTo>
                    <a:pt x="4205" y="1754"/>
                  </a:lnTo>
                  <a:lnTo>
                    <a:pt x="4258" y="1944"/>
                  </a:lnTo>
                  <a:lnTo>
                    <a:pt x="4290" y="2134"/>
                  </a:lnTo>
                  <a:lnTo>
                    <a:pt x="4301" y="2335"/>
                  </a:lnTo>
                  <a:lnTo>
                    <a:pt x="4290" y="2536"/>
                  </a:lnTo>
                  <a:lnTo>
                    <a:pt x="4258" y="2737"/>
                  </a:lnTo>
                  <a:lnTo>
                    <a:pt x="4205" y="2916"/>
                  </a:lnTo>
                  <a:lnTo>
                    <a:pt x="4142" y="3096"/>
                  </a:lnTo>
                  <a:lnTo>
                    <a:pt x="4058" y="3275"/>
                  </a:lnTo>
                  <a:lnTo>
                    <a:pt x="3962" y="3434"/>
                  </a:lnTo>
                  <a:lnTo>
                    <a:pt x="3846" y="3582"/>
                  </a:lnTo>
                  <a:lnTo>
                    <a:pt x="3720" y="3719"/>
                  </a:lnTo>
                  <a:lnTo>
                    <a:pt x="3582" y="3846"/>
                  </a:lnTo>
                  <a:lnTo>
                    <a:pt x="3434" y="3962"/>
                  </a:lnTo>
                  <a:lnTo>
                    <a:pt x="3276" y="4057"/>
                  </a:lnTo>
                  <a:lnTo>
                    <a:pt x="3107" y="4142"/>
                  </a:lnTo>
                  <a:lnTo>
                    <a:pt x="2927" y="4205"/>
                  </a:lnTo>
                  <a:lnTo>
                    <a:pt x="2737" y="4258"/>
                  </a:lnTo>
                  <a:lnTo>
                    <a:pt x="2536" y="4290"/>
                  </a:lnTo>
                  <a:lnTo>
                    <a:pt x="2346" y="4300"/>
                  </a:lnTo>
                  <a:lnTo>
                    <a:pt x="2145" y="4290"/>
                  </a:lnTo>
                  <a:lnTo>
                    <a:pt x="1945" y="4258"/>
                  </a:lnTo>
                  <a:lnTo>
                    <a:pt x="1755" y="4205"/>
                  </a:lnTo>
                  <a:lnTo>
                    <a:pt x="1575" y="4142"/>
                  </a:lnTo>
                  <a:lnTo>
                    <a:pt x="1406" y="4057"/>
                  </a:lnTo>
                  <a:lnTo>
                    <a:pt x="1248" y="3962"/>
                  </a:lnTo>
                  <a:lnTo>
                    <a:pt x="1100" y="3846"/>
                  </a:lnTo>
                  <a:lnTo>
                    <a:pt x="962" y="3719"/>
                  </a:lnTo>
                  <a:lnTo>
                    <a:pt x="836" y="3582"/>
                  </a:lnTo>
                  <a:lnTo>
                    <a:pt x="719" y="3434"/>
                  </a:lnTo>
                  <a:lnTo>
                    <a:pt x="624" y="3275"/>
                  </a:lnTo>
                  <a:lnTo>
                    <a:pt x="540" y="3096"/>
                  </a:lnTo>
                  <a:lnTo>
                    <a:pt x="476" y="2916"/>
                  </a:lnTo>
                  <a:lnTo>
                    <a:pt x="424" y="2737"/>
                  </a:lnTo>
                  <a:lnTo>
                    <a:pt x="392" y="2536"/>
                  </a:lnTo>
                  <a:lnTo>
                    <a:pt x="381" y="2335"/>
                  </a:lnTo>
                  <a:lnTo>
                    <a:pt x="392" y="2134"/>
                  </a:lnTo>
                  <a:lnTo>
                    <a:pt x="424" y="1944"/>
                  </a:lnTo>
                  <a:lnTo>
                    <a:pt x="476" y="1754"/>
                  </a:lnTo>
                  <a:lnTo>
                    <a:pt x="540" y="1575"/>
                  </a:lnTo>
                  <a:lnTo>
                    <a:pt x="624" y="1406"/>
                  </a:lnTo>
                  <a:lnTo>
                    <a:pt x="719" y="1247"/>
                  </a:lnTo>
                  <a:lnTo>
                    <a:pt x="836" y="1089"/>
                  </a:lnTo>
                  <a:lnTo>
                    <a:pt x="962" y="951"/>
                  </a:lnTo>
                  <a:lnTo>
                    <a:pt x="1100" y="824"/>
                  </a:lnTo>
                  <a:lnTo>
                    <a:pt x="1248" y="719"/>
                  </a:lnTo>
                  <a:lnTo>
                    <a:pt x="1406" y="613"/>
                  </a:lnTo>
                  <a:lnTo>
                    <a:pt x="1575" y="539"/>
                  </a:lnTo>
                  <a:lnTo>
                    <a:pt x="1755" y="465"/>
                  </a:lnTo>
                  <a:lnTo>
                    <a:pt x="1945" y="423"/>
                  </a:lnTo>
                  <a:lnTo>
                    <a:pt x="2145" y="391"/>
                  </a:lnTo>
                  <a:lnTo>
                    <a:pt x="2346" y="381"/>
                  </a:lnTo>
                  <a:close/>
                  <a:moveTo>
                    <a:pt x="2346" y="0"/>
                  </a:moveTo>
                  <a:lnTo>
                    <a:pt x="2103" y="11"/>
                  </a:lnTo>
                  <a:lnTo>
                    <a:pt x="1871" y="53"/>
                  </a:lnTo>
                  <a:lnTo>
                    <a:pt x="1649" y="106"/>
                  </a:lnTo>
                  <a:lnTo>
                    <a:pt x="1427" y="180"/>
                  </a:lnTo>
                  <a:lnTo>
                    <a:pt x="1226" y="286"/>
                  </a:lnTo>
                  <a:lnTo>
                    <a:pt x="1036" y="402"/>
                  </a:lnTo>
                  <a:lnTo>
                    <a:pt x="857" y="539"/>
                  </a:lnTo>
                  <a:lnTo>
                    <a:pt x="688" y="687"/>
                  </a:lnTo>
                  <a:lnTo>
                    <a:pt x="540" y="856"/>
                  </a:lnTo>
                  <a:lnTo>
                    <a:pt x="402" y="1036"/>
                  </a:lnTo>
                  <a:lnTo>
                    <a:pt x="286" y="1226"/>
                  </a:lnTo>
                  <a:lnTo>
                    <a:pt x="191" y="1427"/>
                  </a:lnTo>
                  <a:lnTo>
                    <a:pt x="107" y="1648"/>
                  </a:lnTo>
                  <a:lnTo>
                    <a:pt x="54" y="1870"/>
                  </a:lnTo>
                  <a:lnTo>
                    <a:pt x="12" y="2103"/>
                  </a:lnTo>
                  <a:lnTo>
                    <a:pt x="1" y="2335"/>
                  </a:lnTo>
                  <a:lnTo>
                    <a:pt x="12" y="2578"/>
                  </a:lnTo>
                  <a:lnTo>
                    <a:pt x="54" y="2811"/>
                  </a:lnTo>
                  <a:lnTo>
                    <a:pt x="107" y="3032"/>
                  </a:lnTo>
                  <a:lnTo>
                    <a:pt x="191" y="3244"/>
                  </a:lnTo>
                  <a:lnTo>
                    <a:pt x="286" y="3455"/>
                  </a:lnTo>
                  <a:lnTo>
                    <a:pt x="402" y="3645"/>
                  </a:lnTo>
                  <a:lnTo>
                    <a:pt x="540" y="3825"/>
                  </a:lnTo>
                  <a:lnTo>
                    <a:pt x="688" y="3994"/>
                  </a:lnTo>
                  <a:lnTo>
                    <a:pt x="857" y="4142"/>
                  </a:lnTo>
                  <a:lnTo>
                    <a:pt x="1036" y="4279"/>
                  </a:lnTo>
                  <a:lnTo>
                    <a:pt x="1226" y="4395"/>
                  </a:lnTo>
                  <a:lnTo>
                    <a:pt x="1427" y="4490"/>
                  </a:lnTo>
                  <a:lnTo>
                    <a:pt x="1649" y="4575"/>
                  </a:lnTo>
                  <a:lnTo>
                    <a:pt x="1871" y="4628"/>
                  </a:lnTo>
                  <a:lnTo>
                    <a:pt x="2103" y="4659"/>
                  </a:lnTo>
                  <a:lnTo>
                    <a:pt x="2346" y="4680"/>
                  </a:lnTo>
                  <a:lnTo>
                    <a:pt x="2579" y="4659"/>
                  </a:lnTo>
                  <a:lnTo>
                    <a:pt x="2811" y="4628"/>
                  </a:lnTo>
                  <a:lnTo>
                    <a:pt x="3033" y="4575"/>
                  </a:lnTo>
                  <a:lnTo>
                    <a:pt x="3255" y="4490"/>
                  </a:lnTo>
                  <a:lnTo>
                    <a:pt x="3455" y="4395"/>
                  </a:lnTo>
                  <a:lnTo>
                    <a:pt x="3646" y="4279"/>
                  </a:lnTo>
                  <a:lnTo>
                    <a:pt x="3825" y="4142"/>
                  </a:lnTo>
                  <a:lnTo>
                    <a:pt x="3994" y="3994"/>
                  </a:lnTo>
                  <a:lnTo>
                    <a:pt x="4142" y="3825"/>
                  </a:lnTo>
                  <a:lnTo>
                    <a:pt x="4279" y="3645"/>
                  </a:lnTo>
                  <a:lnTo>
                    <a:pt x="4396" y="3455"/>
                  </a:lnTo>
                  <a:lnTo>
                    <a:pt x="4491" y="3244"/>
                  </a:lnTo>
                  <a:lnTo>
                    <a:pt x="4575" y="3032"/>
                  </a:lnTo>
                  <a:lnTo>
                    <a:pt x="4628" y="2811"/>
                  </a:lnTo>
                  <a:lnTo>
                    <a:pt x="4670" y="2578"/>
                  </a:lnTo>
                  <a:lnTo>
                    <a:pt x="4681" y="2335"/>
                  </a:lnTo>
                  <a:lnTo>
                    <a:pt x="4670" y="2103"/>
                  </a:lnTo>
                  <a:lnTo>
                    <a:pt x="4628" y="1870"/>
                  </a:lnTo>
                  <a:lnTo>
                    <a:pt x="4575" y="1648"/>
                  </a:lnTo>
                  <a:lnTo>
                    <a:pt x="4491" y="1427"/>
                  </a:lnTo>
                  <a:lnTo>
                    <a:pt x="4396" y="1226"/>
                  </a:lnTo>
                  <a:lnTo>
                    <a:pt x="4279" y="1036"/>
                  </a:lnTo>
                  <a:lnTo>
                    <a:pt x="4142" y="856"/>
                  </a:lnTo>
                  <a:lnTo>
                    <a:pt x="3994" y="687"/>
                  </a:lnTo>
                  <a:lnTo>
                    <a:pt x="3825" y="539"/>
                  </a:lnTo>
                  <a:lnTo>
                    <a:pt x="3646" y="402"/>
                  </a:lnTo>
                  <a:lnTo>
                    <a:pt x="3455" y="286"/>
                  </a:lnTo>
                  <a:lnTo>
                    <a:pt x="3255" y="180"/>
                  </a:lnTo>
                  <a:lnTo>
                    <a:pt x="3033" y="106"/>
                  </a:lnTo>
                  <a:lnTo>
                    <a:pt x="2811" y="53"/>
                  </a:lnTo>
                  <a:lnTo>
                    <a:pt x="2579" y="11"/>
                  </a:lnTo>
                  <a:lnTo>
                    <a:pt x="2346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2750000" y="3219300"/>
              <a:ext cx="57075" cy="175400"/>
            </a:xfrm>
            <a:custGeom>
              <a:avLst/>
              <a:gdLst/>
              <a:ahLst/>
              <a:cxnLst/>
              <a:rect l="l" t="t" r="r" b="b"/>
              <a:pathLst>
                <a:path w="2283" h="7016" extrusionOk="0">
                  <a:moveTo>
                    <a:pt x="634" y="1"/>
                  </a:moveTo>
                  <a:lnTo>
                    <a:pt x="592" y="11"/>
                  </a:lnTo>
                  <a:lnTo>
                    <a:pt x="550" y="22"/>
                  </a:lnTo>
                  <a:lnTo>
                    <a:pt x="508" y="43"/>
                  </a:lnTo>
                  <a:lnTo>
                    <a:pt x="476" y="75"/>
                  </a:lnTo>
                  <a:lnTo>
                    <a:pt x="455" y="117"/>
                  </a:lnTo>
                  <a:lnTo>
                    <a:pt x="434" y="149"/>
                  </a:lnTo>
                  <a:lnTo>
                    <a:pt x="360" y="371"/>
                  </a:lnTo>
                  <a:lnTo>
                    <a:pt x="296" y="582"/>
                  </a:lnTo>
                  <a:lnTo>
                    <a:pt x="191" y="994"/>
                  </a:lnTo>
                  <a:lnTo>
                    <a:pt x="106" y="1406"/>
                  </a:lnTo>
                  <a:lnTo>
                    <a:pt x="53" y="1786"/>
                  </a:lnTo>
                  <a:lnTo>
                    <a:pt x="22" y="2167"/>
                  </a:lnTo>
                  <a:lnTo>
                    <a:pt x="1" y="2515"/>
                  </a:lnTo>
                  <a:lnTo>
                    <a:pt x="1" y="2843"/>
                  </a:lnTo>
                  <a:lnTo>
                    <a:pt x="11" y="3149"/>
                  </a:lnTo>
                  <a:lnTo>
                    <a:pt x="32" y="3434"/>
                  </a:lnTo>
                  <a:lnTo>
                    <a:pt x="64" y="3688"/>
                  </a:lnTo>
                  <a:lnTo>
                    <a:pt x="96" y="3910"/>
                  </a:lnTo>
                  <a:lnTo>
                    <a:pt x="127" y="4100"/>
                  </a:lnTo>
                  <a:lnTo>
                    <a:pt x="191" y="4364"/>
                  </a:lnTo>
                  <a:lnTo>
                    <a:pt x="222" y="4480"/>
                  </a:lnTo>
                  <a:lnTo>
                    <a:pt x="444" y="5135"/>
                  </a:lnTo>
                  <a:lnTo>
                    <a:pt x="465" y="5188"/>
                  </a:lnTo>
                  <a:lnTo>
                    <a:pt x="508" y="5230"/>
                  </a:lnTo>
                  <a:lnTo>
                    <a:pt x="560" y="5262"/>
                  </a:lnTo>
                  <a:lnTo>
                    <a:pt x="624" y="5283"/>
                  </a:lnTo>
                  <a:lnTo>
                    <a:pt x="1828" y="5452"/>
                  </a:lnTo>
                  <a:lnTo>
                    <a:pt x="1818" y="5589"/>
                  </a:lnTo>
                  <a:lnTo>
                    <a:pt x="1786" y="5748"/>
                  </a:lnTo>
                  <a:lnTo>
                    <a:pt x="1733" y="5917"/>
                  </a:lnTo>
                  <a:lnTo>
                    <a:pt x="1691" y="6001"/>
                  </a:lnTo>
                  <a:lnTo>
                    <a:pt x="1649" y="6086"/>
                  </a:lnTo>
                  <a:lnTo>
                    <a:pt x="1596" y="6170"/>
                  </a:lnTo>
                  <a:lnTo>
                    <a:pt x="1532" y="6244"/>
                  </a:lnTo>
                  <a:lnTo>
                    <a:pt x="1469" y="6318"/>
                  </a:lnTo>
                  <a:lnTo>
                    <a:pt x="1384" y="6392"/>
                  </a:lnTo>
                  <a:lnTo>
                    <a:pt x="1289" y="6445"/>
                  </a:lnTo>
                  <a:lnTo>
                    <a:pt x="1184" y="6498"/>
                  </a:lnTo>
                  <a:lnTo>
                    <a:pt x="1068" y="6540"/>
                  </a:lnTo>
                  <a:lnTo>
                    <a:pt x="941" y="6572"/>
                  </a:lnTo>
                  <a:lnTo>
                    <a:pt x="899" y="6582"/>
                  </a:lnTo>
                  <a:lnTo>
                    <a:pt x="856" y="6603"/>
                  </a:lnTo>
                  <a:lnTo>
                    <a:pt x="825" y="6635"/>
                  </a:lnTo>
                  <a:lnTo>
                    <a:pt x="793" y="6667"/>
                  </a:lnTo>
                  <a:lnTo>
                    <a:pt x="772" y="6699"/>
                  </a:lnTo>
                  <a:lnTo>
                    <a:pt x="761" y="6741"/>
                  </a:lnTo>
                  <a:lnTo>
                    <a:pt x="751" y="6783"/>
                  </a:lnTo>
                  <a:lnTo>
                    <a:pt x="761" y="6836"/>
                  </a:lnTo>
                  <a:lnTo>
                    <a:pt x="772" y="6868"/>
                  </a:lnTo>
                  <a:lnTo>
                    <a:pt x="782" y="6910"/>
                  </a:lnTo>
                  <a:lnTo>
                    <a:pt x="814" y="6941"/>
                  </a:lnTo>
                  <a:lnTo>
                    <a:pt x="835" y="6963"/>
                  </a:lnTo>
                  <a:lnTo>
                    <a:pt x="867" y="6994"/>
                  </a:lnTo>
                  <a:lnTo>
                    <a:pt x="909" y="7005"/>
                  </a:lnTo>
                  <a:lnTo>
                    <a:pt x="941" y="7015"/>
                  </a:lnTo>
                  <a:lnTo>
                    <a:pt x="1025" y="7015"/>
                  </a:lnTo>
                  <a:lnTo>
                    <a:pt x="1215" y="6973"/>
                  </a:lnTo>
                  <a:lnTo>
                    <a:pt x="1384" y="6910"/>
                  </a:lnTo>
                  <a:lnTo>
                    <a:pt x="1543" y="6825"/>
                  </a:lnTo>
                  <a:lnTo>
                    <a:pt x="1680" y="6730"/>
                  </a:lnTo>
                  <a:lnTo>
                    <a:pt x="1796" y="6625"/>
                  </a:lnTo>
                  <a:lnTo>
                    <a:pt x="1902" y="6508"/>
                  </a:lnTo>
                  <a:lnTo>
                    <a:pt x="1997" y="6392"/>
                  </a:lnTo>
                  <a:lnTo>
                    <a:pt x="2071" y="6255"/>
                  </a:lnTo>
                  <a:lnTo>
                    <a:pt x="2135" y="6128"/>
                  </a:lnTo>
                  <a:lnTo>
                    <a:pt x="2187" y="5991"/>
                  </a:lnTo>
                  <a:lnTo>
                    <a:pt x="2230" y="5853"/>
                  </a:lnTo>
                  <a:lnTo>
                    <a:pt x="2251" y="5716"/>
                  </a:lnTo>
                  <a:lnTo>
                    <a:pt x="2272" y="5589"/>
                  </a:lnTo>
                  <a:lnTo>
                    <a:pt x="2282" y="5463"/>
                  </a:lnTo>
                  <a:lnTo>
                    <a:pt x="2282" y="5346"/>
                  </a:lnTo>
                  <a:lnTo>
                    <a:pt x="2282" y="5241"/>
                  </a:lnTo>
                  <a:lnTo>
                    <a:pt x="2282" y="5198"/>
                  </a:lnTo>
                  <a:lnTo>
                    <a:pt x="2261" y="5167"/>
                  </a:lnTo>
                  <a:lnTo>
                    <a:pt x="2251" y="5135"/>
                  </a:lnTo>
                  <a:lnTo>
                    <a:pt x="2219" y="5103"/>
                  </a:lnTo>
                  <a:lnTo>
                    <a:pt x="2198" y="5082"/>
                  </a:lnTo>
                  <a:lnTo>
                    <a:pt x="2166" y="5061"/>
                  </a:lnTo>
                  <a:lnTo>
                    <a:pt x="2124" y="5040"/>
                  </a:lnTo>
                  <a:lnTo>
                    <a:pt x="2092" y="5029"/>
                  </a:lnTo>
                  <a:lnTo>
                    <a:pt x="825" y="4850"/>
                  </a:lnTo>
                  <a:lnTo>
                    <a:pt x="656" y="4343"/>
                  </a:lnTo>
                  <a:lnTo>
                    <a:pt x="624" y="4258"/>
                  </a:lnTo>
                  <a:lnTo>
                    <a:pt x="571" y="4015"/>
                  </a:lnTo>
                  <a:lnTo>
                    <a:pt x="550" y="3836"/>
                  </a:lnTo>
                  <a:lnTo>
                    <a:pt x="518" y="3635"/>
                  </a:lnTo>
                  <a:lnTo>
                    <a:pt x="487" y="3392"/>
                  </a:lnTo>
                  <a:lnTo>
                    <a:pt x="465" y="3128"/>
                  </a:lnTo>
                  <a:lnTo>
                    <a:pt x="455" y="2843"/>
                  </a:lnTo>
                  <a:lnTo>
                    <a:pt x="465" y="2526"/>
                  </a:lnTo>
                  <a:lnTo>
                    <a:pt x="476" y="2198"/>
                  </a:lnTo>
                  <a:lnTo>
                    <a:pt x="508" y="1839"/>
                  </a:lnTo>
                  <a:lnTo>
                    <a:pt x="560" y="1480"/>
                  </a:lnTo>
                  <a:lnTo>
                    <a:pt x="634" y="1100"/>
                  </a:lnTo>
                  <a:lnTo>
                    <a:pt x="730" y="709"/>
                  </a:lnTo>
                  <a:lnTo>
                    <a:pt x="793" y="508"/>
                  </a:lnTo>
                  <a:lnTo>
                    <a:pt x="856" y="307"/>
                  </a:lnTo>
                  <a:lnTo>
                    <a:pt x="867" y="254"/>
                  </a:lnTo>
                  <a:lnTo>
                    <a:pt x="877" y="212"/>
                  </a:lnTo>
                  <a:lnTo>
                    <a:pt x="867" y="170"/>
                  </a:lnTo>
                  <a:lnTo>
                    <a:pt x="846" y="128"/>
                  </a:lnTo>
                  <a:lnTo>
                    <a:pt x="825" y="96"/>
                  </a:lnTo>
                  <a:lnTo>
                    <a:pt x="803" y="64"/>
                  </a:lnTo>
                  <a:lnTo>
                    <a:pt x="761" y="33"/>
                  </a:lnTo>
                  <a:lnTo>
                    <a:pt x="719" y="11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rgbClr val="F7A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2733375" y="3285600"/>
              <a:ext cx="49925" cy="13500"/>
            </a:xfrm>
            <a:custGeom>
              <a:avLst/>
              <a:gdLst/>
              <a:ahLst/>
              <a:cxnLst/>
              <a:rect l="l" t="t" r="r" b="b"/>
              <a:pathLst>
                <a:path w="1997" h="540" extrusionOk="0">
                  <a:moveTo>
                    <a:pt x="1004" y="0"/>
                  </a:moveTo>
                  <a:lnTo>
                    <a:pt x="771" y="11"/>
                  </a:lnTo>
                  <a:lnTo>
                    <a:pt x="549" y="43"/>
                  </a:lnTo>
                  <a:lnTo>
                    <a:pt x="328" y="106"/>
                  </a:lnTo>
                  <a:lnTo>
                    <a:pt x="116" y="180"/>
                  </a:lnTo>
                  <a:lnTo>
                    <a:pt x="85" y="191"/>
                  </a:lnTo>
                  <a:lnTo>
                    <a:pt x="53" y="222"/>
                  </a:lnTo>
                  <a:lnTo>
                    <a:pt x="32" y="243"/>
                  </a:lnTo>
                  <a:lnTo>
                    <a:pt x="11" y="275"/>
                  </a:lnTo>
                  <a:lnTo>
                    <a:pt x="0" y="317"/>
                  </a:lnTo>
                  <a:lnTo>
                    <a:pt x="0" y="349"/>
                  </a:lnTo>
                  <a:lnTo>
                    <a:pt x="0" y="391"/>
                  </a:lnTo>
                  <a:lnTo>
                    <a:pt x="11" y="423"/>
                  </a:lnTo>
                  <a:lnTo>
                    <a:pt x="42" y="476"/>
                  </a:lnTo>
                  <a:lnTo>
                    <a:pt x="85" y="508"/>
                  </a:lnTo>
                  <a:lnTo>
                    <a:pt x="137" y="539"/>
                  </a:lnTo>
                  <a:lnTo>
                    <a:pt x="222" y="539"/>
                  </a:lnTo>
                  <a:lnTo>
                    <a:pt x="264" y="529"/>
                  </a:lnTo>
                  <a:lnTo>
                    <a:pt x="444" y="465"/>
                  </a:lnTo>
                  <a:lnTo>
                    <a:pt x="623" y="423"/>
                  </a:lnTo>
                  <a:lnTo>
                    <a:pt x="813" y="391"/>
                  </a:lnTo>
                  <a:lnTo>
                    <a:pt x="1004" y="381"/>
                  </a:lnTo>
                  <a:lnTo>
                    <a:pt x="1194" y="391"/>
                  </a:lnTo>
                  <a:lnTo>
                    <a:pt x="1384" y="412"/>
                  </a:lnTo>
                  <a:lnTo>
                    <a:pt x="1564" y="465"/>
                  </a:lnTo>
                  <a:lnTo>
                    <a:pt x="1733" y="518"/>
                  </a:lnTo>
                  <a:lnTo>
                    <a:pt x="1775" y="529"/>
                  </a:lnTo>
                  <a:lnTo>
                    <a:pt x="1807" y="539"/>
                  </a:lnTo>
                  <a:lnTo>
                    <a:pt x="1849" y="529"/>
                  </a:lnTo>
                  <a:lnTo>
                    <a:pt x="1880" y="518"/>
                  </a:lnTo>
                  <a:lnTo>
                    <a:pt x="1912" y="508"/>
                  </a:lnTo>
                  <a:lnTo>
                    <a:pt x="1944" y="476"/>
                  </a:lnTo>
                  <a:lnTo>
                    <a:pt x="1965" y="455"/>
                  </a:lnTo>
                  <a:lnTo>
                    <a:pt x="1986" y="423"/>
                  </a:lnTo>
                  <a:lnTo>
                    <a:pt x="1997" y="381"/>
                  </a:lnTo>
                  <a:lnTo>
                    <a:pt x="1997" y="339"/>
                  </a:lnTo>
                  <a:lnTo>
                    <a:pt x="1997" y="307"/>
                  </a:lnTo>
                  <a:lnTo>
                    <a:pt x="1986" y="275"/>
                  </a:lnTo>
                  <a:lnTo>
                    <a:pt x="1965" y="243"/>
                  </a:lnTo>
                  <a:lnTo>
                    <a:pt x="1944" y="212"/>
                  </a:lnTo>
                  <a:lnTo>
                    <a:pt x="1912" y="191"/>
                  </a:lnTo>
                  <a:lnTo>
                    <a:pt x="1880" y="169"/>
                  </a:lnTo>
                  <a:lnTo>
                    <a:pt x="1669" y="96"/>
                  </a:lnTo>
                  <a:lnTo>
                    <a:pt x="1447" y="43"/>
                  </a:lnTo>
                  <a:lnTo>
                    <a:pt x="1225" y="11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2636975" y="3641075"/>
              <a:ext cx="23250" cy="23275"/>
            </a:xfrm>
            <a:custGeom>
              <a:avLst/>
              <a:gdLst/>
              <a:ahLst/>
              <a:cxnLst/>
              <a:rect l="l" t="t" r="r" b="b"/>
              <a:pathLst>
                <a:path w="930" h="931" extrusionOk="0">
                  <a:moveTo>
                    <a:pt x="465" y="1"/>
                  </a:moveTo>
                  <a:lnTo>
                    <a:pt x="370" y="11"/>
                  </a:lnTo>
                  <a:lnTo>
                    <a:pt x="285" y="32"/>
                  </a:lnTo>
                  <a:lnTo>
                    <a:pt x="201" y="75"/>
                  </a:lnTo>
                  <a:lnTo>
                    <a:pt x="137" y="138"/>
                  </a:lnTo>
                  <a:lnTo>
                    <a:pt x="85" y="201"/>
                  </a:lnTo>
                  <a:lnTo>
                    <a:pt x="42" y="286"/>
                  </a:lnTo>
                  <a:lnTo>
                    <a:pt x="11" y="371"/>
                  </a:lnTo>
                  <a:lnTo>
                    <a:pt x="0" y="466"/>
                  </a:lnTo>
                  <a:lnTo>
                    <a:pt x="11" y="561"/>
                  </a:lnTo>
                  <a:lnTo>
                    <a:pt x="42" y="645"/>
                  </a:lnTo>
                  <a:lnTo>
                    <a:pt x="85" y="719"/>
                  </a:lnTo>
                  <a:lnTo>
                    <a:pt x="137" y="793"/>
                  </a:lnTo>
                  <a:lnTo>
                    <a:pt x="201" y="846"/>
                  </a:lnTo>
                  <a:lnTo>
                    <a:pt x="285" y="888"/>
                  </a:lnTo>
                  <a:lnTo>
                    <a:pt x="370" y="920"/>
                  </a:lnTo>
                  <a:lnTo>
                    <a:pt x="465" y="930"/>
                  </a:lnTo>
                  <a:lnTo>
                    <a:pt x="560" y="920"/>
                  </a:lnTo>
                  <a:lnTo>
                    <a:pt x="645" y="888"/>
                  </a:lnTo>
                  <a:lnTo>
                    <a:pt x="729" y="846"/>
                  </a:lnTo>
                  <a:lnTo>
                    <a:pt x="792" y="793"/>
                  </a:lnTo>
                  <a:lnTo>
                    <a:pt x="856" y="719"/>
                  </a:lnTo>
                  <a:lnTo>
                    <a:pt x="898" y="645"/>
                  </a:lnTo>
                  <a:lnTo>
                    <a:pt x="919" y="561"/>
                  </a:lnTo>
                  <a:lnTo>
                    <a:pt x="930" y="466"/>
                  </a:lnTo>
                  <a:lnTo>
                    <a:pt x="919" y="371"/>
                  </a:lnTo>
                  <a:lnTo>
                    <a:pt x="898" y="286"/>
                  </a:lnTo>
                  <a:lnTo>
                    <a:pt x="856" y="201"/>
                  </a:lnTo>
                  <a:lnTo>
                    <a:pt x="792" y="138"/>
                  </a:lnTo>
                  <a:lnTo>
                    <a:pt x="729" y="75"/>
                  </a:lnTo>
                  <a:lnTo>
                    <a:pt x="645" y="32"/>
                  </a:lnTo>
                  <a:lnTo>
                    <a:pt x="560" y="11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2636975" y="3694950"/>
              <a:ext cx="23250" cy="23275"/>
            </a:xfrm>
            <a:custGeom>
              <a:avLst/>
              <a:gdLst/>
              <a:ahLst/>
              <a:cxnLst/>
              <a:rect l="l" t="t" r="r" b="b"/>
              <a:pathLst>
                <a:path w="930" h="931" extrusionOk="0">
                  <a:moveTo>
                    <a:pt x="465" y="1"/>
                  </a:moveTo>
                  <a:lnTo>
                    <a:pt x="370" y="11"/>
                  </a:lnTo>
                  <a:lnTo>
                    <a:pt x="285" y="33"/>
                  </a:lnTo>
                  <a:lnTo>
                    <a:pt x="201" y="75"/>
                  </a:lnTo>
                  <a:lnTo>
                    <a:pt x="137" y="138"/>
                  </a:lnTo>
                  <a:lnTo>
                    <a:pt x="85" y="202"/>
                  </a:lnTo>
                  <a:lnTo>
                    <a:pt x="42" y="286"/>
                  </a:lnTo>
                  <a:lnTo>
                    <a:pt x="11" y="371"/>
                  </a:lnTo>
                  <a:lnTo>
                    <a:pt x="0" y="466"/>
                  </a:lnTo>
                  <a:lnTo>
                    <a:pt x="11" y="561"/>
                  </a:lnTo>
                  <a:lnTo>
                    <a:pt x="42" y="645"/>
                  </a:lnTo>
                  <a:lnTo>
                    <a:pt x="85" y="719"/>
                  </a:lnTo>
                  <a:lnTo>
                    <a:pt x="137" y="793"/>
                  </a:lnTo>
                  <a:lnTo>
                    <a:pt x="201" y="846"/>
                  </a:lnTo>
                  <a:lnTo>
                    <a:pt x="285" y="888"/>
                  </a:lnTo>
                  <a:lnTo>
                    <a:pt x="370" y="920"/>
                  </a:lnTo>
                  <a:lnTo>
                    <a:pt x="465" y="930"/>
                  </a:lnTo>
                  <a:lnTo>
                    <a:pt x="560" y="920"/>
                  </a:lnTo>
                  <a:lnTo>
                    <a:pt x="645" y="888"/>
                  </a:lnTo>
                  <a:lnTo>
                    <a:pt x="729" y="846"/>
                  </a:lnTo>
                  <a:lnTo>
                    <a:pt x="792" y="793"/>
                  </a:lnTo>
                  <a:lnTo>
                    <a:pt x="856" y="719"/>
                  </a:lnTo>
                  <a:lnTo>
                    <a:pt x="898" y="645"/>
                  </a:lnTo>
                  <a:lnTo>
                    <a:pt x="919" y="561"/>
                  </a:lnTo>
                  <a:lnTo>
                    <a:pt x="930" y="466"/>
                  </a:lnTo>
                  <a:lnTo>
                    <a:pt x="919" y="371"/>
                  </a:lnTo>
                  <a:lnTo>
                    <a:pt x="898" y="286"/>
                  </a:lnTo>
                  <a:lnTo>
                    <a:pt x="856" y="202"/>
                  </a:lnTo>
                  <a:lnTo>
                    <a:pt x="792" y="138"/>
                  </a:lnTo>
                  <a:lnTo>
                    <a:pt x="729" y="75"/>
                  </a:lnTo>
                  <a:lnTo>
                    <a:pt x="645" y="33"/>
                  </a:lnTo>
                  <a:lnTo>
                    <a:pt x="560" y="11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2228125" y="3592750"/>
              <a:ext cx="305350" cy="799200"/>
            </a:xfrm>
            <a:custGeom>
              <a:avLst/>
              <a:gdLst/>
              <a:ahLst/>
              <a:cxnLst/>
              <a:rect l="l" t="t" r="r" b="b"/>
              <a:pathLst>
                <a:path w="12214" h="31968" extrusionOk="0">
                  <a:moveTo>
                    <a:pt x="10491" y="1"/>
                  </a:moveTo>
                  <a:lnTo>
                    <a:pt x="10333" y="11"/>
                  </a:lnTo>
                  <a:lnTo>
                    <a:pt x="10174" y="43"/>
                  </a:lnTo>
                  <a:lnTo>
                    <a:pt x="10016" y="85"/>
                  </a:lnTo>
                  <a:lnTo>
                    <a:pt x="9868" y="148"/>
                  </a:lnTo>
                  <a:lnTo>
                    <a:pt x="9720" y="222"/>
                  </a:lnTo>
                  <a:lnTo>
                    <a:pt x="9583" y="317"/>
                  </a:lnTo>
                  <a:lnTo>
                    <a:pt x="9181" y="624"/>
                  </a:lnTo>
                  <a:lnTo>
                    <a:pt x="8801" y="930"/>
                  </a:lnTo>
                  <a:lnTo>
                    <a:pt x="8410" y="1247"/>
                  </a:lnTo>
                  <a:lnTo>
                    <a:pt x="8040" y="1585"/>
                  </a:lnTo>
                  <a:lnTo>
                    <a:pt x="7670" y="1923"/>
                  </a:lnTo>
                  <a:lnTo>
                    <a:pt x="7322" y="2272"/>
                  </a:lnTo>
                  <a:lnTo>
                    <a:pt x="6963" y="2631"/>
                  </a:lnTo>
                  <a:lnTo>
                    <a:pt x="6625" y="2990"/>
                  </a:lnTo>
                  <a:lnTo>
                    <a:pt x="6287" y="3370"/>
                  </a:lnTo>
                  <a:lnTo>
                    <a:pt x="5959" y="3761"/>
                  </a:lnTo>
                  <a:lnTo>
                    <a:pt x="5642" y="4152"/>
                  </a:lnTo>
                  <a:lnTo>
                    <a:pt x="5336" y="4554"/>
                  </a:lnTo>
                  <a:lnTo>
                    <a:pt x="5029" y="4966"/>
                  </a:lnTo>
                  <a:lnTo>
                    <a:pt x="4734" y="5388"/>
                  </a:lnTo>
                  <a:lnTo>
                    <a:pt x="4448" y="5821"/>
                  </a:lnTo>
                  <a:lnTo>
                    <a:pt x="4163" y="6254"/>
                  </a:lnTo>
                  <a:lnTo>
                    <a:pt x="3899" y="6709"/>
                  </a:lnTo>
                  <a:lnTo>
                    <a:pt x="3635" y="7163"/>
                  </a:lnTo>
                  <a:lnTo>
                    <a:pt x="3381" y="7628"/>
                  </a:lnTo>
                  <a:lnTo>
                    <a:pt x="3139" y="8093"/>
                  </a:lnTo>
                  <a:lnTo>
                    <a:pt x="2906" y="8579"/>
                  </a:lnTo>
                  <a:lnTo>
                    <a:pt x="2674" y="9065"/>
                  </a:lnTo>
                  <a:lnTo>
                    <a:pt x="2452" y="9561"/>
                  </a:lnTo>
                  <a:lnTo>
                    <a:pt x="2241" y="10068"/>
                  </a:lnTo>
                  <a:lnTo>
                    <a:pt x="2040" y="10575"/>
                  </a:lnTo>
                  <a:lnTo>
                    <a:pt x="1850" y="11093"/>
                  </a:lnTo>
                  <a:lnTo>
                    <a:pt x="1670" y="11621"/>
                  </a:lnTo>
                  <a:lnTo>
                    <a:pt x="1491" y="12149"/>
                  </a:lnTo>
                  <a:lnTo>
                    <a:pt x="1332" y="12699"/>
                  </a:lnTo>
                  <a:lnTo>
                    <a:pt x="1174" y="13248"/>
                  </a:lnTo>
                  <a:lnTo>
                    <a:pt x="1026" y="13797"/>
                  </a:lnTo>
                  <a:lnTo>
                    <a:pt x="888" y="14357"/>
                  </a:lnTo>
                  <a:lnTo>
                    <a:pt x="772" y="14864"/>
                  </a:lnTo>
                  <a:lnTo>
                    <a:pt x="667" y="15371"/>
                  </a:lnTo>
                  <a:lnTo>
                    <a:pt x="561" y="15878"/>
                  </a:lnTo>
                  <a:lnTo>
                    <a:pt x="476" y="16385"/>
                  </a:lnTo>
                  <a:lnTo>
                    <a:pt x="392" y="16903"/>
                  </a:lnTo>
                  <a:lnTo>
                    <a:pt x="318" y="17421"/>
                  </a:lnTo>
                  <a:lnTo>
                    <a:pt x="255" y="17938"/>
                  </a:lnTo>
                  <a:lnTo>
                    <a:pt x="191" y="18456"/>
                  </a:lnTo>
                  <a:lnTo>
                    <a:pt x="138" y="18984"/>
                  </a:lnTo>
                  <a:lnTo>
                    <a:pt x="96" y="19512"/>
                  </a:lnTo>
                  <a:lnTo>
                    <a:pt x="64" y="20041"/>
                  </a:lnTo>
                  <a:lnTo>
                    <a:pt x="33" y="20569"/>
                  </a:lnTo>
                  <a:lnTo>
                    <a:pt x="12" y="21097"/>
                  </a:lnTo>
                  <a:lnTo>
                    <a:pt x="1" y="21636"/>
                  </a:lnTo>
                  <a:lnTo>
                    <a:pt x="1" y="22164"/>
                  </a:lnTo>
                  <a:lnTo>
                    <a:pt x="1" y="22703"/>
                  </a:lnTo>
                  <a:lnTo>
                    <a:pt x="22" y="23220"/>
                  </a:lnTo>
                  <a:lnTo>
                    <a:pt x="33" y="23738"/>
                  </a:lnTo>
                  <a:lnTo>
                    <a:pt x="64" y="24256"/>
                  </a:lnTo>
                  <a:lnTo>
                    <a:pt x="96" y="24773"/>
                  </a:lnTo>
                  <a:lnTo>
                    <a:pt x="138" y="25280"/>
                  </a:lnTo>
                  <a:lnTo>
                    <a:pt x="191" y="25788"/>
                  </a:lnTo>
                  <a:lnTo>
                    <a:pt x="244" y="26295"/>
                  </a:lnTo>
                  <a:lnTo>
                    <a:pt x="307" y="26802"/>
                  </a:lnTo>
                  <a:lnTo>
                    <a:pt x="381" y="27309"/>
                  </a:lnTo>
                  <a:lnTo>
                    <a:pt x="466" y="27805"/>
                  </a:lnTo>
                  <a:lnTo>
                    <a:pt x="550" y="28302"/>
                  </a:lnTo>
                  <a:lnTo>
                    <a:pt x="645" y="28798"/>
                  </a:lnTo>
                  <a:lnTo>
                    <a:pt x="740" y="29284"/>
                  </a:lnTo>
                  <a:lnTo>
                    <a:pt x="857" y="29770"/>
                  </a:lnTo>
                  <a:lnTo>
                    <a:pt x="973" y="30256"/>
                  </a:lnTo>
                  <a:lnTo>
                    <a:pt x="1089" y="30742"/>
                  </a:lnTo>
                  <a:lnTo>
                    <a:pt x="1131" y="30869"/>
                  </a:lnTo>
                  <a:lnTo>
                    <a:pt x="1184" y="31006"/>
                  </a:lnTo>
                  <a:lnTo>
                    <a:pt x="1248" y="31122"/>
                  </a:lnTo>
                  <a:lnTo>
                    <a:pt x="1321" y="31239"/>
                  </a:lnTo>
                  <a:lnTo>
                    <a:pt x="1406" y="31355"/>
                  </a:lnTo>
                  <a:lnTo>
                    <a:pt x="1491" y="31450"/>
                  </a:lnTo>
                  <a:lnTo>
                    <a:pt x="1586" y="31545"/>
                  </a:lnTo>
                  <a:lnTo>
                    <a:pt x="1691" y="31630"/>
                  </a:lnTo>
                  <a:lnTo>
                    <a:pt x="1797" y="31703"/>
                  </a:lnTo>
                  <a:lnTo>
                    <a:pt x="1913" y="31777"/>
                  </a:lnTo>
                  <a:lnTo>
                    <a:pt x="2029" y="31830"/>
                  </a:lnTo>
                  <a:lnTo>
                    <a:pt x="2156" y="31883"/>
                  </a:lnTo>
                  <a:lnTo>
                    <a:pt x="2283" y="31915"/>
                  </a:lnTo>
                  <a:lnTo>
                    <a:pt x="2420" y="31946"/>
                  </a:lnTo>
                  <a:lnTo>
                    <a:pt x="2547" y="31957"/>
                  </a:lnTo>
                  <a:lnTo>
                    <a:pt x="2684" y="31968"/>
                  </a:lnTo>
                  <a:lnTo>
                    <a:pt x="2790" y="31968"/>
                  </a:lnTo>
                  <a:lnTo>
                    <a:pt x="2896" y="31957"/>
                  </a:lnTo>
                  <a:lnTo>
                    <a:pt x="3001" y="31936"/>
                  </a:lnTo>
                  <a:lnTo>
                    <a:pt x="3107" y="31915"/>
                  </a:lnTo>
                  <a:lnTo>
                    <a:pt x="3276" y="31862"/>
                  </a:lnTo>
                  <a:lnTo>
                    <a:pt x="3424" y="31799"/>
                  </a:lnTo>
                  <a:lnTo>
                    <a:pt x="3561" y="31714"/>
                  </a:lnTo>
                  <a:lnTo>
                    <a:pt x="3698" y="31619"/>
                  </a:lnTo>
                  <a:lnTo>
                    <a:pt x="3825" y="31513"/>
                  </a:lnTo>
                  <a:lnTo>
                    <a:pt x="3931" y="31408"/>
                  </a:lnTo>
                  <a:lnTo>
                    <a:pt x="4026" y="31281"/>
                  </a:lnTo>
                  <a:lnTo>
                    <a:pt x="4110" y="31144"/>
                  </a:lnTo>
                  <a:lnTo>
                    <a:pt x="4184" y="31006"/>
                  </a:lnTo>
                  <a:lnTo>
                    <a:pt x="4248" y="30858"/>
                  </a:lnTo>
                  <a:lnTo>
                    <a:pt x="4290" y="30700"/>
                  </a:lnTo>
                  <a:lnTo>
                    <a:pt x="4322" y="30552"/>
                  </a:lnTo>
                  <a:lnTo>
                    <a:pt x="4343" y="30383"/>
                  </a:lnTo>
                  <a:lnTo>
                    <a:pt x="4332" y="30224"/>
                  </a:lnTo>
                  <a:lnTo>
                    <a:pt x="4322" y="30055"/>
                  </a:lnTo>
                  <a:lnTo>
                    <a:pt x="4279" y="29897"/>
                  </a:lnTo>
                  <a:lnTo>
                    <a:pt x="4174" y="29474"/>
                  </a:lnTo>
                  <a:lnTo>
                    <a:pt x="4079" y="29041"/>
                  </a:lnTo>
                  <a:lnTo>
                    <a:pt x="3984" y="28619"/>
                  </a:lnTo>
                  <a:lnTo>
                    <a:pt x="3889" y="28175"/>
                  </a:lnTo>
                  <a:lnTo>
                    <a:pt x="3804" y="27742"/>
                  </a:lnTo>
                  <a:lnTo>
                    <a:pt x="3730" y="27298"/>
                  </a:lnTo>
                  <a:lnTo>
                    <a:pt x="3656" y="26855"/>
                  </a:lnTo>
                  <a:lnTo>
                    <a:pt x="3593" y="26400"/>
                  </a:lnTo>
                  <a:lnTo>
                    <a:pt x="3529" y="25957"/>
                  </a:lnTo>
                  <a:lnTo>
                    <a:pt x="3487" y="25502"/>
                  </a:lnTo>
                  <a:lnTo>
                    <a:pt x="3434" y="25038"/>
                  </a:lnTo>
                  <a:lnTo>
                    <a:pt x="3403" y="24583"/>
                  </a:lnTo>
                  <a:lnTo>
                    <a:pt x="3360" y="24118"/>
                  </a:lnTo>
                  <a:lnTo>
                    <a:pt x="3339" y="23664"/>
                  </a:lnTo>
                  <a:lnTo>
                    <a:pt x="3318" y="23199"/>
                  </a:lnTo>
                  <a:lnTo>
                    <a:pt x="3308" y="22724"/>
                  </a:lnTo>
                  <a:lnTo>
                    <a:pt x="3308" y="22259"/>
                  </a:lnTo>
                  <a:lnTo>
                    <a:pt x="3308" y="21794"/>
                  </a:lnTo>
                  <a:lnTo>
                    <a:pt x="3308" y="21330"/>
                  </a:lnTo>
                  <a:lnTo>
                    <a:pt x="3329" y="20854"/>
                  </a:lnTo>
                  <a:lnTo>
                    <a:pt x="3350" y="20389"/>
                  </a:lnTo>
                  <a:lnTo>
                    <a:pt x="3381" y="19914"/>
                  </a:lnTo>
                  <a:lnTo>
                    <a:pt x="3413" y="19449"/>
                  </a:lnTo>
                  <a:lnTo>
                    <a:pt x="3455" y="18974"/>
                  </a:lnTo>
                  <a:lnTo>
                    <a:pt x="3508" y="18509"/>
                  </a:lnTo>
                  <a:lnTo>
                    <a:pt x="3561" y="18044"/>
                  </a:lnTo>
                  <a:lnTo>
                    <a:pt x="3635" y="17579"/>
                  </a:lnTo>
                  <a:lnTo>
                    <a:pt x="3698" y="17114"/>
                  </a:lnTo>
                  <a:lnTo>
                    <a:pt x="3783" y="16650"/>
                  </a:lnTo>
                  <a:lnTo>
                    <a:pt x="3867" y="16185"/>
                  </a:lnTo>
                  <a:lnTo>
                    <a:pt x="3963" y="15720"/>
                  </a:lnTo>
                  <a:lnTo>
                    <a:pt x="4068" y="15266"/>
                  </a:lnTo>
                  <a:lnTo>
                    <a:pt x="4174" y="14811"/>
                  </a:lnTo>
                  <a:lnTo>
                    <a:pt x="4290" y="14357"/>
                  </a:lnTo>
                  <a:lnTo>
                    <a:pt x="4417" y="13903"/>
                  </a:lnTo>
                  <a:lnTo>
                    <a:pt x="4544" y="13459"/>
                  </a:lnTo>
                  <a:lnTo>
                    <a:pt x="4681" y="13005"/>
                  </a:lnTo>
                  <a:lnTo>
                    <a:pt x="4829" y="12572"/>
                  </a:lnTo>
                  <a:lnTo>
                    <a:pt x="4987" y="12128"/>
                  </a:lnTo>
                  <a:lnTo>
                    <a:pt x="5156" y="11695"/>
                  </a:lnTo>
                  <a:lnTo>
                    <a:pt x="5325" y="11262"/>
                  </a:lnTo>
                  <a:lnTo>
                    <a:pt x="5505" y="10839"/>
                  </a:lnTo>
                  <a:lnTo>
                    <a:pt x="5684" y="10417"/>
                  </a:lnTo>
                  <a:lnTo>
                    <a:pt x="5885" y="10005"/>
                  </a:lnTo>
                  <a:lnTo>
                    <a:pt x="6086" y="9593"/>
                  </a:lnTo>
                  <a:lnTo>
                    <a:pt x="6297" y="9181"/>
                  </a:lnTo>
                  <a:lnTo>
                    <a:pt x="6519" y="8779"/>
                  </a:lnTo>
                  <a:lnTo>
                    <a:pt x="6741" y="8388"/>
                  </a:lnTo>
                  <a:lnTo>
                    <a:pt x="6984" y="7998"/>
                  </a:lnTo>
                  <a:lnTo>
                    <a:pt x="7227" y="7607"/>
                  </a:lnTo>
                  <a:lnTo>
                    <a:pt x="7480" y="7226"/>
                  </a:lnTo>
                  <a:lnTo>
                    <a:pt x="7734" y="6857"/>
                  </a:lnTo>
                  <a:lnTo>
                    <a:pt x="8009" y="6497"/>
                  </a:lnTo>
                  <a:lnTo>
                    <a:pt x="8283" y="6138"/>
                  </a:lnTo>
                  <a:lnTo>
                    <a:pt x="8568" y="5779"/>
                  </a:lnTo>
                  <a:lnTo>
                    <a:pt x="8864" y="5441"/>
                  </a:lnTo>
                  <a:lnTo>
                    <a:pt x="9171" y="5103"/>
                  </a:lnTo>
                  <a:lnTo>
                    <a:pt x="9488" y="4776"/>
                  </a:lnTo>
                  <a:lnTo>
                    <a:pt x="9804" y="4459"/>
                  </a:lnTo>
                  <a:lnTo>
                    <a:pt x="10132" y="4142"/>
                  </a:lnTo>
                  <a:lnTo>
                    <a:pt x="10470" y="3835"/>
                  </a:lnTo>
                  <a:lnTo>
                    <a:pt x="10819" y="3540"/>
                  </a:lnTo>
                  <a:lnTo>
                    <a:pt x="11178" y="3254"/>
                  </a:lnTo>
                  <a:lnTo>
                    <a:pt x="11548" y="2980"/>
                  </a:lnTo>
                  <a:lnTo>
                    <a:pt x="11674" y="2863"/>
                  </a:lnTo>
                  <a:lnTo>
                    <a:pt x="11790" y="2747"/>
                  </a:lnTo>
                  <a:lnTo>
                    <a:pt x="11896" y="2620"/>
                  </a:lnTo>
                  <a:lnTo>
                    <a:pt x="11981" y="2494"/>
                  </a:lnTo>
                  <a:lnTo>
                    <a:pt x="12055" y="2346"/>
                  </a:lnTo>
                  <a:lnTo>
                    <a:pt x="12118" y="2198"/>
                  </a:lnTo>
                  <a:lnTo>
                    <a:pt x="12160" y="2050"/>
                  </a:lnTo>
                  <a:lnTo>
                    <a:pt x="12192" y="1892"/>
                  </a:lnTo>
                  <a:lnTo>
                    <a:pt x="12213" y="1733"/>
                  </a:lnTo>
                  <a:lnTo>
                    <a:pt x="12213" y="1575"/>
                  </a:lnTo>
                  <a:lnTo>
                    <a:pt x="12202" y="1416"/>
                  </a:lnTo>
                  <a:lnTo>
                    <a:pt x="12171" y="1258"/>
                  </a:lnTo>
                  <a:lnTo>
                    <a:pt x="12118" y="1110"/>
                  </a:lnTo>
                  <a:lnTo>
                    <a:pt x="12065" y="951"/>
                  </a:lnTo>
                  <a:lnTo>
                    <a:pt x="11981" y="803"/>
                  </a:lnTo>
                  <a:lnTo>
                    <a:pt x="11886" y="666"/>
                  </a:lnTo>
                  <a:lnTo>
                    <a:pt x="11780" y="539"/>
                  </a:lnTo>
                  <a:lnTo>
                    <a:pt x="11664" y="423"/>
                  </a:lnTo>
                  <a:lnTo>
                    <a:pt x="11537" y="317"/>
                  </a:lnTo>
                  <a:lnTo>
                    <a:pt x="11400" y="222"/>
                  </a:lnTo>
                  <a:lnTo>
                    <a:pt x="11262" y="148"/>
                  </a:lnTo>
                  <a:lnTo>
                    <a:pt x="11114" y="96"/>
                  </a:lnTo>
                  <a:lnTo>
                    <a:pt x="10966" y="43"/>
                  </a:lnTo>
                  <a:lnTo>
                    <a:pt x="10808" y="11"/>
                  </a:lnTo>
                  <a:lnTo>
                    <a:pt x="10650" y="1"/>
                  </a:ln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2213350" y="4317450"/>
              <a:ext cx="127850" cy="185950"/>
            </a:xfrm>
            <a:custGeom>
              <a:avLst/>
              <a:gdLst/>
              <a:ahLst/>
              <a:cxnLst/>
              <a:rect l="l" t="t" r="r" b="b"/>
              <a:pathLst>
                <a:path w="5114" h="7438" extrusionOk="0">
                  <a:moveTo>
                    <a:pt x="2979" y="0"/>
                  </a:moveTo>
                  <a:lnTo>
                    <a:pt x="2821" y="11"/>
                  </a:lnTo>
                  <a:lnTo>
                    <a:pt x="2663" y="32"/>
                  </a:lnTo>
                  <a:lnTo>
                    <a:pt x="2504" y="74"/>
                  </a:lnTo>
                  <a:lnTo>
                    <a:pt x="2356" y="127"/>
                  </a:lnTo>
                  <a:lnTo>
                    <a:pt x="2208" y="191"/>
                  </a:lnTo>
                  <a:lnTo>
                    <a:pt x="2071" y="265"/>
                  </a:lnTo>
                  <a:lnTo>
                    <a:pt x="1944" y="360"/>
                  </a:lnTo>
                  <a:lnTo>
                    <a:pt x="1828" y="465"/>
                  </a:lnTo>
                  <a:lnTo>
                    <a:pt x="1712" y="582"/>
                  </a:lnTo>
                  <a:lnTo>
                    <a:pt x="1617" y="708"/>
                  </a:lnTo>
                  <a:lnTo>
                    <a:pt x="1522" y="846"/>
                  </a:lnTo>
                  <a:lnTo>
                    <a:pt x="1448" y="994"/>
                  </a:lnTo>
                  <a:lnTo>
                    <a:pt x="1395" y="1152"/>
                  </a:lnTo>
                  <a:lnTo>
                    <a:pt x="74" y="5272"/>
                  </a:lnTo>
                  <a:lnTo>
                    <a:pt x="32" y="5420"/>
                  </a:lnTo>
                  <a:lnTo>
                    <a:pt x="11" y="5568"/>
                  </a:lnTo>
                  <a:lnTo>
                    <a:pt x="0" y="5726"/>
                  </a:lnTo>
                  <a:lnTo>
                    <a:pt x="0" y="5874"/>
                  </a:lnTo>
                  <a:lnTo>
                    <a:pt x="11" y="6022"/>
                  </a:lnTo>
                  <a:lnTo>
                    <a:pt x="43" y="6170"/>
                  </a:lnTo>
                  <a:lnTo>
                    <a:pt x="85" y="6307"/>
                  </a:lnTo>
                  <a:lnTo>
                    <a:pt x="138" y="6445"/>
                  </a:lnTo>
                  <a:lnTo>
                    <a:pt x="201" y="6571"/>
                  </a:lnTo>
                  <a:lnTo>
                    <a:pt x="275" y="6698"/>
                  </a:lnTo>
                  <a:lnTo>
                    <a:pt x="370" y="6814"/>
                  </a:lnTo>
                  <a:lnTo>
                    <a:pt x="465" y="6931"/>
                  </a:lnTo>
                  <a:lnTo>
                    <a:pt x="571" y="7036"/>
                  </a:lnTo>
                  <a:lnTo>
                    <a:pt x="687" y="7121"/>
                  </a:lnTo>
                  <a:lnTo>
                    <a:pt x="824" y="7205"/>
                  </a:lnTo>
                  <a:lnTo>
                    <a:pt x="962" y="7279"/>
                  </a:lnTo>
                  <a:lnTo>
                    <a:pt x="1120" y="7343"/>
                  </a:lnTo>
                  <a:lnTo>
                    <a:pt x="1279" y="7385"/>
                  </a:lnTo>
                  <a:lnTo>
                    <a:pt x="1437" y="7417"/>
                  </a:lnTo>
                  <a:lnTo>
                    <a:pt x="1596" y="7438"/>
                  </a:lnTo>
                  <a:lnTo>
                    <a:pt x="1765" y="7427"/>
                  </a:lnTo>
                  <a:lnTo>
                    <a:pt x="1923" y="7417"/>
                  </a:lnTo>
                  <a:lnTo>
                    <a:pt x="2071" y="7374"/>
                  </a:lnTo>
                  <a:lnTo>
                    <a:pt x="2229" y="7332"/>
                  </a:lnTo>
                  <a:lnTo>
                    <a:pt x="2377" y="7269"/>
                  </a:lnTo>
                  <a:lnTo>
                    <a:pt x="2515" y="7195"/>
                  </a:lnTo>
                  <a:lnTo>
                    <a:pt x="2652" y="7100"/>
                  </a:lnTo>
                  <a:lnTo>
                    <a:pt x="2768" y="6994"/>
                  </a:lnTo>
                  <a:lnTo>
                    <a:pt x="2884" y="6888"/>
                  </a:lnTo>
                  <a:lnTo>
                    <a:pt x="2990" y="6751"/>
                  </a:lnTo>
                  <a:lnTo>
                    <a:pt x="3085" y="6614"/>
                  </a:lnTo>
                  <a:lnTo>
                    <a:pt x="3159" y="6466"/>
                  </a:lnTo>
                  <a:lnTo>
                    <a:pt x="4966" y="2504"/>
                  </a:lnTo>
                  <a:lnTo>
                    <a:pt x="5039" y="2335"/>
                  </a:lnTo>
                  <a:lnTo>
                    <a:pt x="5082" y="2166"/>
                  </a:lnTo>
                  <a:lnTo>
                    <a:pt x="5113" y="1987"/>
                  </a:lnTo>
                  <a:lnTo>
                    <a:pt x="5113" y="1818"/>
                  </a:lnTo>
                  <a:lnTo>
                    <a:pt x="5113" y="1638"/>
                  </a:lnTo>
                  <a:lnTo>
                    <a:pt x="5082" y="1469"/>
                  </a:lnTo>
                  <a:lnTo>
                    <a:pt x="5039" y="1310"/>
                  </a:lnTo>
                  <a:lnTo>
                    <a:pt x="4976" y="1152"/>
                  </a:lnTo>
                  <a:lnTo>
                    <a:pt x="4902" y="994"/>
                  </a:lnTo>
                  <a:lnTo>
                    <a:pt x="4807" y="856"/>
                  </a:lnTo>
                  <a:lnTo>
                    <a:pt x="4701" y="719"/>
                  </a:lnTo>
                  <a:lnTo>
                    <a:pt x="4575" y="592"/>
                  </a:lnTo>
                  <a:lnTo>
                    <a:pt x="4448" y="486"/>
                  </a:lnTo>
                  <a:lnTo>
                    <a:pt x="4300" y="391"/>
                  </a:lnTo>
                  <a:lnTo>
                    <a:pt x="4142" y="307"/>
                  </a:lnTo>
                  <a:lnTo>
                    <a:pt x="3962" y="243"/>
                  </a:lnTo>
                  <a:lnTo>
                    <a:pt x="3476" y="85"/>
                  </a:lnTo>
                  <a:lnTo>
                    <a:pt x="3307" y="43"/>
                  </a:lnTo>
                  <a:lnTo>
                    <a:pt x="3148" y="11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2228675" y="3592750"/>
              <a:ext cx="304800" cy="703075"/>
            </a:xfrm>
            <a:custGeom>
              <a:avLst/>
              <a:gdLst/>
              <a:ahLst/>
              <a:cxnLst/>
              <a:rect l="l" t="t" r="r" b="b"/>
              <a:pathLst>
                <a:path w="12192" h="28123" extrusionOk="0">
                  <a:moveTo>
                    <a:pt x="10469" y="1"/>
                  </a:moveTo>
                  <a:lnTo>
                    <a:pt x="10311" y="11"/>
                  </a:lnTo>
                  <a:lnTo>
                    <a:pt x="10152" y="43"/>
                  </a:lnTo>
                  <a:lnTo>
                    <a:pt x="9994" y="85"/>
                  </a:lnTo>
                  <a:lnTo>
                    <a:pt x="9846" y="148"/>
                  </a:lnTo>
                  <a:lnTo>
                    <a:pt x="9698" y="222"/>
                  </a:lnTo>
                  <a:lnTo>
                    <a:pt x="9561" y="317"/>
                  </a:lnTo>
                  <a:lnTo>
                    <a:pt x="9170" y="613"/>
                  </a:lnTo>
                  <a:lnTo>
                    <a:pt x="8800" y="909"/>
                  </a:lnTo>
                  <a:lnTo>
                    <a:pt x="8430" y="1226"/>
                  </a:lnTo>
                  <a:lnTo>
                    <a:pt x="8071" y="1543"/>
                  </a:lnTo>
                  <a:lnTo>
                    <a:pt x="7722" y="1860"/>
                  </a:lnTo>
                  <a:lnTo>
                    <a:pt x="7374" y="2198"/>
                  </a:lnTo>
                  <a:lnTo>
                    <a:pt x="7036" y="2536"/>
                  </a:lnTo>
                  <a:lnTo>
                    <a:pt x="6708" y="2885"/>
                  </a:lnTo>
                  <a:lnTo>
                    <a:pt x="6391" y="3233"/>
                  </a:lnTo>
                  <a:lnTo>
                    <a:pt x="6085" y="3592"/>
                  </a:lnTo>
                  <a:lnTo>
                    <a:pt x="5789" y="3962"/>
                  </a:lnTo>
                  <a:lnTo>
                    <a:pt x="5493" y="4342"/>
                  </a:lnTo>
                  <a:lnTo>
                    <a:pt x="5208" y="4723"/>
                  </a:lnTo>
                  <a:lnTo>
                    <a:pt x="4934" y="5103"/>
                  </a:lnTo>
                  <a:lnTo>
                    <a:pt x="4659" y="5494"/>
                  </a:lnTo>
                  <a:lnTo>
                    <a:pt x="4395" y="5895"/>
                  </a:lnTo>
                  <a:lnTo>
                    <a:pt x="4141" y="6297"/>
                  </a:lnTo>
                  <a:lnTo>
                    <a:pt x="3898" y="6709"/>
                  </a:lnTo>
                  <a:lnTo>
                    <a:pt x="3666" y="7121"/>
                  </a:lnTo>
                  <a:lnTo>
                    <a:pt x="3433" y="7543"/>
                  </a:lnTo>
                  <a:lnTo>
                    <a:pt x="3212" y="7966"/>
                  </a:lnTo>
                  <a:lnTo>
                    <a:pt x="3000" y="8399"/>
                  </a:lnTo>
                  <a:lnTo>
                    <a:pt x="2789" y="8832"/>
                  </a:lnTo>
                  <a:lnTo>
                    <a:pt x="2599" y="9265"/>
                  </a:lnTo>
                  <a:lnTo>
                    <a:pt x="2409" y="9709"/>
                  </a:lnTo>
                  <a:lnTo>
                    <a:pt x="2219" y="10153"/>
                  </a:lnTo>
                  <a:lnTo>
                    <a:pt x="2050" y="10607"/>
                  </a:lnTo>
                  <a:lnTo>
                    <a:pt x="1881" y="11051"/>
                  </a:lnTo>
                  <a:lnTo>
                    <a:pt x="1722" y="11515"/>
                  </a:lnTo>
                  <a:lnTo>
                    <a:pt x="1564" y="11970"/>
                  </a:lnTo>
                  <a:lnTo>
                    <a:pt x="1416" y="12435"/>
                  </a:lnTo>
                  <a:lnTo>
                    <a:pt x="1278" y="12899"/>
                  </a:lnTo>
                  <a:lnTo>
                    <a:pt x="1152" y="13364"/>
                  </a:lnTo>
                  <a:lnTo>
                    <a:pt x="1025" y="13840"/>
                  </a:lnTo>
                  <a:lnTo>
                    <a:pt x="909" y="14304"/>
                  </a:lnTo>
                  <a:lnTo>
                    <a:pt x="803" y="14780"/>
                  </a:lnTo>
                  <a:lnTo>
                    <a:pt x="697" y="15255"/>
                  </a:lnTo>
                  <a:lnTo>
                    <a:pt x="602" y="15731"/>
                  </a:lnTo>
                  <a:lnTo>
                    <a:pt x="518" y="16216"/>
                  </a:lnTo>
                  <a:lnTo>
                    <a:pt x="433" y="16692"/>
                  </a:lnTo>
                  <a:lnTo>
                    <a:pt x="359" y="17178"/>
                  </a:lnTo>
                  <a:lnTo>
                    <a:pt x="296" y="17664"/>
                  </a:lnTo>
                  <a:lnTo>
                    <a:pt x="233" y="18139"/>
                  </a:lnTo>
                  <a:lnTo>
                    <a:pt x="180" y="18625"/>
                  </a:lnTo>
                  <a:lnTo>
                    <a:pt x="137" y="19111"/>
                  </a:lnTo>
                  <a:lnTo>
                    <a:pt x="95" y="19597"/>
                  </a:lnTo>
                  <a:lnTo>
                    <a:pt x="63" y="20083"/>
                  </a:lnTo>
                  <a:lnTo>
                    <a:pt x="42" y="20558"/>
                  </a:lnTo>
                  <a:lnTo>
                    <a:pt x="21" y="21044"/>
                  </a:lnTo>
                  <a:lnTo>
                    <a:pt x="11" y="21530"/>
                  </a:lnTo>
                  <a:lnTo>
                    <a:pt x="0" y="22016"/>
                  </a:lnTo>
                  <a:lnTo>
                    <a:pt x="0" y="22492"/>
                  </a:lnTo>
                  <a:lnTo>
                    <a:pt x="11" y="22978"/>
                  </a:lnTo>
                  <a:lnTo>
                    <a:pt x="21" y="23453"/>
                  </a:lnTo>
                  <a:lnTo>
                    <a:pt x="42" y="23928"/>
                  </a:lnTo>
                  <a:lnTo>
                    <a:pt x="63" y="24404"/>
                  </a:lnTo>
                  <a:lnTo>
                    <a:pt x="95" y="24879"/>
                  </a:lnTo>
                  <a:lnTo>
                    <a:pt x="137" y="25354"/>
                  </a:lnTo>
                  <a:lnTo>
                    <a:pt x="180" y="25819"/>
                  </a:lnTo>
                  <a:lnTo>
                    <a:pt x="233" y="26284"/>
                  </a:lnTo>
                  <a:lnTo>
                    <a:pt x="296" y="26749"/>
                  </a:lnTo>
                  <a:lnTo>
                    <a:pt x="359" y="27214"/>
                  </a:lnTo>
                  <a:lnTo>
                    <a:pt x="423" y="27668"/>
                  </a:lnTo>
                  <a:lnTo>
                    <a:pt x="507" y="28122"/>
                  </a:lnTo>
                  <a:lnTo>
                    <a:pt x="3856" y="28122"/>
                  </a:lnTo>
                  <a:lnTo>
                    <a:pt x="3708" y="27298"/>
                  </a:lnTo>
                  <a:lnTo>
                    <a:pt x="3581" y="26464"/>
                  </a:lnTo>
                  <a:lnTo>
                    <a:pt x="3476" y="25619"/>
                  </a:lnTo>
                  <a:lnTo>
                    <a:pt x="3391" y="24763"/>
                  </a:lnTo>
                  <a:lnTo>
                    <a:pt x="3328" y="23907"/>
                  </a:lnTo>
                  <a:lnTo>
                    <a:pt x="3296" y="23030"/>
                  </a:lnTo>
                  <a:lnTo>
                    <a:pt x="3286" y="22164"/>
                  </a:lnTo>
                  <a:lnTo>
                    <a:pt x="3296" y="21287"/>
                  </a:lnTo>
                  <a:lnTo>
                    <a:pt x="3328" y="20410"/>
                  </a:lnTo>
                  <a:lnTo>
                    <a:pt x="3391" y="19523"/>
                  </a:lnTo>
                  <a:lnTo>
                    <a:pt x="3476" y="18646"/>
                  </a:lnTo>
                  <a:lnTo>
                    <a:pt x="3518" y="18213"/>
                  </a:lnTo>
                  <a:lnTo>
                    <a:pt x="3581" y="17769"/>
                  </a:lnTo>
                  <a:lnTo>
                    <a:pt x="3645" y="17336"/>
                  </a:lnTo>
                  <a:lnTo>
                    <a:pt x="3719" y="16903"/>
                  </a:lnTo>
                  <a:lnTo>
                    <a:pt x="3793" y="16470"/>
                  </a:lnTo>
                  <a:lnTo>
                    <a:pt x="3877" y="16037"/>
                  </a:lnTo>
                  <a:lnTo>
                    <a:pt x="3962" y="15604"/>
                  </a:lnTo>
                  <a:lnTo>
                    <a:pt x="4067" y="15181"/>
                  </a:lnTo>
                  <a:lnTo>
                    <a:pt x="4162" y="14748"/>
                  </a:lnTo>
                  <a:lnTo>
                    <a:pt x="4279" y="14325"/>
                  </a:lnTo>
                  <a:lnTo>
                    <a:pt x="4395" y="13903"/>
                  </a:lnTo>
                  <a:lnTo>
                    <a:pt x="4511" y="13480"/>
                  </a:lnTo>
                  <a:lnTo>
                    <a:pt x="4648" y="13068"/>
                  </a:lnTo>
                  <a:lnTo>
                    <a:pt x="4786" y="12656"/>
                  </a:lnTo>
                  <a:lnTo>
                    <a:pt x="4923" y="12244"/>
                  </a:lnTo>
                  <a:lnTo>
                    <a:pt x="5071" y="11832"/>
                  </a:lnTo>
                  <a:lnTo>
                    <a:pt x="5229" y="11431"/>
                  </a:lnTo>
                  <a:lnTo>
                    <a:pt x="5398" y="11029"/>
                  </a:lnTo>
                  <a:lnTo>
                    <a:pt x="5567" y="10639"/>
                  </a:lnTo>
                  <a:lnTo>
                    <a:pt x="5747" y="10248"/>
                  </a:lnTo>
                  <a:lnTo>
                    <a:pt x="5937" y="9857"/>
                  </a:lnTo>
                  <a:lnTo>
                    <a:pt x="6127" y="9466"/>
                  </a:lnTo>
                  <a:lnTo>
                    <a:pt x="6328" y="9096"/>
                  </a:lnTo>
                  <a:lnTo>
                    <a:pt x="6529" y="8716"/>
                  </a:lnTo>
                  <a:lnTo>
                    <a:pt x="6740" y="8346"/>
                  </a:lnTo>
                  <a:lnTo>
                    <a:pt x="6962" y="7987"/>
                  </a:lnTo>
                  <a:lnTo>
                    <a:pt x="7194" y="7617"/>
                  </a:lnTo>
                  <a:lnTo>
                    <a:pt x="7427" y="7269"/>
                  </a:lnTo>
                  <a:lnTo>
                    <a:pt x="7670" y="6920"/>
                  </a:lnTo>
                  <a:lnTo>
                    <a:pt x="7923" y="6571"/>
                  </a:lnTo>
                  <a:lnTo>
                    <a:pt x="8177" y="6244"/>
                  </a:lnTo>
                  <a:lnTo>
                    <a:pt x="8451" y="5906"/>
                  </a:lnTo>
                  <a:lnTo>
                    <a:pt x="8715" y="5589"/>
                  </a:lnTo>
                  <a:lnTo>
                    <a:pt x="9001" y="5261"/>
                  </a:lnTo>
                  <a:lnTo>
                    <a:pt x="9286" y="4955"/>
                  </a:lnTo>
                  <a:lnTo>
                    <a:pt x="9582" y="4649"/>
                  </a:lnTo>
                  <a:lnTo>
                    <a:pt x="9888" y="4353"/>
                  </a:lnTo>
                  <a:lnTo>
                    <a:pt x="10194" y="4057"/>
                  </a:lnTo>
                  <a:lnTo>
                    <a:pt x="10522" y="3782"/>
                  </a:lnTo>
                  <a:lnTo>
                    <a:pt x="10849" y="3508"/>
                  </a:lnTo>
                  <a:lnTo>
                    <a:pt x="11177" y="3233"/>
                  </a:lnTo>
                  <a:lnTo>
                    <a:pt x="11526" y="2980"/>
                  </a:lnTo>
                  <a:lnTo>
                    <a:pt x="11652" y="2863"/>
                  </a:lnTo>
                  <a:lnTo>
                    <a:pt x="11768" y="2747"/>
                  </a:lnTo>
                  <a:lnTo>
                    <a:pt x="11874" y="2620"/>
                  </a:lnTo>
                  <a:lnTo>
                    <a:pt x="11959" y="2494"/>
                  </a:lnTo>
                  <a:lnTo>
                    <a:pt x="12033" y="2346"/>
                  </a:lnTo>
                  <a:lnTo>
                    <a:pt x="12096" y="2198"/>
                  </a:lnTo>
                  <a:lnTo>
                    <a:pt x="12138" y="2050"/>
                  </a:lnTo>
                  <a:lnTo>
                    <a:pt x="12170" y="1892"/>
                  </a:lnTo>
                  <a:lnTo>
                    <a:pt x="12191" y="1733"/>
                  </a:lnTo>
                  <a:lnTo>
                    <a:pt x="12191" y="1575"/>
                  </a:lnTo>
                  <a:lnTo>
                    <a:pt x="12180" y="1416"/>
                  </a:lnTo>
                  <a:lnTo>
                    <a:pt x="12149" y="1258"/>
                  </a:lnTo>
                  <a:lnTo>
                    <a:pt x="12096" y="1110"/>
                  </a:lnTo>
                  <a:lnTo>
                    <a:pt x="12043" y="951"/>
                  </a:lnTo>
                  <a:lnTo>
                    <a:pt x="11959" y="803"/>
                  </a:lnTo>
                  <a:lnTo>
                    <a:pt x="11864" y="666"/>
                  </a:lnTo>
                  <a:lnTo>
                    <a:pt x="11758" y="539"/>
                  </a:lnTo>
                  <a:lnTo>
                    <a:pt x="11642" y="423"/>
                  </a:lnTo>
                  <a:lnTo>
                    <a:pt x="11515" y="317"/>
                  </a:lnTo>
                  <a:lnTo>
                    <a:pt x="11378" y="222"/>
                  </a:lnTo>
                  <a:lnTo>
                    <a:pt x="11240" y="148"/>
                  </a:lnTo>
                  <a:lnTo>
                    <a:pt x="11092" y="96"/>
                  </a:lnTo>
                  <a:lnTo>
                    <a:pt x="10944" y="43"/>
                  </a:lnTo>
                  <a:lnTo>
                    <a:pt x="10786" y="11"/>
                  </a:lnTo>
                  <a:lnTo>
                    <a:pt x="10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2597875" y="4353375"/>
              <a:ext cx="101450" cy="945500"/>
            </a:xfrm>
            <a:custGeom>
              <a:avLst/>
              <a:gdLst/>
              <a:ahLst/>
              <a:cxnLst/>
              <a:rect l="l" t="t" r="r" b="b"/>
              <a:pathLst>
                <a:path w="4058" h="37820" extrusionOk="0">
                  <a:moveTo>
                    <a:pt x="2029" y="0"/>
                  </a:moveTo>
                  <a:lnTo>
                    <a:pt x="1818" y="11"/>
                  </a:lnTo>
                  <a:lnTo>
                    <a:pt x="1617" y="42"/>
                  </a:lnTo>
                  <a:lnTo>
                    <a:pt x="1427" y="95"/>
                  </a:lnTo>
                  <a:lnTo>
                    <a:pt x="1237" y="159"/>
                  </a:lnTo>
                  <a:lnTo>
                    <a:pt x="1068" y="243"/>
                  </a:lnTo>
                  <a:lnTo>
                    <a:pt x="899" y="349"/>
                  </a:lnTo>
                  <a:lnTo>
                    <a:pt x="740" y="465"/>
                  </a:lnTo>
                  <a:lnTo>
                    <a:pt x="592" y="602"/>
                  </a:lnTo>
                  <a:lnTo>
                    <a:pt x="465" y="740"/>
                  </a:lnTo>
                  <a:lnTo>
                    <a:pt x="349" y="898"/>
                  </a:lnTo>
                  <a:lnTo>
                    <a:pt x="244" y="1067"/>
                  </a:lnTo>
                  <a:lnTo>
                    <a:pt x="159" y="1247"/>
                  </a:lnTo>
                  <a:lnTo>
                    <a:pt x="96" y="1426"/>
                  </a:lnTo>
                  <a:lnTo>
                    <a:pt x="43" y="1627"/>
                  </a:lnTo>
                  <a:lnTo>
                    <a:pt x="11" y="1828"/>
                  </a:lnTo>
                  <a:lnTo>
                    <a:pt x="1" y="2029"/>
                  </a:lnTo>
                  <a:lnTo>
                    <a:pt x="1" y="37820"/>
                  </a:lnTo>
                  <a:lnTo>
                    <a:pt x="4057" y="37820"/>
                  </a:lnTo>
                  <a:lnTo>
                    <a:pt x="4057" y="2029"/>
                  </a:lnTo>
                  <a:lnTo>
                    <a:pt x="4047" y="1828"/>
                  </a:lnTo>
                  <a:lnTo>
                    <a:pt x="4015" y="1627"/>
                  </a:lnTo>
                  <a:lnTo>
                    <a:pt x="3962" y="1426"/>
                  </a:lnTo>
                  <a:lnTo>
                    <a:pt x="3899" y="1247"/>
                  </a:lnTo>
                  <a:lnTo>
                    <a:pt x="3814" y="1067"/>
                  </a:lnTo>
                  <a:lnTo>
                    <a:pt x="3709" y="898"/>
                  </a:lnTo>
                  <a:lnTo>
                    <a:pt x="3592" y="740"/>
                  </a:lnTo>
                  <a:lnTo>
                    <a:pt x="3466" y="602"/>
                  </a:lnTo>
                  <a:lnTo>
                    <a:pt x="3318" y="465"/>
                  </a:lnTo>
                  <a:lnTo>
                    <a:pt x="3159" y="349"/>
                  </a:lnTo>
                  <a:lnTo>
                    <a:pt x="3001" y="243"/>
                  </a:lnTo>
                  <a:lnTo>
                    <a:pt x="2821" y="159"/>
                  </a:lnTo>
                  <a:lnTo>
                    <a:pt x="2631" y="95"/>
                  </a:lnTo>
                  <a:lnTo>
                    <a:pt x="2441" y="42"/>
                  </a:lnTo>
                  <a:lnTo>
                    <a:pt x="2240" y="11"/>
                  </a:lnTo>
                  <a:lnTo>
                    <a:pt x="20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2411950" y="4353375"/>
              <a:ext cx="101450" cy="945500"/>
            </a:xfrm>
            <a:custGeom>
              <a:avLst/>
              <a:gdLst/>
              <a:ahLst/>
              <a:cxnLst/>
              <a:rect l="l" t="t" r="r" b="b"/>
              <a:pathLst>
                <a:path w="4058" h="37820" extrusionOk="0">
                  <a:moveTo>
                    <a:pt x="2029" y="0"/>
                  </a:moveTo>
                  <a:lnTo>
                    <a:pt x="1818" y="11"/>
                  </a:lnTo>
                  <a:lnTo>
                    <a:pt x="1617" y="42"/>
                  </a:lnTo>
                  <a:lnTo>
                    <a:pt x="1427" y="95"/>
                  </a:lnTo>
                  <a:lnTo>
                    <a:pt x="1237" y="159"/>
                  </a:lnTo>
                  <a:lnTo>
                    <a:pt x="1068" y="243"/>
                  </a:lnTo>
                  <a:lnTo>
                    <a:pt x="899" y="349"/>
                  </a:lnTo>
                  <a:lnTo>
                    <a:pt x="740" y="465"/>
                  </a:lnTo>
                  <a:lnTo>
                    <a:pt x="592" y="602"/>
                  </a:lnTo>
                  <a:lnTo>
                    <a:pt x="465" y="740"/>
                  </a:lnTo>
                  <a:lnTo>
                    <a:pt x="349" y="898"/>
                  </a:lnTo>
                  <a:lnTo>
                    <a:pt x="244" y="1067"/>
                  </a:lnTo>
                  <a:lnTo>
                    <a:pt x="159" y="1247"/>
                  </a:lnTo>
                  <a:lnTo>
                    <a:pt x="96" y="1426"/>
                  </a:lnTo>
                  <a:lnTo>
                    <a:pt x="43" y="1627"/>
                  </a:lnTo>
                  <a:lnTo>
                    <a:pt x="11" y="1828"/>
                  </a:lnTo>
                  <a:lnTo>
                    <a:pt x="1" y="2029"/>
                  </a:lnTo>
                  <a:lnTo>
                    <a:pt x="1" y="37820"/>
                  </a:lnTo>
                  <a:lnTo>
                    <a:pt x="4057" y="37820"/>
                  </a:lnTo>
                  <a:lnTo>
                    <a:pt x="4057" y="2029"/>
                  </a:lnTo>
                  <a:lnTo>
                    <a:pt x="4047" y="1828"/>
                  </a:lnTo>
                  <a:lnTo>
                    <a:pt x="4015" y="1627"/>
                  </a:lnTo>
                  <a:lnTo>
                    <a:pt x="3962" y="1426"/>
                  </a:lnTo>
                  <a:lnTo>
                    <a:pt x="3899" y="1247"/>
                  </a:lnTo>
                  <a:lnTo>
                    <a:pt x="3814" y="1067"/>
                  </a:lnTo>
                  <a:lnTo>
                    <a:pt x="3709" y="898"/>
                  </a:lnTo>
                  <a:lnTo>
                    <a:pt x="3592" y="740"/>
                  </a:lnTo>
                  <a:lnTo>
                    <a:pt x="3466" y="602"/>
                  </a:lnTo>
                  <a:lnTo>
                    <a:pt x="3318" y="465"/>
                  </a:lnTo>
                  <a:lnTo>
                    <a:pt x="3159" y="349"/>
                  </a:lnTo>
                  <a:lnTo>
                    <a:pt x="3001" y="243"/>
                  </a:lnTo>
                  <a:lnTo>
                    <a:pt x="2821" y="159"/>
                  </a:lnTo>
                  <a:lnTo>
                    <a:pt x="2631" y="95"/>
                  </a:lnTo>
                  <a:lnTo>
                    <a:pt x="2441" y="42"/>
                  </a:lnTo>
                  <a:lnTo>
                    <a:pt x="2240" y="11"/>
                  </a:lnTo>
                  <a:lnTo>
                    <a:pt x="20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2384475" y="5324475"/>
              <a:ext cx="327250" cy="145275"/>
            </a:xfrm>
            <a:custGeom>
              <a:avLst/>
              <a:gdLst/>
              <a:ahLst/>
              <a:cxnLst/>
              <a:rect l="l" t="t" r="r" b="b"/>
              <a:pathLst>
                <a:path w="13090" h="5811" extrusionOk="0">
                  <a:moveTo>
                    <a:pt x="5875" y="1"/>
                  </a:moveTo>
                  <a:lnTo>
                    <a:pt x="5769" y="11"/>
                  </a:lnTo>
                  <a:lnTo>
                    <a:pt x="5663" y="43"/>
                  </a:lnTo>
                  <a:lnTo>
                    <a:pt x="5579" y="96"/>
                  </a:lnTo>
                  <a:lnTo>
                    <a:pt x="5505" y="159"/>
                  </a:lnTo>
                  <a:lnTo>
                    <a:pt x="5505" y="170"/>
                  </a:lnTo>
                  <a:lnTo>
                    <a:pt x="5484" y="212"/>
                  </a:lnTo>
                  <a:lnTo>
                    <a:pt x="5399" y="381"/>
                  </a:lnTo>
                  <a:lnTo>
                    <a:pt x="5304" y="539"/>
                  </a:lnTo>
                  <a:lnTo>
                    <a:pt x="5209" y="698"/>
                  </a:lnTo>
                  <a:lnTo>
                    <a:pt x="5093" y="846"/>
                  </a:lnTo>
                  <a:lnTo>
                    <a:pt x="4966" y="983"/>
                  </a:lnTo>
                  <a:lnTo>
                    <a:pt x="4839" y="1110"/>
                  </a:lnTo>
                  <a:lnTo>
                    <a:pt x="4702" y="1226"/>
                  </a:lnTo>
                  <a:lnTo>
                    <a:pt x="4554" y="1342"/>
                  </a:lnTo>
                  <a:lnTo>
                    <a:pt x="4396" y="1437"/>
                  </a:lnTo>
                  <a:lnTo>
                    <a:pt x="4227" y="1532"/>
                  </a:lnTo>
                  <a:lnTo>
                    <a:pt x="4058" y="1606"/>
                  </a:lnTo>
                  <a:lnTo>
                    <a:pt x="3888" y="1680"/>
                  </a:lnTo>
                  <a:lnTo>
                    <a:pt x="3698" y="1733"/>
                  </a:lnTo>
                  <a:lnTo>
                    <a:pt x="3519" y="1775"/>
                  </a:lnTo>
                  <a:lnTo>
                    <a:pt x="3318" y="1807"/>
                  </a:lnTo>
                  <a:lnTo>
                    <a:pt x="3128" y="1818"/>
                  </a:lnTo>
                  <a:lnTo>
                    <a:pt x="2906" y="1818"/>
                  </a:lnTo>
                  <a:lnTo>
                    <a:pt x="2684" y="1796"/>
                  </a:lnTo>
                  <a:lnTo>
                    <a:pt x="2610" y="1786"/>
                  </a:lnTo>
                  <a:lnTo>
                    <a:pt x="2547" y="1775"/>
                  </a:lnTo>
                  <a:lnTo>
                    <a:pt x="2462" y="1765"/>
                  </a:lnTo>
                  <a:lnTo>
                    <a:pt x="2388" y="1744"/>
                  </a:lnTo>
                  <a:lnTo>
                    <a:pt x="2209" y="1691"/>
                  </a:lnTo>
                  <a:lnTo>
                    <a:pt x="2019" y="1617"/>
                  </a:lnTo>
                  <a:lnTo>
                    <a:pt x="1902" y="1575"/>
                  </a:lnTo>
                  <a:lnTo>
                    <a:pt x="1755" y="1501"/>
                  </a:lnTo>
                  <a:lnTo>
                    <a:pt x="1607" y="1416"/>
                  </a:lnTo>
                  <a:lnTo>
                    <a:pt x="1469" y="1332"/>
                  </a:lnTo>
                  <a:lnTo>
                    <a:pt x="1343" y="1226"/>
                  </a:lnTo>
                  <a:lnTo>
                    <a:pt x="1216" y="1120"/>
                  </a:lnTo>
                  <a:lnTo>
                    <a:pt x="1100" y="1004"/>
                  </a:lnTo>
                  <a:lnTo>
                    <a:pt x="994" y="888"/>
                  </a:lnTo>
                  <a:lnTo>
                    <a:pt x="888" y="761"/>
                  </a:lnTo>
                  <a:lnTo>
                    <a:pt x="762" y="592"/>
                  </a:lnTo>
                  <a:lnTo>
                    <a:pt x="730" y="550"/>
                  </a:lnTo>
                  <a:lnTo>
                    <a:pt x="698" y="518"/>
                  </a:lnTo>
                  <a:lnTo>
                    <a:pt x="656" y="497"/>
                  </a:lnTo>
                  <a:lnTo>
                    <a:pt x="603" y="486"/>
                  </a:lnTo>
                  <a:lnTo>
                    <a:pt x="497" y="508"/>
                  </a:lnTo>
                  <a:lnTo>
                    <a:pt x="413" y="539"/>
                  </a:lnTo>
                  <a:lnTo>
                    <a:pt x="339" y="582"/>
                  </a:lnTo>
                  <a:lnTo>
                    <a:pt x="276" y="634"/>
                  </a:lnTo>
                  <a:lnTo>
                    <a:pt x="212" y="698"/>
                  </a:lnTo>
                  <a:lnTo>
                    <a:pt x="170" y="761"/>
                  </a:lnTo>
                  <a:lnTo>
                    <a:pt x="128" y="835"/>
                  </a:lnTo>
                  <a:lnTo>
                    <a:pt x="96" y="909"/>
                  </a:lnTo>
                  <a:lnTo>
                    <a:pt x="54" y="1057"/>
                  </a:lnTo>
                  <a:lnTo>
                    <a:pt x="22" y="1194"/>
                  </a:lnTo>
                  <a:lnTo>
                    <a:pt x="11" y="1300"/>
                  </a:lnTo>
                  <a:lnTo>
                    <a:pt x="1" y="1416"/>
                  </a:lnTo>
                  <a:lnTo>
                    <a:pt x="1" y="2208"/>
                  </a:lnTo>
                  <a:lnTo>
                    <a:pt x="1" y="5462"/>
                  </a:lnTo>
                  <a:lnTo>
                    <a:pt x="1" y="5504"/>
                  </a:lnTo>
                  <a:lnTo>
                    <a:pt x="11" y="5557"/>
                  </a:lnTo>
                  <a:lnTo>
                    <a:pt x="33" y="5621"/>
                  </a:lnTo>
                  <a:lnTo>
                    <a:pt x="54" y="5673"/>
                  </a:lnTo>
                  <a:lnTo>
                    <a:pt x="96" y="5716"/>
                  </a:lnTo>
                  <a:lnTo>
                    <a:pt x="138" y="5758"/>
                  </a:lnTo>
                  <a:lnTo>
                    <a:pt x="191" y="5779"/>
                  </a:lnTo>
                  <a:lnTo>
                    <a:pt x="244" y="5800"/>
                  </a:lnTo>
                  <a:lnTo>
                    <a:pt x="307" y="5811"/>
                  </a:lnTo>
                  <a:lnTo>
                    <a:pt x="12498" y="5811"/>
                  </a:lnTo>
                  <a:lnTo>
                    <a:pt x="12604" y="5779"/>
                  </a:lnTo>
                  <a:lnTo>
                    <a:pt x="12699" y="5726"/>
                  </a:lnTo>
                  <a:lnTo>
                    <a:pt x="12783" y="5673"/>
                  </a:lnTo>
                  <a:lnTo>
                    <a:pt x="12847" y="5610"/>
                  </a:lnTo>
                  <a:lnTo>
                    <a:pt x="12910" y="5547"/>
                  </a:lnTo>
                  <a:lnTo>
                    <a:pt x="12952" y="5473"/>
                  </a:lnTo>
                  <a:lnTo>
                    <a:pt x="12995" y="5388"/>
                  </a:lnTo>
                  <a:lnTo>
                    <a:pt x="13026" y="5314"/>
                  </a:lnTo>
                  <a:lnTo>
                    <a:pt x="13048" y="5230"/>
                  </a:lnTo>
                  <a:lnTo>
                    <a:pt x="13069" y="5145"/>
                  </a:lnTo>
                  <a:lnTo>
                    <a:pt x="13090" y="4997"/>
                  </a:lnTo>
                  <a:lnTo>
                    <a:pt x="13090" y="4860"/>
                  </a:lnTo>
                  <a:lnTo>
                    <a:pt x="13090" y="4765"/>
                  </a:lnTo>
                  <a:lnTo>
                    <a:pt x="13079" y="4712"/>
                  </a:lnTo>
                  <a:lnTo>
                    <a:pt x="13069" y="4490"/>
                  </a:lnTo>
                  <a:lnTo>
                    <a:pt x="13037" y="4290"/>
                  </a:lnTo>
                  <a:lnTo>
                    <a:pt x="12995" y="4110"/>
                  </a:lnTo>
                  <a:lnTo>
                    <a:pt x="12942" y="3941"/>
                  </a:lnTo>
                  <a:lnTo>
                    <a:pt x="12879" y="3782"/>
                  </a:lnTo>
                  <a:lnTo>
                    <a:pt x="12794" y="3635"/>
                  </a:lnTo>
                  <a:lnTo>
                    <a:pt x="12709" y="3508"/>
                  </a:lnTo>
                  <a:lnTo>
                    <a:pt x="12625" y="3392"/>
                  </a:lnTo>
                  <a:lnTo>
                    <a:pt x="12530" y="3286"/>
                  </a:lnTo>
                  <a:lnTo>
                    <a:pt x="12424" y="3191"/>
                  </a:lnTo>
                  <a:lnTo>
                    <a:pt x="12319" y="3106"/>
                  </a:lnTo>
                  <a:lnTo>
                    <a:pt x="12213" y="3032"/>
                  </a:lnTo>
                  <a:lnTo>
                    <a:pt x="12107" y="2969"/>
                  </a:lnTo>
                  <a:lnTo>
                    <a:pt x="11991" y="2916"/>
                  </a:lnTo>
                  <a:lnTo>
                    <a:pt x="11780" y="2832"/>
                  </a:lnTo>
                  <a:lnTo>
                    <a:pt x="11653" y="2789"/>
                  </a:lnTo>
                  <a:lnTo>
                    <a:pt x="11537" y="2758"/>
                  </a:lnTo>
                  <a:lnTo>
                    <a:pt x="11347" y="2715"/>
                  </a:lnTo>
                  <a:lnTo>
                    <a:pt x="11209" y="2705"/>
                  </a:lnTo>
                  <a:lnTo>
                    <a:pt x="11104" y="2705"/>
                  </a:lnTo>
                  <a:lnTo>
                    <a:pt x="10840" y="2694"/>
                  </a:lnTo>
                  <a:lnTo>
                    <a:pt x="10407" y="2684"/>
                  </a:lnTo>
                  <a:lnTo>
                    <a:pt x="9899" y="2642"/>
                  </a:lnTo>
                  <a:lnTo>
                    <a:pt x="9635" y="2620"/>
                  </a:lnTo>
                  <a:lnTo>
                    <a:pt x="9392" y="2578"/>
                  </a:lnTo>
                  <a:lnTo>
                    <a:pt x="9244" y="2546"/>
                  </a:lnTo>
                  <a:lnTo>
                    <a:pt x="9097" y="2494"/>
                  </a:lnTo>
                  <a:lnTo>
                    <a:pt x="8938" y="2409"/>
                  </a:lnTo>
                  <a:lnTo>
                    <a:pt x="8780" y="2314"/>
                  </a:lnTo>
                  <a:lnTo>
                    <a:pt x="8621" y="2208"/>
                  </a:lnTo>
                  <a:lnTo>
                    <a:pt x="8463" y="2082"/>
                  </a:lnTo>
                  <a:lnTo>
                    <a:pt x="8294" y="1944"/>
                  </a:lnTo>
                  <a:lnTo>
                    <a:pt x="8125" y="1796"/>
                  </a:lnTo>
                  <a:lnTo>
                    <a:pt x="7808" y="1490"/>
                  </a:lnTo>
                  <a:lnTo>
                    <a:pt x="7501" y="1173"/>
                  </a:lnTo>
                  <a:lnTo>
                    <a:pt x="6952" y="603"/>
                  </a:lnTo>
                  <a:lnTo>
                    <a:pt x="6815" y="465"/>
                  </a:lnTo>
                  <a:lnTo>
                    <a:pt x="6677" y="349"/>
                  </a:lnTo>
                  <a:lnTo>
                    <a:pt x="6540" y="243"/>
                  </a:lnTo>
                  <a:lnTo>
                    <a:pt x="6392" y="159"/>
                  </a:lnTo>
                  <a:lnTo>
                    <a:pt x="6255" y="96"/>
                  </a:lnTo>
                  <a:lnTo>
                    <a:pt x="6128" y="43"/>
                  </a:lnTo>
                  <a:lnTo>
                    <a:pt x="6001" y="11"/>
                  </a:lnTo>
                  <a:lnTo>
                    <a:pt x="587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2392675" y="5323425"/>
              <a:ext cx="141050" cy="58375"/>
            </a:xfrm>
            <a:custGeom>
              <a:avLst/>
              <a:gdLst/>
              <a:ahLst/>
              <a:cxnLst/>
              <a:rect l="l" t="t" r="r" b="b"/>
              <a:pathLst>
                <a:path w="5642" h="2335" extrusionOk="0">
                  <a:moveTo>
                    <a:pt x="5367" y="0"/>
                  </a:moveTo>
                  <a:lnTo>
                    <a:pt x="5325" y="21"/>
                  </a:lnTo>
                  <a:lnTo>
                    <a:pt x="5282" y="43"/>
                  </a:lnTo>
                  <a:lnTo>
                    <a:pt x="5240" y="64"/>
                  </a:lnTo>
                  <a:lnTo>
                    <a:pt x="5219" y="106"/>
                  </a:lnTo>
                  <a:lnTo>
                    <a:pt x="5198" y="148"/>
                  </a:lnTo>
                  <a:lnTo>
                    <a:pt x="5177" y="201"/>
                  </a:lnTo>
                  <a:lnTo>
                    <a:pt x="5177" y="212"/>
                  </a:lnTo>
                  <a:lnTo>
                    <a:pt x="5156" y="254"/>
                  </a:lnTo>
                  <a:lnTo>
                    <a:pt x="5071" y="423"/>
                  </a:lnTo>
                  <a:lnTo>
                    <a:pt x="4976" y="581"/>
                  </a:lnTo>
                  <a:lnTo>
                    <a:pt x="4881" y="740"/>
                  </a:lnTo>
                  <a:lnTo>
                    <a:pt x="4765" y="888"/>
                  </a:lnTo>
                  <a:lnTo>
                    <a:pt x="4638" y="1025"/>
                  </a:lnTo>
                  <a:lnTo>
                    <a:pt x="4511" y="1152"/>
                  </a:lnTo>
                  <a:lnTo>
                    <a:pt x="4374" y="1268"/>
                  </a:lnTo>
                  <a:lnTo>
                    <a:pt x="4226" y="1384"/>
                  </a:lnTo>
                  <a:lnTo>
                    <a:pt x="4068" y="1479"/>
                  </a:lnTo>
                  <a:lnTo>
                    <a:pt x="3899" y="1574"/>
                  </a:lnTo>
                  <a:lnTo>
                    <a:pt x="3730" y="1648"/>
                  </a:lnTo>
                  <a:lnTo>
                    <a:pt x="3560" y="1722"/>
                  </a:lnTo>
                  <a:lnTo>
                    <a:pt x="3370" y="1775"/>
                  </a:lnTo>
                  <a:lnTo>
                    <a:pt x="3191" y="1817"/>
                  </a:lnTo>
                  <a:lnTo>
                    <a:pt x="2990" y="1849"/>
                  </a:lnTo>
                  <a:lnTo>
                    <a:pt x="2800" y="1860"/>
                  </a:lnTo>
                  <a:lnTo>
                    <a:pt x="2578" y="1860"/>
                  </a:lnTo>
                  <a:lnTo>
                    <a:pt x="2356" y="1838"/>
                  </a:lnTo>
                  <a:lnTo>
                    <a:pt x="2282" y="1828"/>
                  </a:lnTo>
                  <a:lnTo>
                    <a:pt x="2219" y="1817"/>
                  </a:lnTo>
                  <a:lnTo>
                    <a:pt x="2060" y="1786"/>
                  </a:lnTo>
                  <a:lnTo>
                    <a:pt x="1881" y="1733"/>
                  </a:lnTo>
                  <a:lnTo>
                    <a:pt x="1691" y="1659"/>
                  </a:lnTo>
                  <a:lnTo>
                    <a:pt x="1574" y="1617"/>
                  </a:lnTo>
                  <a:lnTo>
                    <a:pt x="1427" y="1543"/>
                  </a:lnTo>
                  <a:lnTo>
                    <a:pt x="1279" y="1458"/>
                  </a:lnTo>
                  <a:lnTo>
                    <a:pt x="1141" y="1374"/>
                  </a:lnTo>
                  <a:lnTo>
                    <a:pt x="1015" y="1268"/>
                  </a:lnTo>
                  <a:lnTo>
                    <a:pt x="888" y="1162"/>
                  </a:lnTo>
                  <a:lnTo>
                    <a:pt x="772" y="1046"/>
                  </a:lnTo>
                  <a:lnTo>
                    <a:pt x="666" y="930"/>
                  </a:lnTo>
                  <a:lnTo>
                    <a:pt x="560" y="803"/>
                  </a:lnTo>
                  <a:lnTo>
                    <a:pt x="434" y="634"/>
                  </a:lnTo>
                  <a:lnTo>
                    <a:pt x="402" y="592"/>
                  </a:lnTo>
                  <a:lnTo>
                    <a:pt x="370" y="560"/>
                  </a:lnTo>
                  <a:lnTo>
                    <a:pt x="328" y="539"/>
                  </a:lnTo>
                  <a:lnTo>
                    <a:pt x="275" y="528"/>
                  </a:lnTo>
                  <a:lnTo>
                    <a:pt x="233" y="518"/>
                  </a:lnTo>
                  <a:lnTo>
                    <a:pt x="191" y="528"/>
                  </a:lnTo>
                  <a:lnTo>
                    <a:pt x="148" y="539"/>
                  </a:lnTo>
                  <a:lnTo>
                    <a:pt x="106" y="560"/>
                  </a:lnTo>
                  <a:lnTo>
                    <a:pt x="85" y="581"/>
                  </a:lnTo>
                  <a:lnTo>
                    <a:pt x="53" y="613"/>
                  </a:lnTo>
                  <a:lnTo>
                    <a:pt x="32" y="645"/>
                  </a:lnTo>
                  <a:lnTo>
                    <a:pt x="11" y="687"/>
                  </a:lnTo>
                  <a:lnTo>
                    <a:pt x="0" y="719"/>
                  </a:lnTo>
                  <a:lnTo>
                    <a:pt x="0" y="761"/>
                  </a:lnTo>
                  <a:lnTo>
                    <a:pt x="11" y="803"/>
                  </a:lnTo>
                  <a:lnTo>
                    <a:pt x="22" y="845"/>
                  </a:lnTo>
                  <a:lnTo>
                    <a:pt x="43" y="888"/>
                  </a:lnTo>
                  <a:lnTo>
                    <a:pt x="106" y="993"/>
                  </a:lnTo>
                  <a:lnTo>
                    <a:pt x="180" y="1088"/>
                  </a:lnTo>
                  <a:lnTo>
                    <a:pt x="307" y="1236"/>
                  </a:lnTo>
                  <a:lnTo>
                    <a:pt x="423" y="1374"/>
                  </a:lnTo>
                  <a:lnTo>
                    <a:pt x="560" y="1500"/>
                  </a:lnTo>
                  <a:lnTo>
                    <a:pt x="698" y="1627"/>
                  </a:lnTo>
                  <a:lnTo>
                    <a:pt x="846" y="1733"/>
                  </a:lnTo>
                  <a:lnTo>
                    <a:pt x="1004" y="1838"/>
                  </a:lnTo>
                  <a:lnTo>
                    <a:pt x="1162" y="1933"/>
                  </a:lnTo>
                  <a:lnTo>
                    <a:pt x="1331" y="2018"/>
                  </a:lnTo>
                  <a:lnTo>
                    <a:pt x="1500" y="2103"/>
                  </a:lnTo>
                  <a:lnTo>
                    <a:pt x="1670" y="2166"/>
                  </a:lnTo>
                  <a:lnTo>
                    <a:pt x="1860" y="2219"/>
                  </a:lnTo>
                  <a:lnTo>
                    <a:pt x="2039" y="2261"/>
                  </a:lnTo>
                  <a:lnTo>
                    <a:pt x="2229" y="2303"/>
                  </a:lnTo>
                  <a:lnTo>
                    <a:pt x="2420" y="2324"/>
                  </a:lnTo>
                  <a:lnTo>
                    <a:pt x="2620" y="2335"/>
                  </a:lnTo>
                  <a:lnTo>
                    <a:pt x="2821" y="2324"/>
                  </a:lnTo>
                  <a:lnTo>
                    <a:pt x="3053" y="2314"/>
                  </a:lnTo>
                  <a:lnTo>
                    <a:pt x="3275" y="2282"/>
                  </a:lnTo>
                  <a:lnTo>
                    <a:pt x="3497" y="2229"/>
                  </a:lnTo>
                  <a:lnTo>
                    <a:pt x="3708" y="2166"/>
                  </a:lnTo>
                  <a:lnTo>
                    <a:pt x="3920" y="2081"/>
                  </a:lnTo>
                  <a:lnTo>
                    <a:pt x="4120" y="1986"/>
                  </a:lnTo>
                  <a:lnTo>
                    <a:pt x="4311" y="1881"/>
                  </a:lnTo>
                  <a:lnTo>
                    <a:pt x="4490" y="1764"/>
                  </a:lnTo>
                  <a:lnTo>
                    <a:pt x="4670" y="1638"/>
                  </a:lnTo>
                  <a:lnTo>
                    <a:pt x="4828" y="1500"/>
                  </a:lnTo>
                  <a:lnTo>
                    <a:pt x="4987" y="1342"/>
                  </a:lnTo>
                  <a:lnTo>
                    <a:pt x="5124" y="1183"/>
                  </a:lnTo>
                  <a:lnTo>
                    <a:pt x="5261" y="1004"/>
                  </a:lnTo>
                  <a:lnTo>
                    <a:pt x="5378" y="824"/>
                  </a:lnTo>
                  <a:lnTo>
                    <a:pt x="5483" y="634"/>
                  </a:lnTo>
                  <a:lnTo>
                    <a:pt x="5578" y="444"/>
                  </a:lnTo>
                  <a:lnTo>
                    <a:pt x="5589" y="433"/>
                  </a:lnTo>
                  <a:lnTo>
                    <a:pt x="5631" y="328"/>
                  </a:lnTo>
                  <a:lnTo>
                    <a:pt x="5642" y="285"/>
                  </a:lnTo>
                  <a:lnTo>
                    <a:pt x="5642" y="254"/>
                  </a:lnTo>
                  <a:lnTo>
                    <a:pt x="5631" y="169"/>
                  </a:lnTo>
                  <a:lnTo>
                    <a:pt x="5599" y="106"/>
                  </a:lnTo>
                  <a:lnTo>
                    <a:pt x="5578" y="74"/>
                  </a:lnTo>
                  <a:lnTo>
                    <a:pt x="5547" y="43"/>
                  </a:lnTo>
                  <a:lnTo>
                    <a:pt x="5504" y="21"/>
                  </a:lnTo>
                  <a:lnTo>
                    <a:pt x="545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2535025" y="5331600"/>
              <a:ext cx="31450" cy="31450"/>
            </a:xfrm>
            <a:custGeom>
              <a:avLst/>
              <a:gdLst/>
              <a:ahLst/>
              <a:cxnLst/>
              <a:rect l="l" t="t" r="r" b="b"/>
              <a:pathLst>
                <a:path w="1258" h="1258" extrusionOk="0">
                  <a:moveTo>
                    <a:pt x="1099" y="1"/>
                  </a:moveTo>
                  <a:lnTo>
                    <a:pt x="1046" y="11"/>
                  </a:lnTo>
                  <a:lnTo>
                    <a:pt x="1015" y="32"/>
                  </a:lnTo>
                  <a:lnTo>
                    <a:pt x="993" y="54"/>
                  </a:lnTo>
                  <a:lnTo>
                    <a:pt x="53" y="994"/>
                  </a:lnTo>
                  <a:lnTo>
                    <a:pt x="32" y="1015"/>
                  </a:lnTo>
                  <a:lnTo>
                    <a:pt x="11" y="1047"/>
                  </a:lnTo>
                  <a:lnTo>
                    <a:pt x="0" y="1099"/>
                  </a:lnTo>
                  <a:lnTo>
                    <a:pt x="11" y="1163"/>
                  </a:lnTo>
                  <a:lnTo>
                    <a:pt x="32" y="1184"/>
                  </a:lnTo>
                  <a:lnTo>
                    <a:pt x="53" y="1216"/>
                  </a:lnTo>
                  <a:lnTo>
                    <a:pt x="74" y="1237"/>
                  </a:lnTo>
                  <a:lnTo>
                    <a:pt x="106" y="1247"/>
                  </a:lnTo>
                  <a:lnTo>
                    <a:pt x="159" y="1258"/>
                  </a:lnTo>
                  <a:lnTo>
                    <a:pt x="222" y="1247"/>
                  </a:lnTo>
                  <a:lnTo>
                    <a:pt x="243" y="1237"/>
                  </a:lnTo>
                  <a:lnTo>
                    <a:pt x="275" y="1216"/>
                  </a:lnTo>
                  <a:lnTo>
                    <a:pt x="1215" y="265"/>
                  </a:lnTo>
                  <a:lnTo>
                    <a:pt x="1236" y="244"/>
                  </a:lnTo>
                  <a:lnTo>
                    <a:pt x="1247" y="223"/>
                  </a:lnTo>
                  <a:lnTo>
                    <a:pt x="1258" y="159"/>
                  </a:lnTo>
                  <a:lnTo>
                    <a:pt x="1247" y="96"/>
                  </a:lnTo>
                  <a:lnTo>
                    <a:pt x="1236" y="75"/>
                  </a:lnTo>
                  <a:lnTo>
                    <a:pt x="1215" y="54"/>
                  </a:lnTo>
                  <a:lnTo>
                    <a:pt x="1184" y="32"/>
                  </a:lnTo>
                  <a:lnTo>
                    <a:pt x="1162" y="11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2556950" y="5351150"/>
              <a:ext cx="31450" cy="31450"/>
            </a:xfrm>
            <a:custGeom>
              <a:avLst/>
              <a:gdLst/>
              <a:ahLst/>
              <a:cxnLst/>
              <a:rect l="l" t="t" r="r" b="b"/>
              <a:pathLst>
                <a:path w="1258" h="1258" extrusionOk="0">
                  <a:moveTo>
                    <a:pt x="1099" y="0"/>
                  </a:moveTo>
                  <a:lnTo>
                    <a:pt x="1046" y="11"/>
                  </a:lnTo>
                  <a:lnTo>
                    <a:pt x="1014" y="32"/>
                  </a:lnTo>
                  <a:lnTo>
                    <a:pt x="993" y="53"/>
                  </a:lnTo>
                  <a:lnTo>
                    <a:pt x="53" y="994"/>
                  </a:lnTo>
                  <a:lnTo>
                    <a:pt x="32" y="1015"/>
                  </a:lnTo>
                  <a:lnTo>
                    <a:pt x="11" y="1046"/>
                  </a:lnTo>
                  <a:lnTo>
                    <a:pt x="0" y="1099"/>
                  </a:lnTo>
                  <a:lnTo>
                    <a:pt x="11" y="1163"/>
                  </a:lnTo>
                  <a:lnTo>
                    <a:pt x="32" y="1184"/>
                  </a:lnTo>
                  <a:lnTo>
                    <a:pt x="53" y="1215"/>
                  </a:lnTo>
                  <a:lnTo>
                    <a:pt x="74" y="1236"/>
                  </a:lnTo>
                  <a:lnTo>
                    <a:pt x="106" y="1247"/>
                  </a:lnTo>
                  <a:lnTo>
                    <a:pt x="159" y="1258"/>
                  </a:lnTo>
                  <a:lnTo>
                    <a:pt x="222" y="1247"/>
                  </a:lnTo>
                  <a:lnTo>
                    <a:pt x="243" y="1236"/>
                  </a:lnTo>
                  <a:lnTo>
                    <a:pt x="275" y="1215"/>
                  </a:lnTo>
                  <a:lnTo>
                    <a:pt x="1215" y="275"/>
                  </a:lnTo>
                  <a:lnTo>
                    <a:pt x="1236" y="243"/>
                  </a:lnTo>
                  <a:lnTo>
                    <a:pt x="1247" y="222"/>
                  </a:lnTo>
                  <a:lnTo>
                    <a:pt x="1257" y="159"/>
                  </a:lnTo>
                  <a:lnTo>
                    <a:pt x="1247" y="106"/>
                  </a:lnTo>
                  <a:lnTo>
                    <a:pt x="1236" y="74"/>
                  </a:lnTo>
                  <a:lnTo>
                    <a:pt x="1215" y="53"/>
                  </a:lnTo>
                  <a:lnTo>
                    <a:pt x="1194" y="32"/>
                  </a:lnTo>
                  <a:lnTo>
                    <a:pt x="1162" y="11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2577550" y="5373075"/>
              <a:ext cx="31450" cy="31450"/>
            </a:xfrm>
            <a:custGeom>
              <a:avLst/>
              <a:gdLst/>
              <a:ahLst/>
              <a:cxnLst/>
              <a:rect l="l" t="t" r="r" b="b"/>
              <a:pathLst>
                <a:path w="1258" h="1258" extrusionOk="0">
                  <a:moveTo>
                    <a:pt x="1099" y="0"/>
                  </a:moveTo>
                  <a:lnTo>
                    <a:pt x="1036" y="11"/>
                  </a:lnTo>
                  <a:lnTo>
                    <a:pt x="1014" y="21"/>
                  </a:lnTo>
                  <a:lnTo>
                    <a:pt x="983" y="43"/>
                  </a:lnTo>
                  <a:lnTo>
                    <a:pt x="43" y="983"/>
                  </a:lnTo>
                  <a:lnTo>
                    <a:pt x="21" y="1014"/>
                  </a:lnTo>
                  <a:lnTo>
                    <a:pt x="11" y="1036"/>
                  </a:lnTo>
                  <a:lnTo>
                    <a:pt x="0" y="1099"/>
                  </a:lnTo>
                  <a:lnTo>
                    <a:pt x="11" y="1152"/>
                  </a:lnTo>
                  <a:lnTo>
                    <a:pt x="21" y="1183"/>
                  </a:lnTo>
                  <a:lnTo>
                    <a:pt x="43" y="1205"/>
                  </a:lnTo>
                  <a:lnTo>
                    <a:pt x="64" y="1226"/>
                  </a:lnTo>
                  <a:lnTo>
                    <a:pt x="95" y="1247"/>
                  </a:lnTo>
                  <a:lnTo>
                    <a:pt x="159" y="1257"/>
                  </a:lnTo>
                  <a:lnTo>
                    <a:pt x="212" y="1247"/>
                  </a:lnTo>
                  <a:lnTo>
                    <a:pt x="243" y="1226"/>
                  </a:lnTo>
                  <a:lnTo>
                    <a:pt x="264" y="1205"/>
                  </a:lnTo>
                  <a:lnTo>
                    <a:pt x="1205" y="264"/>
                  </a:lnTo>
                  <a:lnTo>
                    <a:pt x="1226" y="243"/>
                  </a:lnTo>
                  <a:lnTo>
                    <a:pt x="1236" y="212"/>
                  </a:lnTo>
                  <a:lnTo>
                    <a:pt x="1257" y="159"/>
                  </a:lnTo>
                  <a:lnTo>
                    <a:pt x="1236" y="95"/>
                  </a:lnTo>
                  <a:lnTo>
                    <a:pt x="1226" y="74"/>
                  </a:lnTo>
                  <a:lnTo>
                    <a:pt x="1205" y="43"/>
                  </a:lnTo>
                  <a:lnTo>
                    <a:pt x="1183" y="21"/>
                  </a:lnTo>
                  <a:lnTo>
                    <a:pt x="1152" y="11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2428325" y="4145775"/>
              <a:ext cx="119675" cy="119400"/>
            </a:xfrm>
            <a:custGeom>
              <a:avLst/>
              <a:gdLst/>
              <a:ahLst/>
              <a:cxnLst/>
              <a:rect l="l" t="t" r="r" b="b"/>
              <a:pathLst>
                <a:path w="4787" h="4776" extrusionOk="0">
                  <a:moveTo>
                    <a:pt x="1" y="1"/>
                  </a:moveTo>
                  <a:lnTo>
                    <a:pt x="1" y="3128"/>
                  </a:lnTo>
                  <a:lnTo>
                    <a:pt x="11" y="3297"/>
                  </a:lnTo>
                  <a:lnTo>
                    <a:pt x="43" y="3466"/>
                  </a:lnTo>
                  <a:lnTo>
                    <a:pt x="74" y="3624"/>
                  </a:lnTo>
                  <a:lnTo>
                    <a:pt x="138" y="3772"/>
                  </a:lnTo>
                  <a:lnTo>
                    <a:pt x="201" y="3920"/>
                  </a:lnTo>
                  <a:lnTo>
                    <a:pt x="286" y="4047"/>
                  </a:lnTo>
                  <a:lnTo>
                    <a:pt x="381" y="4174"/>
                  </a:lnTo>
                  <a:lnTo>
                    <a:pt x="486" y="4300"/>
                  </a:lnTo>
                  <a:lnTo>
                    <a:pt x="603" y="4406"/>
                  </a:lnTo>
                  <a:lnTo>
                    <a:pt x="729" y="4501"/>
                  </a:lnTo>
                  <a:lnTo>
                    <a:pt x="867" y="4575"/>
                  </a:lnTo>
                  <a:lnTo>
                    <a:pt x="1015" y="4649"/>
                  </a:lnTo>
                  <a:lnTo>
                    <a:pt x="1163" y="4702"/>
                  </a:lnTo>
                  <a:lnTo>
                    <a:pt x="1321" y="4744"/>
                  </a:lnTo>
                  <a:lnTo>
                    <a:pt x="1490" y="4765"/>
                  </a:lnTo>
                  <a:lnTo>
                    <a:pt x="1659" y="4776"/>
                  </a:lnTo>
                  <a:lnTo>
                    <a:pt x="3138" y="4776"/>
                  </a:lnTo>
                  <a:lnTo>
                    <a:pt x="3307" y="4765"/>
                  </a:lnTo>
                  <a:lnTo>
                    <a:pt x="3466" y="4744"/>
                  </a:lnTo>
                  <a:lnTo>
                    <a:pt x="3624" y="4702"/>
                  </a:lnTo>
                  <a:lnTo>
                    <a:pt x="3772" y="4649"/>
                  </a:lnTo>
                  <a:lnTo>
                    <a:pt x="3920" y="4575"/>
                  </a:lnTo>
                  <a:lnTo>
                    <a:pt x="4057" y="4501"/>
                  </a:lnTo>
                  <a:lnTo>
                    <a:pt x="4184" y="4406"/>
                  </a:lnTo>
                  <a:lnTo>
                    <a:pt x="4300" y="4300"/>
                  </a:lnTo>
                  <a:lnTo>
                    <a:pt x="4406" y="4174"/>
                  </a:lnTo>
                  <a:lnTo>
                    <a:pt x="4501" y="4047"/>
                  </a:lnTo>
                  <a:lnTo>
                    <a:pt x="4585" y="3920"/>
                  </a:lnTo>
                  <a:lnTo>
                    <a:pt x="4659" y="3772"/>
                  </a:lnTo>
                  <a:lnTo>
                    <a:pt x="4712" y="3624"/>
                  </a:lnTo>
                  <a:lnTo>
                    <a:pt x="4754" y="3466"/>
                  </a:lnTo>
                  <a:lnTo>
                    <a:pt x="4776" y="3297"/>
                  </a:lnTo>
                  <a:lnTo>
                    <a:pt x="4786" y="3128"/>
                  </a:lnTo>
                  <a:lnTo>
                    <a:pt x="4786" y="1"/>
                  </a:lnTo>
                  <a:close/>
                </a:path>
              </a:pathLst>
            </a:custGeom>
            <a:solidFill>
              <a:srgbClr val="165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5" name="Google Shape;365;p18"/>
          <p:cNvCxnSpPr/>
          <p:nvPr/>
        </p:nvCxnSpPr>
        <p:spPr>
          <a:xfrm>
            <a:off x="461075" y="4732075"/>
            <a:ext cx="160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2518246-74B9-4AB0-90C0-06D3299D2569}"/>
              </a:ext>
            </a:extLst>
          </p:cNvPr>
          <p:cNvGrpSpPr/>
          <p:nvPr/>
        </p:nvGrpSpPr>
        <p:grpSpPr>
          <a:xfrm>
            <a:off x="6863360" y="1106323"/>
            <a:ext cx="1721784" cy="3614607"/>
            <a:chOff x="4828563" y="1117468"/>
            <a:chExt cx="1721784" cy="3614607"/>
          </a:xfrm>
        </p:grpSpPr>
        <p:grpSp>
          <p:nvGrpSpPr>
            <p:cNvPr id="240" name="Google Shape;240;p18"/>
            <p:cNvGrpSpPr/>
            <p:nvPr/>
          </p:nvGrpSpPr>
          <p:grpSpPr>
            <a:xfrm flipH="1">
              <a:off x="4993075" y="1117468"/>
              <a:ext cx="1557272" cy="3605014"/>
              <a:chOff x="4593700" y="2937775"/>
              <a:chExt cx="1096825" cy="2539100"/>
            </a:xfrm>
          </p:grpSpPr>
          <p:sp>
            <p:nvSpPr>
              <p:cNvPr id="241" name="Google Shape;241;p18"/>
              <p:cNvSpPr/>
              <p:nvPr/>
            </p:nvSpPr>
            <p:spPr>
              <a:xfrm>
                <a:off x="5031325" y="3608075"/>
                <a:ext cx="659200" cy="554625"/>
              </a:xfrm>
              <a:custGeom>
                <a:avLst/>
                <a:gdLst/>
                <a:ahLst/>
                <a:cxnLst/>
                <a:rect l="l" t="t" r="r" b="b"/>
                <a:pathLst>
                  <a:path w="26368" h="22185" extrusionOk="0">
                    <a:moveTo>
                      <a:pt x="1733" y="0"/>
                    </a:moveTo>
                    <a:lnTo>
                      <a:pt x="1553" y="11"/>
                    </a:lnTo>
                    <a:lnTo>
                      <a:pt x="1373" y="43"/>
                    </a:lnTo>
                    <a:lnTo>
                      <a:pt x="1204" y="95"/>
                    </a:lnTo>
                    <a:lnTo>
                      <a:pt x="1035" y="159"/>
                    </a:lnTo>
                    <a:lnTo>
                      <a:pt x="887" y="243"/>
                    </a:lnTo>
                    <a:lnTo>
                      <a:pt x="740" y="328"/>
                    </a:lnTo>
                    <a:lnTo>
                      <a:pt x="613" y="444"/>
                    </a:lnTo>
                    <a:lnTo>
                      <a:pt x="486" y="560"/>
                    </a:lnTo>
                    <a:lnTo>
                      <a:pt x="370" y="687"/>
                    </a:lnTo>
                    <a:lnTo>
                      <a:pt x="275" y="824"/>
                    </a:lnTo>
                    <a:lnTo>
                      <a:pt x="190" y="972"/>
                    </a:lnTo>
                    <a:lnTo>
                      <a:pt x="127" y="1131"/>
                    </a:lnTo>
                    <a:lnTo>
                      <a:pt x="74" y="1300"/>
                    </a:lnTo>
                    <a:lnTo>
                      <a:pt x="32" y="1469"/>
                    </a:lnTo>
                    <a:lnTo>
                      <a:pt x="11" y="1638"/>
                    </a:lnTo>
                    <a:lnTo>
                      <a:pt x="0" y="1817"/>
                    </a:lnTo>
                    <a:lnTo>
                      <a:pt x="21" y="1997"/>
                    </a:lnTo>
                    <a:lnTo>
                      <a:pt x="95" y="2546"/>
                    </a:lnTo>
                    <a:lnTo>
                      <a:pt x="190" y="3096"/>
                    </a:lnTo>
                    <a:lnTo>
                      <a:pt x="285" y="3634"/>
                    </a:lnTo>
                    <a:lnTo>
                      <a:pt x="402" y="4173"/>
                    </a:lnTo>
                    <a:lnTo>
                      <a:pt x="528" y="4712"/>
                    </a:lnTo>
                    <a:lnTo>
                      <a:pt x="676" y="5240"/>
                    </a:lnTo>
                    <a:lnTo>
                      <a:pt x="824" y="5768"/>
                    </a:lnTo>
                    <a:lnTo>
                      <a:pt x="993" y="6286"/>
                    </a:lnTo>
                    <a:lnTo>
                      <a:pt x="1162" y="6804"/>
                    </a:lnTo>
                    <a:lnTo>
                      <a:pt x="1352" y="7321"/>
                    </a:lnTo>
                    <a:lnTo>
                      <a:pt x="1553" y="7828"/>
                    </a:lnTo>
                    <a:lnTo>
                      <a:pt x="1764" y="8325"/>
                    </a:lnTo>
                    <a:lnTo>
                      <a:pt x="1997" y="8821"/>
                    </a:lnTo>
                    <a:lnTo>
                      <a:pt x="2229" y="9307"/>
                    </a:lnTo>
                    <a:lnTo>
                      <a:pt x="2472" y="9793"/>
                    </a:lnTo>
                    <a:lnTo>
                      <a:pt x="2736" y="10279"/>
                    </a:lnTo>
                    <a:lnTo>
                      <a:pt x="3000" y="10744"/>
                    </a:lnTo>
                    <a:lnTo>
                      <a:pt x="3286" y="11209"/>
                    </a:lnTo>
                    <a:lnTo>
                      <a:pt x="3571" y="11674"/>
                    </a:lnTo>
                    <a:lnTo>
                      <a:pt x="3877" y="12128"/>
                    </a:lnTo>
                    <a:lnTo>
                      <a:pt x="4194" y="12572"/>
                    </a:lnTo>
                    <a:lnTo>
                      <a:pt x="4511" y="13005"/>
                    </a:lnTo>
                    <a:lnTo>
                      <a:pt x="4849" y="13438"/>
                    </a:lnTo>
                    <a:lnTo>
                      <a:pt x="5198" y="13860"/>
                    </a:lnTo>
                    <a:lnTo>
                      <a:pt x="5557" y="14283"/>
                    </a:lnTo>
                    <a:lnTo>
                      <a:pt x="5916" y="14684"/>
                    </a:lnTo>
                    <a:lnTo>
                      <a:pt x="6296" y="15086"/>
                    </a:lnTo>
                    <a:lnTo>
                      <a:pt x="6687" y="15477"/>
                    </a:lnTo>
                    <a:lnTo>
                      <a:pt x="7078" y="15857"/>
                    </a:lnTo>
                    <a:lnTo>
                      <a:pt x="7490" y="16237"/>
                    </a:lnTo>
                    <a:lnTo>
                      <a:pt x="7902" y="16607"/>
                    </a:lnTo>
                    <a:lnTo>
                      <a:pt x="8335" y="16956"/>
                    </a:lnTo>
                    <a:lnTo>
                      <a:pt x="8726" y="17273"/>
                    </a:lnTo>
                    <a:lnTo>
                      <a:pt x="9127" y="17579"/>
                    </a:lnTo>
                    <a:lnTo>
                      <a:pt x="9529" y="17875"/>
                    </a:lnTo>
                    <a:lnTo>
                      <a:pt x="9941" y="18160"/>
                    </a:lnTo>
                    <a:lnTo>
                      <a:pt x="10353" y="18435"/>
                    </a:lnTo>
                    <a:lnTo>
                      <a:pt x="10775" y="18709"/>
                    </a:lnTo>
                    <a:lnTo>
                      <a:pt x="11198" y="18963"/>
                    </a:lnTo>
                    <a:lnTo>
                      <a:pt x="11621" y="19216"/>
                    </a:lnTo>
                    <a:lnTo>
                      <a:pt x="12054" y="19449"/>
                    </a:lnTo>
                    <a:lnTo>
                      <a:pt x="12497" y="19681"/>
                    </a:lnTo>
                    <a:lnTo>
                      <a:pt x="12941" y="19903"/>
                    </a:lnTo>
                    <a:lnTo>
                      <a:pt x="13385" y="20114"/>
                    </a:lnTo>
                    <a:lnTo>
                      <a:pt x="13839" y="20315"/>
                    </a:lnTo>
                    <a:lnTo>
                      <a:pt x="14293" y="20505"/>
                    </a:lnTo>
                    <a:lnTo>
                      <a:pt x="14748" y="20685"/>
                    </a:lnTo>
                    <a:lnTo>
                      <a:pt x="15212" y="20854"/>
                    </a:lnTo>
                    <a:lnTo>
                      <a:pt x="15677" y="21012"/>
                    </a:lnTo>
                    <a:lnTo>
                      <a:pt x="16142" y="21160"/>
                    </a:lnTo>
                    <a:lnTo>
                      <a:pt x="16617" y="21298"/>
                    </a:lnTo>
                    <a:lnTo>
                      <a:pt x="17093" y="21435"/>
                    </a:lnTo>
                    <a:lnTo>
                      <a:pt x="17568" y="21551"/>
                    </a:lnTo>
                    <a:lnTo>
                      <a:pt x="18044" y="21657"/>
                    </a:lnTo>
                    <a:lnTo>
                      <a:pt x="18529" y="21762"/>
                    </a:lnTo>
                    <a:lnTo>
                      <a:pt x="19015" y="21847"/>
                    </a:lnTo>
                    <a:lnTo>
                      <a:pt x="19501" y="21931"/>
                    </a:lnTo>
                    <a:lnTo>
                      <a:pt x="19987" y="21995"/>
                    </a:lnTo>
                    <a:lnTo>
                      <a:pt x="20484" y="22058"/>
                    </a:lnTo>
                    <a:lnTo>
                      <a:pt x="20980" y="22100"/>
                    </a:lnTo>
                    <a:lnTo>
                      <a:pt x="21466" y="22143"/>
                    </a:lnTo>
                    <a:lnTo>
                      <a:pt x="21963" y="22164"/>
                    </a:lnTo>
                    <a:lnTo>
                      <a:pt x="22470" y="22185"/>
                    </a:lnTo>
                    <a:lnTo>
                      <a:pt x="23410" y="22185"/>
                    </a:lnTo>
                    <a:lnTo>
                      <a:pt x="23843" y="22174"/>
                    </a:lnTo>
                    <a:lnTo>
                      <a:pt x="24287" y="22153"/>
                    </a:lnTo>
                    <a:lnTo>
                      <a:pt x="24731" y="22122"/>
                    </a:lnTo>
                    <a:lnTo>
                      <a:pt x="24910" y="22100"/>
                    </a:lnTo>
                    <a:lnTo>
                      <a:pt x="25090" y="22058"/>
                    </a:lnTo>
                    <a:lnTo>
                      <a:pt x="25248" y="22005"/>
                    </a:lnTo>
                    <a:lnTo>
                      <a:pt x="25407" y="21931"/>
                    </a:lnTo>
                    <a:lnTo>
                      <a:pt x="25555" y="21847"/>
                    </a:lnTo>
                    <a:lnTo>
                      <a:pt x="25702" y="21741"/>
                    </a:lnTo>
                    <a:lnTo>
                      <a:pt x="25829" y="21636"/>
                    </a:lnTo>
                    <a:lnTo>
                      <a:pt x="25945" y="21509"/>
                    </a:lnTo>
                    <a:lnTo>
                      <a:pt x="26051" y="21371"/>
                    </a:lnTo>
                    <a:lnTo>
                      <a:pt x="26136" y="21234"/>
                    </a:lnTo>
                    <a:lnTo>
                      <a:pt x="26220" y="21076"/>
                    </a:lnTo>
                    <a:lnTo>
                      <a:pt x="26283" y="20917"/>
                    </a:lnTo>
                    <a:lnTo>
                      <a:pt x="26326" y="20748"/>
                    </a:lnTo>
                    <a:lnTo>
                      <a:pt x="26357" y="20579"/>
                    </a:lnTo>
                    <a:lnTo>
                      <a:pt x="26368" y="20400"/>
                    </a:lnTo>
                    <a:lnTo>
                      <a:pt x="26368" y="20220"/>
                    </a:lnTo>
                    <a:lnTo>
                      <a:pt x="26347" y="20040"/>
                    </a:lnTo>
                    <a:lnTo>
                      <a:pt x="26305" y="19861"/>
                    </a:lnTo>
                    <a:lnTo>
                      <a:pt x="26252" y="19702"/>
                    </a:lnTo>
                    <a:lnTo>
                      <a:pt x="26178" y="19544"/>
                    </a:lnTo>
                    <a:lnTo>
                      <a:pt x="26093" y="19396"/>
                    </a:lnTo>
                    <a:lnTo>
                      <a:pt x="25988" y="19248"/>
                    </a:lnTo>
                    <a:lnTo>
                      <a:pt x="25882" y="19121"/>
                    </a:lnTo>
                    <a:lnTo>
                      <a:pt x="25755" y="19005"/>
                    </a:lnTo>
                    <a:lnTo>
                      <a:pt x="25618" y="18899"/>
                    </a:lnTo>
                    <a:lnTo>
                      <a:pt x="25481" y="18815"/>
                    </a:lnTo>
                    <a:lnTo>
                      <a:pt x="25322" y="18730"/>
                    </a:lnTo>
                    <a:lnTo>
                      <a:pt x="25164" y="18667"/>
                    </a:lnTo>
                    <a:lnTo>
                      <a:pt x="24995" y="18625"/>
                    </a:lnTo>
                    <a:lnTo>
                      <a:pt x="24826" y="18593"/>
                    </a:lnTo>
                    <a:lnTo>
                      <a:pt x="24646" y="18583"/>
                    </a:lnTo>
                    <a:lnTo>
                      <a:pt x="24466" y="18583"/>
                    </a:lnTo>
                    <a:lnTo>
                      <a:pt x="23991" y="18614"/>
                    </a:lnTo>
                    <a:lnTo>
                      <a:pt x="23516" y="18635"/>
                    </a:lnTo>
                    <a:lnTo>
                      <a:pt x="22576" y="18635"/>
                    </a:lnTo>
                    <a:lnTo>
                      <a:pt x="22111" y="18625"/>
                    </a:lnTo>
                    <a:lnTo>
                      <a:pt x="21646" y="18593"/>
                    </a:lnTo>
                    <a:lnTo>
                      <a:pt x="21181" y="18561"/>
                    </a:lnTo>
                    <a:lnTo>
                      <a:pt x="20716" y="18509"/>
                    </a:lnTo>
                    <a:lnTo>
                      <a:pt x="20262" y="18456"/>
                    </a:lnTo>
                    <a:lnTo>
                      <a:pt x="19797" y="18382"/>
                    </a:lnTo>
                    <a:lnTo>
                      <a:pt x="19343" y="18297"/>
                    </a:lnTo>
                    <a:lnTo>
                      <a:pt x="18889" y="18213"/>
                    </a:lnTo>
                    <a:lnTo>
                      <a:pt x="18434" y="18107"/>
                    </a:lnTo>
                    <a:lnTo>
                      <a:pt x="17991" y="18002"/>
                    </a:lnTo>
                    <a:lnTo>
                      <a:pt x="17536" y="17875"/>
                    </a:lnTo>
                    <a:lnTo>
                      <a:pt x="17103" y="17737"/>
                    </a:lnTo>
                    <a:lnTo>
                      <a:pt x="16660" y="17600"/>
                    </a:lnTo>
                    <a:lnTo>
                      <a:pt x="16226" y="17442"/>
                    </a:lnTo>
                    <a:lnTo>
                      <a:pt x="15793" y="17273"/>
                    </a:lnTo>
                    <a:lnTo>
                      <a:pt x="15360" y="17104"/>
                    </a:lnTo>
                    <a:lnTo>
                      <a:pt x="14938" y="16913"/>
                    </a:lnTo>
                    <a:lnTo>
                      <a:pt x="14515" y="16723"/>
                    </a:lnTo>
                    <a:lnTo>
                      <a:pt x="14103" y="16512"/>
                    </a:lnTo>
                    <a:lnTo>
                      <a:pt x="13691" y="16301"/>
                    </a:lnTo>
                    <a:lnTo>
                      <a:pt x="13279" y="16068"/>
                    </a:lnTo>
                    <a:lnTo>
                      <a:pt x="12878" y="15836"/>
                    </a:lnTo>
                    <a:lnTo>
                      <a:pt x="12487" y="15593"/>
                    </a:lnTo>
                    <a:lnTo>
                      <a:pt x="12096" y="15339"/>
                    </a:lnTo>
                    <a:lnTo>
                      <a:pt x="11705" y="15065"/>
                    </a:lnTo>
                    <a:lnTo>
                      <a:pt x="11325" y="14790"/>
                    </a:lnTo>
                    <a:lnTo>
                      <a:pt x="10944" y="14505"/>
                    </a:lnTo>
                    <a:lnTo>
                      <a:pt x="10575" y="14209"/>
                    </a:lnTo>
                    <a:lnTo>
                      <a:pt x="10216" y="13913"/>
                    </a:lnTo>
                    <a:lnTo>
                      <a:pt x="9867" y="13596"/>
                    </a:lnTo>
                    <a:lnTo>
                      <a:pt x="9518" y="13279"/>
                    </a:lnTo>
                    <a:lnTo>
                      <a:pt x="9180" y="12962"/>
                    </a:lnTo>
                    <a:lnTo>
                      <a:pt x="8853" y="12624"/>
                    </a:lnTo>
                    <a:lnTo>
                      <a:pt x="8536" y="12286"/>
                    </a:lnTo>
                    <a:lnTo>
                      <a:pt x="8229" y="11938"/>
                    </a:lnTo>
                    <a:lnTo>
                      <a:pt x="7923" y="11589"/>
                    </a:lnTo>
                    <a:lnTo>
                      <a:pt x="7627" y="11230"/>
                    </a:lnTo>
                    <a:lnTo>
                      <a:pt x="7342" y="10871"/>
                    </a:lnTo>
                    <a:lnTo>
                      <a:pt x="7067" y="10490"/>
                    </a:lnTo>
                    <a:lnTo>
                      <a:pt x="6803" y="10121"/>
                    </a:lnTo>
                    <a:lnTo>
                      <a:pt x="6550" y="9730"/>
                    </a:lnTo>
                    <a:lnTo>
                      <a:pt x="6307" y="9350"/>
                    </a:lnTo>
                    <a:lnTo>
                      <a:pt x="6064" y="8948"/>
                    </a:lnTo>
                    <a:lnTo>
                      <a:pt x="5842" y="8547"/>
                    </a:lnTo>
                    <a:lnTo>
                      <a:pt x="5620" y="8145"/>
                    </a:lnTo>
                    <a:lnTo>
                      <a:pt x="5409" y="7733"/>
                    </a:lnTo>
                    <a:lnTo>
                      <a:pt x="5208" y="7321"/>
                    </a:lnTo>
                    <a:lnTo>
                      <a:pt x="5018" y="6899"/>
                    </a:lnTo>
                    <a:lnTo>
                      <a:pt x="4838" y="6476"/>
                    </a:lnTo>
                    <a:lnTo>
                      <a:pt x="4669" y="6053"/>
                    </a:lnTo>
                    <a:lnTo>
                      <a:pt x="4511" y="5620"/>
                    </a:lnTo>
                    <a:lnTo>
                      <a:pt x="4363" y="5177"/>
                    </a:lnTo>
                    <a:lnTo>
                      <a:pt x="4226" y="4733"/>
                    </a:lnTo>
                    <a:lnTo>
                      <a:pt x="4088" y="4289"/>
                    </a:lnTo>
                    <a:lnTo>
                      <a:pt x="3972" y="3846"/>
                    </a:lnTo>
                    <a:lnTo>
                      <a:pt x="3867" y="3391"/>
                    </a:lnTo>
                    <a:lnTo>
                      <a:pt x="3771" y="2937"/>
                    </a:lnTo>
                    <a:lnTo>
                      <a:pt x="3676" y="2472"/>
                    </a:lnTo>
                    <a:lnTo>
                      <a:pt x="3602" y="2007"/>
                    </a:lnTo>
                    <a:lnTo>
                      <a:pt x="3539" y="1543"/>
                    </a:lnTo>
                    <a:lnTo>
                      <a:pt x="3507" y="1363"/>
                    </a:lnTo>
                    <a:lnTo>
                      <a:pt x="3455" y="1194"/>
                    </a:lnTo>
                    <a:lnTo>
                      <a:pt x="3391" y="1036"/>
                    </a:lnTo>
                    <a:lnTo>
                      <a:pt x="3317" y="877"/>
                    </a:lnTo>
                    <a:lnTo>
                      <a:pt x="3222" y="740"/>
                    </a:lnTo>
                    <a:lnTo>
                      <a:pt x="3116" y="602"/>
                    </a:lnTo>
                    <a:lnTo>
                      <a:pt x="2990" y="476"/>
                    </a:lnTo>
                    <a:lnTo>
                      <a:pt x="2863" y="370"/>
                    </a:lnTo>
                    <a:lnTo>
                      <a:pt x="2726" y="275"/>
                    </a:lnTo>
                    <a:lnTo>
                      <a:pt x="2578" y="190"/>
                    </a:lnTo>
                    <a:lnTo>
                      <a:pt x="2419" y="116"/>
                    </a:lnTo>
                    <a:lnTo>
                      <a:pt x="2261" y="64"/>
                    </a:lnTo>
                    <a:lnTo>
                      <a:pt x="2092" y="21"/>
                    </a:lnTo>
                    <a:lnTo>
                      <a:pt x="1912" y="0"/>
                    </a:lnTo>
                    <a:close/>
                  </a:path>
                </a:pathLst>
              </a:custGeom>
              <a:solidFill>
                <a:srgbClr val="F7A3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>
                <a:off x="5024975" y="3601725"/>
                <a:ext cx="326200" cy="477275"/>
              </a:xfrm>
              <a:custGeom>
                <a:avLst/>
                <a:gdLst/>
                <a:ahLst/>
                <a:cxnLst/>
                <a:rect l="l" t="t" r="r" b="b"/>
                <a:pathLst>
                  <a:path w="13048" h="19091" extrusionOk="0">
                    <a:moveTo>
                      <a:pt x="1987" y="1"/>
                    </a:moveTo>
                    <a:lnTo>
                      <a:pt x="1775" y="11"/>
                    </a:lnTo>
                    <a:lnTo>
                      <a:pt x="1575" y="54"/>
                    </a:lnTo>
                    <a:lnTo>
                      <a:pt x="1374" y="106"/>
                    </a:lnTo>
                    <a:lnTo>
                      <a:pt x="1184" y="180"/>
                    </a:lnTo>
                    <a:lnTo>
                      <a:pt x="1015" y="265"/>
                    </a:lnTo>
                    <a:lnTo>
                      <a:pt x="846" y="370"/>
                    </a:lnTo>
                    <a:lnTo>
                      <a:pt x="698" y="497"/>
                    </a:lnTo>
                    <a:lnTo>
                      <a:pt x="550" y="635"/>
                    </a:lnTo>
                    <a:lnTo>
                      <a:pt x="434" y="782"/>
                    </a:lnTo>
                    <a:lnTo>
                      <a:pt x="317" y="941"/>
                    </a:lnTo>
                    <a:lnTo>
                      <a:pt x="222" y="1110"/>
                    </a:lnTo>
                    <a:lnTo>
                      <a:pt x="138" y="1290"/>
                    </a:lnTo>
                    <a:lnTo>
                      <a:pt x="74" y="1480"/>
                    </a:lnTo>
                    <a:lnTo>
                      <a:pt x="32" y="1670"/>
                    </a:lnTo>
                    <a:lnTo>
                      <a:pt x="11" y="1871"/>
                    </a:lnTo>
                    <a:lnTo>
                      <a:pt x="1" y="2082"/>
                    </a:lnTo>
                    <a:lnTo>
                      <a:pt x="22" y="2283"/>
                    </a:lnTo>
                    <a:lnTo>
                      <a:pt x="117" y="2959"/>
                    </a:lnTo>
                    <a:lnTo>
                      <a:pt x="233" y="3614"/>
                    </a:lnTo>
                    <a:lnTo>
                      <a:pt x="360" y="4269"/>
                    </a:lnTo>
                    <a:lnTo>
                      <a:pt x="518" y="4924"/>
                    </a:lnTo>
                    <a:lnTo>
                      <a:pt x="677" y="5557"/>
                    </a:lnTo>
                    <a:lnTo>
                      <a:pt x="867" y="6191"/>
                    </a:lnTo>
                    <a:lnTo>
                      <a:pt x="1068" y="6815"/>
                    </a:lnTo>
                    <a:lnTo>
                      <a:pt x="1289" y="7438"/>
                    </a:lnTo>
                    <a:lnTo>
                      <a:pt x="1522" y="8040"/>
                    </a:lnTo>
                    <a:lnTo>
                      <a:pt x="1775" y="8642"/>
                    </a:lnTo>
                    <a:lnTo>
                      <a:pt x="2039" y="9234"/>
                    </a:lnTo>
                    <a:lnTo>
                      <a:pt x="2325" y="9815"/>
                    </a:lnTo>
                    <a:lnTo>
                      <a:pt x="2620" y="10385"/>
                    </a:lnTo>
                    <a:lnTo>
                      <a:pt x="2927" y="10945"/>
                    </a:lnTo>
                    <a:lnTo>
                      <a:pt x="3254" y="11494"/>
                    </a:lnTo>
                    <a:lnTo>
                      <a:pt x="3592" y="12033"/>
                    </a:lnTo>
                    <a:lnTo>
                      <a:pt x="3952" y="12561"/>
                    </a:lnTo>
                    <a:lnTo>
                      <a:pt x="4321" y="13079"/>
                    </a:lnTo>
                    <a:lnTo>
                      <a:pt x="4702" y="13586"/>
                    </a:lnTo>
                    <a:lnTo>
                      <a:pt x="5103" y="14083"/>
                    </a:lnTo>
                    <a:lnTo>
                      <a:pt x="5504" y="14569"/>
                    </a:lnTo>
                    <a:lnTo>
                      <a:pt x="5927" y="15044"/>
                    </a:lnTo>
                    <a:lnTo>
                      <a:pt x="6360" y="15509"/>
                    </a:lnTo>
                    <a:lnTo>
                      <a:pt x="6804" y="15963"/>
                    </a:lnTo>
                    <a:lnTo>
                      <a:pt x="7258" y="16396"/>
                    </a:lnTo>
                    <a:lnTo>
                      <a:pt x="7733" y="16819"/>
                    </a:lnTo>
                    <a:lnTo>
                      <a:pt x="8209" y="17231"/>
                    </a:lnTo>
                    <a:lnTo>
                      <a:pt x="8705" y="17632"/>
                    </a:lnTo>
                    <a:lnTo>
                      <a:pt x="9202" y="18023"/>
                    </a:lnTo>
                    <a:lnTo>
                      <a:pt x="9709" y="18393"/>
                    </a:lnTo>
                    <a:lnTo>
                      <a:pt x="10237" y="18752"/>
                    </a:lnTo>
                    <a:lnTo>
                      <a:pt x="10765" y="19090"/>
                    </a:lnTo>
                    <a:lnTo>
                      <a:pt x="13047" y="15741"/>
                    </a:lnTo>
                    <a:lnTo>
                      <a:pt x="12603" y="15456"/>
                    </a:lnTo>
                    <a:lnTo>
                      <a:pt x="12170" y="15160"/>
                    </a:lnTo>
                    <a:lnTo>
                      <a:pt x="11737" y="14854"/>
                    </a:lnTo>
                    <a:lnTo>
                      <a:pt x="11325" y="14537"/>
                    </a:lnTo>
                    <a:lnTo>
                      <a:pt x="10913" y="14209"/>
                    </a:lnTo>
                    <a:lnTo>
                      <a:pt x="10512" y="13861"/>
                    </a:lnTo>
                    <a:lnTo>
                      <a:pt x="10110" y="13512"/>
                    </a:lnTo>
                    <a:lnTo>
                      <a:pt x="9730" y="13153"/>
                    </a:lnTo>
                    <a:lnTo>
                      <a:pt x="9360" y="12773"/>
                    </a:lnTo>
                    <a:lnTo>
                      <a:pt x="8991" y="12392"/>
                    </a:lnTo>
                    <a:lnTo>
                      <a:pt x="8642" y="12002"/>
                    </a:lnTo>
                    <a:lnTo>
                      <a:pt x="8304" y="11600"/>
                    </a:lnTo>
                    <a:lnTo>
                      <a:pt x="7966" y="11188"/>
                    </a:lnTo>
                    <a:lnTo>
                      <a:pt x="7649" y="10766"/>
                    </a:lnTo>
                    <a:lnTo>
                      <a:pt x="7343" y="10332"/>
                    </a:lnTo>
                    <a:lnTo>
                      <a:pt x="7036" y="9889"/>
                    </a:lnTo>
                    <a:lnTo>
                      <a:pt x="6751" y="9434"/>
                    </a:lnTo>
                    <a:lnTo>
                      <a:pt x="6476" y="8980"/>
                    </a:lnTo>
                    <a:lnTo>
                      <a:pt x="6223" y="8515"/>
                    </a:lnTo>
                    <a:lnTo>
                      <a:pt x="5969" y="8040"/>
                    </a:lnTo>
                    <a:lnTo>
                      <a:pt x="5737" y="7554"/>
                    </a:lnTo>
                    <a:lnTo>
                      <a:pt x="5515" y="7068"/>
                    </a:lnTo>
                    <a:lnTo>
                      <a:pt x="5304" y="6572"/>
                    </a:lnTo>
                    <a:lnTo>
                      <a:pt x="5103" y="6065"/>
                    </a:lnTo>
                    <a:lnTo>
                      <a:pt x="4923" y="5547"/>
                    </a:lnTo>
                    <a:lnTo>
                      <a:pt x="4754" y="5029"/>
                    </a:lnTo>
                    <a:lnTo>
                      <a:pt x="4596" y="4501"/>
                    </a:lnTo>
                    <a:lnTo>
                      <a:pt x="4459" y="3962"/>
                    </a:lnTo>
                    <a:lnTo>
                      <a:pt x="4332" y="3423"/>
                    </a:lnTo>
                    <a:lnTo>
                      <a:pt x="4216" y="2885"/>
                    </a:lnTo>
                    <a:lnTo>
                      <a:pt x="4121" y="2325"/>
                    </a:lnTo>
                    <a:lnTo>
                      <a:pt x="4047" y="1765"/>
                    </a:lnTo>
                    <a:lnTo>
                      <a:pt x="4004" y="1564"/>
                    </a:lnTo>
                    <a:lnTo>
                      <a:pt x="3952" y="1363"/>
                    </a:lnTo>
                    <a:lnTo>
                      <a:pt x="3878" y="1184"/>
                    </a:lnTo>
                    <a:lnTo>
                      <a:pt x="3782" y="1004"/>
                    </a:lnTo>
                    <a:lnTo>
                      <a:pt x="3677" y="835"/>
                    </a:lnTo>
                    <a:lnTo>
                      <a:pt x="3561" y="687"/>
                    </a:lnTo>
                    <a:lnTo>
                      <a:pt x="3423" y="550"/>
                    </a:lnTo>
                    <a:lnTo>
                      <a:pt x="3275" y="423"/>
                    </a:lnTo>
                    <a:lnTo>
                      <a:pt x="3117" y="307"/>
                    </a:lnTo>
                    <a:lnTo>
                      <a:pt x="2948" y="212"/>
                    </a:lnTo>
                    <a:lnTo>
                      <a:pt x="2768" y="138"/>
                    </a:lnTo>
                    <a:lnTo>
                      <a:pt x="2578" y="75"/>
                    </a:lnTo>
                    <a:lnTo>
                      <a:pt x="2388" y="32"/>
                    </a:lnTo>
                    <a:lnTo>
                      <a:pt x="2187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8"/>
              <p:cNvSpPr/>
              <p:nvPr/>
            </p:nvSpPr>
            <p:spPr>
              <a:xfrm>
                <a:off x="5013875" y="5347725"/>
                <a:ext cx="309550" cy="106450"/>
              </a:xfrm>
              <a:custGeom>
                <a:avLst/>
                <a:gdLst/>
                <a:ahLst/>
                <a:cxnLst/>
                <a:rect l="l" t="t" r="r" b="b"/>
                <a:pathLst>
                  <a:path w="12382" h="4258" extrusionOk="0">
                    <a:moveTo>
                      <a:pt x="1047" y="0"/>
                    </a:moveTo>
                    <a:lnTo>
                      <a:pt x="930" y="11"/>
                    </a:lnTo>
                    <a:lnTo>
                      <a:pt x="814" y="32"/>
                    </a:lnTo>
                    <a:lnTo>
                      <a:pt x="698" y="74"/>
                    </a:lnTo>
                    <a:lnTo>
                      <a:pt x="592" y="116"/>
                    </a:lnTo>
                    <a:lnTo>
                      <a:pt x="497" y="180"/>
                    </a:lnTo>
                    <a:lnTo>
                      <a:pt x="402" y="243"/>
                    </a:lnTo>
                    <a:lnTo>
                      <a:pt x="318" y="328"/>
                    </a:lnTo>
                    <a:lnTo>
                      <a:pt x="233" y="412"/>
                    </a:lnTo>
                    <a:lnTo>
                      <a:pt x="170" y="507"/>
                    </a:lnTo>
                    <a:lnTo>
                      <a:pt x="106" y="613"/>
                    </a:lnTo>
                    <a:lnTo>
                      <a:pt x="64" y="719"/>
                    </a:lnTo>
                    <a:lnTo>
                      <a:pt x="33" y="835"/>
                    </a:lnTo>
                    <a:lnTo>
                      <a:pt x="11" y="961"/>
                    </a:lnTo>
                    <a:lnTo>
                      <a:pt x="1" y="1088"/>
                    </a:lnTo>
                    <a:lnTo>
                      <a:pt x="1" y="2514"/>
                    </a:lnTo>
                    <a:lnTo>
                      <a:pt x="11" y="2694"/>
                    </a:lnTo>
                    <a:lnTo>
                      <a:pt x="33" y="2874"/>
                    </a:lnTo>
                    <a:lnTo>
                      <a:pt x="75" y="3032"/>
                    </a:lnTo>
                    <a:lnTo>
                      <a:pt x="138" y="3201"/>
                    </a:lnTo>
                    <a:lnTo>
                      <a:pt x="212" y="3349"/>
                    </a:lnTo>
                    <a:lnTo>
                      <a:pt x="297" y="3497"/>
                    </a:lnTo>
                    <a:lnTo>
                      <a:pt x="402" y="3624"/>
                    </a:lnTo>
                    <a:lnTo>
                      <a:pt x="508" y="3750"/>
                    </a:lnTo>
                    <a:lnTo>
                      <a:pt x="635" y="3867"/>
                    </a:lnTo>
                    <a:lnTo>
                      <a:pt x="772" y="3962"/>
                    </a:lnTo>
                    <a:lnTo>
                      <a:pt x="909" y="4046"/>
                    </a:lnTo>
                    <a:lnTo>
                      <a:pt x="1068" y="4120"/>
                    </a:lnTo>
                    <a:lnTo>
                      <a:pt x="1226" y="4184"/>
                    </a:lnTo>
                    <a:lnTo>
                      <a:pt x="1395" y="4226"/>
                    </a:lnTo>
                    <a:lnTo>
                      <a:pt x="1564" y="4247"/>
                    </a:lnTo>
                    <a:lnTo>
                      <a:pt x="1744" y="4257"/>
                    </a:lnTo>
                    <a:lnTo>
                      <a:pt x="11410" y="4257"/>
                    </a:lnTo>
                    <a:lnTo>
                      <a:pt x="11516" y="4236"/>
                    </a:lnTo>
                    <a:lnTo>
                      <a:pt x="11621" y="4215"/>
                    </a:lnTo>
                    <a:lnTo>
                      <a:pt x="11727" y="4173"/>
                    </a:lnTo>
                    <a:lnTo>
                      <a:pt x="11822" y="4131"/>
                    </a:lnTo>
                    <a:lnTo>
                      <a:pt x="11907" y="4078"/>
                    </a:lnTo>
                    <a:lnTo>
                      <a:pt x="11991" y="4015"/>
                    </a:lnTo>
                    <a:lnTo>
                      <a:pt x="12065" y="3941"/>
                    </a:lnTo>
                    <a:lnTo>
                      <a:pt x="12139" y="3867"/>
                    </a:lnTo>
                    <a:lnTo>
                      <a:pt x="12202" y="3782"/>
                    </a:lnTo>
                    <a:lnTo>
                      <a:pt x="12255" y="3698"/>
                    </a:lnTo>
                    <a:lnTo>
                      <a:pt x="12297" y="3603"/>
                    </a:lnTo>
                    <a:lnTo>
                      <a:pt x="12340" y="3497"/>
                    </a:lnTo>
                    <a:lnTo>
                      <a:pt x="12361" y="3391"/>
                    </a:lnTo>
                    <a:lnTo>
                      <a:pt x="12382" y="3286"/>
                    </a:lnTo>
                    <a:lnTo>
                      <a:pt x="12382" y="3180"/>
                    </a:lnTo>
                    <a:lnTo>
                      <a:pt x="12382" y="3085"/>
                    </a:lnTo>
                    <a:lnTo>
                      <a:pt x="12371" y="2990"/>
                    </a:lnTo>
                    <a:lnTo>
                      <a:pt x="12350" y="2895"/>
                    </a:lnTo>
                    <a:lnTo>
                      <a:pt x="12319" y="2810"/>
                    </a:lnTo>
                    <a:lnTo>
                      <a:pt x="12287" y="2726"/>
                    </a:lnTo>
                    <a:lnTo>
                      <a:pt x="12245" y="2641"/>
                    </a:lnTo>
                    <a:lnTo>
                      <a:pt x="12192" y="2567"/>
                    </a:lnTo>
                    <a:lnTo>
                      <a:pt x="12139" y="2493"/>
                    </a:lnTo>
                    <a:lnTo>
                      <a:pt x="12076" y="2430"/>
                    </a:lnTo>
                    <a:lnTo>
                      <a:pt x="12012" y="2367"/>
                    </a:lnTo>
                    <a:lnTo>
                      <a:pt x="11938" y="2303"/>
                    </a:lnTo>
                    <a:lnTo>
                      <a:pt x="11864" y="2250"/>
                    </a:lnTo>
                    <a:lnTo>
                      <a:pt x="11790" y="2208"/>
                    </a:lnTo>
                    <a:lnTo>
                      <a:pt x="11706" y="2176"/>
                    </a:lnTo>
                    <a:lnTo>
                      <a:pt x="11611" y="2145"/>
                    </a:lnTo>
                    <a:lnTo>
                      <a:pt x="11516" y="2113"/>
                    </a:lnTo>
                    <a:lnTo>
                      <a:pt x="1300" y="21"/>
                    </a:lnTo>
                    <a:lnTo>
                      <a:pt x="1173" y="1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rgbClr val="F7A3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8"/>
              <p:cNvSpPr/>
              <p:nvPr/>
            </p:nvSpPr>
            <p:spPr>
              <a:xfrm>
                <a:off x="5013350" y="4349925"/>
                <a:ext cx="101450" cy="1065950"/>
              </a:xfrm>
              <a:custGeom>
                <a:avLst/>
                <a:gdLst/>
                <a:ahLst/>
                <a:cxnLst/>
                <a:rect l="l" t="t" r="r" b="b"/>
                <a:pathLst>
                  <a:path w="4058" h="42638" extrusionOk="0">
                    <a:moveTo>
                      <a:pt x="2029" y="1"/>
                    </a:moveTo>
                    <a:lnTo>
                      <a:pt x="1818" y="11"/>
                    </a:lnTo>
                    <a:lnTo>
                      <a:pt x="1617" y="43"/>
                    </a:lnTo>
                    <a:lnTo>
                      <a:pt x="1427" y="85"/>
                    </a:lnTo>
                    <a:lnTo>
                      <a:pt x="1237" y="159"/>
                    </a:lnTo>
                    <a:lnTo>
                      <a:pt x="1057" y="244"/>
                    </a:lnTo>
                    <a:lnTo>
                      <a:pt x="899" y="339"/>
                    </a:lnTo>
                    <a:lnTo>
                      <a:pt x="740" y="455"/>
                    </a:lnTo>
                    <a:lnTo>
                      <a:pt x="592" y="592"/>
                    </a:lnTo>
                    <a:lnTo>
                      <a:pt x="466" y="740"/>
                    </a:lnTo>
                    <a:lnTo>
                      <a:pt x="349" y="888"/>
                    </a:lnTo>
                    <a:lnTo>
                      <a:pt x="244" y="1057"/>
                    </a:lnTo>
                    <a:lnTo>
                      <a:pt x="159" y="1237"/>
                    </a:lnTo>
                    <a:lnTo>
                      <a:pt x="96" y="1427"/>
                    </a:lnTo>
                    <a:lnTo>
                      <a:pt x="43" y="1617"/>
                    </a:lnTo>
                    <a:lnTo>
                      <a:pt x="11" y="1818"/>
                    </a:lnTo>
                    <a:lnTo>
                      <a:pt x="1" y="2029"/>
                    </a:lnTo>
                    <a:lnTo>
                      <a:pt x="1" y="40609"/>
                    </a:lnTo>
                    <a:lnTo>
                      <a:pt x="11" y="40810"/>
                    </a:lnTo>
                    <a:lnTo>
                      <a:pt x="43" y="41011"/>
                    </a:lnTo>
                    <a:lnTo>
                      <a:pt x="96" y="41212"/>
                    </a:lnTo>
                    <a:lnTo>
                      <a:pt x="159" y="41402"/>
                    </a:lnTo>
                    <a:lnTo>
                      <a:pt x="244" y="41571"/>
                    </a:lnTo>
                    <a:lnTo>
                      <a:pt x="349" y="41740"/>
                    </a:lnTo>
                    <a:lnTo>
                      <a:pt x="466" y="41898"/>
                    </a:lnTo>
                    <a:lnTo>
                      <a:pt x="592" y="42046"/>
                    </a:lnTo>
                    <a:lnTo>
                      <a:pt x="740" y="42173"/>
                    </a:lnTo>
                    <a:lnTo>
                      <a:pt x="899" y="42289"/>
                    </a:lnTo>
                    <a:lnTo>
                      <a:pt x="1057" y="42395"/>
                    </a:lnTo>
                    <a:lnTo>
                      <a:pt x="1237" y="42479"/>
                    </a:lnTo>
                    <a:lnTo>
                      <a:pt x="1427" y="42543"/>
                    </a:lnTo>
                    <a:lnTo>
                      <a:pt x="1617" y="42595"/>
                    </a:lnTo>
                    <a:lnTo>
                      <a:pt x="1818" y="42627"/>
                    </a:lnTo>
                    <a:lnTo>
                      <a:pt x="2029" y="42638"/>
                    </a:lnTo>
                    <a:lnTo>
                      <a:pt x="2240" y="42627"/>
                    </a:lnTo>
                    <a:lnTo>
                      <a:pt x="2441" y="42595"/>
                    </a:lnTo>
                    <a:lnTo>
                      <a:pt x="2631" y="42543"/>
                    </a:lnTo>
                    <a:lnTo>
                      <a:pt x="2821" y="42479"/>
                    </a:lnTo>
                    <a:lnTo>
                      <a:pt x="2990" y="42395"/>
                    </a:lnTo>
                    <a:lnTo>
                      <a:pt x="3159" y="42289"/>
                    </a:lnTo>
                    <a:lnTo>
                      <a:pt x="3318" y="42173"/>
                    </a:lnTo>
                    <a:lnTo>
                      <a:pt x="3466" y="42046"/>
                    </a:lnTo>
                    <a:lnTo>
                      <a:pt x="3593" y="41898"/>
                    </a:lnTo>
                    <a:lnTo>
                      <a:pt x="3709" y="41740"/>
                    </a:lnTo>
                    <a:lnTo>
                      <a:pt x="3814" y="41571"/>
                    </a:lnTo>
                    <a:lnTo>
                      <a:pt x="3899" y="41402"/>
                    </a:lnTo>
                    <a:lnTo>
                      <a:pt x="3962" y="41212"/>
                    </a:lnTo>
                    <a:lnTo>
                      <a:pt x="4015" y="41011"/>
                    </a:lnTo>
                    <a:lnTo>
                      <a:pt x="4047" y="40810"/>
                    </a:lnTo>
                    <a:lnTo>
                      <a:pt x="4057" y="40609"/>
                    </a:lnTo>
                    <a:lnTo>
                      <a:pt x="4057" y="2029"/>
                    </a:lnTo>
                    <a:lnTo>
                      <a:pt x="4047" y="1818"/>
                    </a:lnTo>
                    <a:lnTo>
                      <a:pt x="4015" y="1617"/>
                    </a:lnTo>
                    <a:lnTo>
                      <a:pt x="3962" y="1427"/>
                    </a:lnTo>
                    <a:lnTo>
                      <a:pt x="3899" y="1237"/>
                    </a:lnTo>
                    <a:lnTo>
                      <a:pt x="3814" y="1057"/>
                    </a:lnTo>
                    <a:lnTo>
                      <a:pt x="3709" y="888"/>
                    </a:lnTo>
                    <a:lnTo>
                      <a:pt x="3593" y="740"/>
                    </a:lnTo>
                    <a:lnTo>
                      <a:pt x="3466" y="592"/>
                    </a:lnTo>
                    <a:lnTo>
                      <a:pt x="3318" y="455"/>
                    </a:lnTo>
                    <a:lnTo>
                      <a:pt x="3159" y="339"/>
                    </a:lnTo>
                    <a:lnTo>
                      <a:pt x="2990" y="244"/>
                    </a:lnTo>
                    <a:lnTo>
                      <a:pt x="2821" y="159"/>
                    </a:lnTo>
                    <a:lnTo>
                      <a:pt x="2631" y="85"/>
                    </a:lnTo>
                    <a:lnTo>
                      <a:pt x="2441" y="43"/>
                    </a:lnTo>
                    <a:lnTo>
                      <a:pt x="2240" y="11"/>
                    </a:lnTo>
                    <a:lnTo>
                      <a:pt x="20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8"/>
              <p:cNvSpPr/>
              <p:nvPr/>
            </p:nvSpPr>
            <p:spPr>
              <a:xfrm>
                <a:off x="4796275" y="3495825"/>
                <a:ext cx="342300" cy="1017625"/>
              </a:xfrm>
              <a:custGeom>
                <a:avLst/>
                <a:gdLst/>
                <a:ahLst/>
                <a:cxnLst/>
                <a:rect l="l" t="t" r="r" b="b"/>
                <a:pathLst>
                  <a:path w="13692" h="40705" extrusionOk="0">
                    <a:moveTo>
                      <a:pt x="6486" y="0"/>
                    </a:moveTo>
                    <a:lnTo>
                      <a:pt x="6148" y="32"/>
                    </a:lnTo>
                    <a:lnTo>
                      <a:pt x="5800" y="74"/>
                    </a:lnTo>
                    <a:lnTo>
                      <a:pt x="5462" y="138"/>
                    </a:lnTo>
                    <a:lnTo>
                      <a:pt x="5134" y="212"/>
                    </a:lnTo>
                    <a:lnTo>
                      <a:pt x="4807" y="307"/>
                    </a:lnTo>
                    <a:lnTo>
                      <a:pt x="4490" y="413"/>
                    </a:lnTo>
                    <a:lnTo>
                      <a:pt x="4183" y="539"/>
                    </a:lnTo>
                    <a:lnTo>
                      <a:pt x="3877" y="677"/>
                    </a:lnTo>
                    <a:lnTo>
                      <a:pt x="3581" y="825"/>
                    </a:lnTo>
                    <a:lnTo>
                      <a:pt x="3296" y="983"/>
                    </a:lnTo>
                    <a:lnTo>
                      <a:pt x="3021" y="1163"/>
                    </a:lnTo>
                    <a:lnTo>
                      <a:pt x="2747" y="1353"/>
                    </a:lnTo>
                    <a:lnTo>
                      <a:pt x="2493" y="1564"/>
                    </a:lnTo>
                    <a:lnTo>
                      <a:pt x="2240" y="1775"/>
                    </a:lnTo>
                    <a:lnTo>
                      <a:pt x="2007" y="1997"/>
                    </a:lnTo>
                    <a:lnTo>
                      <a:pt x="1775" y="2240"/>
                    </a:lnTo>
                    <a:lnTo>
                      <a:pt x="1564" y="2483"/>
                    </a:lnTo>
                    <a:lnTo>
                      <a:pt x="1363" y="2747"/>
                    </a:lnTo>
                    <a:lnTo>
                      <a:pt x="1173" y="3011"/>
                    </a:lnTo>
                    <a:lnTo>
                      <a:pt x="993" y="3297"/>
                    </a:lnTo>
                    <a:lnTo>
                      <a:pt x="824" y="3582"/>
                    </a:lnTo>
                    <a:lnTo>
                      <a:pt x="676" y="3878"/>
                    </a:lnTo>
                    <a:lnTo>
                      <a:pt x="539" y="4173"/>
                    </a:lnTo>
                    <a:lnTo>
                      <a:pt x="412" y="4490"/>
                    </a:lnTo>
                    <a:lnTo>
                      <a:pt x="306" y="4807"/>
                    </a:lnTo>
                    <a:lnTo>
                      <a:pt x="211" y="5135"/>
                    </a:lnTo>
                    <a:lnTo>
                      <a:pt x="137" y="5462"/>
                    </a:lnTo>
                    <a:lnTo>
                      <a:pt x="74" y="5800"/>
                    </a:lnTo>
                    <a:lnTo>
                      <a:pt x="32" y="6138"/>
                    </a:lnTo>
                    <a:lnTo>
                      <a:pt x="11" y="6487"/>
                    </a:lnTo>
                    <a:lnTo>
                      <a:pt x="0" y="6846"/>
                    </a:lnTo>
                    <a:lnTo>
                      <a:pt x="0" y="33859"/>
                    </a:lnTo>
                    <a:lnTo>
                      <a:pt x="11" y="34207"/>
                    </a:lnTo>
                    <a:lnTo>
                      <a:pt x="32" y="34556"/>
                    </a:lnTo>
                    <a:lnTo>
                      <a:pt x="74" y="34904"/>
                    </a:lnTo>
                    <a:lnTo>
                      <a:pt x="137" y="35232"/>
                    </a:lnTo>
                    <a:lnTo>
                      <a:pt x="211" y="35570"/>
                    </a:lnTo>
                    <a:lnTo>
                      <a:pt x="306" y="35897"/>
                    </a:lnTo>
                    <a:lnTo>
                      <a:pt x="412" y="36214"/>
                    </a:lnTo>
                    <a:lnTo>
                      <a:pt x="539" y="36521"/>
                    </a:lnTo>
                    <a:lnTo>
                      <a:pt x="676" y="36827"/>
                    </a:lnTo>
                    <a:lnTo>
                      <a:pt x="824" y="37123"/>
                    </a:lnTo>
                    <a:lnTo>
                      <a:pt x="993" y="37408"/>
                    </a:lnTo>
                    <a:lnTo>
                      <a:pt x="1173" y="37683"/>
                    </a:lnTo>
                    <a:lnTo>
                      <a:pt x="1363" y="37957"/>
                    </a:lnTo>
                    <a:lnTo>
                      <a:pt x="1564" y="38211"/>
                    </a:lnTo>
                    <a:lnTo>
                      <a:pt x="1775" y="38464"/>
                    </a:lnTo>
                    <a:lnTo>
                      <a:pt x="2007" y="38697"/>
                    </a:lnTo>
                    <a:lnTo>
                      <a:pt x="2240" y="38919"/>
                    </a:lnTo>
                    <a:lnTo>
                      <a:pt x="2493" y="39141"/>
                    </a:lnTo>
                    <a:lnTo>
                      <a:pt x="2747" y="39341"/>
                    </a:lnTo>
                    <a:lnTo>
                      <a:pt x="3021" y="39531"/>
                    </a:lnTo>
                    <a:lnTo>
                      <a:pt x="3296" y="39711"/>
                    </a:lnTo>
                    <a:lnTo>
                      <a:pt x="3581" y="39880"/>
                    </a:lnTo>
                    <a:lnTo>
                      <a:pt x="3877" y="40028"/>
                    </a:lnTo>
                    <a:lnTo>
                      <a:pt x="4183" y="40165"/>
                    </a:lnTo>
                    <a:lnTo>
                      <a:pt x="4490" y="40282"/>
                    </a:lnTo>
                    <a:lnTo>
                      <a:pt x="4807" y="40398"/>
                    </a:lnTo>
                    <a:lnTo>
                      <a:pt x="5134" y="40482"/>
                    </a:lnTo>
                    <a:lnTo>
                      <a:pt x="5462" y="40567"/>
                    </a:lnTo>
                    <a:lnTo>
                      <a:pt x="5800" y="40620"/>
                    </a:lnTo>
                    <a:lnTo>
                      <a:pt x="6148" y="40662"/>
                    </a:lnTo>
                    <a:lnTo>
                      <a:pt x="6486" y="40694"/>
                    </a:lnTo>
                    <a:lnTo>
                      <a:pt x="6846" y="40704"/>
                    </a:lnTo>
                    <a:lnTo>
                      <a:pt x="7194" y="40694"/>
                    </a:lnTo>
                    <a:lnTo>
                      <a:pt x="7543" y="40662"/>
                    </a:lnTo>
                    <a:lnTo>
                      <a:pt x="7881" y="40620"/>
                    </a:lnTo>
                    <a:lnTo>
                      <a:pt x="8219" y="40567"/>
                    </a:lnTo>
                    <a:lnTo>
                      <a:pt x="8557" y="40482"/>
                    </a:lnTo>
                    <a:lnTo>
                      <a:pt x="8874" y="40398"/>
                    </a:lnTo>
                    <a:lnTo>
                      <a:pt x="9201" y="40282"/>
                    </a:lnTo>
                    <a:lnTo>
                      <a:pt x="9508" y="40165"/>
                    </a:lnTo>
                    <a:lnTo>
                      <a:pt x="9814" y="40028"/>
                    </a:lnTo>
                    <a:lnTo>
                      <a:pt x="10110" y="39880"/>
                    </a:lnTo>
                    <a:lnTo>
                      <a:pt x="10395" y="39711"/>
                    </a:lnTo>
                    <a:lnTo>
                      <a:pt x="10670" y="39531"/>
                    </a:lnTo>
                    <a:lnTo>
                      <a:pt x="10934" y="39341"/>
                    </a:lnTo>
                    <a:lnTo>
                      <a:pt x="11198" y="39141"/>
                    </a:lnTo>
                    <a:lnTo>
                      <a:pt x="11441" y="38919"/>
                    </a:lnTo>
                    <a:lnTo>
                      <a:pt x="11684" y="38697"/>
                    </a:lnTo>
                    <a:lnTo>
                      <a:pt x="11906" y="38464"/>
                    </a:lnTo>
                    <a:lnTo>
                      <a:pt x="12128" y="38211"/>
                    </a:lnTo>
                    <a:lnTo>
                      <a:pt x="12328" y="37957"/>
                    </a:lnTo>
                    <a:lnTo>
                      <a:pt x="12518" y="37683"/>
                    </a:lnTo>
                    <a:lnTo>
                      <a:pt x="12698" y="37408"/>
                    </a:lnTo>
                    <a:lnTo>
                      <a:pt x="12867" y="37123"/>
                    </a:lnTo>
                    <a:lnTo>
                      <a:pt x="13015" y="36827"/>
                    </a:lnTo>
                    <a:lnTo>
                      <a:pt x="13152" y="36521"/>
                    </a:lnTo>
                    <a:lnTo>
                      <a:pt x="13269" y="36214"/>
                    </a:lnTo>
                    <a:lnTo>
                      <a:pt x="13385" y="35897"/>
                    </a:lnTo>
                    <a:lnTo>
                      <a:pt x="13469" y="35570"/>
                    </a:lnTo>
                    <a:lnTo>
                      <a:pt x="13554" y="35232"/>
                    </a:lnTo>
                    <a:lnTo>
                      <a:pt x="13607" y="34904"/>
                    </a:lnTo>
                    <a:lnTo>
                      <a:pt x="13649" y="34556"/>
                    </a:lnTo>
                    <a:lnTo>
                      <a:pt x="13681" y="34207"/>
                    </a:lnTo>
                    <a:lnTo>
                      <a:pt x="13691" y="33859"/>
                    </a:lnTo>
                    <a:lnTo>
                      <a:pt x="13691" y="6846"/>
                    </a:lnTo>
                    <a:lnTo>
                      <a:pt x="13681" y="6487"/>
                    </a:lnTo>
                    <a:lnTo>
                      <a:pt x="13649" y="6138"/>
                    </a:lnTo>
                    <a:lnTo>
                      <a:pt x="13607" y="5800"/>
                    </a:lnTo>
                    <a:lnTo>
                      <a:pt x="13554" y="5462"/>
                    </a:lnTo>
                    <a:lnTo>
                      <a:pt x="13469" y="5135"/>
                    </a:lnTo>
                    <a:lnTo>
                      <a:pt x="13385" y="4807"/>
                    </a:lnTo>
                    <a:lnTo>
                      <a:pt x="13269" y="4490"/>
                    </a:lnTo>
                    <a:lnTo>
                      <a:pt x="13152" y="4173"/>
                    </a:lnTo>
                    <a:lnTo>
                      <a:pt x="13015" y="3878"/>
                    </a:lnTo>
                    <a:lnTo>
                      <a:pt x="12867" y="3582"/>
                    </a:lnTo>
                    <a:lnTo>
                      <a:pt x="12698" y="3297"/>
                    </a:lnTo>
                    <a:lnTo>
                      <a:pt x="12518" y="3011"/>
                    </a:lnTo>
                    <a:lnTo>
                      <a:pt x="12328" y="2747"/>
                    </a:lnTo>
                    <a:lnTo>
                      <a:pt x="12128" y="2483"/>
                    </a:lnTo>
                    <a:lnTo>
                      <a:pt x="11906" y="2240"/>
                    </a:lnTo>
                    <a:lnTo>
                      <a:pt x="11684" y="1997"/>
                    </a:lnTo>
                    <a:lnTo>
                      <a:pt x="11441" y="1775"/>
                    </a:lnTo>
                    <a:lnTo>
                      <a:pt x="11198" y="1564"/>
                    </a:lnTo>
                    <a:lnTo>
                      <a:pt x="10934" y="1353"/>
                    </a:lnTo>
                    <a:lnTo>
                      <a:pt x="10670" y="1163"/>
                    </a:lnTo>
                    <a:lnTo>
                      <a:pt x="10395" y="983"/>
                    </a:lnTo>
                    <a:lnTo>
                      <a:pt x="10110" y="825"/>
                    </a:lnTo>
                    <a:lnTo>
                      <a:pt x="9814" y="677"/>
                    </a:lnTo>
                    <a:lnTo>
                      <a:pt x="9508" y="539"/>
                    </a:lnTo>
                    <a:lnTo>
                      <a:pt x="9201" y="413"/>
                    </a:lnTo>
                    <a:lnTo>
                      <a:pt x="8874" y="307"/>
                    </a:lnTo>
                    <a:lnTo>
                      <a:pt x="8557" y="212"/>
                    </a:lnTo>
                    <a:lnTo>
                      <a:pt x="8219" y="138"/>
                    </a:lnTo>
                    <a:lnTo>
                      <a:pt x="7881" y="74"/>
                    </a:lnTo>
                    <a:lnTo>
                      <a:pt x="7543" y="32"/>
                    </a:lnTo>
                    <a:lnTo>
                      <a:pt x="719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8"/>
              <p:cNvSpPr/>
              <p:nvPr/>
            </p:nvSpPr>
            <p:spPr>
              <a:xfrm>
                <a:off x="4826900" y="5347725"/>
                <a:ext cx="309550" cy="106450"/>
              </a:xfrm>
              <a:custGeom>
                <a:avLst/>
                <a:gdLst/>
                <a:ahLst/>
                <a:cxnLst/>
                <a:rect l="l" t="t" r="r" b="b"/>
                <a:pathLst>
                  <a:path w="12382" h="4258" extrusionOk="0">
                    <a:moveTo>
                      <a:pt x="1057" y="0"/>
                    </a:moveTo>
                    <a:lnTo>
                      <a:pt x="930" y="11"/>
                    </a:lnTo>
                    <a:lnTo>
                      <a:pt x="814" y="32"/>
                    </a:lnTo>
                    <a:lnTo>
                      <a:pt x="698" y="74"/>
                    </a:lnTo>
                    <a:lnTo>
                      <a:pt x="592" y="116"/>
                    </a:lnTo>
                    <a:lnTo>
                      <a:pt x="497" y="180"/>
                    </a:lnTo>
                    <a:lnTo>
                      <a:pt x="402" y="243"/>
                    </a:lnTo>
                    <a:lnTo>
                      <a:pt x="317" y="328"/>
                    </a:lnTo>
                    <a:lnTo>
                      <a:pt x="233" y="412"/>
                    </a:lnTo>
                    <a:lnTo>
                      <a:pt x="170" y="507"/>
                    </a:lnTo>
                    <a:lnTo>
                      <a:pt x="106" y="613"/>
                    </a:lnTo>
                    <a:lnTo>
                      <a:pt x="64" y="719"/>
                    </a:lnTo>
                    <a:lnTo>
                      <a:pt x="32" y="835"/>
                    </a:lnTo>
                    <a:lnTo>
                      <a:pt x="11" y="961"/>
                    </a:lnTo>
                    <a:lnTo>
                      <a:pt x="0" y="1088"/>
                    </a:lnTo>
                    <a:lnTo>
                      <a:pt x="0" y="2514"/>
                    </a:lnTo>
                    <a:lnTo>
                      <a:pt x="11" y="2694"/>
                    </a:lnTo>
                    <a:lnTo>
                      <a:pt x="32" y="2874"/>
                    </a:lnTo>
                    <a:lnTo>
                      <a:pt x="74" y="3032"/>
                    </a:lnTo>
                    <a:lnTo>
                      <a:pt x="138" y="3201"/>
                    </a:lnTo>
                    <a:lnTo>
                      <a:pt x="212" y="3349"/>
                    </a:lnTo>
                    <a:lnTo>
                      <a:pt x="296" y="3497"/>
                    </a:lnTo>
                    <a:lnTo>
                      <a:pt x="402" y="3624"/>
                    </a:lnTo>
                    <a:lnTo>
                      <a:pt x="508" y="3750"/>
                    </a:lnTo>
                    <a:lnTo>
                      <a:pt x="634" y="3867"/>
                    </a:lnTo>
                    <a:lnTo>
                      <a:pt x="772" y="3962"/>
                    </a:lnTo>
                    <a:lnTo>
                      <a:pt x="909" y="4046"/>
                    </a:lnTo>
                    <a:lnTo>
                      <a:pt x="1067" y="4120"/>
                    </a:lnTo>
                    <a:lnTo>
                      <a:pt x="1226" y="4184"/>
                    </a:lnTo>
                    <a:lnTo>
                      <a:pt x="1395" y="4226"/>
                    </a:lnTo>
                    <a:lnTo>
                      <a:pt x="1564" y="4247"/>
                    </a:lnTo>
                    <a:lnTo>
                      <a:pt x="1744" y="4257"/>
                    </a:lnTo>
                    <a:lnTo>
                      <a:pt x="11410" y="4257"/>
                    </a:lnTo>
                    <a:lnTo>
                      <a:pt x="11526" y="4236"/>
                    </a:lnTo>
                    <a:lnTo>
                      <a:pt x="11621" y="4215"/>
                    </a:lnTo>
                    <a:lnTo>
                      <a:pt x="11727" y="4173"/>
                    </a:lnTo>
                    <a:lnTo>
                      <a:pt x="11822" y="4131"/>
                    </a:lnTo>
                    <a:lnTo>
                      <a:pt x="11906" y="4078"/>
                    </a:lnTo>
                    <a:lnTo>
                      <a:pt x="11991" y="4015"/>
                    </a:lnTo>
                    <a:lnTo>
                      <a:pt x="12065" y="3941"/>
                    </a:lnTo>
                    <a:lnTo>
                      <a:pt x="12139" y="3867"/>
                    </a:lnTo>
                    <a:lnTo>
                      <a:pt x="12202" y="3782"/>
                    </a:lnTo>
                    <a:lnTo>
                      <a:pt x="12255" y="3698"/>
                    </a:lnTo>
                    <a:lnTo>
                      <a:pt x="12297" y="3603"/>
                    </a:lnTo>
                    <a:lnTo>
                      <a:pt x="12339" y="3497"/>
                    </a:lnTo>
                    <a:lnTo>
                      <a:pt x="12360" y="3391"/>
                    </a:lnTo>
                    <a:lnTo>
                      <a:pt x="12382" y="3286"/>
                    </a:lnTo>
                    <a:lnTo>
                      <a:pt x="12382" y="3180"/>
                    </a:lnTo>
                    <a:lnTo>
                      <a:pt x="12382" y="3085"/>
                    </a:lnTo>
                    <a:lnTo>
                      <a:pt x="12371" y="2990"/>
                    </a:lnTo>
                    <a:lnTo>
                      <a:pt x="12350" y="2895"/>
                    </a:lnTo>
                    <a:lnTo>
                      <a:pt x="12318" y="2810"/>
                    </a:lnTo>
                    <a:lnTo>
                      <a:pt x="12287" y="2726"/>
                    </a:lnTo>
                    <a:lnTo>
                      <a:pt x="12244" y="2641"/>
                    </a:lnTo>
                    <a:lnTo>
                      <a:pt x="12191" y="2567"/>
                    </a:lnTo>
                    <a:lnTo>
                      <a:pt x="12139" y="2493"/>
                    </a:lnTo>
                    <a:lnTo>
                      <a:pt x="12086" y="2430"/>
                    </a:lnTo>
                    <a:lnTo>
                      <a:pt x="12012" y="2367"/>
                    </a:lnTo>
                    <a:lnTo>
                      <a:pt x="11948" y="2303"/>
                    </a:lnTo>
                    <a:lnTo>
                      <a:pt x="11864" y="2250"/>
                    </a:lnTo>
                    <a:lnTo>
                      <a:pt x="11790" y="2208"/>
                    </a:lnTo>
                    <a:lnTo>
                      <a:pt x="11705" y="2176"/>
                    </a:lnTo>
                    <a:lnTo>
                      <a:pt x="11610" y="2145"/>
                    </a:lnTo>
                    <a:lnTo>
                      <a:pt x="11515" y="2113"/>
                    </a:lnTo>
                    <a:lnTo>
                      <a:pt x="1300" y="21"/>
                    </a:lnTo>
                    <a:lnTo>
                      <a:pt x="1173" y="11"/>
                    </a:lnTo>
                    <a:lnTo>
                      <a:pt x="1057" y="0"/>
                    </a:lnTo>
                    <a:close/>
                  </a:path>
                </a:pathLst>
              </a:custGeom>
              <a:solidFill>
                <a:srgbClr val="FCB2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8"/>
              <p:cNvSpPr/>
              <p:nvPr/>
            </p:nvSpPr>
            <p:spPr>
              <a:xfrm>
                <a:off x="4827425" y="4349925"/>
                <a:ext cx="101450" cy="1065950"/>
              </a:xfrm>
              <a:custGeom>
                <a:avLst/>
                <a:gdLst/>
                <a:ahLst/>
                <a:cxnLst/>
                <a:rect l="l" t="t" r="r" b="b"/>
                <a:pathLst>
                  <a:path w="4058" h="42638" extrusionOk="0">
                    <a:moveTo>
                      <a:pt x="2029" y="1"/>
                    </a:moveTo>
                    <a:lnTo>
                      <a:pt x="1818" y="11"/>
                    </a:lnTo>
                    <a:lnTo>
                      <a:pt x="1617" y="43"/>
                    </a:lnTo>
                    <a:lnTo>
                      <a:pt x="1427" y="85"/>
                    </a:lnTo>
                    <a:lnTo>
                      <a:pt x="1237" y="159"/>
                    </a:lnTo>
                    <a:lnTo>
                      <a:pt x="1068" y="244"/>
                    </a:lnTo>
                    <a:lnTo>
                      <a:pt x="899" y="339"/>
                    </a:lnTo>
                    <a:lnTo>
                      <a:pt x="740" y="455"/>
                    </a:lnTo>
                    <a:lnTo>
                      <a:pt x="592" y="592"/>
                    </a:lnTo>
                    <a:lnTo>
                      <a:pt x="465" y="740"/>
                    </a:lnTo>
                    <a:lnTo>
                      <a:pt x="349" y="888"/>
                    </a:lnTo>
                    <a:lnTo>
                      <a:pt x="244" y="1057"/>
                    </a:lnTo>
                    <a:lnTo>
                      <a:pt x="159" y="1237"/>
                    </a:lnTo>
                    <a:lnTo>
                      <a:pt x="96" y="1427"/>
                    </a:lnTo>
                    <a:lnTo>
                      <a:pt x="43" y="1617"/>
                    </a:lnTo>
                    <a:lnTo>
                      <a:pt x="11" y="1818"/>
                    </a:lnTo>
                    <a:lnTo>
                      <a:pt x="1" y="2029"/>
                    </a:lnTo>
                    <a:lnTo>
                      <a:pt x="1" y="40609"/>
                    </a:lnTo>
                    <a:lnTo>
                      <a:pt x="11" y="40810"/>
                    </a:lnTo>
                    <a:lnTo>
                      <a:pt x="43" y="41011"/>
                    </a:lnTo>
                    <a:lnTo>
                      <a:pt x="96" y="41212"/>
                    </a:lnTo>
                    <a:lnTo>
                      <a:pt x="159" y="41402"/>
                    </a:lnTo>
                    <a:lnTo>
                      <a:pt x="244" y="41571"/>
                    </a:lnTo>
                    <a:lnTo>
                      <a:pt x="349" y="41740"/>
                    </a:lnTo>
                    <a:lnTo>
                      <a:pt x="465" y="41898"/>
                    </a:lnTo>
                    <a:lnTo>
                      <a:pt x="592" y="42046"/>
                    </a:lnTo>
                    <a:lnTo>
                      <a:pt x="740" y="42173"/>
                    </a:lnTo>
                    <a:lnTo>
                      <a:pt x="899" y="42289"/>
                    </a:lnTo>
                    <a:lnTo>
                      <a:pt x="1068" y="42395"/>
                    </a:lnTo>
                    <a:lnTo>
                      <a:pt x="1237" y="42479"/>
                    </a:lnTo>
                    <a:lnTo>
                      <a:pt x="1427" y="42543"/>
                    </a:lnTo>
                    <a:lnTo>
                      <a:pt x="1617" y="42595"/>
                    </a:lnTo>
                    <a:lnTo>
                      <a:pt x="1818" y="42627"/>
                    </a:lnTo>
                    <a:lnTo>
                      <a:pt x="2029" y="42638"/>
                    </a:lnTo>
                    <a:lnTo>
                      <a:pt x="2240" y="42627"/>
                    </a:lnTo>
                    <a:lnTo>
                      <a:pt x="2441" y="42595"/>
                    </a:lnTo>
                    <a:lnTo>
                      <a:pt x="2631" y="42543"/>
                    </a:lnTo>
                    <a:lnTo>
                      <a:pt x="2821" y="42479"/>
                    </a:lnTo>
                    <a:lnTo>
                      <a:pt x="3001" y="42395"/>
                    </a:lnTo>
                    <a:lnTo>
                      <a:pt x="3159" y="42289"/>
                    </a:lnTo>
                    <a:lnTo>
                      <a:pt x="3318" y="42173"/>
                    </a:lnTo>
                    <a:lnTo>
                      <a:pt x="3466" y="42046"/>
                    </a:lnTo>
                    <a:lnTo>
                      <a:pt x="3592" y="41898"/>
                    </a:lnTo>
                    <a:lnTo>
                      <a:pt x="3709" y="41740"/>
                    </a:lnTo>
                    <a:lnTo>
                      <a:pt x="3814" y="41571"/>
                    </a:lnTo>
                    <a:lnTo>
                      <a:pt x="3899" y="41402"/>
                    </a:lnTo>
                    <a:lnTo>
                      <a:pt x="3962" y="41212"/>
                    </a:lnTo>
                    <a:lnTo>
                      <a:pt x="4015" y="41011"/>
                    </a:lnTo>
                    <a:lnTo>
                      <a:pt x="4047" y="40810"/>
                    </a:lnTo>
                    <a:lnTo>
                      <a:pt x="4057" y="40609"/>
                    </a:lnTo>
                    <a:lnTo>
                      <a:pt x="4057" y="2029"/>
                    </a:lnTo>
                    <a:lnTo>
                      <a:pt x="4047" y="1818"/>
                    </a:lnTo>
                    <a:lnTo>
                      <a:pt x="4015" y="1617"/>
                    </a:lnTo>
                    <a:lnTo>
                      <a:pt x="3962" y="1427"/>
                    </a:lnTo>
                    <a:lnTo>
                      <a:pt x="3899" y="1237"/>
                    </a:lnTo>
                    <a:lnTo>
                      <a:pt x="3814" y="1057"/>
                    </a:lnTo>
                    <a:lnTo>
                      <a:pt x="3709" y="888"/>
                    </a:lnTo>
                    <a:lnTo>
                      <a:pt x="3592" y="740"/>
                    </a:lnTo>
                    <a:lnTo>
                      <a:pt x="3466" y="592"/>
                    </a:lnTo>
                    <a:lnTo>
                      <a:pt x="3318" y="455"/>
                    </a:lnTo>
                    <a:lnTo>
                      <a:pt x="3159" y="339"/>
                    </a:lnTo>
                    <a:lnTo>
                      <a:pt x="3001" y="244"/>
                    </a:lnTo>
                    <a:lnTo>
                      <a:pt x="2821" y="159"/>
                    </a:lnTo>
                    <a:lnTo>
                      <a:pt x="2631" y="85"/>
                    </a:lnTo>
                    <a:lnTo>
                      <a:pt x="2441" y="43"/>
                    </a:lnTo>
                    <a:lnTo>
                      <a:pt x="2240" y="11"/>
                    </a:lnTo>
                    <a:lnTo>
                      <a:pt x="20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>
                <a:off x="4598175" y="3580075"/>
                <a:ext cx="285800" cy="814525"/>
              </a:xfrm>
              <a:custGeom>
                <a:avLst/>
                <a:gdLst/>
                <a:ahLst/>
                <a:cxnLst/>
                <a:rect l="l" t="t" r="r" b="b"/>
                <a:pathLst>
                  <a:path w="11432" h="32581" extrusionOk="0">
                    <a:moveTo>
                      <a:pt x="9488" y="0"/>
                    </a:moveTo>
                    <a:lnTo>
                      <a:pt x="9319" y="32"/>
                    </a:lnTo>
                    <a:lnTo>
                      <a:pt x="9149" y="74"/>
                    </a:lnTo>
                    <a:lnTo>
                      <a:pt x="8991" y="127"/>
                    </a:lnTo>
                    <a:lnTo>
                      <a:pt x="8833" y="201"/>
                    </a:lnTo>
                    <a:lnTo>
                      <a:pt x="8674" y="296"/>
                    </a:lnTo>
                    <a:lnTo>
                      <a:pt x="8526" y="402"/>
                    </a:lnTo>
                    <a:lnTo>
                      <a:pt x="8146" y="719"/>
                    </a:lnTo>
                    <a:lnTo>
                      <a:pt x="7776" y="1057"/>
                    </a:lnTo>
                    <a:lnTo>
                      <a:pt x="7406" y="1395"/>
                    </a:lnTo>
                    <a:lnTo>
                      <a:pt x="7047" y="1744"/>
                    </a:lnTo>
                    <a:lnTo>
                      <a:pt x="6699" y="2103"/>
                    </a:lnTo>
                    <a:lnTo>
                      <a:pt x="6361" y="2472"/>
                    </a:lnTo>
                    <a:lnTo>
                      <a:pt x="6023" y="2853"/>
                    </a:lnTo>
                    <a:lnTo>
                      <a:pt x="5695" y="3244"/>
                    </a:lnTo>
                    <a:lnTo>
                      <a:pt x="5378" y="3635"/>
                    </a:lnTo>
                    <a:lnTo>
                      <a:pt x="5072" y="4036"/>
                    </a:lnTo>
                    <a:lnTo>
                      <a:pt x="4776" y="4459"/>
                    </a:lnTo>
                    <a:lnTo>
                      <a:pt x="4480" y="4871"/>
                    </a:lnTo>
                    <a:lnTo>
                      <a:pt x="4195" y="5304"/>
                    </a:lnTo>
                    <a:lnTo>
                      <a:pt x="3931" y="5747"/>
                    </a:lnTo>
                    <a:lnTo>
                      <a:pt x="3656" y="6191"/>
                    </a:lnTo>
                    <a:lnTo>
                      <a:pt x="3403" y="6645"/>
                    </a:lnTo>
                    <a:lnTo>
                      <a:pt x="3160" y="7110"/>
                    </a:lnTo>
                    <a:lnTo>
                      <a:pt x="2917" y="7575"/>
                    </a:lnTo>
                    <a:lnTo>
                      <a:pt x="2684" y="8061"/>
                    </a:lnTo>
                    <a:lnTo>
                      <a:pt x="2462" y="8547"/>
                    </a:lnTo>
                    <a:lnTo>
                      <a:pt x="2251" y="9033"/>
                    </a:lnTo>
                    <a:lnTo>
                      <a:pt x="2050" y="9540"/>
                    </a:lnTo>
                    <a:lnTo>
                      <a:pt x="1860" y="10047"/>
                    </a:lnTo>
                    <a:lnTo>
                      <a:pt x="1670" y="10565"/>
                    </a:lnTo>
                    <a:lnTo>
                      <a:pt x="1491" y="11082"/>
                    </a:lnTo>
                    <a:lnTo>
                      <a:pt x="1332" y="11621"/>
                    </a:lnTo>
                    <a:lnTo>
                      <a:pt x="1174" y="12160"/>
                    </a:lnTo>
                    <a:lnTo>
                      <a:pt x="1026" y="12699"/>
                    </a:lnTo>
                    <a:lnTo>
                      <a:pt x="888" y="13248"/>
                    </a:lnTo>
                    <a:lnTo>
                      <a:pt x="762" y="13808"/>
                    </a:lnTo>
                    <a:lnTo>
                      <a:pt x="635" y="14378"/>
                    </a:lnTo>
                    <a:lnTo>
                      <a:pt x="529" y="14949"/>
                    </a:lnTo>
                    <a:lnTo>
                      <a:pt x="445" y="15456"/>
                    </a:lnTo>
                    <a:lnTo>
                      <a:pt x="360" y="15973"/>
                    </a:lnTo>
                    <a:lnTo>
                      <a:pt x="286" y="16480"/>
                    </a:lnTo>
                    <a:lnTo>
                      <a:pt x="223" y="16998"/>
                    </a:lnTo>
                    <a:lnTo>
                      <a:pt x="170" y="17516"/>
                    </a:lnTo>
                    <a:lnTo>
                      <a:pt x="117" y="18044"/>
                    </a:lnTo>
                    <a:lnTo>
                      <a:pt x="75" y="18562"/>
                    </a:lnTo>
                    <a:lnTo>
                      <a:pt x="43" y="19090"/>
                    </a:lnTo>
                    <a:lnTo>
                      <a:pt x="22" y="19618"/>
                    </a:lnTo>
                    <a:lnTo>
                      <a:pt x="1" y="20146"/>
                    </a:lnTo>
                    <a:lnTo>
                      <a:pt x="1" y="20674"/>
                    </a:lnTo>
                    <a:lnTo>
                      <a:pt x="1" y="21213"/>
                    </a:lnTo>
                    <a:lnTo>
                      <a:pt x="1" y="21741"/>
                    </a:lnTo>
                    <a:lnTo>
                      <a:pt x="22" y="22280"/>
                    </a:lnTo>
                    <a:lnTo>
                      <a:pt x="43" y="22819"/>
                    </a:lnTo>
                    <a:lnTo>
                      <a:pt x="75" y="23347"/>
                    </a:lnTo>
                    <a:lnTo>
                      <a:pt x="117" y="23875"/>
                    </a:lnTo>
                    <a:lnTo>
                      <a:pt x="159" y="24393"/>
                    </a:lnTo>
                    <a:lnTo>
                      <a:pt x="223" y="24911"/>
                    </a:lnTo>
                    <a:lnTo>
                      <a:pt x="276" y="25418"/>
                    </a:lnTo>
                    <a:lnTo>
                      <a:pt x="350" y="25935"/>
                    </a:lnTo>
                    <a:lnTo>
                      <a:pt x="424" y="26442"/>
                    </a:lnTo>
                    <a:lnTo>
                      <a:pt x="508" y="26950"/>
                    </a:lnTo>
                    <a:lnTo>
                      <a:pt x="603" y="27446"/>
                    </a:lnTo>
                    <a:lnTo>
                      <a:pt x="698" y="27943"/>
                    </a:lnTo>
                    <a:lnTo>
                      <a:pt x="804" y="28439"/>
                    </a:lnTo>
                    <a:lnTo>
                      <a:pt x="920" y="28936"/>
                    </a:lnTo>
                    <a:lnTo>
                      <a:pt x="1036" y="29422"/>
                    </a:lnTo>
                    <a:lnTo>
                      <a:pt x="1163" y="29907"/>
                    </a:lnTo>
                    <a:lnTo>
                      <a:pt x="1300" y="30393"/>
                    </a:lnTo>
                    <a:lnTo>
                      <a:pt x="1438" y="30879"/>
                    </a:lnTo>
                    <a:lnTo>
                      <a:pt x="1586" y="31355"/>
                    </a:lnTo>
                    <a:lnTo>
                      <a:pt x="1638" y="31492"/>
                    </a:lnTo>
                    <a:lnTo>
                      <a:pt x="1702" y="31619"/>
                    </a:lnTo>
                    <a:lnTo>
                      <a:pt x="1765" y="31746"/>
                    </a:lnTo>
                    <a:lnTo>
                      <a:pt x="1850" y="31862"/>
                    </a:lnTo>
                    <a:lnTo>
                      <a:pt x="1934" y="31968"/>
                    </a:lnTo>
                    <a:lnTo>
                      <a:pt x="2029" y="32073"/>
                    </a:lnTo>
                    <a:lnTo>
                      <a:pt x="2135" y="32168"/>
                    </a:lnTo>
                    <a:lnTo>
                      <a:pt x="2241" y="32253"/>
                    </a:lnTo>
                    <a:lnTo>
                      <a:pt x="2357" y="32327"/>
                    </a:lnTo>
                    <a:lnTo>
                      <a:pt x="2473" y="32390"/>
                    </a:lnTo>
                    <a:lnTo>
                      <a:pt x="2600" y="32453"/>
                    </a:lnTo>
                    <a:lnTo>
                      <a:pt x="2727" y="32496"/>
                    </a:lnTo>
                    <a:lnTo>
                      <a:pt x="2864" y="32538"/>
                    </a:lnTo>
                    <a:lnTo>
                      <a:pt x="3001" y="32559"/>
                    </a:lnTo>
                    <a:lnTo>
                      <a:pt x="3139" y="32580"/>
                    </a:lnTo>
                    <a:lnTo>
                      <a:pt x="3413" y="32580"/>
                    </a:lnTo>
                    <a:lnTo>
                      <a:pt x="3551" y="32559"/>
                    </a:lnTo>
                    <a:lnTo>
                      <a:pt x="3677" y="32538"/>
                    </a:lnTo>
                    <a:lnTo>
                      <a:pt x="3815" y="32496"/>
                    </a:lnTo>
                    <a:lnTo>
                      <a:pt x="3984" y="32432"/>
                    </a:lnTo>
                    <a:lnTo>
                      <a:pt x="4142" y="32358"/>
                    </a:lnTo>
                    <a:lnTo>
                      <a:pt x="4301" y="32263"/>
                    </a:lnTo>
                    <a:lnTo>
                      <a:pt x="4427" y="32158"/>
                    </a:lnTo>
                    <a:lnTo>
                      <a:pt x="4554" y="32031"/>
                    </a:lnTo>
                    <a:lnTo>
                      <a:pt x="4670" y="31904"/>
                    </a:lnTo>
                    <a:lnTo>
                      <a:pt x="4765" y="31767"/>
                    </a:lnTo>
                    <a:lnTo>
                      <a:pt x="4850" y="31619"/>
                    </a:lnTo>
                    <a:lnTo>
                      <a:pt x="4924" y="31460"/>
                    </a:lnTo>
                    <a:lnTo>
                      <a:pt x="4977" y="31302"/>
                    </a:lnTo>
                    <a:lnTo>
                      <a:pt x="5019" y="31133"/>
                    </a:lnTo>
                    <a:lnTo>
                      <a:pt x="5040" y="30964"/>
                    </a:lnTo>
                    <a:lnTo>
                      <a:pt x="5051" y="30795"/>
                    </a:lnTo>
                    <a:lnTo>
                      <a:pt x="5040" y="30615"/>
                    </a:lnTo>
                    <a:lnTo>
                      <a:pt x="5008" y="30446"/>
                    </a:lnTo>
                    <a:lnTo>
                      <a:pt x="4966" y="30267"/>
                    </a:lnTo>
                    <a:lnTo>
                      <a:pt x="4839" y="29855"/>
                    </a:lnTo>
                    <a:lnTo>
                      <a:pt x="4713" y="29432"/>
                    </a:lnTo>
                    <a:lnTo>
                      <a:pt x="4596" y="29010"/>
                    </a:lnTo>
                    <a:lnTo>
                      <a:pt x="4480" y="28587"/>
                    </a:lnTo>
                    <a:lnTo>
                      <a:pt x="4375" y="28154"/>
                    </a:lnTo>
                    <a:lnTo>
                      <a:pt x="4279" y="27710"/>
                    </a:lnTo>
                    <a:lnTo>
                      <a:pt x="4184" y="27277"/>
                    </a:lnTo>
                    <a:lnTo>
                      <a:pt x="4100" y="26833"/>
                    </a:lnTo>
                    <a:lnTo>
                      <a:pt x="4015" y="26390"/>
                    </a:lnTo>
                    <a:lnTo>
                      <a:pt x="3941" y="25935"/>
                    </a:lnTo>
                    <a:lnTo>
                      <a:pt x="3867" y="25492"/>
                    </a:lnTo>
                    <a:lnTo>
                      <a:pt x="3815" y="25037"/>
                    </a:lnTo>
                    <a:lnTo>
                      <a:pt x="3751" y="24573"/>
                    </a:lnTo>
                    <a:lnTo>
                      <a:pt x="3709" y="24118"/>
                    </a:lnTo>
                    <a:lnTo>
                      <a:pt x="3667" y="23654"/>
                    </a:lnTo>
                    <a:lnTo>
                      <a:pt x="3624" y="23199"/>
                    </a:lnTo>
                    <a:lnTo>
                      <a:pt x="3593" y="22734"/>
                    </a:lnTo>
                    <a:lnTo>
                      <a:pt x="3572" y="22270"/>
                    </a:lnTo>
                    <a:lnTo>
                      <a:pt x="3561" y="21794"/>
                    </a:lnTo>
                    <a:lnTo>
                      <a:pt x="3551" y="21329"/>
                    </a:lnTo>
                    <a:lnTo>
                      <a:pt x="3551" y="20865"/>
                    </a:lnTo>
                    <a:lnTo>
                      <a:pt x="3551" y="20400"/>
                    </a:lnTo>
                    <a:lnTo>
                      <a:pt x="3561" y="19924"/>
                    </a:lnTo>
                    <a:lnTo>
                      <a:pt x="3582" y="19460"/>
                    </a:lnTo>
                    <a:lnTo>
                      <a:pt x="3603" y="18995"/>
                    </a:lnTo>
                    <a:lnTo>
                      <a:pt x="3635" y="18519"/>
                    </a:lnTo>
                    <a:lnTo>
                      <a:pt x="3677" y="18055"/>
                    </a:lnTo>
                    <a:lnTo>
                      <a:pt x="3730" y="17590"/>
                    </a:lnTo>
                    <a:lnTo>
                      <a:pt x="3783" y="17125"/>
                    </a:lnTo>
                    <a:lnTo>
                      <a:pt x="3846" y="16660"/>
                    </a:lnTo>
                    <a:lnTo>
                      <a:pt x="3910" y="16195"/>
                    </a:lnTo>
                    <a:lnTo>
                      <a:pt x="3994" y="15741"/>
                    </a:lnTo>
                    <a:lnTo>
                      <a:pt x="4079" y="15276"/>
                    </a:lnTo>
                    <a:lnTo>
                      <a:pt x="4163" y="14822"/>
                    </a:lnTo>
                    <a:lnTo>
                      <a:pt x="4269" y="14368"/>
                    </a:lnTo>
                    <a:lnTo>
                      <a:pt x="4375" y="13913"/>
                    </a:lnTo>
                    <a:lnTo>
                      <a:pt x="4491" y="13459"/>
                    </a:lnTo>
                    <a:lnTo>
                      <a:pt x="4617" y="13015"/>
                    </a:lnTo>
                    <a:lnTo>
                      <a:pt x="4744" y="12572"/>
                    </a:lnTo>
                    <a:lnTo>
                      <a:pt x="4882" y="12139"/>
                    </a:lnTo>
                    <a:lnTo>
                      <a:pt x="5029" y="11695"/>
                    </a:lnTo>
                    <a:lnTo>
                      <a:pt x="5188" y="11262"/>
                    </a:lnTo>
                    <a:lnTo>
                      <a:pt x="5357" y="10839"/>
                    </a:lnTo>
                    <a:lnTo>
                      <a:pt x="5526" y="10417"/>
                    </a:lnTo>
                    <a:lnTo>
                      <a:pt x="5706" y="9994"/>
                    </a:lnTo>
                    <a:lnTo>
                      <a:pt x="5896" y="9582"/>
                    </a:lnTo>
                    <a:lnTo>
                      <a:pt x="6096" y="9170"/>
                    </a:lnTo>
                    <a:lnTo>
                      <a:pt x="6297" y="8758"/>
                    </a:lnTo>
                    <a:lnTo>
                      <a:pt x="6508" y="8357"/>
                    </a:lnTo>
                    <a:lnTo>
                      <a:pt x="6730" y="7966"/>
                    </a:lnTo>
                    <a:lnTo>
                      <a:pt x="6963" y="7575"/>
                    </a:lnTo>
                    <a:lnTo>
                      <a:pt x="7206" y="7195"/>
                    </a:lnTo>
                    <a:lnTo>
                      <a:pt x="7459" y="6814"/>
                    </a:lnTo>
                    <a:lnTo>
                      <a:pt x="7713" y="6445"/>
                    </a:lnTo>
                    <a:lnTo>
                      <a:pt x="7977" y="6085"/>
                    </a:lnTo>
                    <a:lnTo>
                      <a:pt x="8252" y="5726"/>
                    </a:lnTo>
                    <a:lnTo>
                      <a:pt x="8537" y="5378"/>
                    </a:lnTo>
                    <a:lnTo>
                      <a:pt x="8833" y="5040"/>
                    </a:lnTo>
                    <a:lnTo>
                      <a:pt x="9139" y="4701"/>
                    </a:lnTo>
                    <a:lnTo>
                      <a:pt x="9445" y="4374"/>
                    </a:lnTo>
                    <a:lnTo>
                      <a:pt x="9762" y="4057"/>
                    </a:lnTo>
                    <a:lnTo>
                      <a:pt x="10100" y="3740"/>
                    </a:lnTo>
                    <a:lnTo>
                      <a:pt x="10438" y="3434"/>
                    </a:lnTo>
                    <a:lnTo>
                      <a:pt x="10787" y="3138"/>
                    </a:lnTo>
                    <a:lnTo>
                      <a:pt x="10914" y="3022"/>
                    </a:lnTo>
                    <a:lnTo>
                      <a:pt x="11040" y="2884"/>
                    </a:lnTo>
                    <a:lnTo>
                      <a:pt x="11146" y="2747"/>
                    </a:lnTo>
                    <a:lnTo>
                      <a:pt x="11231" y="2599"/>
                    </a:lnTo>
                    <a:lnTo>
                      <a:pt x="11305" y="2441"/>
                    </a:lnTo>
                    <a:lnTo>
                      <a:pt x="11357" y="2282"/>
                    </a:lnTo>
                    <a:lnTo>
                      <a:pt x="11400" y="2113"/>
                    </a:lnTo>
                    <a:lnTo>
                      <a:pt x="11421" y="1944"/>
                    </a:lnTo>
                    <a:lnTo>
                      <a:pt x="11431" y="1775"/>
                    </a:lnTo>
                    <a:lnTo>
                      <a:pt x="11421" y="1606"/>
                    </a:lnTo>
                    <a:lnTo>
                      <a:pt x="11400" y="1437"/>
                    </a:lnTo>
                    <a:lnTo>
                      <a:pt x="11357" y="1268"/>
                    </a:lnTo>
                    <a:lnTo>
                      <a:pt x="11305" y="1099"/>
                    </a:lnTo>
                    <a:lnTo>
                      <a:pt x="11231" y="941"/>
                    </a:lnTo>
                    <a:lnTo>
                      <a:pt x="11136" y="793"/>
                    </a:lnTo>
                    <a:lnTo>
                      <a:pt x="11030" y="645"/>
                    </a:lnTo>
                    <a:lnTo>
                      <a:pt x="10903" y="508"/>
                    </a:lnTo>
                    <a:lnTo>
                      <a:pt x="10776" y="391"/>
                    </a:lnTo>
                    <a:lnTo>
                      <a:pt x="10628" y="286"/>
                    </a:lnTo>
                    <a:lnTo>
                      <a:pt x="10481" y="201"/>
                    </a:lnTo>
                    <a:lnTo>
                      <a:pt x="10322" y="127"/>
                    </a:lnTo>
                    <a:lnTo>
                      <a:pt x="10164" y="74"/>
                    </a:lnTo>
                    <a:lnTo>
                      <a:pt x="9995" y="32"/>
                    </a:lnTo>
                    <a:lnTo>
                      <a:pt x="9826" y="0"/>
                    </a:lnTo>
                    <a:close/>
                  </a:path>
                </a:pathLst>
              </a:custGeom>
              <a:solidFill>
                <a:srgbClr val="FCB2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8"/>
              <p:cNvSpPr/>
              <p:nvPr/>
            </p:nvSpPr>
            <p:spPr>
              <a:xfrm>
                <a:off x="4981675" y="5316025"/>
                <a:ext cx="361300" cy="160325"/>
              </a:xfrm>
              <a:custGeom>
                <a:avLst/>
                <a:gdLst/>
                <a:ahLst/>
                <a:cxnLst/>
                <a:rect l="l" t="t" r="r" b="b"/>
                <a:pathLst>
                  <a:path w="14452" h="6413" extrusionOk="0">
                    <a:moveTo>
                      <a:pt x="6486" y="0"/>
                    </a:moveTo>
                    <a:lnTo>
                      <a:pt x="6360" y="11"/>
                    </a:lnTo>
                    <a:lnTo>
                      <a:pt x="6254" y="43"/>
                    </a:lnTo>
                    <a:lnTo>
                      <a:pt x="6201" y="74"/>
                    </a:lnTo>
                    <a:lnTo>
                      <a:pt x="6148" y="96"/>
                    </a:lnTo>
                    <a:lnTo>
                      <a:pt x="6106" y="138"/>
                    </a:lnTo>
                    <a:lnTo>
                      <a:pt x="6064" y="180"/>
                    </a:lnTo>
                    <a:lnTo>
                      <a:pt x="6043" y="233"/>
                    </a:lnTo>
                    <a:lnTo>
                      <a:pt x="5958" y="412"/>
                    </a:lnTo>
                    <a:lnTo>
                      <a:pt x="5853" y="592"/>
                    </a:lnTo>
                    <a:lnTo>
                      <a:pt x="5736" y="761"/>
                    </a:lnTo>
                    <a:lnTo>
                      <a:pt x="5620" y="930"/>
                    </a:lnTo>
                    <a:lnTo>
                      <a:pt x="5483" y="1078"/>
                    </a:lnTo>
                    <a:lnTo>
                      <a:pt x="5335" y="1226"/>
                    </a:lnTo>
                    <a:lnTo>
                      <a:pt x="5187" y="1353"/>
                    </a:lnTo>
                    <a:lnTo>
                      <a:pt x="5018" y="1479"/>
                    </a:lnTo>
                    <a:lnTo>
                      <a:pt x="4849" y="1585"/>
                    </a:lnTo>
                    <a:lnTo>
                      <a:pt x="4669" y="1691"/>
                    </a:lnTo>
                    <a:lnTo>
                      <a:pt x="4479" y="1775"/>
                    </a:lnTo>
                    <a:lnTo>
                      <a:pt x="4278" y="1849"/>
                    </a:lnTo>
                    <a:lnTo>
                      <a:pt x="4078" y="1913"/>
                    </a:lnTo>
                    <a:lnTo>
                      <a:pt x="3877" y="1955"/>
                    </a:lnTo>
                    <a:lnTo>
                      <a:pt x="3666" y="1987"/>
                    </a:lnTo>
                    <a:lnTo>
                      <a:pt x="3444" y="2008"/>
                    </a:lnTo>
                    <a:lnTo>
                      <a:pt x="3201" y="2008"/>
                    </a:lnTo>
                    <a:lnTo>
                      <a:pt x="3085" y="1997"/>
                    </a:lnTo>
                    <a:lnTo>
                      <a:pt x="2958" y="1987"/>
                    </a:lnTo>
                    <a:lnTo>
                      <a:pt x="2884" y="1976"/>
                    </a:lnTo>
                    <a:lnTo>
                      <a:pt x="2800" y="1955"/>
                    </a:lnTo>
                    <a:lnTo>
                      <a:pt x="2715" y="1944"/>
                    </a:lnTo>
                    <a:lnTo>
                      <a:pt x="2630" y="1923"/>
                    </a:lnTo>
                    <a:lnTo>
                      <a:pt x="2430" y="1870"/>
                    </a:lnTo>
                    <a:lnTo>
                      <a:pt x="2229" y="1786"/>
                    </a:lnTo>
                    <a:lnTo>
                      <a:pt x="2092" y="1733"/>
                    </a:lnTo>
                    <a:lnTo>
                      <a:pt x="1923" y="1648"/>
                    </a:lnTo>
                    <a:lnTo>
                      <a:pt x="1775" y="1564"/>
                    </a:lnTo>
                    <a:lnTo>
                      <a:pt x="1616" y="1469"/>
                    </a:lnTo>
                    <a:lnTo>
                      <a:pt x="1479" y="1353"/>
                    </a:lnTo>
                    <a:lnTo>
                      <a:pt x="1342" y="1236"/>
                    </a:lnTo>
                    <a:lnTo>
                      <a:pt x="1204" y="1110"/>
                    </a:lnTo>
                    <a:lnTo>
                      <a:pt x="1088" y="983"/>
                    </a:lnTo>
                    <a:lnTo>
                      <a:pt x="972" y="835"/>
                    </a:lnTo>
                    <a:lnTo>
                      <a:pt x="835" y="645"/>
                    </a:lnTo>
                    <a:lnTo>
                      <a:pt x="803" y="603"/>
                    </a:lnTo>
                    <a:lnTo>
                      <a:pt x="761" y="571"/>
                    </a:lnTo>
                    <a:lnTo>
                      <a:pt x="708" y="539"/>
                    </a:lnTo>
                    <a:lnTo>
                      <a:pt x="655" y="529"/>
                    </a:lnTo>
                    <a:lnTo>
                      <a:pt x="549" y="550"/>
                    </a:lnTo>
                    <a:lnTo>
                      <a:pt x="444" y="592"/>
                    </a:lnTo>
                    <a:lnTo>
                      <a:pt x="370" y="645"/>
                    </a:lnTo>
                    <a:lnTo>
                      <a:pt x="296" y="698"/>
                    </a:lnTo>
                    <a:lnTo>
                      <a:pt x="232" y="761"/>
                    </a:lnTo>
                    <a:lnTo>
                      <a:pt x="180" y="835"/>
                    </a:lnTo>
                    <a:lnTo>
                      <a:pt x="137" y="920"/>
                    </a:lnTo>
                    <a:lnTo>
                      <a:pt x="95" y="993"/>
                    </a:lnTo>
                    <a:lnTo>
                      <a:pt x="42" y="1163"/>
                    </a:lnTo>
                    <a:lnTo>
                      <a:pt x="11" y="1310"/>
                    </a:lnTo>
                    <a:lnTo>
                      <a:pt x="0" y="1437"/>
                    </a:lnTo>
                    <a:lnTo>
                      <a:pt x="0" y="1553"/>
                    </a:lnTo>
                    <a:lnTo>
                      <a:pt x="0" y="2441"/>
                    </a:lnTo>
                    <a:lnTo>
                      <a:pt x="0" y="6033"/>
                    </a:lnTo>
                    <a:lnTo>
                      <a:pt x="0" y="6075"/>
                    </a:lnTo>
                    <a:lnTo>
                      <a:pt x="0" y="6138"/>
                    </a:lnTo>
                    <a:lnTo>
                      <a:pt x="21" y="6202"/>
                    </a:lnTo>
                    <a:lnTo>
                      <a:pt x="53" y="6265"/>
                    </a:lnTo>
                    <a:lnTo>
                      <a:pt x="95" y="6318"/>
                    </a:lnTo>
                    <a:lnTo>
                      <a:pt x="148" y="6349"/>
                    </a:lnTo>
                    <a:lnTo>
                      <a:pt x="201" y="6381"/>
                    </a:lnTo>
                    <a:lnTo>
                      <a:pt x="264" y="6402"/>
                    </a:lnTo>
                    <a:lnTo>
                      <a:pt x="338" y="6413"/>
                    </a:lnTo>
                    <a:lnTo>
                      <a:pt x="13797" y="6413"/>
                    </a:lnTo>
                    <a:lnTo>
                      <a:pt x="13913" y="6381"/>
                    </a:lnTo>
                    <a:lnTo>
                      <a:pt x="14019" y="6328"/>
                    </a:lnTo>
                    <a:lnTo>
                      <a:pt x="14114" y="6265"/>
                    </a:lnTo>
                    <a:lnTo>
                      <a:pt x="14188" y="6202"/>
                    </a:lnTo>
                    <a:lnTo>
                      <a:pt x="14251" y="6128"/>
                    </a:lnTo>
                    <a:lnTo>
                      <a:pt x="14304" y="6043"/>
                    </a:lnTo>
                    <a:lnTo>
                      <a:pt x="14346" y="5959"/>
                    </a:lnTo>
                    <a:lnTo>
                      <a:pt x="14388" y="5864"/>
                    </a:lnTo>
                    <a:lnTo>
                      <a:pt x="14409" y="5768"/>
                    </a:lnTo>
                    <a:lnTo>
                      <a:pt x="14431" y="5684"/>
                    </a:lnTo>
                    <a:lnTo>
                      <a:pt x="14452" y="5515"/>
                    </a:lnTo>
                    <a:lnTo>
                      <a:pt x="14452" y="5367"/>
                    </a:lnTo>
                    <a:lnTo>
                      <a:pt x="14452" y="5261"/>
                    </a:lnTo>
                    <a:lnTo>
                      <a:pt x="14441" y="5209"/>
                    </a:lnTo>
                    <a:lnTo>
                      <a:pt x="14431" y="4966"/>
                    </a:lnTo>
                    <a:lnTo>
                      <a:pt x="14399" y="4744"/>
                    </a:lnTo>
                    <a:lnTo>
                      <a:pt x="14346" y="4532"/>
                    </a:lnTo>
                    <a:lnTo>
                      <a:pt x="14293" y="4342"/>
                    </a:lnTo>
                    <a:lnTo>
                      <a:pt x="14219" y="4173"/>
                    </a:lnTo>
                    <a:lnTo>
                      <a:pt x="14135" y="4015"/>
                    </a:lnTo>
                    <a:lnTo>
                      <a:pt x="14040" y="3877"/>
                    </a:lnTo>
                    <a:lnTo>
                      <a:pt x="13934" y="3740"/>
                    </a:lnTo>
                    <a:lnTo>
                      <a:pt x="13828" y="3624"/>
                    </a:lnTo>
                    <a:lnTo>
                      <a:pt x="13723" y="3529"/>
                    </a:lnTo>
                    <a:lnTo>
                      <a:pt x="13607" y="3434"/>
                    </a:lnTo>
                    <a:lnTo>
                      <a:pt x="13480" y="3349"/>
                    </a:lnTo>
                    <a:lnTo>
                      <a:pt x="13364" y="3275"/>
                    </a:lnTo>
                    <a:lnTo>
                      <a:pt x="13247" y="3223"/>
                    </a:lnTo>
                    <a:lnTo>
                      <a:pt x="13121" y="3170"/>
                    </a:lnTo>
                    <a:lnTo>
                      <a:pt x="13015" y="3127"/>
                    </a:lnTo>
                    <a:lnTo>
                      <a:pt x="12867" y="3075"/>
                    </a:lnTo>
                    <a:lnTo>
                      <a:pt x="12740" y="3043"/>
                    </a:lnTo>
                    <a:lnTo>
                      <a:pt x="12518" y="3001"/>
                    </a:lnTo>
                    <a:lnTo>
                      <a:pt x="12371" y="2980"/>
                    </a:lnTo>
                    <a:lnTo>
                      <a:pt x="11969" y="2980"/>
                    </a:lnTo>
                    <a:lnTo>
                      <a:pt x="11494" y="2958"/>
                    </a:lnTo>
                    <a:lnTo>
                      <a:pt x="10923" y="2916"/>
                    </a:lnTo>
                    <a:lnTo>
                      <a:pt x="10638" y="2884"/>
                    </a:lnTo>
                    <a:lnTo>
                      <a:pt x="10363" y="2853"/>
                    </a:lnTo>
                    <a:lnTo>
                      <a:pt x="10205" y="2811"/>
                    </a:lnTo>
                    <a:lnTo>
                      <a:pt x="10046" y="2747"/>
                    </a:lnTo>
                    <a:lnTo>
                      <a:pt x="9867" y="2663"/>
                    </a:lnTo>
                    <a:lnTo>
                      <a:pt x="9698" y="2557"/>
                    </a:lnTo>
                    <a:lnTo>
                      <a:pt x="9518" y="2430"/>
                    </a:lnTo>
                    <a:lnTo>
                      <a:pt x="9339" y="2293"/>
                    </a:lnTo>
                    <a:lnTo>
                      <a:pt x="9159" y="2145"/>
                    </a:lnTo>
                    <a:lnTo>
                      <a:pt x="8969" y="1976"/>
                    </a:lnTo>
                    <a:lnTo>
                      <a:pt x="8620" y="1638"/>
                    </a:lnTo>
                    <a:lnTo>
                      <a:pt x="8272" y="1289"/>
                    </a:lnTo>
                    <a:lnTo>
                      <a:pt x="7680" y="666"/>
                    </a:lnTo>
                    <a:lnTo>
                      <a:pt x="7522" y="518"/>
                    </a:lnTo>
                    <a:lnTo>
                      <a:pt x="7363" y="381"/>
                    </a:lnTo>
                    <a:lnTo>
                      <a:pt x="7215" y="265"/>
                    </a:lnTo>
                    <a:lnTo>
                      <a:pt x="7057" y="180"/>
                    </a:lnTo>
                    <a:lnTo>
                      <a:pt x="6909" y="106"/>
                    </a:lnTo>
                    <a:lnTo>
                      <a:pt x="6761" y="43"/>
                    </a:lnTo>
                    <a:lnTo>
                      <a:pt x="6624" y="11"/>
                    </a:lnTo>
                    <a:lnTo>
                      <a:pt x="648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8"/>
              <p:cNvSpPr/>
              <p:nvPr/>
            </p:nvSpPr>
            <p:spPr>
              <a:xfrm>
                <a:off x="4990650" y="5314700"/>
                <a:ext cx="155825" cy="64475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2579" extrusionOk="0">
                    <a:moveTo>
                      <a:pt x="5969" y="1"/>
                    </a:moveTo>
                    <a:lnTo>
                      <a:pt x="5916" y="11"/>
                    </a:lnTo>
                    <a:lnTo>
                      <a:pt x="5874" y="22"/>
                    </a:lnTo>
                    <a:lnTo>
                      <a:pt x="5832" y="43"/>
                    </a:lnTo>
                    <a:lnTo>
                      <a:pt x="5789" y="75"/>
                    </a:lnTo>
                    <a:lnTo>
                      <a:pt x="5758" y="117"/>
                    </a:lnTo>
                    <a:lnTo>
                      <a:pt x="5737" y="170"/>
                    </a:lnTo>
                    <a:lnTo>
                      <a:pt x="5705" y="233"/>
                    </a:lnTo>
                    <a:lnTo>
                      <a:pt x="5684" y="286"/>
                    </a:lnTo>
                    <a:lnTo>
                      <a:pt x="5599" y="465"/>
                    </a:lnTo>
                    <a:lnTo>
                      <a:pt x="5494" y="645"/>
                    </a:lnTo>
                    <a:lnTo>
                      <a:pt x="5377" y="814"/>
                    </a:lnTo>
                    <a:lnTo>
                      <a:pt x="5261" y="983"/>
                    </a:lnTo>
                    <a:lnTo>
                      <a:pt x="5124" y="1131"/>
                    </a:lnTo>
                    <a:lnTo>
                      <a:pt x="4976" y="1279"/>
                    </a:lnTo>
                    <a:lnTo>
                      <a:pt x="4828" y="1406"/>
                    </a:lnTo>
                    <a:lnTo>
                      <a:pt x="4659" y="1532"/>
                    </a:lnTo>
                    <a:lnTo>
                      <a:pt x="4490" y="1638"/>
                    </a:lnTo>
                    <a:lnTo>
                      <a:pt x="4310" y="1744"/>
                    </a:lnTo>
                    <a:lnTo>
                      <a:pt x="4120" y="1828"/>
                    </a:lnTo>
                    <a:lnTo>
                      <a:pt x="3919" y="1902"/>
                    </a:lnTo>
                    <a:lnTo>
                      <a:pt x="3719" y="1966"/>
                    </a:lnTo>
                    <a:lnTo>
                      <a:pt x="3518" y="2008"/>
                    </a:lnTo>
                    <a:lnTo>
                      <a:pt x="3307" y="2040"/>
                    </a:lnTo>
                    <a:lnTo>
                      <a:pt x="3085" y="2061"/>
                    </a:lnTo>
                    <a:lnTo>
                      <a:pt x="2842" y="2061"/>
                    </a:lnTo>
                    <a:lnTo>
                      <a:pt x="2726" y="2050"/>
                    </a:lnTo>
                    <a:lnTo>
                      <a:pt x="2599" y="2040"/>
                    </a:lnTo>
                    <a:lnTo>
                      <a:pt x="2525" y="2029"/>
                    </a:lnTo>
                    <a:lnTo>
                      <a:pt x="2441" y="2008"/>
                    </a:lnTo>
                    <a:lnTo>
                      <a:pt x="2271" y="1976"/>
                    </a:lnTo>
                    <a:lnTo>
                      <a:pt x="2071" y="1923"/>
                    </a:lnTo>
                    <a:lnTo>
                      <a:pt x="1870" y="1839"/>
                    </a:lnTo>
                    <a:lnTo>
                      <a:pt x="1733" y="1786"/>
                    </a:lnTo>
                    <a:lnTo>
                      <a:pt x="1564" y="1701"/>
                    </a:lnTo>
                    <a:lnTo>
                      <a:pt x="1416" y="1617"/>
                    </a:lnTo>
                    <a:lnTo>
                      <a:pt x="1257" y="1522"/>
                    </a:lnTo>
                    <a:lnTo>
                      <a:pt x="1120" y="1406"/>
                    </a:lnTo>
                    <a:lnTo>
                      <a:pt x="983" y="1289"/>
                    </a:lnTo>
                    <a:lnTo>
                      <a:pt x="845" y="1163"/>
                    </a:lnTo>
                    <a:lnTo>
                      <a:pt x="729" y="1036"/>
                    </a:lnTo>
                    <a:lnTo>
                      <a:pt x="613" y="888"/>
                    </a:lnTo>
                    <a:lnTo>
                      <a:pt x="476" y="698"/>
                    </a:lnTo>
                    <a:lnTo>
                      <a:pt x="444" y="656"/>
                    </a:lnTo>
                    <a:lnTo>
                      <a:pt x="402" y="624"/>
                    </a:lnTo>
                    <a:lnTo>
                      <a:pt x="349" y="592"/>
                    </a:lnTo>
                    <a:lnTo>
                      <a:pt x="296" y="582"/>
                    </a:lnTo>
                    <a:lnTo>
                      <a:pt x="211" y="582"/>
                    </a:lnTo>
                    <a:lnTo>
                      <a:pt x="159" y="603"/>
                    </a:lnTo>
                    <a:lnTo>
                      <a:pt x="116" y="624"/>
                    </a:lnTo>
                    <a:lnTo>
                      <a:pt x="85" y="645"/>
                    </a:lnTo>
                    <a:lnTo>
                      <a:pt x="53" y="677"/>
                    </a:lnTo>
                    <a:lnTo>
                      <a:pt x="32" y="719"/>
                    </a:lnTo>
                    <a:lnTo>
                      <a:pt x="11" y="761"/>
                    </a:lnTo>
                    <a:lnTo>
                      <a:pt x="0" y="804"/>
                    </a:lnTo>
                    <a:lnTo>
                      <a:pt x="0" y="846"/>
                    </a:lnTo>
                    <a:lnTo>
                      <a:pt x="0" y="888"/>
                    </a:lnTo>
                    <a:lnTo>
                      <a:pt x="21" y="941"/>
                    </a:lnTo>
                    <a:lnTo>
                      <a:pt x="42" y="983"/>
                    </a:lnTo>
                    <a:lnTo>
                      <a:pt x="116" y="1099"/>
                    </a:lnTo>
                    <a:lnTo>
                      <a:pt x="201" y="1205"/>
                    </a:lnTo>
                    <a:lnTo>
                      <a:pt x="328" y="1363"/>
                    </a:lnTo>
                    <a:lnTo>
                      <a:pt x="465" y="1522"/>
                    </a:lnTo>
                    <a:lnTo>
                      <a:pt x="613" y="1659"/>
                    </a:lnTo>
                    <a:lnTo>
                      <a:pt x="771" y="1797"/>
                    </a:lnTo>
                    <a:lnTo>
                      <a:pt x="930" y="1923"/>
                    </a:lnTo>
                    <a:lnTo>
                      <a:pt x="1099" y="2040"/>
                    </a:lnTo>
                    <a:lnTo>
                      <a:pt x="1278" y="2145"/>
                    </a:lnTo>
                    <a:lnTo>
                      <a:pt x="1458" y="2240"/>
                    </a:lnTo>
                    <a:lnTo>
                      <a:pt x="1648" y="2325"/>
                    </a:lnTo>
                    <a:lnTo>
                      <a:pt x="1849" y="2399"/>
                    </a:lnTo>
                    <a:lnTo>
                      <a:pt x="2050" y="2462"/>
                    </a:lnTo>
                    <a:lnTo>
                      <a:pt x="2250" y="2504"/>
                    </a:lnTo>
                    <a:lnTo>
                      <a:pt x="2462" y="2547"/>
                    </a:lnTo>
                    <a:lnTo>
                      <a:pt x="2673" y="2568"/>
                    </a:lnTo>
                    <a:lnTo>
                      <a:pt x="2895" y="2578"/>
                    </a:lnTo>
                    <a:lnTo>
                      <a:pt x="3106" y="2578"/>
                    </a:lnTo>
                    <a:lnTo>
                      <a:pt x="3370" y="2557"/>
                    </a:lnTo>
                    <a:lnTo>
                      <a:pt x="3613" y="2515"/>
                    </a:lnTo>
                    <a:lnTo>
                      <a:pt x="3856" y="2462"/>
                    </a:lnTo>
                    <a:lnTo>
                      <a:pt x="4089" y="2399"/>
                    </a:lnTo>
                    <a:lnTo>
                      <a:pt x="4321" y="2304"/>
                    </a:lnTo>
                    <a:lnTo>
                      <a:pt x="4543" y="2209"/>
                    </a:lnTo>
                    <a:lnTo>
                      <a:pt x="4754" y="2092"/>
                    </a:lnTo>
                    <a:lnTo>
                      <a:pt x="4955" y="1955"/>
                    </a:lnTo>
                    <a:lnTo>
                      <a:pt x="5145" y="1818"/>
                    </a:lnTo>
                    <a:lnTo>
                      <a:pt x="5325" y="1659"/>
                    </a:lnTo>
                    <a:lnTo>
                      <a:pt x="5504" y="1490"/>
                    </a:lnTo>
                    <a:lnTo>
                      <a:pt x="5663" y="1311"/>
                    </a:lnTo>
                    <a:lnTo>
                      <a:pt x="5800" y="1120"/>
                    </a:lnTo>
                    <a:lnTo>
                      <a:pt x="5937" y="920"/>
                    </a:lnTo>
                    <a:lnTo>
                      <a:pt x="6053" y="708"/>
                    </a:lnTo>
                    <a:lnTo>
                      <a:pt x="6159" y="497"/>
                    </a:lnTo>
                    <a:lnTo>
                      <a:pt x="6170" y="487"/>
                    </a:lnTo>
                    <a:lnTo>
                      <a:pt x="6212" y="370"/>
                    </a:lnTo>
                    <a:lnTo>
                      <a:pt x="6222" y="328"/>
                    </a:lnTo>
                    <a:lnTo>
                      <a:pt x="6233" y="275"/>
                    </a:lnTo>
                    <a:lnTo>
                      <a:pt x="6233" y="233"/>
                    </a:lnTo>
                    <a:lnTo>
                      <a:pt x="6222" y="191"/>
                    </a:lnTo>
                    <a:lnTo>
                      <a:pt x="6201" y="149"/>
                    </a:lnTo>
                    <a:lnTo>
                      <a:pt x="6180" y="117"/>
                    </a:lnTo>
                    <a:lnTo>
                      <a:pt x="6159" y="85"/>
                    </a:lnTo>
                    <a:lnTo>
                      <a:pt x="6127" y="53"/>
                    </a:lnTo>
                    <a:lnTo>
                      <a:pt x="6075" y="22"/>
                    </a:lnTo>
                    <a:lnTo>
                      <a:pt x="6022" y="11"/>
                    </a:lnTo>
                    <a:lnTo>
                      <a:pt x="596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>
                <a:off x="5147775" y="5323950"/>
                <a:ext cx="34900" cy="34625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85" extrusionOk="0">
                    <a:moveTo>
                      <a:pt x="1184" y="0"/>
                    </a:moveTo>
                    <a:lnTo>
                      <a:pt x="1152" y="11"/>
                    </a:lnTo>
                    <a:lnTo>
                      <a:pt x="1121" y="32"/>
                    </a:lnTo>
                    <a:lnTo>
                      <a:pt x="1099" y="53"/>
                    </a:lnTo>
                    <a:lnTo>
                      <a:pt x="54" y="1088"/>
                    </a:lnTo>
                    <a:lnTo>
                      <a:pt x="33" y="1120"/>
                    </a:lnTo>
                    <a:lnTo>
                      <a:pt x="22" y="1152"/>
                    </a:lnTo>
                    <a:lnTo>
                      <a:pt x="11" y="1184"/>
                    </a:lnTo>
                    <a:lnTo>
                      <a:pt x="1" y="1215"/>
                    </a:lnTo>
                    <a:lnTo>
                      <a:pt x="11" y="1247"/>
                    </a:lnTo>
                    <a:lnTo>
                      <a:pt x="22" y="1279"/>
                    </a:lnTo>
                    <a:lnTo>
                      <a:pt x="33" y="1310"/>
                    </a:lnTo>
                    <a:lnTo>
                      <a:pt x="54" y="1331"/>
                    </a:lnTo>
                    <a:lnTo>
                      <a:pt x="85" y="1353"/>
                    </a:lnTo>
                    <a:lnTo>
                      <a:pt x="117" y="1374"/>
                    </a:lnTo>
                    <a:lnTo>
                      <a:pt x="149" y="1384"/>
                    </a:lnTo>
                    <a:lnTo>
                      <a:pt x="212" y="1384"/>
                    </a:lnTo>
                    <a:lnTo>
                      <a:pt x="244" y="1374"/>
                    </a:lnTo>
                    <a:lnTo>
                      <a:pt x="275" y="1353"/>
                    </a:lnTo>
                    <a:lnTo>
                      <a:pt x="297" y="1331"/>
                    </a:lnTo>
                    <a:lnTo>
                      <a:pt x="1342" y="296"/>
                    </a:lnTo>
                    <a:lnTo>
                      <a:pt x="1364" y="264"/>
                    </a:lnTo>
                    <a:lnTo>
                      <a:pt x="1374" y="233"/>
                    </a:lnTo>
                    <a:lnTo>
                      <a:pt x="1385" y="201"/>
                    </a:lnTo>
                    <a:lnTo>
                      <a:pt x="1395" y="169"/>
                    </a:lnTo>
                    <a:lnTo>
                      <a:pt x="1385" y="138"/>
                    </a:lnTo>
                    <a:lnTo>
                      <a:pt x="1374" y="106"/>
                    </a:lnTo>
                    <a:lnTo>
                      <a:pt x="1364" y="74"/>
                    </a:lnTo>
                    <a:lnTo>
                      <a:pt x="1342" y="53"/>
                    </a:lnTo>
                    <a:lnTo>
                      <a:pt x="1311" y="32"/>
                    </a:lnTo>
                    <a:lnTo>
                      <a:pt x="1279" y="11"/>
                    </a:lnTo>
                    <a:lnTo>
                      <a:pt x="1247" y="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>
                <a:off x="5172075" y="5345600"/>
                <a:ext cx="34625" cy="34625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385" extrusionOk="0">
                    <a:moveTo>
                      <a:pt x="1184" y="1"/>
                    </a:moveTo>
                    <a:lnTo>
                      <a:pt x="1152" y="11"/>
                    </a:lnTo>
                    <a:lnTo>
                      <a:pt x="1121" y="22"/>
                    </a:lnTo>
                    <a:lnTo>
                      <a:pt x="1089" y="53"/>
                    </a:lnTo>
                    <a:lnTo>
                      <a:pt x="54" y="1089"/>
                    </a:lnTo>
                    <a:lnTo>
                      <a:pt x="32" y="1120"/>
                    </a:lnTo>
                    <a:lnTo>
                      <a:pt x="11" y="1142"/>
                    </a:lnTo>
                    <a:lnTo>
                      <a:pt x="1" y="1184"/>
                    </a:lnTo>
                    <a:lnTo>
                      <a:pt x="1" y="1216"/>
                    </a:lnTo>
                    <a:lnTo>
                      <a:pt x="1" y="1247"/>
                    </a:lnTo>
                    <a:lnTo>
                      <a:pt x="11" y="1279"/>
                    </a:lnTo>
                    <a:lnTo>
                      <a:pt x="32" y="1311"/>
                    </a:lnTo>
                    <a:lnTo>
                      <a:pt x="54" y="1332"/>
                    </a:lnTo>
                    <a:lnTo>
                      <a:pt x="85" y="1353"/>
                    </a:lnTo>
                    <a:lnTo>
                      <a:pt x="106" y="1374"/>
                    </a:lnTo>
                    <a:lnTo>
                      <a:pt x="138" y="1385"/>
                    </a:lnTo>
                    <a:lnTo>
                      <a:pt x="212" y="1385"/>
                    </a:lnTo>
                    <a:lnTo>
                      <a:pt x="244" y="1374"/>
                    </a:lnTo>
                    <a:lnTo>
                      <a:pt x="265" y="1353"/>
                    </a:lnTo>
                    <a:lnTo>
                      <a:pt x="297" y="1332"/>
                    </a:lnTo>
                    <a:lnTo>
                      <a:pt x="1342" y="296"/>
                    </a:lnTo>
                    <a:lnTo>
                      <a:pt x="1363" y="265"/>
                    </a:lnTo>
                    <a:lnTo>
                      <a:pt x="1374" y="233"/>
                    </a:lnTo>
                    <a:lnTo>
                      <a:pt x="1385" y="201"/>
                    </a:lnTo>
                    <a:lnTo>
                      <a:pt x="1385" y="170"/>
                    </a:lnTo>
                    <a:lnTo>
                      <a:pt x="1385" y="138"/>
                    </a:lnTo>
                    <a:lnTo>
                      <a:pt x="1374" y="106"/>
                    </a:lnTo>
                    <a:lnTo>
                      <a:pt x="1363" y="75"/>
                    </a:lnTo>
                    <a:lnTo>
                      <a:pt x="1342" y="53"/>
                    </a:lnTo>
                    <a:lnTo>
                      <a:pt x="1311" y="22"/>
                    </a:lnTo>
                    <a:lnTo>
                      <a:pt x="1279" y="11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>
                <a:off x="5194800" y="5369625"/>
                <a:ext cx="34625" cy="34625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385" extrusionOk="0">
                    <a:moveTo>
                      <a:pt x="1173" y="1"/>
                    </a:moveTo>
                    <a:lnTo>
                      <a:pt x="1141" y="12"/>
                    </a:lnTo>
                    <a:lnTo>
                      <a:pt x="1120" y="33"/>
                    </a:lnTo>
                    <a:lnTo>
                      <a:pt x="1088" y="54"/>
                    </a:lnTo>
                    <a:lnTo>
                      <a:pt x="42" y="1089"/>
                    </a:lnTo>
                    <a:lnTo>
                      <a:pt x="21" y="1121"/>
                    </a:lnTo>
                    <a:lnTo>
                      <a:pt x="11" y="1152"/>
                    </a:lnTo>
                    <a:lnTo>
                      <a:pt x="0" y="1184"/>
                    </a:lnTo>
                    <a:lnTo>
                      <a:pt x="0" y="1216"/>
                    </a:lnTo>
                    <a:lnTo>
                      <a:pt x="0" y="1248"/>
                    </a:lnTo>
                    <a:lnTo>
                      <a:pt x="11" y="1279"/>
                    </a:lnTo>
                    <a:lnTo>
                      <a:pt x="21" y="1311"/>
                    </a:lnTo>
                    <a:lnTo>
                      <a:pt x="42" y="1332"/>
                    </a:lnTo>
                    <a:lnTo>
                      <a:pt x="74" y="1353"/>
                    </a:lnTo>
                    <a:lnTo>
                      <a:pt x="106" y="1374"/>
                    </a:lnTo>
                    <a:lnTo>
                      <a:pt x="138" y="1385"/>
                    </a:lnTo>
                    <a:lnTo>
                      <a:pt x="201" y="1385"/>
                    </a:lnTo>
                    <a:lnTo>
                      <a:pt x="233" y="1374"/>
                    </a:lnTo>
                    <a:lnTo>
                      <a:pt x="264" y="1353"/>
                    </a:lnTo>
                    <a:lnTo>
                      <a:pt x="296" y="1332"/>
                    </a:lnTo>
                    <a:lnTo>
                      <a:pt x="1331" y="297"/>
                    </a:lnTo>
                    <a:lnTo>
                      <a:pt x="1352" y="265"/>
                    </a:lnTo>
                    <a:lnTo>
                      <a:pt x="1374" y="233"/>
                    </a:lnTo>
                    <a:lnTo>
                      <a:pt x="1384" y="202"/>
                    </a:lnTo>
                    <a:lnTo>
                      <a:pt x="1384" y="170"/>
                    </a:lnTo>
                    <a:lnTo>
                      <a:pt x="1384" y="138"/>
                    </a:lnTo>
                    <a:lnTo>
                      <a:pt x="1374" y="107"/>
                    </a:lnTo>
                    <a:lnTo>
                      <a:pt x="1352" y="75"/>
                    </a:lnTo>
                    <a:lnTo>
                      <a:pt x="1331" y="54"/>
                    </a:lnTo>
                    <a:lnTo>
                      <a:pt x="1300" y="33"/>
                    </a:lnTo>
                    <a:lnTo>
                      <a:pt x="1278" y="12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8"/>
              <p:cNvSpPr/>
              <p:nvPr/>
            </p:nvSpPr>
            <p:spPr>
              <a:xfrm>
                <a:off x="4792575" y="5316825"/>
                <a:ext cx="361575" cy="1600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6402" extrusionOk="0">
                    <a:moveTo>
                      <a:pt x="6497" y="0"/>
                    </a:moveTo>
                    <a:lnTo>
                      <a:pt x="6370" y="11"/>
                    </a:lnTo>
                    <a:lnTo>
                      <a:pt x="6265" y="42"/>
                    </a:lnTo>
                    <a:lnTo>
                      <a:pt x="6212" y="64"/>
                    </a:lnTo>
                    <a:lnTo>
                      <a:pt x="6159" y="95"/>
                    </a:lnTo>
                    <a:lnTo>
                      <a:pt x="6117" y="127"/>
                    </a:lnTo>
                    <a:lnTo>
                      <a:pt x="6074" y="169"/>
                    </a:lnTo>
                    <a:lnTo>
                      <a:pt x="6053" y="222"/>
                    </a:lnTo>
                    <a:lnTo>
                      <a:pt x="5969" y="412"/>
                    </a:lnTo>
                    <a:lnTo>
                      <a:pt x="5863" y="592"/>
                    </a:lnTo>
                    <a:lnTo>
                      <a:pt x="5747" y="761"/>
                    </a:lnTo>
                    <a:lnTo>
                      <a:pt x="5631" y="919"/>
                    </a:lnTo>
                    <a:lnTo>
                      <a:pt x="5493" y="1078"/>
                    </a:lnTo>
                    <a:lnTo>
                      <a:pt x="5346" y="1215"/>
                    </a:lnTo>
                    <a:lnTo>
                      <a:pt x="5187" y="1352"/>
                    </a:lnTo>
                    <a:lnTo>
                      <a:pt x="5029" y="1469"/>
                    </a:lnTo>
                    <a:lnTo>
                      <a:pt x="4860" y="1585"/>
                    </a:lnTo>
                    <a:lnTo>
                      <a:pt x="4680" y="1680"/>
                    </a:lnTo>
                    <a:lnTo>
                      <a:pt x="4490" y="1764"/>
                    </a:lnTo>
                    <a:lnTo>
                      <a:pt x="4289" y="1838"/>
                    </a:lnTo>
                    <a:lnTo>
                      <a:pt x="4088" y="1902"/>
                    </a:lnTo>
                    <a:lnTo>
                      <a:pt x="3888" y="1955"/>
                    </a:lnTo>
                    <a:lnTo>
                      <a:pt x="3676" y="1986"/>
                    </a:lnTo>
                    <a:lnTo>
                      <a:pt x="3455" y="1997"/>
                    </a:lnTo>
                    <a:lnTo>
                      <a:pt x="3212" y="1997"/>
                    </a:lnTo>
                    <a:lnTo>
                      <a:pt x="3085" y="1986"/>
                    </a:lnTo>
                    <a:lnTo>
                      <a:pt x="2969" y="1976"/>
                    </a:lnTo>
                    <a:lnTo>
                      <a:pt x="2895" y="1965"/>
                    </a:lnTo>
                    <a:lnTo>
                      <a:pt x="2810" y="1955"/>
                    </a:lnTo>
                    <a:lnTo>
                      <a:pt x="2726" y="1944"/>
                    </a:lnTo>
                    <a:lnTo>
                      <a:pt x="2641" y="1912"/>
                    </a:lnTo>
                    <a:lnTo>
                      <a:pt x="2440" y="1859"/>
                    </a:lnTo>
                    <a:lnTo>
                      <a:pt x="2240" y="1785"/>
                    </a:lnTo>
                    <a:lnTo>
                      <a:pt x="2102" y="1722"/>
                    </a:lnTo>
                    <a:lnTo>
                      <a:pt x="1933" y="1648"/>
                    </a:lnTo>
                    <a:lnTo>
                      <a:pt x="1785" y="1553"/>
                    </a:lnTo>
                    <a:lnTo>
                      <a:pt x="1627" y="1458"/>
                    </a:lnTo>
                    <a:lnTo>
                      <a:pt x="1490" y="1352"/>
                    </a:lnTo>
                    <a:lnTo>
                      <a:pt x="1352" y="1236"/>
                    </a:lnTo>
                    <a:lnTo>
                      <a:pt x="1215" y="1109"/>
                    </a:lnTo>
                    <a:lnTo>
                      <a:pt x="1099" y="972"/>
                    </a:lnTo>
                    <a:lnTo>
                      <a:pt x="983" y="835"/>
                    </a:lnTo>
                    <a:lnTo>
                      <a:pt x="845" y="645"/>
                    </a:lnTo>
                    <a:lnTo>
                      <a:pt x="814" y="592"/>
                    </a:lnTo>
                    <a:lnTo>
                      <a:pt x="771" y="560"/>
                    </a:lnTo>
                    <a:lnTo>
                      <a:pt x="719" y="539"/>
                    </a:lnTo>
                    <a:lnTo>
                      <a:pt x="666" y="528"/>
                    </a:lnTo>
                    <a:lnTo>
                      <a:pt x="549" y="549"/>
                    </a:lnTo>
                    <a:lnTo>
                      <a:pt x="454" y="581"/>
                    </a:lnTo>
                    <a:lnTo>
                      <a:pt x="380" y="634"/>
                    </a:lnTo>
                    <a:lnTo>
                      <a:pt x="307" y="697"/>
                    </a:lnTo>
                    <a:lnTo>
                      <a:pt x="243" y="761"/>
                    </a:lnTo>
                    <a:lnTo>
                      <a:pt x="190" y="835"/>
                    </a:lnTo>
                    <a:lnTo>
                      <a:pt x="148" y="909"/>
                    </a:lnTo>
                    <a:lnTo>
                      <a:pt x="106" y="993"/>
                    </a:lnTo>
                    <a:lnTo>
                      <a:pt x="53" y="1152"/>
                    </a:lnTo>
                    <a:lnTo>
                      <a:pt x="21" y="1310"/>
                    </a:lnTo>
                    <a:lnTo>
                      <a:pt x="11" y="1437"/>
                    </a:lnTo>
                    <a:lnTo>
                      <a:pt x="11" y="1553"/>
                    </a:lnTo>
                    <a:lnTo>
                      <a:pt x="11" y="2430"/>
                    </a:lnTo>
                    <a:lnTo>
                      <a:pt x="0" y="6032"/>
                    </a:lnTo>
                    <a:lnTo>
                      <a:pt x="0" y="6064"/>
                    </a:lnTo>
                    <a:lnTo>
                      <a:pt x="11" y="6138"/>
                    </a:lnTo>
                    <a:lnTo>
                      <a:pt x="32" y="6201"/>
                    </a:lnTo>
                    <a:lnTo>
                      <a:pt x="64" y="6254"/>
                    </a:lnTo>
                    <a:lnTo>
                      <a:pt x="106" y="6307"/>
                    </a:lnTo>
                    <a:lnTo>
                      <a:pt x="159" y="6349"/>
                    </a:lnTo>
                    <a:lnTo>
                      <a:pt x="211" y="6381"/>
                    </a:lnTo>
                    <a:lnTo>
                      <a:pt x="275" y="6402"/>
                    </a:lnTo>
                    <a:lnTo>
                      <a:pt x="13807" y="6402"/>
                    </a:lnTo>
                    <a:lnTo>
                      <a:pt x="13924" y="6370"/>
                    </a:lnTo>
                    <a:lnTo>
                      <a:pt x="14029" y="6328"/>
                    </a:lnTo>
                    <a:lnTo>
                      <a:pt x="14124" y="6265"/>
                    </a:lnTo>
                    <a:lnTo>
                      <a:pt x="14198" y="6191"/>
                    </a:lnTo>
                    <a:lnTo>
                      <a:pt x="14262" y="6117"/>
                    </a:lnTo>
                    <a:lnTo>
                      <a:pt x="14314" y="6032"/>
                    </a:lnTo>
                    <a:lnTo>
                      <a:pt x="14357" y="5948"/>
                    </a:lnTo>
                    <a:lnTo>
                      <a:pt x="14399" y="5853"/>
                    </a:lnTo>
                    <a:lnTo>
                      <a:pt x="14420" y="5768"/>
                    </a:lnTo>
                    <a:lnTo>
                      <a:pt x="14441" y="5673"/>
                    </a:lnTo>
                    <a:lnTo>
                      <a:pt x="14462" y="5504"/>
                    </a:lnTo>
                    <a:lnTo>
                      <a:pt x="14462" y="5367"/>
                    </a:lnTo>
                    <a:lnTo>
                      <a:pt x="14462" y="5261"/>
                    </a:lnTo>
                    <a:lnTo>
                      <a:pt x="14462" y="5251"/>
                    </a:lnTo>
                    <a:lnTo>
                      <a:pt x="14452" y="5198"/>
                    </a:lnTo>
                    <a:lnTo>
                      <a:pt x="14441" y="4955"/>
                    </a:lnTo>
                    <a:lnTo>
                      <a:pt x="14410" y="4733"/>
                    </a:lnTo>
                    <a:lnTo>
                      <a:pt x="14357" y="4532"/>
                    </a:lnTo>
                    <a:lnTo>
                      <a:pt x="14293" y="4342"/>
                    </a:lnTo>
                    <a:lnTo>
                      <a:pt x="14230" y="4162"/>
                    </a:lnTo>
                    <a:lnTo>
                      <a:pt x="14145" y="4004"/>
                    </a:lnTo>
                    <a:lnTo>
                      <a:pt x="14050" y="3867"/>
                    </a:lnTo>
                    <a:lnTo>
                      <a:pt x="13945" y="3740"/>
                    </a:lnTo>
                    <a:lnTo>
                      <a:pt x="13839" y="3624"/>
                    </a:lnTo>
                    <a:lnTo>
                      <a:pt x="13733" y="3518"/>
                    </a:lnTo>
                    <a:lnTo>
                      <a:pt x="13617" y="3423"/>
                    </a:lnTo>
                    <a:lnTo>
                      <a:pt x="13490" y="3349"/>
                    </a:lnTo>
                    <a:lnTo>
                      <a:pt x="13374" y="3275"/>
                    </a:lnTo>
                    <a:lnTo>
                      <a:pt x="13258" y="3212"/>
                    </a:lnTo>
                    <a:lnTo>
                      <a:pt x="13131" y="3159"/>
                    </a:lnTo>
                    <a:lnTo>
                      <a:pt x="13026" y="3117"/>
                    </a:lnTo>
                    <a:lnTo>
                      <a:pt x="12878" y="3074"/>
                    </a:lnTo>
                    <a:lnTo>
                      <a:pt x="12751" y="3043"/>
                    </a:lnTo>
                    <a:lnTo>
                      <a:pt x="12529" y="2990"/>
                    </a:lnTo>
                    <a:lnTo>
                      <a:pt x="12381" y="2979"/>
                    </a:lnTo>
                    <a:lnTo>
                      <a:pt x="12328" y="2969"/>
                    </a:lnTo>
                    <a:lnTo>
                      <a:pt x="11980" y="2969"/>
                    </a:lnTo>
                    <a:lnTo>
                      <a:pt x="11504" y="2948"/>
                    </a:lnTo>
                    <a:lnTo>
                      <a:pt x="10934" y="2916"/>
                    </a:lnTo>
                    <a:lnTo>
                      <a:pt x="10649" y="2884"/>
                    </a:lnTo>
                    <a:lnTo>
                      <a:pt x="10374" y="2842"/>
                    </a:lnTo>
                    <a:lnTo>
                      <a:pt x="10216" y="2810"/>
                    </a:lnTo>
                    <a:lnTo>
                      <a:pt x="10047" y="2747"/>
                    </a:lnTo>
                    <a:lnTo>
                      <a:pt x="9878" y="2652"/>
                    </a:lnTo>
                    <a:lnTo>
                      <a:pt x="9709" y="2546"/>
                    </a:lnTo>
                    <a:lnTo>
                      <a:pt x="9529" y="2430"/>
                    </a:lnTo>
                    <a:lnTo>
                      <a:pt x="9349" y="2282"/>
                    </a:lnTo>
                    <a:lnTo>
                      <a:pt x="9170" y="2134"/>
                    </a:lnTo>
                    <a:lnTo>
                      <a:pt x="8980" y="1976"/>
                    </a:lnTo>
                    <a:lnTo>
                      <a:pt x="8631" y="1638"/>
                    </a:lnTo>
                    <a:lnTo>
                      <a:pt x="8282" y="1289"/>
                    </a:lnTo>
                    <a:lnTo>
                      <a:pt x="7691" y="655"/>
                    </a:lnTo>
                    <a:lnTo>
                      <a:pt x="7532" y="507"/>
                    </a:lnTo>
                    <a:lnTo>
                      <a:pt x="7374" y="380"/>
                    </a:lnTo>
                    <a:lnTo>
                      <a:pt x="7226" y="264"/>
                    </a:lnTo>
                    <a:lnTo>
                      <a:pt x="7068" y="169"/>
                    </a:lnTo>
                    <a:lnTo>
                      <a:pt x="6920" y="95"/>
                    </a:lnTo>
                    <a:lnTo>
                      <a:pt x="6772" y="42"/>
                    </a:lnTo>
                    <a:lnTo>
                      <a:pt x="6624" y="11"/>
                    </a:lnTo>
                    <a:lnTo>
                      <a:pt x="6497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8"/>
              <p:cNvSpPr/>
              <p:nvPr/>
            </p:nvSpPr>
            <p:spPr>
              <a:xfrm>
                <a:off x="4801800" y="5315500"/>
                <a:ext cx="155850" cy="64450"/>
              </a:xfrm>
              <a:custGeom>
                <a:avLst/>
                <a:gdLst/>
                <a:ahLst/>
                <a:cxnLst/>
                <a:rect l="l" t="t" r="r" b="b"/>
                <a:pathLst>
                  <a:path w="6234" h="2578" extrusionOk="0">
                    <a:moveTo>
                      <a:pt x="5917" y="0"/>
                    </a:moveTo>
                    <a:lnTo>
                      <a:pt x="5875" y="21"/>
                    </a:lnTo>
                    <a:lnTo>
                      <a:pt x="5832" y="43"/>
                    </a:lnTo>
                    <a:lnTo>
                      <a:pt x="5790" y="74"/>
                    </a:lnTo>
                    <a:lnTo>
                      <a:pt x="5758" y="117"/>
                    </a:lnTo>
                    <a:lnTo>
                      <a:pt x="5737" y="159"/>
                    </a:lnTo>
                    <a:lnTo>
                      <a:pt x="5705" y="222"/>
                    </a:lnTo>
                    <a:lnTo>
                      <a:pt x="5684" y="275"/>
                    </a:lnTo>
                    <a:lnTo>
                      <a:pt x="5600" y="465"/>
                    </a:lnTo>
                    <a:lnTo>
                      <a:pt x="5494" y="645"/>
                    </a:lnTo>
                    <a:lnTo>
                      <a:pt x="5378" y="814"/>
                    </a:lnTo>
                    <a:lnTo>
                      <a:pt x="5262" y="972"/>
                    </a:lnTo>
                    <a:lnTo>
                      <a:pt x="5124" y="1131"/>
                    </a:lnTo>
                    <a:lnTo>
                      <a:pt x="4977" y="1268"/>
                    </a:lnTo>
                    <a:lnTo>
                      <a:pt x="4818" y="1405"/>
                    </a:lnTo>
                    <a:lnTo>
                      <a:pt x="4660" y="1522"/>
                    </a:lnTo>
                    <a:lnTo>
                      <a:pt x="4491" y="1638"/>
                    </a:lnTo>
                    <a:lnTo>
                      <a:pt x="4311" y="1733"/>
                    </a:lnTo>
                    <a:lnTo>
                      <a:pt x="4121" y="1817"/>
                    </a:lnTo>
                    <a:lnTo>
                      <a:pt x="3920" y="1891"/>
                    </a:lnTo>
                    <a:lnTo>
                      <a:pt x="3719" y="1955"/>
                    </a:lnTo>
                    <a:lnTo>
                      <a:pt x="3519" y="2008"/>
                    </a:lnTo>
                    <a:lnTo>
                      <a:pt x="3307" y="2039"/>
                    </a:lnTo>
                    <a:lnTo>
                      <a:pt x="3086" y="2050"/>
                    </a:lnTo>
                    <a:lnTo>
                      <a:pt x="2843" y="2050"/>
                    </a:lnTo>
                    <a:lnTo>
                      <a:pt x="2716" y="2039"/>
                    </a:lnTo>
                    <a:lnTo>
                      <a:pt x="2600" y="2029"/>
                    </a:lnTo>
                    <a:lnTo>
                      <a:pt x="2526" y="2018"/>
                    </a:lnTo>
                    <a:lnTo>
                      <a:pt x="2441" y="2008"/>
                    </a:lnTo>
                    <a:lnTo>
                      <a:pt x="2272" y="1965"/>
                    </a:lnTo>
                    <a:lnTo>
                      <a:pt x="2071" y="1912"/>
                    </a:lnTo>
                    <a:lnTo>
                      <a:pt x="1871" y="1838"/>
                    </a:lnTo>
                    <a:lnTo>
                      <a:pt x="1733" y="1775"/>
                    </a:lnTo>
                    <a:lnTo>
                      <a:pt x="1564" y="1701"/>
                    </a:lnTo>
                    <a:lnTo>
                      <a:pt x="1416" y="1606"/>
                    </a:lnTo>
                    <a:lnTo>
                      <a:pt x="1258" y="1511"/>
                    </a:lnTo>
                    <a:lnTo>
                      <a:pt x="1121" y="1405"/>
                    </a:lnTo>
                    <a:lnTo>
                      <a:pt x="983" y="1289"/>
                    </a:lnTo>
                    <a:lnTo>
                      <a:pt x="846" y="1162"/>
                    </a:lnTo>
                    <a:lnTo>
                      <a:pt x="730" y="1025"/>
                    </a:lnTo>
                    <a:lnTo>
                      <a:pt x="614" y="888"/>
                    </a:lnTo>
                    <a:lnTo>
                      <a:pt x="476" y="698"/>
                    </a:lnTo>
                    <a:lnTo>
                      <a:pt x="445" y="645"/>
                    </a:lnTo>
                    <a:lnTo>
                      <a:pt x="402" y="613"/>
                    </a:lnTo>
                    <a:lnTo>
                      <a:pt x="350" y="592"/>
                    </a:lnTo>
                    <a:lnTo>
                      <a:pt x="297" y="581"/>
                    </a:lnTo>
                    <a:lnTo>
                      <a:pt x="254" y="571"/>
                    </a:lnTo>
                    <a:lnTo>
                      <a:pt x="212" y="581"/>
                    </a:lnTo>
                    <a:lnTo>
                      <a:pt x="159" y="592"/>
                    </a:lnTo>
                    <a:lnTo>
                      <a:pt x="117" y="613"/>
                    </a:lnTo>
                    <a:lnTo>
                      <a:pt x="85" y="634"/>
                    </a:lnTo>
                    <a:lnTo>
                      <a:pt x="54" y="676"/>
                    </a:lnTo>
                    <a:lnTo>
                      <a:pt x="33" y="708"/>
                    </a:lnTo>
                    <a:lnTo>
                      <a:pt x="11" y="750"/>
                    </a:lnTo>
                    <a:lnTo>
                      <a:pt x="1" y="793"/>
                    </a:lnTo>
                    <a:lnTo>
                      <a:pt x="1" y="835"/>
                    </a:lnTo>
                    <a:lnTo>
                      <a:pt x="1" y="888"/>
                    </a:lnTo>
                    <a:lnTo>
                      <a:pt x="22" y="930"/>
                    </a:lnTo>
                    <a:lnTo>
                      <a:pt x="43" y="972"/>
                    </a:lnTo>
                    <a:lnTo>
                      <a:pt x="117" y="1088"/>
                    </a:lnTo>
                    <a:lnTo>
                      <a:pt x="202" y="1205"/>
                    </a:lnTo>
                    <a:lnTo>
                      <a:pt x="328" y="1363"/>
                    </a:lnTo>
                    <a:lnTo>
                      <a:pt x="466" y="1511"/>
                    </a:lnTo>
                    <a:lnTo>
                      <a:pt x="614" y="1659"/>
                    </a:lnTo>
                    <a:lnTo>
                      <a:pt x="772" y="1796"/>
                    </a:lnTo>
                    <a:lnTo>
                      <a:pt x="931" y="1912"/>
                    </a:lnTo>
                    <a:lnTo>
                      <a:pt x="1100" y="2029"/>
                    </a:lnTo>
                    <a:lnTo>
                      <a:pt x="1279" y="2134"/>
                    </a:lnTo>
                    <a:lnTo>
                      <a:pt x="1459" y="2229"/>
                    </a:lnTo>
                    <a:lnTo>
                      <a:pt x="1649" y="2314"/>
                    </a:lnTo>
                    <a:lnTo>
                      <a:pt x="1850" y="2388"/>
                    </a:lnTo>
                    <a:lnTo>
                      <a:pt x="2050" y="2451"/>
                    </a:lnTo>
                    <a:lnTo>
                      <a:pt x="2251" y="2504"/>
                    </a:lnTo>
                    <a:lnTo>
                      <a:pt x="2462" y="2536"/>
                    </a:lnTo>
                    <a:lnTo>
                      <a:pt x="2674" y="2557"/>
                    </a:lnTo>
                    <a:lnTo>
                      <a:pt x="2895" y="2578"/>
                    </a:lnTo>
                    <a:lnTo>
                      <a:pt x="3107" y="2567"/>
                    </a:lnTo>
                    <a:lnTo>
                      <a:pt x="3371" y="2546"/>
                    </a:lnTo>
                    <a:lnTo>
                      <a:pt x="3614" y="2515"/>
                    </a:lnTo>
                    <a:lnTo>
                      <a:pt x="3857" y="2462"/>
                    </a:lnTo>
                    <a:lnTo>
                      <a:pt x="4089" y="2388"/>
                    </a:lnTo>
                    <a:lnTo>
                      <a:pt x="4322" y="2303"/>
                    </a:lnTo>
                    <a:lnTo>
                      <a:pt x="4543" y="2198"/>
                    </a:lnTo>
                    <a:lnTo>
                      <a:pt x="4755" y="2081"/>
                    </a:lnTo>
                    <a:lnTo>
                      <a:pt x="4955" y="1955"/>
                    </a:lnTo>
                    <a:lnTo>
                      <a:pt x="5146" y="1807"/>
                    </a:lnTo>
                    <a:lnTo>
                      <a:pt x="5325" y="1648"/>
                    </a:lnTo>
                    <a:lnTo>
                      <a:pt x="5505" y="1479"/>
                    </a:lnTo>
                    <a:lnTo>
                      <a:pt x="5663" y="1300"/>
                    </a:lnTo>
                    <a:lnTo>
                      <a:pt x="5801" y="1110"/>
                    </a:lnTo>
                    <a:lnTo>
                      <a:pt x="5938" y="909"/>
                    </a:lnTo>
                    <a:lnTo>
                      <a:pt x="6054" y="708"/>
                    </a:lnTo>
                    <a:lnTo>
                      <a:pt x="6160" y="486"/>
                    </a:lnTo>
                    <a:lnTo>
                      <a:pt x="6170" y="476"/>
                    </a:lnTo>
                    <a:lnTo>
                      <a:pt x="6213" y="360"/>
                    </a:lnTo>
                    <a:lnTo>
                      <a:pt x="6223" y="317"/>
                    </a:lnTo>
                    <a:lnTo>
                      <a:pt x="6234" y="275"/>
                    </a:lnTo>
                    <a:lnTo>
                      <a:pt x="6234" y="233"/>
                    </a:lnTo>
                    <a:lnTo>
                      <a:pt x="6223" y="190"/>
                    </a:lnTo>
                    <a:lnTo>
                      <a:pt x="6202" y="148"/>
                    </a:lnTo>
                    <a:lnTo>
                      <a:pt x="6181" y="106"/>
                    </a:lnTo>
                    <a:lnTo>
                      <a:pt x="6160" y="74"/>
                    </a:lnTo>
                    <a:lnTo>
                      <a:pt x="6128" y="53"/>
                    </a:lnTo>
                    <a:lnTo>
                      <a:pt x="6075" y="21"/>
                    </a:lnTo>
                    <a:lnTo>
                      <a:pt x="602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8"/>
              <p:cNvSpPr/>
              <p:nvPr/>
            </p:nvSpPr>
            <p:spPr>
              <a:xfrm>
                <a:off x="4958950" y="5324475"/>
                <a:ext cx="34625" cy="34625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385" extrusionOk="0">
                    <a:moveTo>
                      <a:pt x="1215" y="1"/>
                    </a:moveTo>
                    <a:lnTo>
                      <a:pt x="1184" y="11"/>
                    </a:lnTo>
                    <a:lnTo>
                      <a:pt x="1152" y="11"/>
                    </a:lnTo>
                    <a:lnTo>
                      <a:pt x="1120" y="32"/>
                    </a:lnTo>
                    <a:lnTo>
                      <a:pt x="1099" y="53"/>
                    </a:lnTo>
                    <a:lnTo>
                      <a:pt x="53" y="1099"/>
                    </a:lnTo>
                    <a:lnTo>
                      <a:pt x="32" y="1120"/>
                    </a:lnTo>
                    <a:lnTo>
                      <a:pt x="11" y="1152"/>
                    </a:lnTo>
                    <a:lnTo>
                      <a:pt x="11" y="1184"/>
                    </a:lnTo>
                    <a:lnTo>
                      <a:pt x="1" y="1215"/>
                    </a:lnTo>
                    <a:lnTo>
                      <a:pt x="11" y="1247"/>
                    </a:lnTo>
                    <a:lnTo>
                      <a:pt x="11" y="1279"/>
                    </a:lnTo>
                    <a:lnTo>
                      <a:pt x="32" y="1310"/>
                    </a:lnTo>
                    <a:lnTo>
                      <a:pt x="53" y="1342"/>
                    </a:lnTo>
                    <a:lnTo>
                      <a:pt x="85" y="1363"/>
                    </a:lnTo>
                    <a:lnTo>
                      <a:pt x="106" y="1374"/>
                    </a:lnTo>
                    <a:lnTo>
                      <a:pt x="148" y="1384"/>
                    </a:lnTo>
                    <a:lnTo>
                      <a:pt x="212" y="1384"/>
                    </a:lnTo>
                    <a:lnTo>
                      <a:pt x="243" y="1374"/>
                    </a:lnTo>
                    <a:lnTo>
                      <a:pt x="275" y="1363"/>
                    </a:lnTo>
                    <a:lnTo>
                      <a:pt x="296" y="1342"/>
                    </a:lnTo>
                    <a:lnTo>
                      <a:pt x="1342" y="296"/>
                    </a:lnTo>
                    <a:lnTo>
                      <a:pt x="1363" y="275"/>
                    </a:lnTo>
                    <a:lnTo>
                      <a:pt x="1374" y="243"/>
                    </a:lnTo>
                    <a:lnTo>
                      <a:pt x="1384" y="212"/>
                    </a:lnTo>
                    <a:lnTo>
                      <a:pt x="1384" y="180"/>
                    </a:lnTo>
                    <a:lnTo>
                      <a:pt x="1384" y="138"/>
                    </a:lnTo>
                    <a:lnTo>
                      <a:pt x="1374" y="106"/>
                    </a:lnTo>
                    <a:lnTo>
                      <a:pt x="1363" y="85"/>
                    </a:lnTo>
                    <a:lnTo>
                      <a:pt x="1342" y="53"/>
                    </a:lnTo>
                    <a:lnTo>
                      <a:pt x="1310" y="32"/>
                    </a:lnTo>
                    <a:lnTo>
                      <a:pt x="1279" y="11"/>
                    </a:lnTo>
                    <a:lnTo>
                      <a:pt x="1247" y="11"/>
                    </a:lnTo>
                    <a:lnTo>
                      <a:pt x="1215" y="1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8"/>
              <p:cNvSpPr/>
              <p:nvPr/>
            </p:nvSpPr>
            <p:spPr>
              <a:xfrm>
                <a:off x="4983250" y="5346125"/>
                <a:ext cx="34625" cy="34625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385" extrusionOk="0">
                    <a:moveTo>
                      <a:pt x="1184" y="1"/>
                    </a:moveTo>
                    <a:lnTo>
                      <a:pt x="1152" y="11"/>
                    </a:lnTo>
                    <a:lnTo>
                      <a:pt x="1120" y="32"/>
                    </a:lnTo>
                    <a:lnTo>
                      <a:pt x="1089" y="54"/>
                    </a:lnTo>
                    <a:lnTo>
                      <a:pt x="53" y="1089"/>
                    </a:lnTo>
                    <a:lnTo>
                      <a:pt x="32" y="1121"/>
                    </a:lnTo>
                    <a:lnTo>
                      <a:pt x="11" y="1152"/>
                    </a:lnTo>
                    <a:lnTo>
                      <a:pt x="0" y="1184"/>
                    </a:lnTo>
                    <a:lnTo>
                      <a:pt x="0" y="1216"/>
                    </a:lnTo>
                    <a:lnTo>
                      <a:pt x="0" y="1247"/>
                    </a:lnTo>
                    <a:lnTo>
                      <a:pt x="11" y="1279"/>
                    </a:lnTo>
                    <a:lnTo>
                      <a:pt x="32" y="1311"/>
                    </a:lnTo>
                    <a:lnTo>
                      <a:pt x="53" y="1342"/>
                    </a:lnTo>
                    <a:lnTo>
                      <a:pt x="74" y="1364"/>
                    </a:lnTo>
                    <a:lnTo>
                      <a:pt x="106" y="1374"/>
                    </a:lnTo>
                    <a:lnTo>
                      <a:pt x="138" y="1385"/>
                    </a:lnTo>
                    <a:lnTo>
                      <a:pt x="212" y="1385"/>
                    </a:lnTo>
                    <a:lnTo>
                      <a:pt x="243" y="1374"/>
                    </a:lnTo>
                    <a:lnTo>
                      <a:pt x="265" y="1364"/>
                    </a:lnTo>
                    <a:lnTo>
                      <a:pt x="296" y="1342"/>
                    </a:lnTo>
                    <a:lnTo>
                      <a:pt x="1342" y="297"/>
                    </a:lnTo>
                    <a:lnTo>
                      <a:pt x="1363" y="265"/>
                    </a:lnTo>
                    <a:lnTo>
                      <a:pt x="1374" y="244"/>
                    </a:lnTo>
                    <a:lnTo>
                      <a:pt x="1384" y="212"/>
                    </a:lnTo>
                    <a:lnTo>
                      <a:pt x="1384" y="170"/>
                    </a:lnTo>
                    <a:lnTo>
                      <a:pt x="1384" y="138"/>
                    </a:lnTo>
                    <a:lnTo>
                      <a:pt x="1374" y="106"/>
                    </a:lnTo>
                    <a:lnTo>
                      <a:pt x="1363" y="75"/>
                    </a:lnTo>
                    <a:lnTo>
                      <a:pt x="1342" y="54"/>
                    </a:lnTo>
                    <a:lnTo>
                      <a:pt x="1310" y="32"/>
                    </a:lnTo>
                    <a:lnTo>
                      <a:pt x="1279" y="11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>
                <a:off x="5005950" y="5370175"/>
                <a:ext cx="34625" cy="34600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384" extrusionOk="0">
                    <a:moveTo>
                      <a:pt x="1205" y="0"/>
                    </a:moveTo>
                    <a:lnTo>
                      <a:pt x="1174" y="11"/>
                    </a:lnTo>
                    <a:lnTo>
                      <a:pt x="1142" y="21"/>
                    </a:lnTo>
                    <a:lnTo>
                      <a:pt x="1121" y="32"/>
                    </a:lnTo>
                    <a:lnTo>
                      <a:pt x="1089" y="53"/>
                    </a:lnTo>
                    <a:lnTo>
                      <a:pt x="43" y="1099"/>
                    </a:lnTo>
                    <a:lnTo>
                      <a:pt x="22" y="1120"/>
                    </a:lnTo>
                    <a:lnTo>
                      <a:pt x="11" y="1152"/>
                    </a:lnTo>
                    <a:lnTo>
                      <a:pt x="1" y="1183"/>
                    </a:lnTo>
                    <a:lnTo>
                      <a:pt x="1" y="1215"/>
                    </a:lnTo>
                    <a:lnTo>
                      <a:pt x="1" y="1247"/>
                    </a:lnTo>
                    <a:lnTo>
                      <a:pt x="11" y="1278"/>
                    </a:lnTo>
                    <a:lnTo>
                      <a:pt x="22" y="1310"/>
                    </a:lnTo>
                    <a:lnTo>
                      <a:pt x="43" y="1342"/>
                    </a:lnTo>
                    <a:lnTo>
                      <a:pt x="75" y="1363"/>
                    </a:lnTo>
                    <a:lnTo>
                      <a:pt x="107" y="1373"/>
                    </a:lnTo>
                    <a:lnTo>
                      <a:pt x="138" y="1384"/>
                    </a:lnTo>
                    <a:lnTo>
                      <a:pt x="202" y="1384"/>
                    </a:lnTo>
                    <a:lnTo>
                      <a:pt x="233" y="1373"/>
                    </a:lnTo>
                    <a:lnTo>
                      <a:pt x="265" y="1363"/>
                    </a:lnTo>
                    <a:lnTo>
                      <a:pt x="286" y="1342"/>
                    </a:lnTo>
                    <a:lnTo>
                      <a:pt x="1332" y="296"/>
                    </a:lnTo>
                    <a:lnTo>
                      <a:pt x="1353" y="275"/>
                    </a:lnTo>
                    <a:lnTo>
                      <a:pt x="1374" y="243"/>
                    </a:lnTo>
                    <a:lnTo>
                      <a:pt x="1374" y="211"/>
                    </a:lnTo>
                    <a:lnTo>
                      <a:pt x="1385" y="180"/>
                    </a:lnTo>
                    <a:lnTo>
                      <a:pt x="1374" y="148"/>
                    </a:lnTo>
                    <a:lnTo>
                      <a:pt x="1374" y="106"/>
                    </a:lnTo>
                    <a:lnTo>
                      <a:pt x="1353" y="85"/>
                    </a:lnTo>
                    <a:lnTo>
                      <a:pt x="1332" y="53"/>
                    </a:lnTo>
                    <a:lnTo>
                      <a:pt x="1300" y="32"/>
                    </a:lnTo>
                    <a:lnTo>
                      <a:pt x="1279" y="21"/>
                    </a:lnTo>
                    <a:lnTo>
                      <a:pt x="1247" y="11"/>
                    </a:lnTo>
                    <a:lnTo>
                      <a:pt x="1205" y="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8"/>
              <p:cNvSpPr/>
              <p:nvPr/>
            </p:nvSpPr>
            <p:spPr>
              <a:xfrm>
                <a:off x="5007025" y="4343600"/>
                <a:ext cx="114100" cy="948675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37947" extrusionOk="0">
                    <a:moveTo>
                      <a:pt x="2282" y="0"/>
                    </a:moveTo>
                    <a:lnTo>
                      <a:pt x="2050" y="11"/>
                    </a:lnTo>
                    <a:lnTo>
                      <a:pt x="1817" y="43"/>
                    </a:lnTo>
                    <a:lnTo>
                      <a:pt x="1606" y="95"/>
                    </a:lnTo>
                    <a:lnTo>
                      <a:pt x="1395" y="180"/>
                    </a:lnTo>
                    <a:lnTo>
                      <a:pt x="1194" y="275"/>
                    </a:lnTo>
                    <a:lnTo>
                      <a:pt x="1004" y="391"/>
                    </a:lnTo>
                    <a:lnTo>
                      <a:pt x="835" y="518"/>
                    </a:lnTo>
                    <a:lnTo>
                      <a:pt x="666" y="666"/>
                    </a:lnTo>
                    <a:lnTo>
                      <a:pt x="518" y="824"/>
                    </a:lnTo>
                    <a:lnTo>
                      <a:pt x="391" y="1004"/>
                    </a:lnTo>
                    <a:lnTo>
                      <a:pt x="275" y="1194"/>
                    </a:lnTo>
                    <a:lnTo>
                      <a:pt x="180" y="1395"/>
                    </a:lnTo>
                    <a:lnTo>
                      <a:pt x="106" y="1596"/>
                    </a:lnTo>
                    <a:lnTo>
                      <a:pt x="42" y="1817"/>
                    </a:lnTo>
                    <a:lnTo>
                      <a:pt x="11" y="2050"/>
                    </a:lnTo>
                    <a:lnTo>
                      <a:pt x="0" y="2282"/>
                    </a:lnTo>
                    <a:lnTo>
                      <a:pt x="0" y="37947"/>
                    </a:lnTo>
                    <a:lnTo>
                      <a:pt x="4564" y="37947"/>
                    </a:lnTo>
                    <a:lnTo>
                      <a:pt x="4564" y="2282"/>
                    </a:lnTo>
                    <a:lnTo>
                      <a:pt x="4553" y="2050"/>
                    </a:lnTo>
                    <a:lnTo>
                      <a:pt x="4522" y="1817"/>
                    </a:lnTo>
                    <a:lnTo>
                      <a:pt x="4458" y="1596"/>
                    </a:lnTo>
                    <a:lnTo>
                      <a:pt x="4384" y="1395"/>
                    </a:lnTo>
                    <a:lnTo>
                      <a:pt x="4289" y="1194"/>
                    </a:lnTo>
                    <a:lnTo>
                      <a:pt x="4173" y="1004"/>
                    </a:lnTo>
                    <a:lnTo>
                      <a:pt x="4046" y="824"/>
                    </a:lnTo>
                    <a:lnTo>
                      <a:pt x="3898" y="666"/>
                    </a:lnTo>
                    <a:lnTo>
                      <a:pt x="3729" y="518"/>
                    </a:lnTo>
                    <a:lnTo>
                      <a:pt x="3560" y="391"/>
                    </a:lnTo>
                    <a:lnTo>
                      <a:pt x="3370" y="275"/>
                    </a:lnTo>
                    <a:lnTo>
                      <a:pt x="3169" y="180"/>
                    </a:lnTo>
                    <a:lnTo>
                      <a:pt x="2958" y="95"/>
                    </a:lnTo>
                    <a:lnTo>
                      <a:pt x="2736" y="43"/>
                    </a:lnTo>
                    <a:lnTo>
                      <a:pt x="2514" y="11"/>
                    </a:lnTo>
                    <a:lnTo>
                      <a:pt x="228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8"/>
              <p:cNvSpPr/>
              <p:nvPr/>
            </p:nvSpPr>
            <p:spPr>
              <a:xfrm>
                <a:off x="4821100" y="4343600"/>
                <a:ext cx="114100" cy="948675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37947" extrusionOk="0">
                    <a:moveTo>
                      <a:pt x="2282" y="0"/>
                    </a:moveTo>
                    <a:lnTo>
                      <a:pt x="2050" y="11"/>
                    </a:lnTo>
                    <a:lnTo>
                      <a:pt x="1817" y="43"/>
                    </a:lnTo>
                    <a:lnTo>
                      <a:pt x="1606" y="95"/>
                    </a:lnTo>
                    <a:lnTo>
                      <a:pt x="1395" y="180"/>
                    </a:lnTo>
                    <a:lnTo>
                      <a:pt x="1194" y="275"/>
                    </a:lnTo>
                    <a:lnTo>
                      <a:pt x="1004" y="391"/>
                    </a:lnTo>
                    <a:lnTo>
                      <a:pt x="835" y="518"/>
                    </a:lnTo>
                    <a:lnTo>
                      <a:pt x="666" y="666"/>
                    </a:lnTo>
                    <a:lnTo>
                      <a:pt x="518" y="824"/>
                    </a:lnTo>
                    <a:lnTo>
                      <a:pt x="391" y="1004"/>
                    </a:lnTo>
                    <a:lnTo>
                      <a:pt x="275" y="1194"/>
                    </a:lnTo>
                    <a:lnTo>
                      <a:pt x="180" y="1395"/>
                    </a:lnTo>
                    <a:lnTo>
                      <a:pt x="106" y="1596"/>
                    </a:lnTo>
                    <a:lnTo>
                      <a:pt x="42" y="1817"/>
                    </a:lnTo>
                    <a:lnTo>
                      <a:pt x="11" y="2050"/>
                    </a:lnTo>
                    <a:lnTo>
                      <a:pt x="0" y="2282"/>
                    </a:lnTo>
                    <a:lnTo>
                      <a:pt x="0" y="37947"/>
                    </a:lnTo>
                    <a:lnTo>
                      <a:pt x="4564" y="37947"/>
                    </a:lnTo>
                    <a:lnTo>
                      <a:pt x="4564" y="2282"/>
                    </a:lnTo>
                    <a:lnTo>
                      <a:pt x="4553" y="2050"/>
                    </a:lnTo>
                    <a:lnTo>
                      <a:pt x="4521" y="1817"/>
                    </a:lnTo>
                    <a:lnTo>
                      <a:pt x="4458" y="1596"/>
                    </a:lnTo>
                    <a:lnTo>
                      <a:pt x="4384" y="1395"/>
                    </a:lnTo>
                    <a:lnTo>
                      <a:pt x="4289" y="1194"/>
                    </a:lnTo>
                    <a:lnTo>
                      <a:pt x="4173" y="1004"/>
                    </a:lnTo>
                    <a:lnTo>
                      <a:pt x="4046" y="824"/>
                    </a:lnTo>
                    <a:lnTo>
                      <a:pt x="3898" y="666"/>
                    </a:lnTo>
                    <a:lnTo>
                      <a:pt x="3729" y="518"/>
                    </a:lnTo>
                    <a:lnTo>
                      <a:pt x="3560" y="391"/>
                    </a:lnTo>
                    <a:lnTo>
                      <a:pt x="3370" y="275"/>
                    </a:lnTo>
                    <a:lnTo>
                      <a:pt x="3169" y="180"/>
                    </a:lnTo>
                    <a:lnTo>
                      <a:pt x="2958" y="95"/>
                    </a:lnTo>
                    <a:lnTo>
                      <a:pt x="2747" y="43"/>
                    </a:lnTo>
                    <a:lnTo>
                      <a:pt x="2514" y="11"/>
                    </a:lnTo>
                    <a:lnTo>
                      <a:pt x="228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8"/>
              <p:cNvSpPr/>
              <p:nvPr/>
            </p:nvSpPr>
            <p:spPr>
              <a:xfrm>
                <a:off x="4789925" y="3489475"/>
                <a:ext cx="354975" cy="795250"/>
              </a:xfrm>
              <a:custGeom>
                <a:avLst/>
                <a:gdLst/>
                <a:ahLst/>
                <a:cxnLst/>
                <a:rect l="l" t="t" r="r" b="b"/>
                <a:pathLst>
                  <a:path w="14199" h="31810" extrusionOk="0">
                    <a:moveTo>
                      <a:pt x="7100" y="1"/>
                    </a:moveTo>
                    <a:lnTo>
                      <a:pt x="6730" y="12"/>
                    </a:lnTo>
                    <a:lnTo>
                      <a:pt x="6371" y="33"/>
                    </a:lnTo>
                    <a:lnTo>
                      <a:pt x="6011" y="75"/>
                    </a:lnTo>
                    <a:lnTo>
                      <a:pt x="5663" y="138"/>
                    </a:lnTo>
                    <a:lnTo>
                      <a:pt x="5325" y="223"/>
                    </a:lnTo>
                    <a:lnTo>
                      <a:pt x="4987" y="318"/>
                    </a:lnTo>
                    <a:lnTo>
                      <a:pt x="4659" y="424"/>
                    </a:lnTo>
                    <a:lnTo>
                      <a:pt x="4332" y="550"/>
                    </a:lnTo>
                    <a:lnTo>
                      <a:pt x="4015" y="698"/>
                    </a:lnTo>
                    <a:lnTo>
                      <a:pt x="3719" y="857"/>
                    </a:lnTo>
                    <a:lnTo>
                      <a:pt x="3413" y="1026"/>
                    </a:lnTo>
                    <a:lnTo>
                      <a:pt x="3127" y="1205"/>
                    </a:lnTo>
                    <a:lnTo>
                      <a:pt x="2853" y="1406"/>
                    </a:lnTo>
                    <a:lnTo>
                      <a:pt x="2578" y="1617"/>
                    </a:lnTo>
                    <a:lnTo>
                      <a:pt x="2325" y="1839"/>
                    </a:lnTo>
                    <a:lnTo>
                      <a:pt x="2082" y="2072"/>
                    </a:lnTo>
                    <a:lnTo>
                      <a:pt x="1839" y="2325"/>
                    </a:lnTo>
                    <a:lnTo>
                      <a:pt x="1617" y="2579"/>
                    </a:lnTo>
                    <a:lnTo>
                      <a:pt x="1406" y="2853"/>
                    </a:lnTo>
                    <a:lnTo>
                      <a:pt x="1215" y="3128"/>
                    </a:lnTo>
                    <a:lnTo>
                      <a:pt x="1025" y="3413"/>
                    </a:lnTo>
                    <a:lnTo>
                      <a:pt x="856" y="3709"/>
                    </a:lnTo>
                    <a:lnTo>
                      <a:pt x="698" y="4015"/>
                    </a:lnTo>
                    <a:lnTo>
                      <a:pt x="560" y="4332"/>
                    </a:lnTo>
                    <a:lnTo>
                      <a:pt x="434" y="4660"/>
                    </a:lnTo>
                    <a:lnTo>
                      <a:pt x="317" y="4987"/>
                    </a:lnTo>
                    <a:lnTo>
                      <a:pt x="222" y="5325"/>
                    </a:lnTo>
                    <a:lnTo>
                      <a:pt x="148" y="5663"/>
                    </a:lnTo>
                    <a:lnTo>
                      <a:pt x="85" y="6012"/>
                    </a:lnTo>
                    <a:lnTo>
                      <a:pt x="32" y="6371"/>
                    </a:lnTo>
                    <a:lnTo>
                      <a:pt x="11" y="6730"/>
                    </a:lnTo>
                    <a:lnTo>
                      <a:pt x="1" y="7100"/>
                    </a:lnTo>
                    <a:lnTo>
                      <a:pt x="1" y="31810"/>
                    </a:lnTo>
                    <a:lnTo>
                      <a:pt x="14199" y="31810"/>
                    </a:lnTo>
                    <a:lnTo>
                      <a:pt x="14199" y="7100"/>
                    </a:lnTo>
                    <a:lnTo>
                      <a:pt x="14188" y="6730"/>
                    </a:lnTo>
                    <a:lnTo>
                      <a:pt x="14156" y="6371"/>
                    </a:lnTo>
                    <a:lnTo>
                      <a:pt x="14114" y="6012"/>
                    </a:lnTo>
                    <a:lnTo>
                      <a:pt x="14051" y="5663"/>
                    </a:lnTo>
                    <a:lnTo>
                      <a:pt x="13977" y="5325"/>
                    </a:lnTo>
                    <a:lnTo>
                      <a:pt x="13882" y="4987"/>
                    </a:lnTo>
                    <a:lnTo>
                      <a:pt x="13766" y="4660"/>
                    </a:lnTo>
                    <a:lnTo>
                      <a:pt x="13639" y="4332"/>
                    </a:lnTo>
                    <a:lnTo>
                      <a:pt x="13491" y="4015"/>
                    </a:lnTo>
                    <a:lnTo>
                      <a:pt x="13343" y="3709"/>
                    </a:lnTo>
                    <a:lnTo>
                      <a:pt x="13163" y="3413"/>
                    </a:lnTo>
                    <a:lnTo>
                      <a:pt x="12984" y="3128"/>
                    </a:lnTo>
                    <a:lnTo>
                      <a:pt x="12783" y="2853"/>
                    </a:lnTo>
                    <a:lnTo>
                      <a:pt x="12572" y="2579"/>
                    </a:lnTo>
                    <a:lnTo>
                      <a:pt x="12350" y="2325"/>
                    </a:lnTo>
                    <a:lnTo>
                      <a:pt x="12118" y="2072"/>
                    </a:lnTo>
                    <a:lnTo>
                      <a:pt x="11875" y="1839"/>
                    </a:lnTo>
                    <a:lnTo>
                      <a:pt x="11610" y="1617"/>
                    </a:lnTo>
                    <a:lnTo>
                      <a:pt x="11346" y="1406"/>
                    </a:lnTo>
                    <a:lnTo>
                      <a:pt x="11061" y="1205"/>
                    </a:lnTo>
                    <a:lnTo>
                      <a:pt x="10776" y="1026"/>
                    </a:lnTo>
                    <a:lnTo>
                      <a:pt x="10480" y="857"/>
                    </a:lnTo>
                    <a:lnTo>
                      <a:pt x="10174" y="698"/>
                    </a:lnTo>
                    <a:lnTo>
                      <a:pt x="9857" y="550"/>
                    </a:lnTo>
                    <a:lnTo>
                      <a:pt x="9540" y="424"/>
                    </a:lnTo>
                    <a:lnTo>
                      <a:pt x="9212" y="318"/>
                    </a:lnTo>
                    <a:lnTo>
                      <a:pt x="8874" y="223"/>
                    </a:lnTo>
                    <a:lnTo>
                      <a:pt x="8526" y="138"/>
                    </a:lnTo>
                    <a:lnTo>
                      <a:pt x="8177" y="75"/>
                    </a:lnTo>
                    <a:lnTo>
                      <a:pt x="7818" y="33"/>
                    </a:lnTo>
                    <a:lnTo>
                      <a:pt x="7459" y="12"/>
                    </a:lnTo>
                    <a:lnTo>
                      <a:pt x="71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8"/>
              <p:cNvSpPr/>
              <p:nvPr/>
            </p:nvSpPr>
            <p:spPr>
              <a:xfrm>
                <a:off x="4593700" y="3573725"/>
                <a:ext cx="296600" cy="484125"/>
              </a:xfrm>
              <a:custGeom>
                <a:avLst/>
                <a:gdLst/>
                <a:ahLst/>
                <a:cxnLst/>
                <a:rect l="l" t="t" r="r" b="b"/>
                <a:pathLst>
                  <a:path w="11864" h="19365" extrusionOk="0">
                    <a:moveTo>
                      <a:pt x="9836" y="1"/>
                    </a:moveTo>
                    <a:lnTo>
                      <a:pt x="9645" y="11"/>
                    </a:lnTo>
                    <a:lnTo>
                      <a:pt x="9455" y="33"/>
                    </a:lnTo>
                    <a:lnTo>
                      <a:pt x="9255" y="85"/>
                    </a:lnTo>
                    <a:lnTo>
                      <a:pt x="9075" y="149"/>
                    </a:lnTo>
                    <a:lnTo>
                      <a:pt x="8895" y="233"/>
                    </a:lnTo>
                    <a:lnTo>
                      <a:pt x="8716" y="339"/>
                    </a:lnTo>
                    <a:lnTo>
                      <a:pt x="8547" y="455"/>
                    </a:lnTo>
                    <a:lnTo>
                      <a:pt x="8040" y="899"/>
                    </a:lnTo>
                    <a:lnTo>
                      <a:pt x="7543" y="1343"/>
                    </a:lnTo>
                    <a:lnTo>
                      <a:pt x="7068" y="1807"/>
                    </a:lnTo>
                    <a:lnTo>
                      <a:pt x="6603" y="2283"/>
                    </a:lnTo>
                    <a:lnTo>
                      <a:pt x="6159" y="2779"/>
                    </a:lnTo>
                    <a:lnTo>
                      <a:pt x="5737" y="3276"/>
                    </a:lnTo>
                    <a:lnTo>
                      <a:pt x="5325" y="3793"/>
                    </a:lnTo>
                    <a:lnTo>
                      <a:pt x="4934" y="4322"/>
                    </a:lnTo>
                    <a:lnTo>
                      <a:pt x="4554" y="4871"/>
                    </a:lnTo>
                    <a:lnTo>
                      <a:pt x="4184" y="5420"/>
                    </a:lnTo>
                    <a:lnTo>
                      <a:pt x="3846" y="5980"/>
                    </a:lnTo>
                    <a:lnTo>
                      <a:pt x="3508" y="6551"/>
                    </a:lnTo>
                    <a:lnTo>
                      <a:pt x="3201" y="7132"/>
                    </a:lnTo>
                    <a:lnTo>
                      <a:pt x="2895" y="7723"/>
                    </a:lnTo>
                    <a:lnTo>
                      <a:pt x="2610" y="8325"/>
                    </a:lnTo>
                    <a:lnTo>
                      <a:pt x="2346" y="8928"/>
                    </a:lnTo>
                    <a:lnTo>
                      <a:pt x="2092" y="9540"/>
                    </a:lnTo>
                    <a:lnTo>
                      <a:pt x="1849" y="10164"/>
                    </a:lnTo>
                    <a:lnTo>
                      <a:pt x="1627" y="10797"/>
                    </a:lnTo>
                    <a:lnTo>
                      <a:pt x="1416" y="11431"/>
                    </a:lnTo>
                    <a:lnTo>
                      <a:pt x="1226" y="12076"/>
                    </a:lnTo>
                    <a:lnTo>
                      <a:pt x="1036" y="12720"/>
                    </a:lnTo>
                    <a:lnTo>
                      <a:pt x="877" y="13365"/>
                    </a:lnTo>
                    <a:lnTo>
                      <a:pt x="719" y="14020"/>
                    </a:lnTo>
                    <a:lnTo>
                      <a:pt x="581" y="14685"/>
                    </a:lnTo>
                    <a:lnTo>
                      <a:pt x="465" y="15340"/>
                    </a:lnTo>
                    <a:lnTo>
                      <a:pt x="349" y="16006"/>
                    </a:lnTo>
                    <a:lnTo>
                      <a:pt x="254" y="16682"/>
                    </a:lnTo>
                    <a:lnTo>
                      <a:pt x="169" y="17347"/>
                    </a:lnTo>
                    <a:lnTo>
                      <a:pt x="95" y="18023"/>
                    </a:lnTo>
                    <a:lnTo>
                      <a:pt x="43" y="18689"/>
                    </a:lnTo>
                    <a:lnTo>
                      <a:pt x="0" y="19365"/>
                    </a:lnTo>
                    <a:lnTo>
                      <a:pt x="4036" y="19365"/>
                    </a:lnTo>
                    <a:lnTo>
                      <a:pt x="4068" y="18794"/>
                    </a:lnTo>
                    <a:lnTo>
                      <a:pt x="4120" y="18235"/>
                    </a:lnTo>
                    <a:lnTo>
                      <a:pt x="4184" y="17664"/>
                    </a:lnTo>
                    <a:lnTo>
                      <a:pt x="4258" y="17104"/>
                    </a:lnTo>
                    <a:lnTo>
                      <a:pt x="4332" y="16544"/>
                    </a:lnTo>
                    <a:lnTo>
                      <a:pt x="4427" y="15984"/>
                    </a:lnTo>
                    <a:lnTo>
                      <a:pt x="4532" y="15425"/>
                    </a:lnTo>
                    <a:lnTo>
                      <a:pt x="4649" y="14875"/>
                    </a:lnTo>
                    <a:lnTo>
                      <a:pt x="4775" y="14326"/>
                    </a:lnTo>
                    <a:lnTo>
                      <a:pt x="4913" y="13777"/>
                    </a:lnTo>
                    <a:lnTo>
                      <a:pt x="5071" y="13238"/>
                    </a:lnTo>
                    <a:lnTo>
                      <a:pt x="5230" y="12699"/>
                    </a:lnTo>
                    <a:lnTo>
                      <a:pt x="5409" y="12171"/>
                    </a:lnTo>
                    <a:lnTo>
                      <a:pt x="5589" y="11643"/>
                    </a:lnTo>
                    <a:lnTo>
                      <a:pt x="5790" y="11125"/>
                    </a:lnTo>
                    <a:lnTo>
                      <a:pt x="6001" y="10618"/>
                    </a:lnTo>
                    <a:lnTo>
                      <a:pt x="6223" y="10111"/>
                    </a:lnTo>
                    <a:lnTo>
                      <a:pt x="6455" y="9614"/>
                    </a:lnTo>
                    <a:lnTo>
                      <a:pt x="6709" y="9118"/>
                    </a:lnTo>
                    <a:lnTo>
                      <a:pt x="6973" y="8632"/>
                    </a:lnTo>
                    <a:lnTo>
                      <a:pt x="7247" y="8156"/>
                    </a:lnTo>
                    <a:lnTo>
                      <a:pt x="7533" y="7692"/>
                    </a:lnTo>
                    <a:lnTo>
                      <a:pt x="7828" y="7237"/>
                    </a:lnTo>
                    <a:lnTo>
                      <a:pt x="8145" y="6794"/>
                    </a:lnTo>
                    <a:lnTo>
                      <a:pt x="8462" y="6350"/>
                    </a:lnTo>
                    <a:lnTo>
                      <a:pt x="8811" y="5927"/>
                    </a:lnTo>
                    <a:lnTo>
                      <a:pt x="9159" y="5505"/>
                    </a:lnTo>
                    <a:lnTo>
                      <a:pt x="9519" y="5103"/>
                    </a:lnTo>
                    <a:lnTo>
                      <a:pt x="9899" y="4702"/>
                    </a:lnTo>
                    <a:lnTo>
                      <a:pt x="10300" y="4322"/>
                    </a:lnTo>
                    <a:lnTo>
                      <a:pt x="10702" y="3952"/>
                    </a:lnTo>
                    <a:lnTo>
                      <a:pt x="11124" y="3593"/>
                    </a:lnTo>
                    <a:lnTo>
                      <a:pt x="11283" y="3455"/>
                    </a:lnTo>
                    <a:lnTo>
                      <a:pt x="11410" y="3297"/>
                    </a:lnTo>
                    <a:lnTo>
                      <a:pt x="11536" y="3138"/>
                    </a:lnTo>
                    <a:lnTo>
                      <a:pt x="11631" y="2969"/>
                    </a:lnTo>
                    <a:lnTo>
                      <a:pt x="11716" y="2790"/>
                    </a:lnTo>
                    <a:lnTo>
                      <a:pt x="11779" y="2600"/>
                    </a:lnTo>
                    <a:lnTo>
                      <a:pt x="11832" y="2420"/>
                    </a:lnTo>
                    <a:lnTo>
                      <a:pt x="11853" y="2219"/>
                    </a:lnTo>
                    <a:lnTo>
                      <a:pt x="11864" y="2029"/>
                    </a:lnTo>
                    <a:lnTo>
                      <a:pt x="11853" y="1829"/>
                    </a:lnTo>
                    <a:lnTo>
                      <a:pt x="11832" y="1638"/>
                    </a:lnTo>
                    <a:lnTo>
                      <a:pt x="11779" y="1448"/>
                    </a:lnTo>
                    <a:lnTo>
                      <a:pt x="11716" y="1258"/>
                    </a:lnTo>
                    <a:lnTo>
                      <a:pt x="11631" y="1078"/>
                    </a:lnTo>
                    <a:lnTo>
                      <a:pt x="11526" y="909"/>
                    </a:lnTo>
                    <a:lnTo>
                      <a:pt x="11399" y="740"/>
                    </a:lnTo>
                    <a:lnTo>
                      <a:pt x="11262" y="582"/>
                    </a:lnTo>
                    <a:lnTo>
                      <a:pt x="11114" y="445"/>
                    </a:lnTo>
                    <a:lnTo>
                      <a:pt x="10945" y="328"/>
                    </a:lnTo>
                    <a:lnTo>
                      <a:pt x="10776" y="233"/>
                    </a:lnTo>
                    <a:lnTo>
                      <a:pt x="10596" y="149"/>
                    </a:lnTo>
                    <a:lnTo>
                      <a:pt x="10417" y="85"/>
                    </a:lnTo>
                    <a:lnTo>
                      <a:pt x="10226" y="33"/>
                    </a:lnTo>
                    <a:lnTo>
                      <a:pt x="10036" y="11"/>
                    </a:lnTo>
                    <a:lnTo>
                      <a:pt x="9836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8"/>
              <p:cNvSpPr/>
              <p:nvPr/>
            </p:nvSpPr>
            <p:spPr>
              <a:xfrm>
                <a:off x="5068825" y="3020700"/>
                <a:ext cx="67900" cy="85325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3413" extrusionOk="0">
                    <a:moveTo>
                      <a:pt x="866" y="1"/>
                    </a:moveTo>
                    <a:lnTo>
                      <a:pt x="708" y="22"/>
                    </a:lnTo>
                    <a:lnTo>
                      <a:pt x="602" y="53"/>
                    </a:lnTo>
                    <a:lnTo>
                      <a:pt x="507" y="85"/>
                    </a:lnTo>
                    <a:lnTo>
                      <a:pt x="412" y="138"/>
                    </a:lnTo>
                    <a:lnTo>
                      <a:pt x="317" y="191"/>
                    </a:lnTo>
                    <a:lnTo>
                      <a:pt x="233" y="265"/>
                    </a:lnTo>
                    <a:lnTo>
                      <a:pt x="148" y="339"/>
                    </a:lnTo>
                    <a:lnTo>
                      <a:pt x="74" y="423"/>
                    </a:lnTo>
                    <a:lnTo>
                      <a:pt x="0" y="508"/>
                    </a:lnTo>
                    <a:lnTo>
                      <a:pt x="211" y="624"/>
                    </a:lnTo>
                    <a:lnTo>
                      <a:pt x="423" y="751"/>
                    </a:lnTo>
                    <a:lnTo>
                      <a:pt x="634" y="888"/>
                    </a:lnTo>
                    <a:lnTo>
                      <a:pt x="835" y="1025"/>
                    </a:lnTo>
                    <a:lnTo>
                      <a:pt x="1025" y="1184"/>
                    </a:lnTo>
                    <a:lnTo>
                      <a:pt x="1204" y="1342"/>
                    </a:lnTo>
                    <a:lnTo>
                      <a:pt x="1384" y="1511"/>
                    </a:lnTo>
                    <a:lnTo>
                      <a:pt x="1553" y="1691"/>
                    </a:lnTo>
                    <a:lnTo>
                      <a:pt x="1722" y="1881"/>
                    </a:lnTo>
                    <a:lnTo>
                      <a:pt x="1870" y="2082"/>
                    </a:lnTo>
                    <a:lnTo>
                      <a:pt x="2018" y="2282"/>
                    </a:lnTo>
                    <a:lnTo>
                      <a:pt x="2145" y="2494"/>
                    </a:lnTo>
                    <a:lnTo>
                      <a:pt x="2271" y="2716"/>
                    </a:lnTo>
                    <a:lnTo>
                      <a:pt x="2388" y="2937"/>
                    </a:lnTo>
                    <a:lnTo>
                      <a:pt x="2493" y="3170"/>
                    </a:lnTo>
                    <a:lnTo>
                      <a:pt x="2588" y="3413"/>
                    </a:lnTo>
                    <a:lnTo>
                      <a:pt x="2631" y="3244"/>
                    </a:lnTo>
                    <a:lnTo>
                      <a:pt x="2673" y="3075"/>
                    </a:lnTo>
                    <a:lnTo>
                      <a:pt x="2694" y="2895"/>
                    </a:lnTo>
                    <a:lnTo>
                      <a:pt x="2715" y="2716"/>
                    </a:lnTo>
                    <a:lnTo>
                      <a:pt x="2715" y="2525"/>
                    </a:lnTo>
                    <a:lnTo>
                      <a:pt x="2705" y="2335"/>
                    </a:lnTo>
                    <a:lnTo>
                      <a:pt x="2683" y="2135"/>
                    </a:lnTo>
                    <a:lnTo>
                      <a:pt x="2652" y="1934"/>
                    </a:lnTo>
                    <a:lnTo>
                      <a:pt x="2599" y="1701"/>
                    </a:lnTo>
                    <a:lnTo>
                      <a:pt x="2525" y="1490"/>
                    </a:lnTo>
                    <a:lnTo>
                      <a:pt x="2451" y="1289"/>
                    </a:lnTo>
                    <a:lnTo>
                      <a:pt x="2356" y="1099"/>
                    </a:lnTo>
                    <a:lnTo>
                      <a:pt x="2261" y="920"/>
                    </a:lnTo>
                    <a:lnTo>
                      <a:pt x="2145" y="751"/>
                    </a:lnTo>
                    <a:lnTo>
                      <a:pt x="2028" y="592"/>
                    </a:lnTo>
                    <a:lnTo>
                      <a:pt x="1902" y="455"/>
                    </a:lnTo>
                    <a:lnTo>
                      <a:pt x="1764" y="339"/>
                    </a:lnTo>
                    <a:lnTo>
                      <a:pt x="1627" y="233"/>
                    </a:lnTo>
                    <a:lnTo>
                      <a:pt x="1479" y="149"/>
                    </a:lnTo>
                    <a:lnTo>
                      <a:pt x="1331" y="85"/>
                    </a:lnTo>
                    <a:lnTo>
                      <a:pt x="1173" y="32"/>
                    </a:lnTo>
                    <a:lnTo>
                      <a:pt x="1025" y="11"/>
                    </a:lnTo>
                    <a:lnTo>
                      <a:pt x="8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8"/>
              <p:cNvSpPr/>
              <p:nvPr/>
            </p:nvSpPr>
            <p:spPr>
              <a:xfrm>
                <a:off x="4946800" y="3350825"/>
                <a:ext cx="85325" cy="203125"/>
              </a:xfrm>
              <a:custGeom>
                <a:avLst/>
                <a:gdLst/>
                <a:ahLst/>
                <a:cxnLst/>
                <a:rect l="l" t="t" r="r" b="b"/>
                <a:pathLst>
                  <a:path w="3413" h="8125" extrusionOk="0">
                    <a:moveTo>
                      <a:pt x="1406" y="1"/>
                    </a:moveTo>
                    <a:lnTo>
                      <a:pt x="1247" y="22"/>
                    </a:lnTo>
                    <a:lnTo>
                      <a:pt x="1099" y="54"/>
                    </a:lnTo>
                    <a:lnTo>
                      <a:pt x="962" y="106"/>
                    </a:lnTo>
                    <a:lnTo>
                      <a:pt x="825" y="170"/>
                    </a:lnTo>
                    <a:lnTo>
                      <a:pt x="698" y="233"/>
                    </a:lnTo>
                    <a:lnTo>
                      <a:pt x="582" y="328"/>
                    </a:lnTo>
                    <a:lnTo>
                      <a:pt x="465" y="423"/>
                    </a:lnTo>
                    <a:lnTo>
                      <a:pt x="370" y="529"/>
                    </a:lnTo>
                    <a:lnTo>
                      <a:pt x="275" y="645"/>
                    </a:lnTo>
                    <a:lnTo>
                      <a:pt x="201" y="761"/>
                    </a:lnTo>
                    <a:lnTo>
                      <a:pt x="127" y="899"/>
                    </a:lnTo>
                    <a:lnTo>
                      <a:pt x="75" y="1036"/>
                    </a:lnTo>
                    <a:lnTo>
                      <a:pt x="32" y="1173"/>
                    </a:lnTo>
                    <a:lnTo>
                      <a:pt x="11" y="1321"/>
                    </a:lnTo>
                    <a:lnTo>
                      <a:pt x="1" y="1469"/>
                    </a:lnTo>
                    <a:lnTo>
                      <a:pt x="1" y="1628"/>
                    </a:lnTo>
                    <a:lnTo>
                      <a:pt x="370" y="6720"/>
                    </a:lnTo>
                    <a:lnTo>
                      <a:pt x="391" y="6867"/>
                    </a:lnTo>
                    <a:lnTo>
                      <a:pt x="423" y="7015"/>
                    </a:lnTo>
                    <a:lnTo>
                      <a:pt x="476" y="7163"/>
                    </a:lnTo>
                    <a:lnTo>
                      <a:pt x="529" y="7301"/>
                    </a:lnTo>
                    <a:lnTo>
                      <a:pt x="603" y="7427"/>
                    </a:lnTo>
                    <a:lnTo>
                      <a:pt x="687" y="7544"/>
                    </a:lnTo>
                    <a:lnTo>
                      <a:pt x="782" y="7660"/>
                    </a:lnTo>
                    <a:lnTo>
                      <a:pt x="888" y="7755"/>
                    </a:lnTo>
                    <a:lnTo>
                      <a:pt x="1004" y="7850"/>
                    </a:lnTo>
                    <a:lnTo>
                      <a:pt x="1131" y="7924"/>
                    </a:lnTo>
                    <a:lnTo>
                      <a:pt x="1258" y="7998"/>
                    </a:lnTo>
                    <a:lnTo>
                      <a:pt x="1395" y="8051"/>
                    </a:lnTo>
                    <a:lnTo>
                      <a:pt x="1543" y="8093"/>
                    </a:lnTo>
                    <a:lnTo>
                      <a:pt x="1691" y="8114"/>
                    </a:lnTo>
                    <a:lnTo>
                      <a:pt x="1839" y="8125"/>
                    </a:lnTo>
                    <a:lnTo>
                      <a:pt x="1997" y="8125"/>
                    </a:lnTo>
                    <a:lnTo>
                      <a:pt x="2156" y="8103"/>
                    </a:lnTo>
                    <a:lnTo>
                      <a:pt x="2304" y="8072"/>
                    </a:lnTo>
                    <a:lnTo>
                      <a:pt x="2441" y="8019"/>
                    </a:lnTo>
                    <a:lnTo>
                      <a:pt x="2578" y="7966"/>
                    </a:lnTo>
                    <a:lnTo>
                      <a:pt x="2705" y="7892"/>
                    </a:lnTo>
                    <a:lnTo>
                      <a:pt x="2832" y="7808"/>
                    </a:lnTo>
                    <a:lnTo>
                      <a:pt x="2937" y="7702"/>
                    </a:lnTo>
                    <a:lnTo>
                      <a:pt x="3043" y="7596"/>
                    </a:lnTo>
                    <a:lnTo>
                      <a:pt x="3128" y="7491"/>
                    </a:lnTo>
                    <a:lnTo>
                      <a:pt x="3212" y="7364"/>
                    </a:lnTo>
                    <a:lnTo>
                      <a:pt x="3275" y="7237"/>
                    </a:lnTo>
                    <a:lnTo>
                      <a:pt x="3328" y="7100"/>
                    </a:lnTo>
                    <a:lnTo>
                      <a:pt x="3371" y="6952"/>
                    </a:lnTo>
                    <a:lnTo>
                      <a:pt x="3392" y="6804"/>
                    </a:lnTo>
                    <a:lnTo>
                      <a:pt x="3413" y="6656"/>
                    </a:lnTo>
                    <a:lnTo>
                      <a:pt x="3402" y="6498"/>
                    </a:lnTo>
                    <a:lnTo>
                      <a:pt x="3032" y="1406"/>
                    </a:lnTo>
                    <a:lnTo>
                      <a:pt x="3011" y="1258"/>
                    </a:lnTo>
                    <a:lnTo>
                      <a:pt x="2980" y="1110"/>
                    </a:lnTo>
                    <a:lnTo>
                      <a:pt x="2937" y="962"/>
                    </a:lnTo>
                    <a:lnTo>
                      <a:pt x="2874" y="825"/>
                    </a:lnTo>
                    <a:lnTo>
                      <a:pt x="2800" y="698"/>
                    </a:lnTo>
                    <a:lnTo>
                      <a:pt x="2716" y="582"/>
                    </a:lnTo>
                    <a:lnTo>
                      <a:pt x="2620" y="466"/>
                    </a:lnTo>
                    <a:lnTo>
                      <a:pt x="2515" y="371"/>
                    </a:lnTo>
                    <a:lnTo>
                      <a:pt x="2399" y="275"/>
                    </a:lnTo>
                    <a:lnTo>
                      <a:pt x="2272" y="202"/>
                    </a:lnTo>
                    <a:lnTo>
                      <a:pt x="2145" y="138"/>
                    </a:lnTo>
                    <a:lnTo>
                      <a:pt x="2008" y="75"/>
                    </a:lnTo>
                    <a:lnTo>
                      <a:pt x="1860" y="43"/>
                    </a:lnTo>
                    <a:lnTo>
                      <a:pt x="1712" y="11"/>
                    </a:lnTo>
                    <a:lnTo>
                      <a:pt x="1564" y="1"/>
                    </a:lnTo>
                    <a:close/>
                  </a:path>
                </a:pathLst>
              </a:custGeom>
              <a:solidFill>
                <a:srgbClr val="F7A3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8"/>
              <p:cNvSpPr/>
              <p:nvPr/>
            </p:nvSpPr>
            <p:spPr>
              <a:xfrm>
                <a:off x="4807625" y="3009350"/>
                <a:ext cx="371600" cy="467475"/>
              </a:xfrm>
              <a:custGeom>
                <a:avLst/>
                <a:gdLst/>
                <a:ahLst/>
                <a:cxnLst/>
                <a:rect l="l" t="t" r="r" b="b"/>
                <a:pathLst>
                  <a:path w="14864" h="18699" extrusionOk="0">
                    <a:moveTo>
                      <a:pt x="8198" y="0"/>
                    </a:moveTo>
                    <a:lnTo>
                      <a:pt x="7955" y="22"/>
                    </a:lnTo>
                    <a:lnTo>
                      <a:pt x="7712" y="53"/>
                    </a:lnTo>
                    <a:lnTo>
                      <a:pt x="7459" y="95"/>
                    </a:lnTo>
                    <a:lnTo>
                      <a:pt x="3909" y="814"/>
                    </a:lnTo>
                    <a:lnTo>
                      <a:pt x="3666" y="867"/>
                    </a:lnTo>
                    <a:lnTo>
                      <a:pt x="3434" y="930"/>
                    </a:lnTo>
                    <a:lnTo>
                      <a:pt x="3191" y="1015"/>
                    </a:lnTo>
                    <a:lnTo>
                      <a:pt x="2969" y="1099"/>
                    </a:lnTo>
                    <a:lnTo>
                      <a:pt x="2747" y="1205"/>
                    </a:lnTo>
                    <a:lnTo>
                      <a:pt x="2536" y="1310"/>
                    </a:lnTo>
                    <a:lnTo>
                      <a:pt x="2324" y="1437"/>
                    </a:lnTo>
                    <a:lnTo>
                      <a:pt x="2124" y="1564"/>
                    </a:lnTo>
                    <a:lnTo>
                      <a:pt x="1934" y="1701"/>
                    </a:lnTo>
                    <a:lnTo>
                      <a:pt x="1743" y="1849"/>
                    </a:lnTo>
                    <a:lnTo>
                      <a:pt x="1574" y="2008"/>
                    </a:lnTo>
                    <a:lnTo>
                      <a:pt x="1405" y="2166"/>
                    </a:lnTo>
                    <a:lnTo>
                      <a:pt x="1247" y="2335"/>
                    </a:lnTo>
                    <a:lnTo>
                      <a:pt x="1088" y="2515"/>
                    </a:lnTo>
                    <a:lnTo>
                      <a:pt x="951" y="2705"/>
                    </a:lnTo>
                    <a:lnTo>
                      <a:pt x="814" y="2895"/>
                    </a:lnTo>
                    <a:lnTo>
                      <a:pt x="687" y="3096"/>
                    </a:lnTo>
                    <a:lnTo>
                      <a:pt x="571" y="3296"/>
                    </a:lnTo>
                    <a:lnTo>
                      <a:pt x="465" y="3508"/>
                    </a:lnTo>
                    <a:lnTo>
                      <a:pt x="370" y="3719"/>
                    </a:lnTo>
                    <a:lnTo>
                      <a:pt x="286" y="3941"/>
                    </a:lnTo>
                    <a:lnTo>
                      <a:pt x="212" y="4163"/>
                    </a:lnTo>
                    <a:lnTo>
                      <a:pt x="148" y="4395"/>
                    </a:lnTo>
                    <a:lnTo>
                      <a:pt x="95" y="4627"/>
                    </a:lnTo>
                    <a:lnTo>
                      <a:pt x="53" y="4860"/>
                    </a:lnTo>
                    <a:lnTo>
                      <a:pt x="21" y="5092"/>
                    </a:lnTo>
                    <a:lnTo>
                      <a:pt x="0" y="5335"/>
                    </a:lnTo>
                    <a:lnTo>
                      <a:pt x="0" y="5578"/>
                    </a:lnTo>
                    <a:lnTo>
                      <a:pt x="0" y="5821"/>
                    </a:lnTo>
                    <a:lnTo>
                      <a:pt x="21" y="6064"/>
                    </a:lnTo>
                    <a:lnTo>
                      <a:pt x="53" y="6318"/>
                    </a:lnTo>
                    <a:lnTo>
                      <a:pt x="95" y="6561"/>
                    </a:lnTo>
                    <a:lnTo>
                      <a:pt x="1522" y="13618"/>
                    </a:lnTo>
                    <a:lnTo>
                      <a:pt x="1585" y="13934"/>
                    </a:lnTo>
                    <a:lnTo>
                      <a:pt x="1680" y="14241"/>
                    </a:lnTo>
                    <a:lnTo>
                      <a:pt x="1775" y="14547"/>
                    </a:lnTo>
                    <a:lnTo>
                      <a:pt x="1891" y="14843"/>
                    </a:lnTo>
                    <a:lnTo>
                      <a:pt x="2029" y="15128"/>
                    </a:lnTo>
                    <a:lnTo>
                      <a:pt x="2166" y="15403"/>
                    </a:lnTo>
                    <a:lnTo>
                      <a:pt x="2324" y="15678"/>
                    </a:lnTo>
                    <a:lnTo>
                      <a:pt x="2493" y="15931"/>
                    </a:lnTo>
                    <a:lnTo>
                      <a:pt x="2673" y="16185"/>
                    </a:lnTo>
                    <a:lnTo>
                      <a:pt x="2863" y="16428"/>
                    </a:lnTo>
                    <a:lnTo>
                      <a:pt x="3064" y="16660"/>
                    </a:lnTo>
                    <a:lnTo>
                      <a:pt x="3275" y="16871"/>
                    </a:lnTo>
                    <a:lnTo>
                      <a:pt x="3497" y="17083"/>
                    </a:lnTo>
                    <a:lnTo>
                      <a:pt x="3729" y="17283"/>
                    </a:lnTo>
                    <a:lnTo>
                      <a:pt x="3972" y="17463"/>
                    </a:lnTo>
                    <a:lnTo>
                      <a:pt x="4226" y="17642"/>
                    </a:lnTo>
                    <a:lnTo>
                      <a:pt x="4479" y="17801"/>
                    </a:lnTo>
                    <a:lnTo>
                      <a:pt x="4744" y="17949"/>
                    </a:lnTo>
                    <a:lnTo>
                      <a:pt x="5018" y="18086"/>
                    </a:lnTo>
                    <a:lnTo>
                      <a:pt x="5293" y="18213"/>
                    </a:lnTo>
                    <a:lnTo>
                      <a:pt x="5578" y="18329"/>
                    </a:lnTo>
                    <a:lnTo>
                      <a:pt x="5863" y="18424"/>
                    </a:lnTo>
                    <a:lnTo>
                      <a:pt x="6159" y="18509"/>
                    </a:lnTo>
                    <a:lnTo>
                      <a:pt x="6466" y="18572"/>
                    </a:lnTo>
                    <a:lnTo>
                      <a:pt x="6772" y="18625"/>
                    </a:lnTo>
                    <a:lnTo>
                      <a:pt x="7078" y="18667"/>
                    </a:lnTo>
                    <a:lnTo>
                      <a:pt x="7385" y="18688"/>
                    </a:lnTo>
                    <a:lnTo>
                      <a:pt x="7702" y="18699"/>
                    </a:lnTo>
                    <a:lnTo>
                      <a:pt x="8018" y="18688"/>
                    </a:lnTo>
                    <a:lnTo>
                      <a:pt x="8335" y="18667"/>
                    </a:lnTo>
                    <a:lnTo>
                      <a:pt x="8663" y="18635"/>
                    </a:lnTo>
                    <a:lnTo>
                      <a:pt x="8980" y="18572"/>
                    </a:lnTo>
                    <a:lnTo>
                      <a:pt x="10258" y="18319"/>
                    </a:lnTo>
                    <a:lnTo>
                      <a:pt x="10543" y="18255"/>
                    </a:lnTo>
                    <a:lnTo>
                      <a:pt x="10828" y="18171"/>
                    </a:lnTo>
                    <a:lnTo>
                      <a:pt x="11103" y="18076"/>
                    </a:lnTo>
                    <a:lnTo>
                      <a:pt x="11367" y="17970"/>
                    </a:lnTo>
                    <a:lnTo>
                      <a:pt x="11631" y="17854"/>
                    </a:lnTo>
                    <a:lnTo>
                      <a:pt x="11885" y="17727"/>
                    </a:lnTo>
                    <a:lnTo>
                      <a:pt x="12128" y="17579"/>
                    </a:lnTo>
                    <a:lnTo>
                      <a:pt x="12360" y="17431"/>
                    </a:lnTo>
                    <a:lnTo>
                      <a:pt x="12582" y="17273"/>
                    </a:lnTo>
                    <a:lnTo>
                      <a:pt x="12804" y="17093"/>
                    </a:lnTo>
                    <a:lnTo>
                      <a:pt x="13015" y="16914"/>
                    </a:lnTo>
                    <a:lnTo>
                      <a:pt x="13216" y="16723"/>
                    </a:lnTo>
                    <a:lnTo>
                      <a:pt x="13396" y="16523"/>
                    </a:lnTo>
                    <a:lnTo>
                      <a:pt x="13575" y="16311"/>
                    </a:lnTo>
                    <a:lnTo>
                      <a:pt x="13744" y="16090"/>
                    </a:lnTo>
                    <a:lnTo>
                      <a:pt x="13903" y="15868"/>
                    </a:lnTo>
                    <a:lnTo>
                      <a:pt x="14051" y="15635"/>
                    </a:lnTo>
                    <a:lnTo>
                      <a:pt x="14188" y="15392"/>
                    </a:lnTo>
                    <a:lnTo>
                      <a:pt x="14315" y="15149"/>
                    </a:lnTo>
                    <a:lnTo>
                      <a:pt x="14431" y="14896"/>
                    </a:lnTo>
                    <a:lnTo>
                      <a:pt x="14526" y="14632"/>
                    </a:lnTo>
                    <a:lnTo>
                      <a:pt x="14610" y="14368"/>
                    </a:lnTo>
                    <a:lnTo>
                      <a:pt x="14695" y="14103"/>
                    </a:lnTo>
                    <a:lnTo>
                      <a:pt x="14748" y="13829"/>
                    </a:lnTo>
                    <a:lnTo>
                      <a:pt x="14801" y="13554"/>
                    </a:lnTo>
                    <a:lnTo>
                      <a:pt x="14832" y="13279"/>
                    </a:lnTo>
                    <a:lnTo>
                      <a:pt x="14864" y="12994"/>
                    </a:lnTo>
                    <a:lnTo>
                      <a:pt x="14864" y="12709"/>
                    </a:lnTo>
                    <a:lnTo>
                      <a:pt x="14864" y="12424"/>
                    </a:lnTo>
                    <a:lnTo>
                      <a:pt x="14843" y="12128"/>
                    </a:lnTo>
                    <a:lnTo>
                      <a:pt x="14801" y="11843"/>
                    </a:lnTo>
                    <a:lnTo>
                      <a:pt x="14748" y="11547"/>
                    </a:lnTo>
                    <a:lnTo>
                      <a:pt x="13216" y="3920"/>
                    </a:lnTo>
                    <a:lnTo>
                      <a:pt x="13153" y="3666"/>
                    </a:lnTo>
                    <a:lnTo>
                      <a:pt x="13089" y="3434"/>
                    </a:lnTo>
                    <a:lnTo>
                      <a:pt x="13015" y="3201"/>
                    </a:lnTo>
                    <a:lnTo>
                      <a:pt x="12920" y="2969"/>
                    </a:lnTo>
                    <a:lnTo>
                      <a:pt x="12825" y="2747"/>
                    </a:lnTo>
                    <a:lnTo>
                      <a:pt x="12709" y="2536"/>
                    </a:lnTo>
                    <a:lnTo>
                      <a:pt x="12593" y="2324"/>
                    </a:lnTo>
                    <a:lnTo>
                      <a:pt x="12455" y="2124"/>
                    </a:lnTo>
                    <a:lnTo>
                      <a:pt x="12318" y="1934"/>
                    </a:lnTo>
                    <a:lnTo>
                      <a:pt x="12170" y="1754"/>
                    </a:lnTo>
                    <a:lnTo>
                      <a:pt x="12022" y="1574"/>
                    </a:lnTo>
                    <a:lnTo>
                      <a:pt x="11853" y="1405"/>
                    </a:lnTo>
                    <a:lnTo>
                      <a:pt x="11684" y="1247"/>
                    </a:lnTo>
                    <a:lnTo>
                      <a:pt x="11505" y="1088"/>
                    </a:lnTo>
                    <a:lnTo>
                      <a:pt x="11325" y="951"/>
                    </a:lnTo>
                    <a:lnTo>
                      <a:pt x="11124" y="814"/>
                    </a:lnTo>
                    <a:lnTo>
                      <a:pt x="10934" y="687"/>
                    </a:lnTo>
                    <a:lnTo>
                      <a:pt x="10723" y="571"/>
                    </a:lnTo>
                    <a:lnTo>
                      <a:pt x="10512" y="465"/>
                    </a:lnTo>
                    <a:lnTo>
                      <a:pt x="10300" y="370"/>
                    </a:lnTo>
                    <a:lnTo>
                      <a:pt x="10078" y="286"/>
                    </a:lnTo>
                    <a:lnTo>
                      <a:pt x="9857" y="212"/>
                    </a:lnTo>
                    <a:lnTo>
                      <a:pt x="9635" y="148"/>
                    </a:lnTo>
                    <a:lnTo>
                      <a:pt x="9402" y="95"/>
                    </a:lnTo>
                    <a:lnTo>
                      <a:pt x="9170" y="53"/>
                    </a:lnTo>
                    <a:lnTo>
                      <a:pt x="8927" y="22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FCB2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8"/>
              <p:cNvSpPr/>
              <p:nvPr/>
            </p:nvSpPr>
            <p:spPr>
              <a:xfrm>
                <a:off x="5109500" y="3206375"/>
                <a:ext cx="31175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487" extrusionOk="0">
                    <a:moveTo>
                      <a:pt x="1099" y="0"/>
                    </a:moveTo>
                    <a:lnTo>
                      <a:pt x="1056" y="21"/>
                    </a:lnTo>
                    <a:lnTo>
                      <a:pt x="951" y="85"/>
                    </a:lnTo>
                    <a:lnTo>
                      <a:pt x="845" y="138"/>
                    </a:lnTo>
                    <a:lnTo>
                      <a:pt x="729" y="180"/>
                    </a:lnTo>
                    <a:lnTo>
                      <a:pt x="613" y="201"/>
                    </a:lnTo>
                    <a:lnTo>
                      <a:pt x="497" y="222"/>
                    </a:lnTo>
                    <a:lnTo>
                      <a:pt x="380" y="233"/>
                    </a:lnTo>
                    <a:lnTo>
                      <a:pt x="264" y="222"/>
                    </a:lnTo>
                    <a:lnTo>
                      <a:pt x="148" y="201"/>
                    </a:lnTo>
                    <a:lnTo>
                      <a:pt x="95" y="201"/>
                    </a:lnTo>
                    <a:lnTo>
                      <a:pt x="53" y="222"/>
                    </a:lnTo>
                    <a:lnTo>
                      <a:pt x="21" y="254"/>
                    </a:lnTo>
                    <a:lnTo>
                      <a:pt x="0" y="307"/>
                    </a:lnTo>
                    <a:lnTo>
                      <a:pt x="0" y="359"/>
                    </a:lnTo>
                    <a:lnTo>
                      <a:pt x="11" y="402"/>
                    </a:lnTo>
                    <a:lnTo>
                      <a:pt x="53" y="433"/>
                    </a:lnTo>
                    <a:lnTo>
                      <a:pt x="95" y="454"/>
                    </a:lnTo>
                    <a:lnTo>
                      <a:pt x="243" y="476"/>
                    </a:lnTo>
                    <a:lnTo>
                      <a:pt x="380" y="486"/>
                    </a:lnTo>
                    <a:lnTo>
                      <a:pt x="528" y="476"/>
                    </a:lnTo>
                    <a:lnTo>
                      <a:pt x="666" y="454"/>
                    </a:lnTo>
                    <a:lnTo>
                      <a:pt x="803" y="423"/>
                    </a:lnTo>
                    <a:lnTo>
                      <a:pt x="940" y="370"/>
                    </a:lnTo>
                    <a:lnTo>
                      <a:pt x="1078" y="307"/>
                    </a:lnTo>
                    <a:lnTo>
                      <a:pt x="1194" y="233"/>
                    </a:lnTo>
                    <a:lnTo>
                      <a:pt x="1225" y="201"/>
                    </a:lnTo>
                    <a:lnTo>
                      <a:pt x="1247" y="148"/>
                    </a:lnTo>
                    <a:lnTo>
                      <a:pt x="1247" y="106"/>
                    </a:lnTo>
                    <a:lnTo>
                      <a:pt x="1225" y="53"/>
                    </a:lnTo>
                    <a:lnTo>
                      <a:pt x="1194" y="21"/>
                    </a:lnTo>
                    <a:lnTo>
                      <a:pt x="11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8"/>
              <p:cNvSpPr/>
              <p:nvPr/>
            </p:nvSpPr>
            <p:spPr>
              <a:xfrm>
                <a:off x="4973475" y="3233825"/>
                <a:ext cx="3120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487" extrusionOk="0">
                    <a:moveTo>
                      <a:pt x="1099" y="1"/>
                    </a:moveTo>
                    <a:lnTo>
                      <a:pt x="1057" y="22"/>
                    </a:lnTo>
                    <a:lnTo>
                      <a:pt x="951" y="85"/>
                    </a:lnTo>
                    <a:lnTo>
                      <a:pt x="846" y="138"/>
                    </a:lnTo>
                    <a:lnTo>
                      <a:pt x="740" y="180"/>
                    </a:lnTo>
                    <a:lnTo>
                      <a:pt x="624" y="202"/>
                    </a:lnTo>
                    <a:lnTo>
                      <a:pt x="497" y="223"/>
                    </a:lnTo>
                    <a:lnTo>
                      <a:pt x="381" y="233"/>
                    </a:lnTo>
                    <a:lnTo>
                      <a:pt x="265" y="223"/>
                    </a:lnTo>
                    <a:lnTo>
                      <a:pt x="148" y="202"/>
                    </a:lnTo>
                    <a:lnTo>
                      <a:pt x="96" y="202"/>
                    </a:lnTo>
                    <a:lnTo>
                      <a:pt x="53" y="223"/>
                    </a:lnTo>
                    <a:lnTo>
                      <a:pt x="22" y="254"/>
                    </a:lnTo>
                    <a:lnTo>
                      <a:pt x="1" y="307"/>
                    </a:lnTo>
                    <a:lnTo>
                      <a:pt x="1" y="349"/>
                    </a:lnTo>
                    <a:lnTo>
                      <a:pt x="22" y="402"/>
                    </a:lnTo>
                    <a:lnTo>
                      <a:pt x="53" y="434"/>
                    </a:lnTo>
                    <a:lnTo>
                      <a:pt x="96" y="455"/>
                    </a:lnTo>
                    <a:lnTo>
                      <a:pt x="244" y="476"/>
                    </a:lnTo>
                    <a:lnTo>
                      <a:pt x="381" y="487"/>
                    </a:lnTo>
                    <a:lnTo>
                      <a:pt x="529" y="476"/>
                    </a:lnTo>
                    <a:lnTo>
                      <a:pt x="666" y="455"/>
                    </a:lnTo>
                    <a:lnTo>
                      <a:pt x="814" y="413"/>
                    </a:lnTo>
                    <a:lnTo>
                      <a:pt x="941" y="371"/>
                    </a:lnTo>
                    <a:lnTo>
                      <a:pt x="1078" y="307"/>
                    </a:lnTo>
                    <a:lnTo>
                      <a:pt x="1194" y="233"/>
                    </a:lnTo>
                    <a:lnTo>
                      <a:pt x="1237" y="191"/>
                    </a:lnTo>
                    <a:lnTo>
                      <a:pt x="1247" y="149"/>
                    </a:lnTo>
                    <a:lnTo>
                      <a:pt x="1247" y="107"/>
                    </a:lnTo>
                    <a:lnTo>
                      <a:pt x="1226" y="54"/>
                    </a:lnTo>
                    <a:lnTo>
                      <a:pt x="1194" y="22"/>
                    </a:lnTo>
                    <a:lnTo>
                      <a:pt x="11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8"/>
              <p:cNvSpPr/>
              <p:nvPr/>
            </p:nvSpPr>
            <p:spPr>
              <a:xfrm>
                <a:off x="5037650" y="3331550"/>
                <a:ext cx="90875" cy="4757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1903" extrusionOk="0">
                    <a:moveTo>
                      <a:pt x="3381" y="1"/>
                    </a:moveTo>
                    <a:lnTo>
                      <a:pt x="3328" y="11"/>
                    </a:lnTo>
                    <a:lnTo>
                      <a:pt x="3286" y="22"/>
                    </a:lnTo>
                    <a:lnTo>
                      <a:pt x="3244" y="43"/>
                    </a:lnTo>
                    <a:lnTo>
                      <a:pt x="3202" y="75"/>
                    </a:lnTo>
                    <a:lnTo>
                      <a:pt x="3170" y="117"/>
                    </a:lnTo>
                    <a:lnTo>
                      <a:pt x="3149" y="159"/>
                    </a:lnTo>
                    <a:lnTo>
                      <a:pt x="3128" y="201"/>
                    </a:lnTo>
                    <a:lnTo>
                      <a:pt x="3096" y="349"/>
                    </a:lnTo>
                    <a:lnTo>
                      <a:pt x="3043" y="476"/>
                    </a:lnTo>
                    <a:lnTo>
                      <a:pt x="2990" y="603"/>
                    </a:lnTo>
                    <a:lnTo>
                      <a:pt x="2916" y="730"/>
                    </a:lnTo>
                    <a:lnTo>
                      <a:pt x="2832" y="846"/>
                    </a:lnTo>
                    <a:lnTo>
                      <a:pt x="2737" y="951"/>
                    </a:lnTo>
                    <a:lnTo>
                      <a:pt x="2631" y="1046"/>
                    </a:lnTo>
                    <a:lnTo>
                      <a:pt x="2515" y="1131"/>
                    </a:lnTo>
                    <a:lnTo>
                      <a:pt x="2388" y="1215"/>
                    </a:lnTo>
                    <a:lnTo>
                      <a:pt x="2261" y="1279"/>
                    </a:lnTo>
                    <a:lnTo>
                      <a:pt x="2124" y="1321"/>
                    </a:lnTo>
                    <a:lnTo>
                      <a:pt x="1976" y="1363"/>
                    </a:lnTo>
                    <a:lnTo>
                      <a:pt x="1828" y="1385"/>
                    </a:lnTo>
                    <a:lnTo>
                      <a:pt x="1680" y="1395"/>
                    </a:lnTo>
                    <a:lnTo>
                      <a:pt x="1532" y="1385"/>
                    </a:lnTo>
                    <a:lnTo>
                      <a:pt x="1385" y="1363"/>
                    </a:lnTo>
                    <a:lnTo>
                      <a:pt x="1247" y="1332"/>
                    </a:lnTo>
                    <a:lnTo>
                      <a:pt x="1120" y="1279"/>
                    </a:lnTo>
                    <a:lnTo>
                      <a:pt x="983" y="1215"/>
                    </a:lnTo>
                    <a:lnTo>
                      <a:pt x="867" y="1142"/>
                    </a:lnTo>
                    <a:lnTo>
                      <a:pt x="751" y="1057"/>
                    </a:lnTo>
                    <a:lnTo>
                      <a:pt x="645" y="962"/>
                    </a:lnTo>
                    <a:lnTo>
                      <a:pt x="550" y="856"/>
                    </a:lnTo>
                    <a:lnTo>
                      <a:pt x="455" y="751"/>
                    </a:lnTo>
                    <a:lnTo>
                      <a:pt x="423" y="708"/>
                    </a:lnTo>
                    <a:lnTo>
                      <a:pt x="391" y="677"/>
                    </a:lnTo>
                    <a:lnTo>
                      <a:pt x="349" y="656"/>
                    </a:lnTo>
                    <a:lnTo>
                      <a:pt x="296" y="634"/>
                    </a:lnTo>
                    <a:lnTo>
                      <a:pt x="254" y="634"/>
                    </a:lnTo>
                    <a:lnTo>
                      <a:pt x="201" y="645"/>
                    </a:lnTo>
                    <a:lnTo>
                      <a:pt x="149" y="656"/>
                    </a:lnTo>
                    <a:lnTo>
                      <a:pt x="106" y="677"/>
                    </a:lnTo>
                    <a:lnTo>
                      <a:pt x="64" y="708"/>
                    </a:lnTo>
                    <a:lnTo>
                      <a:pt x="32" y="751"/>
                    </a:lnTo>
                    <a:lnTo>
                      <a:pt x="11" y="793"/>
                    </a:lnTo>
                    <a:lnTo>
                      <a:pt x="1" y="846"/>
                    </a:lnTo>
                    <a:lnTo>
                      <a:pt x="1" y="888"/>
                    </a:lnTo>
                    <a:lnTo>
                      <a:pt x="1" y="941"/>
                    </a:lnTo>
                    <a:lnTo>
                      <a:pt x="22" y="983"/>
                    </a:lnTo>
                    <a:lnTo>
                      <a:pt x="43" y="1036"/>
                    </a:lnTo>
                    <a:lnTo>
                      <a:pt x="159" y="1184"/>
                    </a:lnTo>
                    <a:lnTo>
                      <a:pt x="286" y="1321"/>
                    </a:lnTo>
                    <a:lnTo>
                      <a:pt x="423" y="1448"/>
                    </a:lnTo>
                    <a:lnTo>
                      <a:pt x="582" y="1564"/>
                    </a:lnTo>
                    <a:lnTo>
                      <a:pt x="751" y="1670"/>
                    </a:lnTo>
                    <a:lnTo>
                      <a:pt x="920" y="1744"/>
                    </a:lnTo>
                    <a:lnTo>
                      <a:pt x="1099" y="1807"/>
                    </a:lnTo>
                    <a:lnTo>
                      <a:pt x="1289" y="1860"/>
                    </a:lnTo>
                    <a:lnTo>
                      <a:pt x="1480" y="1892"/>
                    </a:lnTo>
                    <a:lnTo>
                      <a:pt x="1680" y="1902"/>
                    </a:lnTo>
                    <a:lnTo>
                      <a:pt x="1881" y="1892"/>
                    </a:lnTo>
                    <a:lnTo>
                      <a:pt x="2071" y="1860"/>
                    </a:lnTo>
                    <a:lnTo>
                      <a:pt x="2272" y="1807"/>
                    </a:lnTo>
                    <a:lnTo>
                      <a:pt x="2451" y="1744"/>
                    </a:lnTo>
                    <a:lnTo>
                      <a:pt x="2631" y="1659"/>
                    </a:lnTo>
                    <a:lnTo>
                      <a:pt x="2800" y="1554"/>
                    </a:lnTo>
                    <a:lnTo>
                      <a:pt x="2959" y="1437"/>
                    </a:lnTo>
                    <a:lnTo>
                      <a:pt x="3096" y="1311"/>
                    </a:lnTo>
                    <a:lnTo>
                      <a:pt x="3223" y="1163"/>
                    </a:lnTo>
                    <a:lnTo>
                      <a:pt x="3339" y="1015"/>
                    </a:lnTo>
                    <a:lnTo>
                      <a:pt x="3434" y="846"/>
                    </a:lnTo>
                    <a:lnTo>
                      <a:pt x="3518" y="677"/>
                    </a:lnTo>
                    <a:lnTo>
                      <a:pt x="3582" y="497"/>
                    </a:lnTo>
                    <a:lnTo>
                      <a:pt x="3624" y="307"/>
                    </a:lnTo>
                    <a:lnTo>
                      <a:pt x="3635" y="254"/>
                    </a:lnTo>
                    <a:lnTo>
                      <a:pt x="3624" y="212"/>
                    </a:lnTo>
                    <a:lnTo>
                      <a:pt x="3614" y="159"/>
                    </a:lnTo>
                    <a:lnTo>
                      <a:pt x="3592" y="117"/>
                    </a:lnTo>
                    <a:lnTo>
                      <a:pt x="3561" y="75"/>
                    </a:lnTo>
                    <a:lnTo>
                      <a:pt x="3518" y="43"/>
                    </a:lnTo>
                    <a:lnTo>
                      <a:pt x="3476" y="22"/>
                    </a:lnTo>
                    <a:lnTo>
                      <a:pt x="3434" y="11"/>
                    </a:lnTo>
                    <a:lnTo>
                      <a:pt x="3381" y="1"/>
                    </a:lnTo>
                    <a:close/>
                  </a:path>
                </a:pathLst>
              </a:custGeom>
              <a:solidFill>
                <a:srgbClr val="F7A3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8"/>
              <p:cNvSpPr/>
              <p:nvPr/>
            </p:nvSpPr>
            <p:spPr>
              <a:xfrm>
                <a:off x="5103950" y="3161475"/>
                <a:ext cx="23525" cy="40950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638" extrusionOk="0">
                    <a:moveTo>
                      <a:pt x="381" y="0"/>
                    </a:moveTo>
                    <a:lnTo>
                      <a:pt x="307" y="11"/>
                    </a:lnTo>
                    <a:lnTo>
                      <a:pt x="233" y="32"/>
                    </a:lnTo>
                    <a:lnTo>
                      <a:pt x="169" y="74"/>
                    </a:lnTo>
                    <a:lnTo>
                      <a:pt x="106" y="117"/>
                    </a:lnTo>
                    <a:lnTo>
                      <a:pt x="64" y="180"/>
                    </a:lnTo>
                    <a:lnTo>
                      <a:pt x="32" y="243"/>
                    </a:lnTo>
                    <a:lnTo>
                      <a:pt x="11" y="317"/>
                    </a:lnTo>
                    <a:lnTo>
                      <a:pt x="0" y="391"/>
                    </a:lnTo>
                    <a:lnTo>
                      <a:pt x="11" y="465"/>
                    </a:lnTo>
                    <a:lnTo>
                      <a:pt x="180" y="1331"/>
                    </a:lnTo>
                    <a:lnTo>
                      <a:pt x="201" y="1405"/>
                    </a:lnTo>
                    <a:lnTo>
                      <a:pt x="243" y="1469"/>
                    </a:lnTo>
                    <a:lnTo>
                      <a:pt x="285" y="1522"/>
                    </a:lnTo>
                    <a:lnTo>
                      <a:pt x="349" y="1574"/>
                    </a:lnTo>
                    <a:lnTo>
                      <a:pt x="412" y="1606"/>
                    </a:lnTo>
                    <a:lnTo>
                      <a:pt x="486" y="1627"/>
                    </a:lnTo>
                    <a:lnTo>
                      <a:pt x="560" y="1638"/>
                    </a:lnTo>
                    <a:lnTo>
                      <a:pt x="634" y="1627"/>
                    </a:lnTo>
                    <a:lnTo>
                      <a:pt x="708" y="1606"/>
                    </a:lnTo>
                    <a:lnTo>
                      <a:pt x="771" y="1564"/>
                    </a:lnTo>
                    <a:lnTo>
                      <a:pt x="835" y="1522"/>
                    </a:lnTo>
                    <a:lnTo>
                      <a:pt x="877" y="1469"/>
                    </a:lnTo>
                    <a:lnTo>
                      <a:pt x="909" y="1395"/>
                    </a:lnTo>
                    <a:lnTo>
                      <a:pt x="930" y="1331"/>
                    </a:lnTo>
                    <a:lnTo>
                      <a:pt x="940" y="1257"/>
                    </a:lnTo>
                    <a:lnTo>
                      <a:pt x="930" y="1173"/>
                    </a:lnTo>
                    <a:lnTo>
                      <a:pt x="761" y="317"/>
                    </a:lnTo>
                    <a:lnTo>
                      <a:pt x="740" y="243"/>
                    </a:lnTo>
                    <a:lnTo>
                      <a:pt x="697" y="169"/>
                    </a:lnTo>
                    <a:lnTo>
                      <a:pt x="655" y="117"/>
                    </a:lnTo>
                    <a:lnTo>
                      <a:pt x="592" y="74"/>
                    </a:lnTo>
                    <a:lnTo>
                      <a:pt x="528" y="32"/>
                    </a:lnTo>
                    <a:lnTo>
                      <a:pt x="465" y="11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8"/>
              <p:cNvSpPr/>
              <p:nvPr/>
            </p:nvSpPr>
            <p:spPr>
              <a:xfrm>
                <a:off x="4971100" y="3188400"/>
                <a:ext cx="23525" cy="40700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628" extrusionOk="0">
                    <a:moveTo>
                      <a:pt x="381" y="1"/>
                    </a:moveTo>
                    <a:lnTo>
                      <a:pt x="307" y="11"/>
                    </a:lnTo>
                    <a:lnTo>
                      <a:pt x="233" y="33"/>
                    </a:lnTo>
                    <a:lnTo>
                      <a:pt x="169" y="64"/>
                    </a:lnTo>
                    <a:lnTo>
                      <a:pt x="106" y="117"/>
                    </a:lnTo>
                    <a:lnTo>
                      <a:pt x="64" y="170"/>
                    </a:lnTo>
                    <a:lnTo>
                      <a:pt x="32" y="233"/>
                    </a:lnTo>
                    <a:lnTo>
                      <a:pt x="11" y="307"/>
                    </a:lnTo>
                    <a:lnTo>
                      <a:pt x="0" y="381"/>
                    </a:lnTo>
                    <a:lnTo>
                      <a:pt x="11" y="466"/>
                    </a:lnTo>
                    <a:lnTo>
                      <a:pt x="180" y="1321"/>
                    </a:lnTo>
                    <a:lnTo>
                      <a:pt x="201" y="1395"/>
                    </a:lnTo>
                    <a:lnTo>
                      <a:pt x="243" y="1459"/>
                    </a:lnTo>
                    <a:lnTo>
                      <a:pt x="286" y="1522"/>
                    </a:lnTo>
                    <a:lnTo>
                      <a:pt x="349" y="1564"/>
                    </a:lnTo>
                    <a:lnTo>
                      <a:pt x="412" y="1607"/>
                    </a:lnTo>
                    <a:lnTo>
                      <a:pt x="486" y="1628"/>
                    </a:lnTo>
                    <a:lnTo>
                      <a:pt x="634" y="1628"/>
                    </a:lnTo>
                    <a:lnTo>
                      <a:pt x="708" y="1596"/>
                    </a:lnTo>
                    <a:lnTo>
                      <a:pt x="772" y="1564"/>
                    </a:lnTo>
                    <a:lnTo>
                      <a:pt x="835" y="1512"/>
                    </a:lnTo>
                    <a:lnTo>
                      <a:pt x="877" y="1459"/>
                    </a:lnTo>
                    <a:lnTo>
                      <a:pt x="909" y="1395"/>
                    </a:lnTo>
                    <a:lnTo>
                      <a:pt x="930" y="1321"/>
                    </a:lnTo>
                    <a:lnTo>
                      <a:pt x="941" y="1247"/>
                    </a:lnTo>
                    <a:lnTo>
                      <a:pt x="930" y="1173"/>
                    </a:lnTo>
                    <a:lnTo>
                      <a:pt x="761" y="307"/>
                    </a:lnTo>
                    <a:lnTo>
                      <a:pt x="740" y="233"/>
                    </a:lnTo>
                    <a:lnTo>
                      <a:pt x="698" y="170"/>
                    </a:lnTo>
                    <a:lnTo>
                      <a:pt x="655" y="106"/>
                    </a:lnTo>
                    <a:lnTo>
                      <a:pt x="592" y="64"/>
                    </a:lnTo>
                    <a:lnTo>
                      <a:pt x="529" y="33"/>
                    </a:lnTo>
                    <a:lnTo>
                      <a:pt x="465" y="11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8"/>
              <p:cNvSpPr/>
              <p:nvPr/>
            </p:nvSpPr>
            <p:spPr>
              <a:xfrm>
                <a:off x="5040825" y="3127125"/>
                <a:ext cx="73975" cy="170650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6826" extrusionOk="0">
                    <a:moveTo>
                      <a:pt x="275" y="1"/>
                    </a:moveTo>
                    <a:lnTo>
                      <a:pt x="233" y="12"/>
                    </a:lnTo>
                    <a:lnTo>
                      <a:pt x="191" y="33"/>
                    </a:lnTo>
                    <a:lnTo>
                      <a:pt x="159" y="54"/>
                    </a:lnTo>
                    <a:lnTo>
                      <a:pt x="127" y="85"/>
                    </a:lnTo>
                    <a:lnTo>
                      <a:pt x="95" y="117"/>
                    </a:lnTo>
                    <a:lnTo>
                      <a:pt x="85" y="159"/>
                    </a:lnTo>
                    <a:lnTo>
                      <a:pt x="74" y="202"/>
                    </a:lnTo>
                    <a:lnTo>
                      <a:pt x="43" y="424"/>
                    </a:lnTo>
                    <a:lnTo>
                      <a:pt x="22" y="645"/>
                    </a:lnTo>
                    <a:lnTo>
                      <a:pt x="0" y="1079"/>
                    </a:lnTo>
                    <a:lnTo>
                      <a:pt x="0" y="1491"/>
                    </a:lnTo>
                    <a:lnTo>
                      <a:pt x="22" y="1881"/>
                    </a:lnTo>
                    <a:lnTo>
                      <a:pt x="64" y="2251"/>
                    </a:lnTo>
                    <a:lnTo>
                      <a:pt x="117" y="2600"/>
                    </a:lnTo>
                    <a:lnTo>
                      <a:pt x="180" y="2927"/>
                    </a:lnTo>
                    <a:lnTo>
                      <a:pt x="254" y="3223"/>
                    </a:lnTo>
                    <a:lnTo>
                      <a:pt x="328" y="3498"/>
                    </a:lnTo>
                    <a:lnTo>
                      <a:pt x="402" y="3730"/>
                    </a:lnTo>
                    <a:lnTo>
                      <a:pt x="486" y="3941"/>
                    </a:lnTo>
                    <a:lnTo>
                      <a:pt x="550" y="4121"/>
                    </a:lnTo>
                    <a:lnTo>
                      <a:pt x="666" y="4385"/>
                    </a:lnTo>
                    <a:lnTo>
                      <a:pt x="719" y="4491"/>
                    </a:lnTo>
                    <a:lnTo>
                      <a:pt x="1067" y="5082"/>
                    </a:lnTo>
                    <a:lnTo>
                      <a:pt x="1099" y="5125"/>
                    </a:lnTo>
                    <a:lnTo>
                      <a:pt x="1152" y="5167"/>
                    </a:lnTo>
                    <a:lnTo>
                      <a:pt x="1205" y="5188"/>
                    </a:lnTo>
                    <a:lnTo>
                      <a:pt x="1268" y="5188"/>
                    </a:lnTo>
                    <a:lnTo>
                      <a:pt x="2483" y="5125"/>
                    </a:lnTo>
                    <a:lnTo>
                      <a:pt x="2494" y="5262"/>
                    </a:lnTo>
                    <a:lnTo>
                      <a:pt x="2504" y="5420"/>
                    </a:lnTo>
                    <a:lnTo>
                      <a:pt x="2483" y="5589"/>
                    </a:lnTo>
                    <a:lnTo>
                      <a:pt x="2462" y="5684"/>
                    </a:lnTo>
                    <a:lnTo>
                      <a:pt x="2430" y="5780"/>
                    </a:lnTo>
                    <a:lnTo>
                      <a:pt x="2398" y="5864"/>
                    </a:lnTo>
                    <a:lnTo>
                      <a:pt x="2356" y="5959"/>
                    </a:lnTo>
                    <a:lnTo>
                      <a:pt x="2303" y="6044"/>
                    </a:lnTo>
                    <a:lnTo>
                      <a:pt x="2240" y="6128"/>
                    </a:lnTo>
                    <a:lnTo>
                      <a:pt x="2155" y="6202"/>
                    </a:lnTo>
                    <a:lnTo>
                      <a:pt x="2060" y="6276"/>
                    </a:lnTo>
                    <a:lnTo>
                      <a:pt x="1955" y="6339"/>
                    </a:lnTo>
                    <a:lnTo>
                      <a:pt x="1839" y="6392"/>
                    </a:lnTo>
                    <a:lnTo>
                      <a:pt x="1796" y="6413"/>
                    </a:lnTo>
                    <a:lnTo>
                      <a:pt x="1765" y="6435"/>
                    </a:lnTo>
                    <a:lnTo>
                      <a:pt x="1733" y="6477"/>
                    </a:lnTo>
                    <a:lnTo>
                      <a:pt x="1712" y="6508"/>
                    </a:lnTo>
                    <a:lnTo>
                      <a:pt x="1701" y="6551"/>
                    </a:lnTo>
                    <a:lnTo>
                      <a:pt x="1691" y="6593"/>
                    </a:lnTo>
                    <a:lnTo>
                      <a:pt x="1701" y="6635"/>
                    </a:lnTo>
                    <a:lnTo>
                      <a:pt x="1712" y="6688"/>
                    </a:lnTo>
                    <a:lnTo>
                      <a:pt x="1733" y="6720"/>
                    </a:lnTo>
                    <a:lnTo>
                      <a:pt x="1754" y="6751"/>
                    </a:lnTo>
                    <a:lnTo>
                      <a:pt x="1786" y="6783"/>
                    </a:lnTo>
                    <a:lnTo>
                      <a:pt x="1817" y="6804"/>
                    </a:lnTo>
                    <a:lnTo>
                      <a:pt x="1849" y="6815"/>
                    </a:lnTo>
                    <a:lnTo>
                      <a:pt x="1891" y="6825"/>
                    </a:lnTo>
                    <a:lnTo>
                      <a:pt x="1965" y="6825"/>
                    </a:lnTo>
                    <a:lnTo>
                      <a:pt x="2008" y="6815"/>
                    </a:lnTo>
                    <a:lnTo>
                      <a:pt x="2187" y="6730"/>
                    </a:lnTo>
                    <a:lnTo>
                      <a:pt x="2346" y="6635"/>
                    </a:lnTo>
                    <a:lnTo>
                      <a:pt x="2483" y="6519"/>
                    </a:lnTo>
                    <a:lnTo>
                      <a:pt x="2599" y="6403"/>
                    </a:lnTo>
                    <a:lnTo>
                      <a:pt x="2694" y="6276"/>
                    </a:lnTo>
                    <a:lnTo>
                      <a:pt x="2768" y="6139"/>
                    </a:lnTo>
                    <a:lnTo>
                      <a:pt x="2832" y="6001"/>
                    </a:lnTo>
                    <a:lnTo>
                      <a:pt x="2884" y="5864"/>
                    </a:lnTo>
                    <a:lnTo>
                      <a:pt x="2916" y="5716"/>
                    </a:lnTo>
                    <a:lnTo>
                      <a:pt x="2937" y="5568"/>
                    </a:lnTo>
                    <a:lnTo>
                      <a:pt x="2958" y="5431"/>
                    </a:lnTo>
                    <a:lnTo>
                      <a:pt x="2958" y="5294"/>
                    </a:lnTo>
                    <a:lnTo>
                      <a:pt x="2948" y="5167"/>
                    </a:lnTo>
                    <a:lnTo>
                      <a:pt x="2937" y="5040"/>
                    </a:lnTo>
                    <a:lnTo>
                      <a:pt x="2916" y="4924"/>
                    </a:lnTo>
                    <a:lnTo>
                      <a:pt x="2895" y="4818"/>
                    </a:lnTo>
                    <a:lnTo>
                      <a:pt x="2874" y="4787"/>
                    </a:lnTo>
                    <a:lnTo>
                      <a:pt x="2853" y="4755"/>
                    </a:lnTo>
                    <a:lnTo>
                      <a:pt x="2832" y="4723"/>
                    </a:lnTo>
                    <a:lnTo>
                      <a:pt x="2800" y="4702"/>
                    </a:lnTo>
                    <a:lnTo>
                      <a:pt x="2768" y="4681"/>
                    </a:lnTo>
                    <a:lnTo>
                      <a:pt x="2736" y="4660"/>
                    </a:lnTo>
                    <a:lnTo>
                      <a:pt x="2663" y="4660"/>
                    </a:lnTo>
                    <a:lnTo>
                      <a:pt x="1384" y="4734"/>
                    </a:lnTo>
                    <a:lnTo>
                      <a:pt x="1110" y="4269"/>
                    </a:lnTo>
                    <a:lnTo>
                      <a:pt x="1067" y="4184"/>
                    </a:lnTo>
                    <a:lnTo>
                      <a:pt x="972" y="3952"/>
                    </a:lnTo>
                    <a:lnTo>
                      <a:pt x="909" y="3793"/>
                    </a:lnTo>
                    <a:lnTo>
                      <a:pt x="835" y="3593"/>
                    </a:lnTo>
                    <a:lnTo>
                      <a:pt x="772" y="3360"/>
                    </a:lnTo>
                    <a:lnTo>
                      <a:pt x="698" y="3107"/>
                    </a:lnTo>
                    <a:lnTo>
                      <a:pt x="624" y="2832"/>
                    </a:lnTo>
                    <a:lnTo>
                      <a:pt x="571" y="2526"/>
                    </a:lnTo>
                    <a:lnTo>
                      <a:pt x="518" y="2188"/>
                    </a:lnTo>
                    <a:lnTo>
                      <a:pt x="476" y="1839"/>
                    </a:lnTo>
                    <a:lnTo>
                      <a:pt x="455" y="1469"/>
                    </a:lnTo>
                    <a:lnTo>
                      <a:pt x="455" y="1089"/>
                    </a:lnTo>
                    <a:lnTo>
                      <a:pt x="476" y="677"/>
                    </a:lnTo>
                    <a:lnTo>
                      <a:pt x="497" y="476"/>
                    </a:lnTo>
                    <a:lnTo>
                      <a:pt x="518" y="265"/>
                    </a:lnTo>
                    <a:lnTo>
                      <a:pt x="518" y="212"/>
                    </a:lnTo>
                    <a:lnTo>
                      <a:pt x="518" y="170"/>
                    </a:lnTo>
                    <a:lnTo>
                      <a:pt x="497" y="128"/>
                    </a:lnTo>
                    <a:lnTo>
                      <a:pt x="476" y="96"/>
                    </a:lnTo>
                    <a:lnTo>
                      <a:pt x="444" y="64"/>
                    </a:lnTo>
                    <a:lnTo>
                      <a:pt x="412" y="33"/>
                    </a:lnTo>
                    <a:lnTo>
                      <a:pt x="370" y="22"/>
                    </a:lnTo>
                    <a:lnTo>
                      <a:pt x="328" y="12"/>
                    </a:lnTo>
                    <a:lnTo>
                      <a:pt x="275" y="1"/>
                    </a:lnTo>
                    <a:close/>
                  </a:path>
                </a:pathLst>
              </a:custGeom>
              <a:solidFill>
                <a:srgbClr val="F7A3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8"/>
              <p:cNvSpPr/>
              <p:nvPr/>
            </p:nvSpPr>
            <p:spPr>
              <a:xfrm>
                <a:off x="4933850" y="3144825"/>
                <a:ext cx="48625" cy="34100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1364" extrusionOk="0">
                    <a:moveTo>
                      <a:pt x="1659" y="1"/>
                    </a:moveTo>
                    <a:lnTo>
                      <a:pt x="1607" y="11"/>
                    </a:lnTo>
                    <a:lnTo>
                      <a:pt x="1564" y="32"/>
                    </a:lnTo>
                    <a:lnTo>
                      <a:pt x="128" y="899"/>
                    </a:lnTo>
                    <a:lnTo>
                      <a:pt x="85" y="930"/>
                    </a:lnTo>
                    <a:lnTo>
                      <a:pt x="54" y="962"/>
                    </a:lnTo>
                    <a:lnTo>
                      <a:pt x="33" y="1004"/>
                    </a:lnTo>
                    <a:lnTo>
                      <a:pt x="11" y="1057"/>
                    </a:lnTo>
                    <a:lnTo>
                      <a:pt x="1" y="1099"/>
                    </a:lnTo>
                    <a:lnTo>
                      <a:pt x="11" y="1152"/>
                    </a:lnTo>
                    <a:lnTo>
                      <a:pt x="22" y="1195"/>
                    </a:lnTo>
                    <a:lnTo>
                      <a:pt x="43" y="1247"/>
                    </a:lnTo>
                    <a:lnTo>
                      <a:pt x="85" y="1300"/>
                    </a:lnTo>
                    <a:lnTo>
                      <a:pt x="138" y="1332"/>
                    </a:lnTo>
                    <a:lnTo>
                      <a:pt x="191" y="1364"/>
                    </a:lnTo>
                    <a:lnTo>
                      <a:pt x="254" y="1364"/>
                    </a:lnTo>
                    <a:lnTo>
                      <a:pt x="328" y="1353"/>
                    </a:lnTo>
                    <a:lnTo>
                      <a:pt x="392" y="1332"/>
                    </a:lnTo>
                    <a:lnTo>
                      <a:pt x="1818" y="466"/>
                    </a:lnTo>
                    <a:lnTo>
                      <a:pt x="1860" y="434"/>
                    </a:lnTo>
                    <a:lnTo>
                      <a:pt x="1892" y="402"/>
                    </a:lnTo>
                    <a:lnTo>
                      <a:pt x="1924" y="360"/>
                    </a:lnTo>
                    <a:lnTo>
                      <a:pt x="1934" y="307"/>
                    </a:lnTo>
                    <a:lnTo>
                      <a:pt x="1945" y="265"/>
                    </a:lnTo>
                    <a:lnTo>
                      <a:pt x="1945" y="212"/>
                    </a:lnTo>
                    <a:lnTo>
                      <a:pt x="1934" y="159"/>
                    </a:lnTo>
                    <a:lnTo>
                      <a:pt x="1902" y="117"/>
                    </a:lnTo>
                    <a:lnTo>
                      <a:pt x="1881" y="75"/>
                    </a:lnTo>
                    <a:lnTo>
                      <a:pt x="1839" y="43"/>
                    </a:lnTo>
                    <a:lnTo>
                      <a:pt x="1797" y="22"/>
                    </a:lnTo>
                    <a:lnTo>
                      <a:pt x="17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8"/>
              <p:cNvSpPr/>
              <p:nvPr/>
            </p:nvSpPr>
            <p:spPr>
              <a:xfrm>
                <a:off x="5111075" y="3120525"/>
                <a:ext cx="40950" cy="23000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920" extrusionOk="0">
                    <a:moveTo>
                      <a:pt x="243" y="1"/>
                    </a:moveTo>
                    <a:lnTo>
                      <a:pt x="191" y="11"/>
                    </a:lnTo>
                    <a:lnTo>
                      <a:pt x="148" y="33"/>
                    </a:lnTo>
                    <a:lnTo>
                      <a:pt x="106" y="54"/>
                    </a:lnTo>
                    <a:lnTo>
                      <a:pt x="74" y="85"/>
                    </a:lnTo>
                    <a:lnTo>
                      <a:pt x="43" y="128"/>
                    </a:lnTo>
                    <a:lnTo>
                      <a:pt x="22" y="170"/>
                    </a:lnTo>
                    <a:lnTo>
                      <a:pt x="0" y="223"/>
                    </a:lnTo>
                    <a:lnTo>
                      <a:pt x="0" y="276"/>
                    </a:lnTo>
                    <a:lnTo>
                      <a:pt x="11" y="318"/>
                    </a:lnTo>
                    <a:lnTo>
                      <a:pt x="22" y="371"/>
                    </a:lnTo>
                    <a:lnTo>
                      <a:pt x="53" y="413"/>
                    </a:lnTo>
                    <a:lnTo>
                      <a:pt x="85" y="445"/>
                    </a:lnTo>
                    <a:lnTo>
                      <a:pt x="127" y="476"/>
                    </a:lnTo>
                    <a:lnTo>
                      <a:pt x="169" y="497"/>
                    </a:lnTo>
                    <a:lnTo>
                      <a:pt x="1300" y="899"/>
                    </a:lnTo>
                    <a:lnTo>
                      <a:pt x="1342" y="920"/>
                    </a:lnTo>
                    <a:lnTo>
                      <a:pt x="1384" y="920"/>
                    </a:lnTo>
                    <a:lnTo>
                      <a:pt x="1458" y="909"/>
                    </a:lnTo>
                    <a:lnTo>
                      <a:pt x="1522" y="878"/>
                    </a:lnTo>
                    <a:lnTo>
                      <a:pt x="1585" y="825"/>
                    </a:lnTo>
                    <a:lnTo>
                      <a:pt x="1606" y="793"/>
                    </a:lnTo>
                    <a:lnTo>
                      <a:pt x="1617" y="751"/>
                    </a:lnTo>
                    <a:lnTo>
                      <a:pt x="1638" y="698"/>
                    </a:lnTo>
                    <a:lnTo>
                      <a:pt x="1638" y="656"/>
                    </a:lnTo>
                    <a:lnTo>
                      <a:pt x="1627" y="603"/>
                    </a:lnTo>
                    <a:lnTo>
                      <a:pt x="1617" y="561"/>
                    </a:lnTo>
                    <a:lnTo>
                      <a:pt x="1585" y="519"/>
                    </a:lnTo>
                    <a:lnTo>
                      <a:pt x="1553" y="476"/>
                    </a:lnTo>
                    <a:lnTo>
                      <a:pt x="1511" y="445"/>
                    </a:lnTo>
                    <a:lnTo>
                      <a:pt x="1469" y="423"/>
                    </a:lnTo>
                    <a:lnTo>
                      <a:pt x="338" y="22"/>
                    </a:lnTo>
                    <a:lnTo>
                      <a:pt x="296" y="11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8"/>
              <p:cNvSpPr/>
              <p:nvPr/>
            </p:nvSpPr>
            <p:spPr>
              <a:xfrm>
                <a:off x="5002000" y="3295375"/>
                <a:ext cx="176450" cy="156900"/>
              </a:xfrm>
              <a:custGeom>
                <a:avLst/>
                <a:gdLst/>
                <a:ahLst/>
                <a:cxnLst/>
                <a:rect l="l" t="t" r="r" b="b"/>
                <a:pathLst>
                  <a:path w="7058" h="6276" extrusionOk="0">
                    <a:moveTo>
                      <a:pt x="4881" y="0"/>
                    </a:moveTo>
                    <a:lnTo>
                      <a:pt x="4723" y="11"/>
                    </a:lnTo>
                    <a:lnTo>
                      <a:pt x="4564" y="32"/>
                    </a:lnTo>
                    <a:lnTo>
                      <a:pt x="1247" y="698"/>
                    </a:lnTo>
                    <a:lnTo>
                      <a:pt x="1099" y="740"/>
                    </a:lnTo>
                    <a:lnTo>
                      <a:pt x="951" y="793"/>
                    </a:lnTo>
                    <a:lnTo>
                      <a:pt x="814" y="867"/>
                    </a:lnTo>
                    <a:lnTo>
                      <a:pt x="677" y="941"/>
                    </a:lnTo>
                    <a:lnTo>
                      <a:pt x="560" y="1036"/>
                    </a:lnTo>
                    <a:lnTo>
                      <a:pt x="455" y="1131"/>
                    </a:lnTo>
                    <a:lnTo>
                      <a:pt x="349" y="1247"/>
                    </a:lnTo>
                    <a:lnTo>
                      <a:pt x="265" y="1363"/>
                    </a:lnTo>
                    <a:lnTo>
                      <a:pt x="191" y="1490"/>
                    </a:lnTo>
                    <a:lnTo>
                      <a:pt x="127" y="1627"/>
                    </a:lnTo>
                    <a:lnTo>
                      <a:pt x="74" y="1765"/>
                    </a:lnTo>
                    <a:lnTo>
                      <a:pt x="32" y="1912"/>
                    </a:lnTo>
                    <a:lnTo>
                      <a:pt x="11" y="2060"/>
                    </a:lnTo>
                    <a:lnTo>
                      <a:pt x="0" y="2219"/>
                    </a:lnTo>
                    <a:lnTo>
                      <a:pt x="11" y="2377"/>
                    </a:lnTo>
                    <a:lnTo>
                      <a:pt x="32" y="2525"/>
                    </a:lnTo>
                    <a:lnTo>
                      <a:pt x="64" y="2694"/>
                    </a:lnTo>
                    <a:lnTo>
                      <a:pt x="127" y="2969"/>
                    </a:lnTo>
                    <a:lnTo>
                      <a:pt x="687" y="5747"/>
                    </a:lnTo>
                    <a:lnTo>
                      <a:pt x="698" y="5811"/>
                    </a:lnTo>
                    <a:lnTo>
                      <a:pt x="719" y="5874"/>
                    </a:lnTo>
                    <a:lnTo>
                      <a:pt x="751" y="5927"/>
                    </a:lnTo>
                    <a:lnTo>
                      <a:pt x="782" y="5990"/>
                    </a:lnTo>
                    <a:lnTo>
                      <a:pt x="867" y="6085"/>
                    </a:lnTo>
                    <a:lnTo>
                      <a:pt x="962" y="6159"/>
                    </a:lnTo>
                    <a:lnTo>
                      <a:pt x="1078" y="6223"/>
                    </a:lnTo>
                    <a:lnTo>
                      <a:pt x="1194" y="6254"/>
                    </a:lnTo>
                    <a:lnTo>
                      <a:pt x="1258" y="6265"/>
                    </a:lnTo>
                    <a:lnTo>
                      <a:pt x="1321" y="6275"/>
                    </a:lnTo>
                    <a:lnTo>
                      <a:pt x="1395" y="6265"/>
                    </a:lnTo>
                    <a:lnTo>
                      <a:pt x="1458" y="6254"/>
                    </a:lnTo>
                    <a:lnTo>
                      <a:pt x="1522" y="6244"/>
                    </a:lnTo>
                    <a:lnTo>
                      <a:pt x="1585" y="6223"/>
                    </a:lnTo>
                    <a:lnTo>
                      <a:pt x="1638" y="6191"/>
                    </a:lnTo>
                    <a:lnTo>
                      <a:pt x="1701" y="6159"/>
                    </a:lnTo>
                    <a:lnTo>
                      <a:pt x="1796" y="6075"/>
                    </a:lnTo>
                    <a:lnTo>
                      <a:pt x="1870" y="5980"/>
                    </a:lnTo>
                    <a:lnTo>
                      <a:pt x="1934" y="5863"/>
                    </a:lnTo>
                    <a:lnTo>
                      <a:pt x="1965" y="5747"/>
                    </a:lnTo>
                    <a:lnTo>
                      <a:pt x="1976" y="5684"/>
                    </a:lnTo>
                    <a:lnTo>
                      <a:pt x="1987" y="5620"/>
                    </a:lnTo>
                    <a:lnTo>
                      <a:pt x="1976" y="5557"/>
                    </a:lnTo>
                    <a:lnTo>
                      <a:pt x="1965" y="5483"/>
                    </a:lnTo>
                    <a:lnTo>
                      <a:pt x="1490" y="3085"/>
                    </a:lnTo>
                    <a:lnTo>
                      <a:pt x="1479" y="3001"/>
                    </a:lnTo>
                    <a:lnTo>
                      <a:pt x="1490" y="2927"/>
                    </a:lnTo>
                    <a:lnTo>
                      <a:pt x="1511" y="2853"/>
                    </a:lnTo>
                    <a:lnTo>
                      <a:pt x="1543" y="2789"/>
                    </a:lnTo>
                    <a:lnTo>
                      <a:pt x="1585" y="2736"/>
                    </a:lnTo>
                    <a:lnTo>
                      <a:pt x="1648" y="2684"/>
                    </a:lnTo>
                    <a:lnTo>
                      <a:pt x="1712" y="2652"/>
                    </a:lnTo>
                    <a:lnTo>
                      <a:pt x="1786" y="2631"/>
                    </a:lnTo>
                    <a:lnTo>
                      <a:pt x="4818" y="2018"/>
                    </a:lnTo>
                    <a:lnTo>
                      <a:pt x="4892" y="2008"/>
                    </a:lnTo>
                    <a:lnTo>
                      <a:pt x="4976" y="2018"/>
                    </a:lnTo>
                    <a:lnTo>
                      <a:pt x="5040" y="2039"/>
                    </a:lnTo>
                    <a:lnTo>
                      <a:pt x="5103" y="2071"/>
                    </a:lnTo>
                    <a:lnTo>
                      <a:pt x="5166" y="2124"/>
                    </a:lnTo>
                    <a:lnTo>
                      <a:pt x="5209" y="2177"/>
                    </a:lnTo>
                    <a:lnTo>
                      <a:pt x="5251" y="2240"/>
                    </a:lnTo>
                    <a:lnTo>
                      <a:pt x="5272" y="2314"/>
                    </a:lnTo>
                    <a:lnTo>
                      <a:pt x="5758" y="4722"/>
                    </a:lnTo>
                    <a:lnTo>
                      <a:pt x="5768" y="4786"/>
                    </a:lnTo>
                    <a:lnTo>
                      <a:pt x="5800" y="4849"/>
                    </a:lnTo>
                    <a:lnTo>
                      <a:pt x="5821" y="4902"/>
                    </a:lnTo>
                    <a:lnTo>
                      <a:pt x="5853" y="4965"/>
                    </a:lnTo>
                    <a:lnTo>
                      <a:pt x="5937" y="5061"/>
                    </a:lnTo>
                    <a:lnTo>
                      <a:pt x="6033" y="5134"/>
                    </a:lnTo>
                    <a:lnTo>
                      <a:pt x="6149" y="5198"/>
                    </a:lnTo>
                    <a:lnTo>
                      <a:pt x="6265" y="5240"/>
                    </a:lnTo>
                    <a:lnTo>
                      <a:pt x="6328" y="5240"/>
                    </a:lnTo>
                    <a:lnTo>
                      <a:pt x="6402" y="5251"/>
                    </a:lnTo>
                    <a:lnTo>
                      <a:pt x="6466" y="5240"/>
                    </a:lnTo>
                    <a:lnTo>
                      <a:pt x="6529" y="5240"/>
                    </a:lnTo>
                    <a:lnTo>
                      <a:pt x="6592" y="5219"/>
                    </a:lnTo>
                    <a:lnTo>
                      <a:pt x="6656" y="5198"/>
                    </a:lnTo>
                    <a:lnTo>
                      <a:pt x="6719" y="5166"/>
                    </a:lnTo>
                    <a:lnTo>
                      <a:pt x="6772" y="5134"/>
                    </a:lnTo>
                    <a:lnTo>
                      <a:pt x="6867" y="5050"/>
                    </a:lnTo>
                    <a:lnTo>
                      <a:pt x="6952" y="4955"/>
                    </a:lnTo>
                    <a:lnTo>
                      <a:pt x="7004" y="4839"/>
                    </a:lnTo>
                    <a:lnTo>
                      <a:pt x="7047" y="4722"/>
                    </a:lnTo>
                    <a:lnTo>
                      <a:pt x="7057" y="4659"/>
                    </a:lnTo>
                    <a:lnTo>
                      <a:pt x="7057" y="4596"/>
                    </a:lnTo>
                    <a:lnTo>
                      <a:pt x="7057" y="4532"/>
                    </a:lnTo>
                    <a:lnTo>
                      <a:pt x="7047" y="4458"/>
                    </a:lnTo>
                    <a:lnTo>
                      <a:pt x="6487" y="1680"/>
                    </a:lnTo>
                    <a:lnTo>
                      <a:pt x="6423" y="1416"/>
                    </a:lnTo>
                    <a:lnTo>
                      <a:pt x="6392" y="1247"/>
                    </a:lnTo>
                    <a:lnTo>
                      <a:pt x="6360" y="1088"/>
                    </a:lnTo>
                    <a:lnTo>
                      <a:pt x="6297" y="951"/>
                    </a:lnTo>
                    <a:lnTo>
                      <a:pt x="6233" y="803"/>
                    </a:lnTo>
                    <a:lnTo>
                      <a:pt x="6159" y="676"/>
                    </a:lnTo>
                    <a:lnTo>
                      <a:pt x="6064" y="560"/>
                    </a:lnTo>
                    <a:lnTo>
                      <a:pt x="5959" y="444"/>
                    </a:lnTo>
                    <a:lnTo>
                      <a:pt x="5853" y="349"/>
                    </a:lnTo>
                    <a:lnTo>
                      <a:pt x="5737" y="264"/>
                    </a:lnTo>
                    <a:lnTo>
                      <a:pt x="5599" y="180"/>
                    </a:lnTo>
                    <a:lnTo>
                      <a:pt x="5473" y="117"/>
                    </a:lnTo>
                    <a:lnTo>
                      <a:pt x="5325" y="74"/>
                    </a:lnTo>
                    <a:lnTo>
                      <a:pt x="5187" y="32"/>
                    </a:lnTo>
                    <a:lnTo>
                      <a:pt x="5029" y="11"/>
                    </a:lnTo>
                    <a:lnTo>
                      <a:pt x="48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8"/>
              <p:cNvSpPr/>
              <p:nvPr/>
            </p:nvSpPr>
            <p:spPr>
              <a:xfrm>
                <a:off x="4773275" y="2937775"/>
                <a:ext cx="355250" cy="366875"/>
              </a:xfrm>
              <a:custGeom>
                <a:avLst/>
                <a:gdLst/>
                <a:ahLst/>
                <a:cxnLst/>
                <a:rect l="l" t="t" r="r" b="b"/>
                <a:pathLst>
                  <a:path w="14210" h="14675" extrusionOk="0">
                    <a:moveTo>
                      <a:pt x="11579" y="0"/>
                    </a:moveTo>
                    <a:lnTo>
                      <a:pt x="11452" y="11"/>
                    </a:lnTo>
                    <a:lnTo>
                      <a:pt x="11336" y="22"/>
                    </a:lnTo>
                    <a:lnTo>
                      <a:pt x="11209" y="43"/>
                    </a:lnTo>
                    <a:lnTo>
                      <a:pt x="9139" y="465"/>
                    </a:lnTo>
                    <a:lnTo>
                      <a:pt x="3572" y="1585"/>
                    </a:lnTo>
                    <a:lnTo>
                      <a:pt x="3445" y="1617"/>
                    </a:lnTo>
                    <a:lnTo>
                      <a:pt x="3329" y="1649"/>
                    </a:lnTo>
                    <a:lnTo>
                      <a:pt x="3202" y="1691"/>
                    </a:lnTo>
                    <a:lnTo>
                      <a:pt x="3086" y="1733"/>
                    </a:lnTo>
                    <a:lnTo>
                      <a:pt x="2864" y="1839"/>
                    </a:lnTo>
                    <a:lnTo>
                      <a:pt x="2663" y="1965"/>
                    </a:lnTo>
                    <a:lnTo>
                      <a:pt x="2473" y="2113"/>
                    </a:lnTo>
                    <a:lnTo>
                      <a:pt x="2293" y="2282"/>
                    </a:lnTo>
                    <a:lnTo>
                      <a:pt x="2135" y="2451"/>
                    </a:lnTo>
                    <a:lnTo>
                      <a:pt x="1987" y="2652"/>
                    </a:lnTo>
                    <a:lnTo>
                      <a:pt x="1871" y="2853"/>
                    </a:lnTo>
                    <a:lnTo>
                      <a:pt x="1765" y="3075"/>
                    </a:lnTo>
                    <a:lnTo>
                      <a:pt x="1681" y="3297"/>
                    </a:lnTo>
                    <a:lnTo>
                      <a:pt x="1628" y="3529"/>
                    </a:lnTo>
                    <a:lnTo>
                      <a:pt x="1586" y="3772"/>
                    </a:lnTo>
                    <a:lnTo>
                      <a:pt x="1575" y="4015"/>
                    </a:lnTo>
                    <a:lnTo>
                      <a:pt x="1575" y="4142"/>
                    </a:lnTo>
                    <a:lnTo>
                      <a:pt x="1586" y="4268"/>
                    </a:lnTo>
                    <a:lnTo>
                      <a:pt x="1596" y="4395"/>
                    </a:lnTo>
                    <a:lnTo>
                      <a:pt x="1628" y="4522"/>
                    </a:lnTo>
                    <a:lnTo>
                      <a:pt x="1649" y="4617"/>
                    </a:lnTo>
                    <a:lnTo>
                      <a:pt x="1512" y="4628"/>
                    </a:lnTo>
                    <a:lnTo>
                      <a:pt x="1385" y="4638"/>
                    </a:lnTo>
                    <a:lnTo>
                      <a:pt x="1248" y="4670"/>
                    </a:lnTo>
                    <a:lnTo>
                      <a:pt x="1110" y="4712"/>
                    </a:lnTo>
                    <a:lnTo>
                      <a:pt x="983" y="4775"/>
                    </a:lnTo>
                    <a:lnTo>
                      <a:pt x="846" y="4849"/>
                    </a:lnTo>
                    <a:lnTo>
                      <a:pt x="709" y="4955"/>
                    </a:lnTo>
                    <a:lnTo>
                      <a:pt x="571" y="5071"/>
                    </a:lnTo>
                    <a:lnTo>
                      <a:pt x="487" y="5166"/>
                    </a:lnTo>
                    <a:lnTo>
                      <a:pt x="413" y="5261"/>
                    </a:lnTo>
                    <a:lnTo>
                      <a:pt x="339" y="5357"/>
                    </a:lnTo>
                    <a:lnTo>
                      <a:pt x="276" y="5452"/>
                    </a:lnTo>
                    <a:lnTo>
                      <a:pt x="212" y="5557"/>
                    </a:lnTo>
                    <a:lnTo>
                      <a:pt x="159" y="5673"/>
                    </a:lnTo>
                    <a:lnTo>
                      <a:pt x="117" y="5779"/>
                    </a:lnTo>
                    <a:lnTo>
                      <a:pt x="85" y="5895"/>
                    </a:lnTo>
                    <a:lnTo>
                      <a:pt x="54" y="6011"/>
                    </a:lnTo>
                    <a:lnTo>
                      <a:pt x="33" y="6128"/>
                    </a:lnTo>
                    <a:lnTo>
                      <a:pt x="12" y="6244"/>
                    </a:lnTo>
                    <a:lnTo>
                      <a:pt x="12" y="6371"/>
                    </a:lnTo>
                    <a:lnTo>
                      <a:pt x="1" y="6487"/>
                    </a:lnTo>
                    <a:lnTo>
                      <a:pt x="12" y="6614"/>
                    </a:lnTo>
                    <a:lnTo>
                      <a:pt x="22" y="6730"/>
                    </a:lnTo>
                    <a:lnTo>
                      <a:pt x="43" y="6857"/>
                    </a:lnTo>
                    <a:lnTo>
                      <a:pt x="1353" y="13311"/>
                    </a:lnTo>
                    <a:lnTo>
                      <a:pt x="1395" y="13491"/>
                    </a:lnTo>
                    <a:lnTo>
                      <a:pt x="1459" y="13649"/>
                    </a:lnTo>
                    <a:lnTo>
                      <a:pt x="1533" y="13808"/>
                    </a:lnTo>
                    <a:lnTo>
                      <a:pt x="1628" y="13945"/>
                    </a:lnTo>
                    <a:lnTo>
                      <a:pt x="1723" y="14082"/>
                    </a:lnTo>
                    <a:lnTo>
                      <a:pt x="1839" y="14209"/>
                    </a:lnTo>
                    <a:lnTo>
                      <a:pt x="1976" y="14315"/>
                    </a:lnTo>
                    <a:lnTo>
                      <a:pt x="2114" y="14410"/>
                    </a:lnTo>
                    <a:lnTo>
                      <a:pt x="2251" y="14494"/>
                    </a:lnTo>
                    <a:lnTo>
                      <a:pt x="2410" y="14558"/>
                    </a:lnTo>
                    <a:lnTo>
                      <a:pt x="2568" y="14611"/>
                    </a:lnTo>
                    <a:lnTo>
                      <a:pt x="2737" y="14653"/>
                    </a:lnTo>
                    <a:lnTo>
                      <a:pt x="2906" y="14664"/>
                    </a:lnTo>
                    <a:lnTo>
                      <a:pt x="3075" y="14674"/>
                    </a:lnTo>
                    <a:lnTo>
                      <a:pt x="3255" y="14653"/>
                    </a:lnTo>
                    <a:lnTo>
                      <a:pt x="3434" y="14621"/>
                    </a:lnTo>
                    <a:lnTo>
                      <a:pt x="3593" y="14568"/>
                    </a:lnTo>
                    <a:lnTo>
                      <a:pt x="3751" y="14494"/>
                    </a:lnTo>
                    <a:lnTo>
                      <a:pt x="3889" y="14421"/>
                    </a:lnTo>
                    <a:lnTo>
                      <a:pt x="4026" y="14325"/>
                    </a:lnTo>
                    <a:lnTo>
                      <a:pt x="4142" y="14220"/>
                    </a:lnTo>
                    <a:lnTo>
                      <a:pt x="4258" y="14104"/>
                    </a:lnTo>
                    <a:lnTo>
                      <a:pt x="4353" y="13977"/>
                    </a:lnTo>
                    <a:lnTo>
                      <a:pt x="4448" y="13840"/>
                    </a:lnTo>
                    <a:lnTo>
                      <a:pt x="4522" y="13692"/>
                    </a:lnTo>
                    <a:lnTo>
                      <a:pt x="4575" y="13544"/>
                    </a:lnTo>
                    <a:lnTo>
                      <a:pt x="4628" y="13385"/>
                    </a:lnTo>
                    <a:lnTo>
                      <a:pt x="4660" y="13216"/>
                    </a:lnTo>
                    <a:lnTo>
                      <a:pt x="4681" y="13058"/>
                    </a:lnTo>
                    <a:lnTo>
                      <a:pt x="4691" y="12889"/>
                    </a:lnTo>
                    <a:lnTo>
                      <a:pt x="4681" y="12720"/>
                    </a:lnTo>
                    <a:lnTo>
                      <a:pt x="4649" y="12551"/>
                    </a:lnTo>
                    <a:lnTo>
                      <a:pt x="3783" y="8241"/>
                    </a:lnTo>
                    <a:lnTo>
                      <a:pt x="3762" y="8093"/>
                    </a:lnTo>
                    <a:lnTo>
                      <a:pt x="3751" y="7945"/>
                    </a:lnTo>
                    <a:lnTo>
                      <a:pt x="3762" y="7807"/>
                    </a:lnTo>
                    <a:lnTo>
                      <a:pt x="3783" y="7659"/>
                    </a:lnTo>
                    <a:lnTo>
                      <a:pt x="3815" y="7522"/>
                    </a:lnTo>
                    <a:lnTo>
                      <a:pt x="3867" y="7395"/>
                    </a:lnTo>
                    <a:lnTo>
                      <a:pt x="3920" y="7269"/>
                    </a:lnTo>
                    <a:lnTo>
                      <a:pt x="3994" y="7142"/>
                    </a:lnTo>
                    <a:lnTo>
                      <a:pt x="4079" y="7036"/>
                    </a:lnTo>
                    <a:lnTo>
                      <a:pt x="4174" y="6931"/>
                    </a:lnTo>
                    <a:lnTo>
                      <a:pt x="4279" y="6835"/>
                    </a:lnTo>
                    <a:lnTo>
                      <a:pt x="4385" y="6751"/>
                    </a:lnTo>
                    <a:lnTo>
                      <a:pt x="4512" y="6666"/>
                    </a:lnTo>
                    <a:lnTo>
                      <a:pt x="4639" y="6603"/>
                    </a:lnTo>
                    <a:lnTo>
                      <a:pt x="4776" y="6561"/>
                    </a:lnTo>
                    <a:lnTo>
                      <a:pt x="4924" y="6519"/>
                    </a:lnTo>
                    <a:lnTo>
                      <a:pt x="11780" y="5135"/>
                    </a:lnTo>
                    <a:lnTo>
                      <a:pt x="12213" y="5050"/>
                    </a:lnTo>
                    <a:lnTo>
                      <a:pt x="12393" y="5008"/>
                    </a:lnTo>
                    <a:lnTo>
                      <a:pt x="12551" y="4955"/>
                    </a:lnTo>
                    <a:lnTo>
                      <a:pt x="12720" y="4892"/>
                    </a:lnTo>
                    <a:lnTo>
                      <a:pt x="12868" y="4818"/>
                    </a:lnTo>
                    <a:lnTo>
                      <a:pt x="13016" y="4733"/>
                    </a:lnTo>
                    <a:lnTo>
                      <a:pt x="13153" y="4649"/>
                    </a:lnTo>
                    <a:lnTo>
                      <a:pt x="13291" y="4543"/>
                    </a:lnTo>
                    <a:lnTo>
                      <a:pt x="13417" y="4437"/>
                    </a:lnTo>
                    <a:lnTo>
                      <a:pt x="13534" y="4311"/>
                    </a:lnTo>
                    <a:lnTo>
                      <a:pt x="13639" y="4194"/>
                    </a:lnTo>
                    <a:lnTo>
                      <a:pt x="13745" y="4057"/>
                    </a:lnTo>
                    <a:lnTo>
                      <a:pt x="13840" y="3920"/>
                    </a:lnTo>
                    <a:lnTo>
                      <a:pt x="13924" y="3772"/>
                    </a:lnTo>
                    <a:lnTo>
                      <a:pt x="13988" y="3624"/>
                    </a:lnTo>
                    <a:lnTo>
                      <a:pt x="14051" y="3476"/>
                    </a:lnTo>
                    <a:lnTo>
                      <a:pt x="14115" y="3318"/>
                    </a:lnTo>
                    <a:lnTo>
                      <a:pt x="14146" y="3170"/>
                    </a:lnTo>
                    <a:lnTo>
                      <a:pt x="14178" y="3022"/>
                    </a:lnTo>
                    <a:lnTo>
                      <a:pt x="14199" y="2874"/>
                    </a:lnTo>
                    <a:lnTo>
                      <a:pt x="14210" y="2726"/>
                    </a:lnTo>
                    <a:lnTo>
                      <a:pt x="14210" y="2578"/>
                    </a:lnTo>
                    <a:lnTo>
                      <a:pt x="14199" y="2420"/>
                    </a:lnTo>
                    <a:lnTo>
                      <a:pt x="14189" y="2272"/>
                    </a:lnTo>
                    <a:lnTo>
                      <a:pt x="14157" y="2113"/>
                    </a:lnTo>
                    <a:lnTo>
                      <a:pt x="14136" y="1997"/>
                    </a:lnTo>
                    <a:lnTo>
                      <a:pt x="14104" y="1870"/>
                    </a:lnTo>
                    <a:lnTo>
                      <a:pt x="14072" y="1744"/>
                    </a:lnTo>
                    <a:lnTo>
                      <a:pt x="13988" y="1511"/>
                    </a:lnTo>
                    <a:lnTo>
                      <a:pt x="13882" y="1289"/>
                    </a:lnTo>
                    <a:lnTo>
                      <a:pt x="13755" y="1078"/>
                    </a:lnTo>
                    <a:lnTo>
                      <a:pt x="13608" y="888"/>
                    </a:lnTo>
                    <a:lnTo>
                      <a:pt x="13438" y="719"/>
                    </a:lnTo>
                    <a:lnTo>
                      <a:pt x="13269" y="550"/>
                    </a:lnTo>
                    <a:lnTo>
                      <a:pt x="13069" y="412"/>
                    </a:lnTo>
                    <a:lnTo>
                      <a:pt x="12868" y="286"/>
                    </a:lnTo>
                    <a:lnTo>
                      <a:pt x="12657" y="191"/>
                    </a:lnTo>
                    <a:lnTo>
                      <a:pt x="12424" y="106"/>
                    </a:lnTo>
                    <a:lnTo>
                      <a:pt x="12192" y="43"/>
                    </a:lnTo>
                    <a:lnTo>
                      <a:pt x="11949" y="11"/>
                    </a:lnTo>
                    <a:lnTo>
                      <a:pt x="117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8"/>
              <p:cNvSpPr/>
              <p:nvPr/>
            </p:nvSpPr>
            <p:spPr>
              <a:xfrm>
                <a:off x="4775925" y="3264475"/>
                <a:ext cx="85075" cy="85325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3413" extrusionOk="0">
                    <a:moveTo>
                      <a:pt x="1712" y="0"/>
                    </a:moveTo>
                    <a:lnTo>
                      <a:pt x="1543" y="11"/>
                    </a:lnTo>
                    <a:lnTo>
                      <a:pt x="1363" y="43"/>
                    </a:lnTo>
                    <a:lnTo>
                      <a:pt x="1194" y="85"/>
                    </a:lnTo>
                    <a:lnTo>
                      <a:pt x="1036" y="138"/>
                    </a:lnTo>
                    <a:lnTo>
                      <a:pt x="888" y="212"/>
                    </a:lnTo>
                    <a:lnTo>
                      <a:pt x="740" y="296"/>
                    </a:lnTo>
                    <a:lnTo>
                      <a:pt x="613" y="402"/>
                    </a:lnTo>
                    <a:lnTo>
                      <a:pt x="487" y="507"/>
                    </a:lnTo>
                    <a:lnTo>
                      <a:pt x="381" y="634"/>
                    </a:lnTo>
                    <a:lnTo>
                      <a:pt x="286" y="761"/>
                    </a:lnTo>
                    <a:lnTo>
                      <a:pt x="201" y="909"/>
                    </a:lnTo>
                    <a:lnTo>
                      <a:pt x="127" y="1057"/>
                    </a:lnTo>
                    <a:lnTo>
                      <a:pt x="75" y="1205"/>
                    </a:lnTo>
                    <a:lnTo>
                      <a:pt x="32" y="1363"/>
                    </a:lnTo>
                    <a:lnTo>
                      <a:pt x="11" y="1532"/>
                    </a:lnTo>
                    <a:lnTo>
                      <a:pt x="1" y="1701"/>
                    </a:lnTo>
                    <a:lnTo>
                      <a:pt x="11" y="1870"/>
                    </a:lnTo>
                    <a:lnTo>
                      <a:pt x="32" y="2039"/>
                    </a:lnTo>
                    <a:lnTo>
                      <a:pt x="75" y="2208"/>
                    </a:lnTo>
                    <a:lnTo>
                      <a:pt x="138" y="2367"/>
                    </a:lnTo>
                    <a:lnTo>
                      <a:pt x="212" y="2525"/>
                    </a:lnTo>
                    <a:lnTo>
                      <a:pt x="296" y="2662"/>
                    </a:lnTo>
                    <a:lnTo>
                      <a:pt x="402" y="2800"/>
                    </a:lnTo>
                    <a:lnTo>
                      <a:pt x="508" y="2916"/>
                    </a:lnTo>
                    <a:lnTo>
                      <a:pt x="634" y="3022"/>
                    </a:lnTo>
                    <a:lnTo>
                      <a:pt x="761" y="3127"/>
                    </a:lnTo>
                    <a:lnTo>
                      <a:pt x="899" y="3212"/>
                    </a:lnTo>
                    <a:lnTo>
                      <a:pt x="1046" y="3275"/>
                    </a:lnTo>
                    <a:lnTo>
                      <a:pt x="1205" y="3328"/>
                    </a:lnTo>
                    <a:lnTo>
                      <a:pt x="1363" y="3370"/>
                    </a:lnTo>
                    <a:lnTo>
                      <a:pt x="1532" y="3402"/>
                    </a:lnTo>
                    <a:lnTo>
                      <a:pt x="1701" y="3413"/>
                    </a:lnTo>
                    <a:lnTo>
                      <a:pt x="1870" y="3402"/>
                    </a:lnTo>
                    <a:lnTo>
                      <a:pt x="2039" y="3370"/>
                    </a:lnTo>
                    <a:lnTo>
                      <a:pt x="2209" y="3328"/>
                    </a:lnTo>
                    <a:lnTo>
                      <a:pt x="2367" y="3275"/>
                    </a:lnTo>
                    <a:lnTo>
                      <a:pt x="2515" y="3201"/>
                    </a:lnTo>
                    <a:lnTo>
                      <a:pt x="2663" y="3117"/>
                    </a:lnTo>
                    <a:lnTo>
                      <a:pt x="2790" y="3011"/>
                    </a:lnTo>
                    <a:lnTo>
                      <a:pt x="2916" y="2905"/>
                    </a:lnTo>
                    <a:lnTo>
                      <a:pt x="3022" y="2779"/>
                    </a:lnTo>
                    <a:lnTo>
                      <a:pt x="3117" y="2652"/>
                    </a:lnTo>
                    <a:lnTo>
                      <a:pt x="3202" y="2504"/>
                    </a:lnTo>
                    <a:lnTo>
                      <a:pt x="3275" y="2356"/>
                    </a:lnTo>
                    <a:lnTo>
                      <a:pt x="3328" y="2208"/>
                    </a:lnTo>
                    <a:lnTo>
                      <a:pt x="3371" y="2050"/>
                    </a:lnTo>
                    <a:lnTo>
                      <a:pt x="3392" y="1881"/>
                    </a:lnTo>
                    <a:lnTo>
                      <a:pt x="3402" y="1712"/>
                    </a:lnTo>
                    <a:lnTo>
                      <a:pt x="3392" y="1543"/>
                    </a:lnTo>
                    <a:lnTo>
                      <a:pt x="3371" y="1374"/>
                    </a:lnTo>
                    <a:lnTo>
                      <a:pt x="3328" y="1205"/>
                    </a:lnTo>
                    <a:lnTo>
                      <a:pt x="3265" y="1036"/>
                    </a:lnTo>
                    <a:lnTo>
                      <a:pt x="3191" y="888"/>
                    </a:lnTo>
                    <a:lnTo>
                      <a:pt x="3106" y="750"/>
                    </a:lnTo>
                    <a:lnTo>
                      <a:pt x="3011" y="613"/>
                    </a:lnTo>
                    <a:lnTo>
                      <a:pt x="2895" y="497"/>
                    </a:lnTo>
                    <a:lnTo>
                      <a:pt x="2779" y="391"/>
                    </a:lnTo>
                    <a:lnTo>
                      <a:pt x="2642" y="286"/>
                    </a:lnTo>
                    <a:lnTo>
                      <a:pt x="2504" y="201"/>
                    </a:lnTo>
                    <a:lnTo>
                      <a:pt x="2356" y="138"/>
                    </a:lnTo>
                    <a:lnTo>
                      <a:pt x="2198" y="85"/>
                    </a:lnTo>
                    <a:lnTo>
                      <a:pt x="2039" y="43"/>
                    </a:lnTo>
                    <a:lnTo>
                      <a:pt x="1881" y="11"/>
                    </a:lnTo>
                    <a:lnTo>
                      <a:pt x="1712" y="0"/>
                    </a:lnTo>
                    <a:close/>
                  </a:path>
                </a:pathLst>
              </a:custGeom>
              <a:solidFill>
                <a:srgbClr val="FCB2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8"/>
              <p:cNvSpPr/>
              <p:nvPr/>
            </p:nvSpPr>
            <p:spPr>
              <a:xfrm>
                <a:off x="4795725" y="3284275"/>
                <a:ext cx="45450" cy="45725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1829" extrusionOk="0">
                    <a:moveTo>
                      <a:pt x="857" y="1"/>
                    </a:moveTo>
                    <a:lnTo>
                      <a:pt x="772" y="11"/>
                    </a:lnTo>
                    <a:lnTo>
                      <a:pt x="688" y="32"/>
                    </a:lnTo>
                    <a:lnTo>
                      <a:pt x="603" y="53"/>
                    </a:lnTo>
                    <a:lnTo>
                      <a:pt x="519" y="85"/>
                    </a:lnTo>
                    <a:lnTo>
                      <a:pt x="434" y="138"/>
                    </a:lnTo>
                    <a:lnTo>
                      <a:pt x="360" y="191"/>
                    </a:lnTo>
                    <a:lnTo>
                      <a:pt x="286" y="244"/>
                    </a:lnTo>
                    <a:lnTo>
                      <a:pt x="223" y="318"/>
                    </a:lnTo>
                    <a:lnTo>
                      <a:pt x="170" y="381"/>
                    </a:lnTo>
                    <a:lnTo>
                      <a:pt x="117" y="455"/>
                    </a:lnTo>
                    <a:lnTo>
                      <a:pt x="75" y="539"/>
                    </a:lnTo>
                    <a:lnTo>
                      <a:pt x="43" y="624"/>
                    </a:lnTo>
                    <a:lnTo>
                      <a:pt x="22" y="708"/>
                    </a:lnTo>
                    <a:lnTo>
                      <a:pt x="11" y="793"/>
                    </a:lnTo>
                    <a:lnTo>
                      <a:pt x="1" y="877"/>
                    </a:lnTo>
                    <a:lnTo>
                      <a:pt x="1" y="962"/>
                    </a:lnTo>
                    <a:lnTo>
                      <a:pt x="11" y="1057"/>
                    </a:lnTo>
                    <a:lnTo>
                      <a:pt x="22" y="1142"/>
                    </a:lnTo>
                    <a:lnTo>
                      <a:pt x="54" y="1226"/>
                    </a:lnTo>
                    <a:lnTo>
                      <a:pt x="85" y="1311"/>
                    </a:lnTo>
                    <a:lnTo>
                      <a:pt x="128" y="1385"/>
                    </a:lnTo>
                    <a:lnTo>
                      <a:pt x="181" y="1469"/>
                    </a:lnTo>
                    <a:lnTo>
                      <a:pt x="244" y="1532"/>
                    </a:lnTo>
                    <a:lnTo>
                      <a:pt x="307" y="1596"/>
                    </a:lnTo>
                    <a:lnTo>
                      <a:pt x="381" y="1659"/>
                    </a:lnTo>
                    <a:lnTo>
                      <a:pt x="455" y="1701"/>
                    </a:lnTo>
                    <a:lnTo>
                      <a:pt x="529" y="1744"/>
                    </a:lnTo>
                    <a:lnTo>
                      <a:pt x="614" y="1775"/>
                    </a:lnTo>
                    <a:lnTo>
                      <a:pt x="698" y="1807"/>
                    </a:lnTo>
                    <a:lnTo>
                      <a:pt x="783" y="1818"/>
                    </a:lnTo>
                    <a:lnTo>
                      <a:pt x="878" y="1828"/>
                    </a:lnTo>
                    <a:lnTo>
                      <a:pt x="962" y="1828"/>
                    </a:lnTo>
                    <a:lnTo>
                      <a:pt x="1047" y="1818"/>
                    </a:lnTo>
                    <a:lnTo>
                      <a:pt x="1131" y="1797"/>
                    </a:lnTo>
                    <a:lnTo>
                      <a:pt x="1216" y="1775"/>
                    </a:lnTo>
                    <a:lnTo>
                      <a:pt x="1300" y="1733"/>
                    </a:lnTo>
                    <a:lnTo>
                      <a:pt x="1385" y="1691"/>
                    </a:lnTo>
                    <a:lnTo>
                      <a:pt x="1459" y="1638"/>
                    </a:lnTo>
                    <a:lnTo>
                      <a:pt x="1533" y="1585"/>
                    </a:lnTo>
                    <a:lnTo>
                      <a:pt x="1596" y="1511"/>
                    </a:lnTo>
                    <a:lnTo>
                      <a:pt x="1649" y="1448"/>
                    </a:lnTo>
                    <a:lnTo>
                      <a:pt x="1702" y="1374"/>
                    </a:lnTo>
                    <a:lnTo>
                      <a:pt x="1744" y="1289"/>
                    </a:lnTo>
                    <a:lnTo>
                      <a:pt x="1776" y="1205"/>
                    </a:lnTo>
                    <a:lnTo>
                      <a:pt x="1797" y="1120"/>
                    </a:lnTo>
                    <a:lnTo>
                      <a:pt x="1818" y="1036"/>
                    </a:lnTo>
                    <a:lnTo>
                      <a:pt x="1818" y="951"/>
                    </a:lnTo>
                    <a:lnTo>
                      <a:pt x="1818" y="867"/>
                    </a:lnTo>
                    <a:lnTo>
                      <a:pt x="1818" y="772"/>
                    </a:lnTo>
                    <a:lnTo>
                      <a:pt x="1797" y="687"/>
                    </a:lnTo>
                    <a:lnTo>
                      <a:pt x="1765" y="603"/>
                    </a:lnTo>
                    <a:lnTo>
                      <a:pt x="1733" y="518"/>
                    </a:lnTo>
                    <a:lnTo>
                      <a:pt x="1691" y="444"/>
                    </a:lnTo>
                    <a:lnTo>
                      <a:pt x="1638" y="360"/>
                    </a:lnTo>
                    <a:lnTo>
                      <a:pt x="1575" y="296"/>
                    </a:lnTo>
                    <a:lnTo>
                      <a:pt x="1512" y="222"/>
                    </a:lnTo>
                    <a:lnTo>
                      <a:pt x="1438" y="170"/>
                    </a:lnTo>
                    <a:lnTo>
                      <a:pt x="1364" y="127"/>
                    </a:lnTo>
                    <a:lnTo>
                      <a:pt x="1290" y="85"/>
                    </a:lnTo>
                    <a:lnTo>
                      <a:pt x="1205" y="53"/>
                    </a:lnTo>
                    <a:lnTo>
                      <a:pt x="1121" y="22"/>
                    </a:lnTo>
                    <a:lnTo>
                      <a:pt x="1036" y="11"/>
                    </a:lnTo>
                    <a:lnTo>
                      <a:pt x="952" y="1"/>
                    </a:lnTo>
                    <a:close/>
                  </a:path>
                </a:pathLst>
              </a:custGeom>
              <a:solidFill>
                <a:srgbClr val="F7A3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8"/>
              <p:cNvSpPr/>
              <p:nvPr/>
            </p:nvSpPr>
            <p:spPr>
              <a:xfrm>
                <a:off x="5063525" y="3397850"/>
                <a:ext cx="72125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3307" extrusionOk="0">
                    <a:moveTo>
                      <a:pt x="2494" y="0"/>
                    </a:moveTo>
                    <a:lnTo>
                      <a:pt x="2367" y="95"/>
                    </a:lnTo>
                    <a:lnTo>
                      <a:pt x="2240" y="190"/>
                    </a:lnTo>
                    <a:lnTo>
                      <a:pt x="2093" y="275"/>
                    </a:lnTo>
                    <a:lnTo>
                      <a:pt x="1955" y="359"/>
                    </a:lnTo>
                    <a:lnTo>
                      <a:pt x="1797" y="423"/>
                    </a:lnTo>
                    <a:lnTo>
                      <a:pt x="1649" y="486"/>
                    </a:lnTo>
                    <a:lnTo>
                      <a:pt x="1480" y="539"/>
                    </a:lnTo>
                    <a:lnTo>
                      <a:pt x="1311" y="571"/>
                    </a:lnTo>
                    <a:lnTo>
                      <a:pt x="1142" y="602"/>
                    </a:lnTo>
                    <a:lnTo>
                      <a:pt x="973" y="623"/>
                    </a:lnTo>
                    <a:lnTo>
                      <a:pt x="814" y="623"/>
                    </a:lnTo>
                    <a:lnTo>
                      <a:pt x="645" y="613"/>
                    </a:lnTo>
                    <a:lnTo>
                      <a:pt x="476" y="602"/>
                    </a:lnTo>
                    <a:lnTo>
                      <a:pt x="318" y="581"/>
                    </a:lnTo>
                    <a:lnTo>
                      <a:pt x="159" y="539"/>
                    </a:lnTo>
                    <a:lnTo>
                      <a:pt x="1" y="497"/>
                    </a:lnTo>
                    <a:lnTo>
                      <a:pt x="360" y="2293"/>
                    </a:lnTo>
                    <a:lnTo>
                      <a:pt x="392" y="2419"/>
                    </a:lnTo>
                    <a:lnTo>
                      <a:pt x="445" y="2536"/>
                    </a:lnTo>
                    <a:lnTo>
                      <a:pt x="497" y="2652"/>
                    </a:lnTo>
                    <a:lnTo>
                      <a:pt x="561" y="2757"/>
                    </a:lnTo>
                    <a:lnTo>
                      <a:pt x="635" y="2853"/>
                    </a:lnTo>
                    <a:lnTo>
                      <a:pt x="719" y="2948"/>
                    </a:lnTo>
                    <a:lnTo>
                      <a:pt x="804" y="3022"/>
                    </a:lnTo>
                    <a:lnTo>
                      <a:pt x="909" y="3095"/>
                    </a:lnTo>
                    <a:lnTo>
                      <a:pt x="1015" y="3159"/>
                    </a:lnTo>
                    <a:lnTo>
                      <a:pt x="1121" y="3212"/>
                    </a:lnTo>
                    <a:lnTo>
                      <a:pt x="1237" y="3254"/>
                    </a:lnTo>
                    <a:lnTo>
                      <a:pt x="1353" y="3286"/>
                    </a:lnTo>
                    <a:lnTo>
                      <a:pt x="1480" y="3307"/>
                    </a:lnTo>
                    <a:lnTo>
                      <a:pt x="1733" y="3307"/>
                    </a:lnTo>
                    <a:lnTo>
                      <a:pt x="1860" y="3286"/>
                    </a:lnTo>
                    <a:lnTo>
                      <a:pt x="1987" y="3254"/>
                    </a:lnTo>
                    <a:lnTo>
                      <a:pt x="2114" y="3212"/>
                    </a:lnTo>
                    <a:lnTo>
                      <a:pt x="2219" y="3148"/>
                    </a:lnTo>
                    <a:lnTo>
                      <a:pt x="2325" y="3085"/>
                    </a:lnTo>
                    <a:lnTo>
                      <a:pt x="2431" y="3011"/>
                    </a:lnTo>
                    <a:lnTo>
                      <a:pt x="2515" y="2926"/>
                    </a:lnTo>
                    <a:lnTo>
                      <a:pt x="2600" y="2842"/>
                    </a:lnTo>
                    <a:lnTo>
                      <a:pt x="2674" y="2736"/>
                    </a:lnTo>
                    <a:lnTo>
                      <a:pt x="2737" y="2631"/>
                    </a:lnTo>
                    <a:lnTo>
                      <a:pt x="2790" y="2525"/>
                    </a:lnTo>
                    <a:lnTo>
                      <a:pt x="2832" y="2409"/>
                    </a:lnTo>
                    <a:lnTo>
                      <a:pt x="2853" y="2293"/>
                    </a:lnTo>
                    <a:lnTo>
                      <a:pt x="2874" y="2166"/>
                    </a:lnTo>
                    <a:lnTo>
                      <a:pt x="2885" y="2039"/>
                    </a:lnTo>
                    <a:lnTo>
                      <a:pt x="2874" y="1912"/>
                    </a:lnTo>
                    <a:lnTo>
                      <a:pt x="2853" y="1786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8"/>
              <p:cNvSpPr/>
              <p:nvPr/>
            </p:nvSpPr>
            <p:spPr>
              <a:xfrm>
                <a:off x="5044250" y="3741975"/>
                <a:ext cx="82425" cy="117550"/>
              </a:xfrm>
              <a:custGeom>
                <a:avLst/>
                <a:gdLst/>
                <a:ahLst/>
                <a:cxnLst/>
                <a:rect l="l" t="t" r="r" b="b"/>
                <a:pathLst>
                  <a:path w="3297" h="4702" extrusionOk="0">
                    <a:moveTo>
                      <a:pt x="1" y="0"/>
                    </a:moveTo>
                    <a:lnTo>
                      <a:pt x="1" y="3687"/>
                    </a:lnTo>
                    <a:lnTo>
                      <a:pt x="1649" y="4701"/>
                    </a:lnTo>
                    <a:lnTo>
                      <a:pt x="3297" y="3687"/>
                    </a:lnTo>
                    <a:lnTo>
                      <a:pt x="3297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66" name="Google Shape;366;p18"/>
            <p:cNvCxnSpPr/>
            <p:nvPr/>
          </p:nvCxnSpPr>
          <p:spPr>
            <a:xfrm>
              <a:off x="4828563" y="4732075"/>
              <a:ext cx="160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4" name="Google Shape;285;p18">
            <a:extLst>
              <a:ext uri="{FF2B5EF4-FFF2-40B4-BE49-F238E27FC236}">
                <a16:creationId xmlns:a16="http://schemas.microsoft.com/office/drawing/2014/main" id="{61D9F95C-2281-4F5E-8376-4081E27411C2}"/>
              </a:ext>
            </a:extLst>
          </p:cNvPr>
          <p:cNvSpPr txBox="1"/>
          <p:nvPr/>
        </p:nvSpPr>
        <p:spPr>
          <a:xfrm>
            <a:off x="2482508" y="1175169"/>
            <a:ext cx="4571201" cy="3064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Parents do not treat their kids as their age.</a:t>
            </a:r>
          </a:p>
          <a:p>
            <a:pPr marL="32004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Accusing each other on every topic.</a:t>
            </a:r>
          </a:p>
          <a:p>
            <a:pPr marL="32004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Unnecessary worry of the parents about their kids.</a:t>
            </a:r>
          </a:p>
          <a:p>
            <a:pPr marL="32004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Difference between their ideas.</a:t>
            </a:r>
          </a:p>
          <a:p>
            <a:pPr marL="32004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Expectations of the parents from their children.</a:t>
            </a:r>
          </a:p>
          <a:p>
            <a:pPr marL="32004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Parents are not aware of the modern world.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3"/>
          <p:cNvSpPr txBox="1">
            <a:spLocks noGrp="1"/>
          </p:cNvSpPr>
          <p:nvPr>
            <p:ph type="title"/>
          </p:nvPr>
        </p:nvSpPr>
        <p:spPr>
          <a:xfrm>
            <a:off x="457200" y="535654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Causes</a:t>
            </a:r>
            <a:endParaRPr sz="3200" dirty="0"/>
          </a:p>
        </p:txBody>
      </p:sp>
      <p:grpSp>
        <p:nvGrpSpPr>
          <p:cNvPr id="857" name="Google Shape;857;p23"/>
          <p:cNvGrpSpPr/>
          <p:nvPr/>
        </p:nvGrpSpPr>
        <p:grpSpPr>
          <a:xfrm>
            <a:off x="6960611" y="2126297"/>
            <a:ext cx="774498" cy="2605481"/>
            <a:chOff x="2195850" y="1931375"/>
            <a:chExt cx="727775" cy="2448300"/>
          </a:xfrm>
        </p:grpSpPr>
        <p:sp>
          <p:nvSpPr>
            <p:cNvPr id="858" name="Google Shape;858;p23"/>
            <p:cNvSpPr/>
            <p:nvPr/>
          </p:nvSpPr>
          <p:spPr>
            <a:xfrm>
              <a:off x="2716300" y="2583150"/>
              <a:ext cx="207325" cy="678625"/>
            </a:xfrm>
            <a:custGeom>
              <a:avLst/>
              <a:gdLst/>
              <a:ahLst/>
              <a:cxnLst/>
              <a:rect l="l" t="t" r="r" b="b"/>
              <a:pathLst>
                <a:path w="8293" h="27145" extrusionOk="0">
                  <a:moveTo>
                    <a:pt x="2682" y="1"/>
                  </a:moveTo>
                  <a:lnTo>
                    <a:pt x="2393" y="14"/>
                  </a:lnTo>
                  <a:lnTo>
                    <a:pt x="2104" y="56"/>
                  </a:lnTo>
                  <a:lnTo>
                    <a:pt x="1816" y="124"/>
                  </a:lnTo>
                  <a:lnTo>
                    <a:pt x="1541" y="234"/>
                  </a:lnTo>
                  <a:lnTo>
                    <a:pt x="1403" y="303"/>
                  </a:lnTo>
                  <a:lnTo>
                    <a:pt x="1275" y="367"/>
                  </a:lnTo>
                  <a:lnTo>
                    <a:pt x="1275" y="367"/>
                  </a:lnTo>
                  <a:lnTo>
                    <a:pt x="1912" y="1"/>
                  </a:lnTo>
                  <a:lnTo>
                    <a:pt x="1912" y="1"/>
                  </a:lnTo>
                  <a:lnTo>
                    <a:pt x="1" y="1087"/>
                  </a:lnTo>
                  <a:lnTo>
                    <a:pt x="7" y="1097"/>
                  </a:lnTo>
                  <a:lnTo>
                    <a:pt x="7" y="1097"/>
                  </a:lnTo>
                  <a:lnTo>
                    <a:pt x="1" y="1101"/>
                  </a:lnTo>
                  <a:lnTo>
                    <a:pt x="1" y="1101"/>
                  </a:lnTo>
                  <a:lnTo>
                    <a:pt x="7" y="1097"/>
                  </a:lnTo>
                  <a:lnTo>
                    <a:pt x="7" y="1097"/>
                  </a:lnTo>
                  <a:lnTo>
                    <a:pt x="111" y="1279"/>
                  </a:lnTo>
                  <a:lnTo>
                    <a:pt x="372" y="1788"/>
                  </a:lnTo>
                  <a:lnTo>
                    <a:pt x="743" y="2572"/>
                  </a:lnTo>
                  <a:lnTo>
                    <a:pt x="977" y="3067"/>
                  </a:lnTo>
                  <a:lnTo>
                    <a:pt x="1211" y="3617"/>
                  </a:lnTo>
                  <a:lnTo>
                    <a:pt x="1472" y="4208"/>
                  </a:lnTo>
                  <a:lnTo>
                    <a:pt x="1733" y="4868"/>
                  </a:lnTo>
                  <a:lnTo>
                    <a:pt x="1994" y="5556"/>
                  </a:lnTo>
                  <a:lnTo>
                    <a:pt x="2256" y="6298"/>
                  </a:lnTo>
                  <a:lnTo>
                    <a:pt x="2517" y="7082"/>
                  </a:lnTo>
                  <a:lnTo>
                    <a:pt x="2765" y="7893"/>
                  </a:lnTo>
                  <a:lnTo>
                    <a:pt x="2998" y="8746"/>
                  </a:lnTo>
                  <a:lnTo>
                    <a:pt x="3205" y="9612"/>
                  </a:lnTo>
                  <a:lnTo>
                    <a:pt x="3397" y="10506"/>
                  </a:lnTo>
                  <a:lnTo>
                    <a:pt x="3480" y="10960"/>
                  </a:lnTo>
                  <a:lnTo>
                    <a:pt x="3562" y="11414"/>
                  </a:lnTo>
                  <a:lnTo>
                    <a:pt x="3631" y="11881"/>
                  </a:lnTo>
                  <a:lnTo>
                    <a:pt x="3686" y="12349"/>
                  </a:lnTo>
                  <a:lnTo>
                    <a:pt x="3741" y="12816"/>
                  </a:lnTo>
                  <a:lnTo>
                    <a:pt x="3782" y="13284"/>
                  </a:lnTo>
                  <a:lnTo>
                    <a:pt x="3810" y="13765"/>
                  </a:lnTo>
                  <a:lnTo>
                    <a:pt x="3837" y="14232"/>
                  </a:lnTo>
                  <a:lnTo>
                    <a:pt x="3837" y="14714"/>
                  </a:lnTo>
                  <a:lnTo>
                    <a:pt x="3837" y="15181"/>
                  </a:lnTo>
                  <a:lnTo>
                    <a:pt x="3823" y="15662"/>
                  </a:lnTo>
                  <a:lnTo>
                    <a:pt x="3782" y="16130"/>
                  </a:lnTo>
                  <a:lnTo>
                    <a:pt x="3741" y="16611"/>
                  </a:lnTo>
                  <a:lnTo>
                    <a:pt x="3686" y="17079"/>
                  </a:lnTo>
                  <a:lnTo>
                    <a:pt x="3617" y="17546"/>
                  </a:lnTo>
                  <a:lnTo>
                    <a:pt x="3521" y="18014"/>
                  </a:lnTo>
                  <a:lnTo>
                    <a:pt x="3425" y="18481"/>
                  </a:lnTo>
                  <a:lnTo>
                    <a:pt x="3301" y="18949"/>
                  </a:lnTo>
                  <a:lnTo>
                    <a:pt x="3163" y="19403"/>
                  </a:lnTo>
                  <a:lnTo>
                    <a:pt x="3012" y="19856"/>
                  </a:lnTo>
                  <a:lnTo>
                    <a:pt x="2833" y="20296"/>
                  </a:lnTo>
                  <a:lnTo>
                    <a:pt x="2641" y="20736"/>
                  </a:lnTo>
                  <a:lnTo>
                    <a:pt x="2435" y="21176"/>
                  </a:lnTo>
                  <a:lnTo>
                    <a:pt x="2201" y="21603"/>
                  </a:lnTo>
                  <a:lnTo>
                    <a:pt x="1939" y="22029"/>
                  </a:lnTo>
                  <a:lnTo>
                    <a:pt x="1664" y="22441"/>
                  </a:lnTo>
                  <a:lnTo>
                    <a:pt x="1376" y="22854"/>
                  </a:lnTo>
                  <a:lnTo>
                    <a:pt x="1059" y="23253"/>
                  </a:lnTo>
                  <a:lnTo>
                    <a:pt x="716" y="23638"/>
                  </a:lnTo>
                  <a:lnTo>
                    <a:pt x="358" y="24009"/>
                  </a:lnTo>
                  <a:lnTo>
                    <a:pt x="3480" y="27144"/>
                  </a:lnTo>
                  <a:lnTo>
                    <a:pt x="3851" y="26759"/>
                  </a:lnTo>
                  <a:lnTo>
                    <a:pt x="4195" y="26374"/>
                  </a:lnTo>
                  <a:lnTo>
                    <a:pt x="4538" y="25989"/>
                  </a:lnTo>
                  <a:lnTo>
                    <a:pt x="4855" y="25590"/>
                  </a:lnTo>
                  <a:lnTo>
                    <a:pt x="5143" y="25192"/>
                  </a:lnTo>
                  <a:lnTo>
                    <a:pt x="5432" y="24793"/>
                  </a:lnTo>
                  <a:lnTo>
                    <a:pt x="5707" y="24380"/>
                  </a:lnTo>
                  <a:lnTo>
                    <a:pt x="5955" y="23968"/>
                  </a:lnTo>
                  <a:lnTo>
                    <a:pt x="6202" y="23541"/>
                  </a:lnTo>
                  <a:lnTo>
                    <a:pt x="6422" y="23129"/>
                  </a:lnTo>
                  <a:lnTo>
                    <a:pt x="6628" y="22703"/>
                  </a:lnTo>
                  <a:lnTo>
                    <a:pt x="6821" y="22276"/>
                  </a:lnTo>
                  <a:lnTo>
                    <a:pt x="7000" y="21836"/>
                  </a:lnTo>
                  <a:lnTo>
                    <a:pt x="7178" y="21410"/>
                  </a:lnTo>
                  <a:lnTo>
                    <a:pt x="7330" y="20970"/>
                  </a:lnTo>
                  <a:lnTo>
                    <a:pt x="7467" y="20530"/>
                  </a:lnTo>
                  <a:lnTo>
                    <a:pt x="7605" y="20090"/>
                  </a:lnTo>
                  <a:lnTo>
                    <a:pt x="7715" y="19650"/>
                  </a:lnTo>
                  <a:lnTo>
                    <a:pt x="7825" y="19210"/>
                  </a:lnTo>
                  <a:lnTo>
                    <a:pt x="7921" y="18770"/>
                  </a:lnTo>
                  <a:lnTo>
                    <a:pt x="8003" y="18316"/>
                  </a:lnTo>
                  <a:lnTo>
                    <a:pt x="8072" y="17876"/>
                  </a:lnTo>
                  <a:lnTo>
                    <a:pt x="8127" y="17423"/>
                  </a:lnTo>
                  <a:lnTo>
                    <a:pt x="8182" y="16982"/>
                  </a:lnTo>
                  <a:lnTo>
                    <a:pt x="8223" y="16529"/>
                  </a:lnTo>
                  <a:lnTo>
                    <a:pt x="8251" y="16089"/>
                  </a:lnTo>
                  <a:lnTo>
                    <a:pt x="8278" y="15635"/>
                  </a:lnTo>
                  <a:lnTo>
                    <a:pt x="8292" y="15195"/>
                  </a:lnTo>
                  <a:lnTo>
                    <a:pt x="8292" y="14741"/>
                  </a:lnTo>
                  <a:lnTo>
                    <a:pt x="8278" y="14301"/>
                  </a:lnTo>
                  <a:lnTo>
                    <a:pt x="8251" y="13421"/>
                  </a:lnTo>
                  <a:lnTo>
                    <a:pt x="8182" y="12541"/>
                  </a:lnTo>
                  <a:lnTo>
                    <a:pt x="8086" y="11675"/>
                  </a:lnTo>
                  <a:lnTo>
                    <a:pt x="7962" y="10822"/>
                  </a:lnTo>
                  <a:lnTo>
                    <a:pt x="7825" y="9983"/>
                  </a:lnTo>
                  <a:lnTo>
                    <a:pt x="7660" y="9158"/>
                  </a:lnTo>
                  <a:lnTo>
                    <a:pt x="7481" y="8347"/>
                  </a:lnTo>
                  <a:lnTo>
                    <a:pt x="7275" y="7563"/>
                  </a:lnTo>
                  <a:lnTo>
                    <a:pt x="7068" y="6793"/>
                  </a:lnTo>
                  <a:lnTo>
                    <a:pt x="6848" y="6051"/>
                  </a:lnTo>
                  <a:lnTo>
                    <a:pt x="6615" y="5336"/>
                  </a:lnTo>
                  <a:lnTo>
                    <a:pt x="6381" y="4648"/>
                  </a:lnTo>
                  <a:lnTo>
                    <a:pt x="6147" y="3988"/>
                  </a:lnTo>
                  <a:lnTo>
                    <a:pt x="5900" y="3356"/>
                  </a:lnTo>
                  <a:lnTo>
                    <a:pt x="5666" y="2751"/>
                  </a:lnTo>
                  <a:lnTo>
                    <a:pt x="5432" y="2187"/>
                  </a:lnTo>
                  <a:lnTo>
                    <a:pt x="5198" y="1664"/>
                  </a:lnTo>
                  <a:lnTo>
                    <a:pt x="5143" y="1527"/>
                  </a:lnTo>
                  <a:lnTo>
                    <a:pt x="5061" y="1389"/>
                  </a:lnTo>
                  <a:lnTo>
                    <a:pt x="4896" y="1142"/>
                  </a:lnTo>
                  <a:lnTo>
                    <a:pt x="4717" y="908"/>
                  </a:lnTo>
                  <a:lnTo>
                    <a:pt x="4511" y="716"/>
                  </a:lnTo>
                  <a:lnTo>
                    <a:pt x="4277" y="523"/>
                  </a:lnTo>
                  <a:lnTo>
                    <a:pt x="4043" y="372"/>
                  </a:lnTo>
                  <a:lnTo>
                    <a:pt x="3782" y="248"/>
                  </a:lnTo>
                  <a:lnTo>
                    <a:pt x="3521" y="138"/>
                  </a:lnTo>
                  <a:lnTo>
                    <a:pt x="3246" y="69"/>
                  </a:lnTo>
                  <a:lnTo>
                    <a:pt x="2971" y="14"/>
                  </a:lnTo>
                  <a:lnTo>
                    <a:pt x="2682" y="1"/>
                  </a:lnTo>
                  <a:close/>
                </a:path>
              </a:pathLst>
            </a:custGeom>
            <a:solidFill>
              <a:srgbClr val="F2B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2668875" y="3183375"/>
              <a:ext cx="134425" cy="126525"/>
            </a:xfrm>
            <a:custGeom>
              <a:avLst/>
              <a:gdLst/>
              <a:ahLst/>
              <a:cxnLst/>
              <a:rect l="l" t="t" r="r" b="b"/>
              <a:pathLst>
                <a:path w="5377" h="5061" extrusionOk="0">
                  <a:moveTo>
                    <a:pt x="2255" y="0"/>
                  </a:moveTo>
                  <a:lnTo>
                    <a:pt x="0" y="2131"/>
                  </a:lnTo>
                  <a:lnTo>
                    <a:pt x="3135" y="5060"/>
                  </a:lnTo>
                  <a:lnTo>
                    <a:pt x="5377" y="3135"/>
                  </a:lnTo>
                  <a:lnTo>
                    <a:pt x="2255" y="0"/>
                  </a:lnTo>
                  <a:close/>
                </a:path>
              </a:pathLst>
            </a:custGeom>
            <a:solidFill>
              <a:srgbClr val="F2B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2195850" y="2583150"/>
              <a:ext cx="207300" cy="678625"/>
            </a:xfrm>
            <a:custGeom>
              <a:avLst/>
              <a:gdLst/>
              <a:ahLst/>
              <a:cxnLst/>
              <a:rect l="l" t="t" r="r" b="b"/>
              <a:pathLst>
                <a:path w="8292" h="27145" extrusionOk="0">
                  <a:moveTo>
                    <a:pt x="5611" y="1"/>
                  </a:moveTo>
                  <a:lnTo>
                    <a:pt x="5322" y="14"/>
                  </a:lnTo>
                  <a:lnTo>
                    <a:pt x="5047" y="69"/>
                  </a:lnTo>
                  <a:lnTo>
                    <a:pt x="4772" y="138"/>
                  </a:lnTo>
                  <a:lnTo>
                    <a:pt x="4497" y="248"/>
                  </a:lnTo>
                  <a:lnTo>
                    <a:pt x="4249" y="372"/>
                  </a:lnTo>
                  <a:lnTo>
                    <a:pt x="4002" y="523"/>
                  </a:lnTo>
                  <a:lnTo>
                    <a:pt x="3782" y="716"/>
                  </a:lnTo>
                  <a:lnTo>
                    <a:pt x="3575" y="908"/>
                  </a:lnTo>
                  <a:lnTo>
                    <a:pt x="3383" y="1142"/>
                  </a:lnTo>
                  <a:lnTo>
                    <a:pt x="3218" y="1389"/>
                  </a:lnTo>
                  <a:lnTo>
                    <a:pt x="3149" y="1527"/>
                  </a:lnTo>
                  <a:lnTo>
                    <a:pt x="3080" y="1664"/>
                  </a:lnTo>
                  <a:lnTo>
                    <a:pt x="2860" y="2187"/>
                  </a:lnTo>
                  <a:lnTo>
                    <a:pt x="2627" y="2751"/>
                  </a:lnTo>
                  <a:lnTo>
                    <a:pt x="2379" y="3356"/>
                  </a:lnTo>
                  <a:lnTo>
                    <a:pt x="2145" y="3988"/>
                  </a:lnTo>
                  <a:lnTo>
                    <a:pt x="1912" y="4648"/>
                  </a:lnTo>
                  <a:lnTo>
                    <a:pt x="1664" y="5336"/>
                  </a:lnTo>
                  <a:lnTo>
                    <a:pt x="1444" y="6051"/>
                  </a:lnTo>
                  <a:lnTo>
                    <a:pt x="1224" y="6793"/>
                  </a:lnTo>
                  <a:lnTo>
                    <a:pt x="1004" y="7563"/>
                  </a:lnTo>
                  <a:lnTo>
                    <a:pt x="812" y="8347"/>
                  </a:lnTo>
                  <a:lnTo>
                    <a:pt x="633" y="9158"/>
                  </a:lnTo>
                  <a:lnTo>
                    <a:pt x="468" y="9983"/>
                  </a:lnTo>
                  <a:lnTo>
                    <a:pt x="317" y="10822"/>
                  </a:lnTo>
                  <a:lnTo>
                    <a:pt x="207" y="11675"/>
                  </a:lnTo>
                  <a:lnTo>
                    <a:pt x="110" y="12541"/>
                  </a:lnTo>
                  <a:lnTo>
                    <a:pt x="42" y="13421"/>
                  </a:lnTo>
                  <a:lnTo>
                    <a:pt x="0" y="14301"/>
                  </a:lnTo>
                  <a:lnTo>
                    <a:pt x="0" y="14741"/>
                  </a:lnTo>
                  <a:lnTo>
                    <a:pt x="0" y="15195"/>
                  </a:lnTo>
                  <a:lnTo>
                    <a:pt x="14" y="15635"/>
                  </a:lnTo>
                  <a:lnTo>
                    <a:pt x="42" y="16089"/>
                  </a:lnTo>
                  <a:lnTo>
                    <a:pt x="69" y="16529"/>
                  </a:lnTo>
                  <a:lnTo>
                    <a:pt x="110" y="16982"/>
                  </a:lnTo>
                  <a:lnTo>
                    <a:pt x="152" y="17423"/>
                  </a:lnTo>
                  <a:lnTo>
                    <a:pt x="220" y="17876"/>
                  </a:lnTo>
                  <a:lnTo>
                    <a:pt x="289" y="18316"/>
                  </a:lnTo>
                  <a:lnTo>
                    <a:pt x="372" y="18770"/>
                  </a:lnTo>
                  <a:lnTo>
                    <a:pt x="468" y="19210"/>
                  </a:lnTo>
                  <a:lnTo>
                    <a:pt x="564" y="19650"/>
                  </a:lnTo>
                  <a:lnTo>
                    <a:pt x="688" y="20090"/>
                  </a:lnTo>
                  <a:lnTo>
                    <a:pt x="812" y="20530"/>
                  </a:lnTo>
                  <a:lnTo>
                    <a:pt x="963" y="20970"/>
                  </a:lnTo>
                  <a:lnTo>
                    <a:pt x="1114" y="21410"/>
                  </a:lnTo>
                  <a:lnTo>
                    <a:pt x="1279" y="21836"/>
                  </a:lnTo>
                  <a:lnTo>
                    <a:pt x="1458" y="22276"/>
                  </a:lnTo>
                  <a:lnTo>
                    <a:pt x="1664" y="22703"/>
                  </a:lnTo>
                  <a:lnTo>
                    <a:pt x="1870" y="23129"/>
                  </a:lnTo>
                  <a:lnTo>
                    <a:pt x="2090" y="23541"/>
                  </a:lnTo>
                  <a:lnTo>
                    <a:pt x="2338" y="23968"/>
                  </a:lnTo>
                  <a:lnTo>
                    <a:pt x="2585" y="24380"/>
                  </a:lnTo>
                  <a:lnTo>
                    <a:pt x="2860" y="24793"/>
                  </a:lnTo>
                  <a:lnTo>
                    <a:pt x="3135" y="25192"/>
                  </a:lnTo>
                  <a:lnTo>
                    <a:pt x="3438" y="25590"/>
                  </a:lnTo>
                  <a:lnTo>
                    <a:pt x="3754" y="25989"/>
                  </a:lnTo>
                  <a:lnTo>
                    <a:pt x="4084" y="26374"/>
                  </a:lnTo>
                  <a:lnTo>
                    <a:pt x="4442" y="26759"/>
                  </a:lnTo>
                  <a:lnTo>
                    <a:pt x="4813" y="27144"/>
                  </a:lnTo>
                  <a:lnTo>
                    <a:pt x="7934" y="24009"/>
                  </a:lnTo>
                  <a:lnTo>
                    <a:pt x="7563" y="23638"/>
                  </a:lnTo>
                  <a:lnTo>
                    <a:pt x="7233" y="23253"/>
                  </a:lnTo>
                  <a:lnTo>
                    <a:pt x="6917" y="22854"/>
                  </a:lnTo>
                  <a:lnTo>
                    <a:pt x="6614" y="22441"/>
                  </a:lnTo>
                  <a:lnTo>
                    <a:pt x="6339" y="22029"/>
                  </a:lnTo>
                  <a:lnTo>
                    <a:pt x="6092" y="21603"/>
                  </a:lnTo>
                  <a:lnTo>
                    <a:pt x="5858" y="21176"/>
                  </a:lnTo>
                  <a:lnTo>
                    <a:pt x="5652" y="20736"/>
                  </a:lnTo>
                  <a:lnTo>
                    <a:pt x="5459" y="20296"/>
                  </a:lnTo>
                  <a:lnTo>
                    <a:pt x="5281" y="19856"/>
                  </a:lnTo>
                  <a:lnTo>
                    <a:pt x="5129" y="19403"/>
                  </a:lnTo>
                  <a:lnTo>
                    <a:pt x="4992" y="18949"/>
                  </a:lnTo>
                  <a:lnTo>
                    <a:pt x="4868" y="18481"/>
                  </a:lnTo>
                  <a:lnTo>
                    <a:pt x="4758" y="18014"/>
                  </a:lnTo>
                  <a:lnTo>
                    <a:pt x="4676" y="17546"/>
                  </a:lnTo>
                  <a:lnTo>
                    <a:pt x="4607" y="17079"/>
                  </a:lnTo>
                  <a:lnTo>
                    <a:pt x="4538" y="16611"/>
                  </a:lnTo>
                  <a:lnTo>
                    <a:pt x="4497" y="16130"/>
                  </a:lnTo>
                  <a:lnTo>
                    <a:pt x="4469" y="15662"/>
                  </a:lnTo>
                  <a:lnTo>
                    <a:pt x="4456" y="15181"/>
                  </a:lnTo>
                  <a:lnTo>
                    <a:pt x="4456" y="14714"/>
                  </a:lnTo>
                  <a:lnTo>
                    <a:pt x="4456" y="14232"/>
                  </a:lnTo>
                  <a:lnTo>
                    <a:pt x="4483" y="13765"/>
                  </a:lnTo>
                  <a:lnTo>
                    <a:pt x="4511" y="13284"/>
                  </a:lnTo>
                  <a:lnTo>
                    <a:pt x="4552" y="12816"/>
                  </a:lnTo>
                  <a:lnTo>
                    <a:pt x="4593" y="12349"/>
                  </a:lnTo>
                  <a:lnTo>
                    <a:pt x="4662" y="11881"/>
                  </a:lnTo>
                  <a:lnTo>
                    <a:pt x="4731" y="11414"/>
                  </a:lnTo>
                  <a:lnTo>
                    <a:pt x="4799" y="10960"/>
                  </a:lnTo>
                  <a:lnTo>
                    <a:pt x="4896" y="10506"/>
                  </a:lnTo>
                  <a:lnTo>
                    <a:pt x="5074" y="9612"/>
                  </a:lnTo>
                  <a:lnTo>
                    <a:pt x="5294" y="8746"/>
                  </a:lnTo>
                  <a:lnTo>
                    <a:pt x="5528" y="7893"/>
                  </a:lnTo>
                  <a:lnTo>
                    <a:pt x="5776" y="7082"/>
                  </a:lnTo>
                  <a:lnTo>
                    <a:pt x="6037" y="6298"/>
                  </a:lnTo>
                  <a:lnTo>
                    <a:pt x="6298" y="5556"/>
                  </a:lnTo>
                  <a:lnTo>
                    <a:pt x="6559" y="4868"/>
                  </a:lnTo>
                  <a:lnTo>
                    <a:pt x="6821" y="4208"/>
                  </a:lnTo>
                  <a:lnTo>
                    <a:pt x="7068" y="3617"/>
                  </a:lnTo>
                  <a:lnTo>
                    <a:pt x="7316" y="3067"/>
                  </a:lnTo>
                  <a:lnTo>
                    <a:pt x="7536" y="2572"/>
                  </a:lnTo>
                  <a:lnTo>
                    <a:pt x="7921" y="1788"/>
                  </a:lnTo>
                  <a:lnTo>
                    <a:pt x="8182" y="1279"/>
                  </a:lnTo>
                  <a:lnTo>
                    <a:pt x="8286" y="1097"/>
                  </a:lnTo>
                  <a:lnTo>
                    <a:pt x="8286" y="1097"/>
                  </a:lnTo>
                  <a:lnTo>
                    <a:pt x="8292" y="1101"/>
                  </a:lnTo>
                  <a:lnTo>
                    <a:pt x="8286" y="1097"/>
                  </a:lnTo>
                  <a:lnTo>
                    <a:pt x="8286" y="1097"/>
                  </a:lnTo>
                  <a:lnTo>
                    <a:pt x="8292" y="1087"/>
                  </a:lnTo>
                  <a:lnTo>
                    <a:pt x="7127" y="429"/>
                  </a:lnTo>
                  <a:lnTo>
                    <a:pt x="7127" y="429"/>
                  </a:lnTo>
                  <a:lnTo>
                    <a:pt x="7027" y="372"/>
                  </a:lnTo>
                  <a:lnTo>
                    <a:pt x="7009" y="363"/>
                  </a:lnTo>
                  <a:lnTo>
                    <a:pt x="6367" y="1"/>
                  </a:lnTo>
                  <a:lnTo>
                    <a:pt x="6944" y="331"/>
                  </a:lnTo>
                  <a:lnTo>
                    <a:pt x="6944" y="331"/>
                  </a:lnTo>
                  <a:lnTo>
                    <a:pt x="6889" y="303"/>
                  </a:lnTo>
                  <a:lnTo>
                    <a:pt x="6752" y="234"/>
                  </a:lnTo>
                  <a:lnTo>
                    <a:pt x="6477" y="124"/>
                  </a:lnTo>
                  <a:lnTo>
                    <a:pt x="6188" y="56"/>
                  </a:lnTo>
                  <a:lnTo>
                    <a:pt x="5899" y="14"/>
                  </a:lnTo>
                  <a:lnTo>
                    <a:pt x="5611" y="1"/>
                  </a:lnTo>
                  <a:close/>
                </a:path>
              </a:pathLst>
            </a:custGeom>
            <a:solidFill>
              <a:srgbClr val="F2B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2716300" y="2583150"/>
              <a:ext cx="199750" cy="274350"/>
            </a:xfrm>
            <a:custGeom>
              <a:avLst/>
              <a:gdLst/>
              <a:ahLst/>
              <a:cxnLst/>
              <a:rect l="l" t="t" r="r" b="b"/>
              <a:pathLst>
                <a:path w="7990" h="10974" extrusionOk="0">
                  <a:moveTo>
                    <a:pt x="1912" y="1"/>
                  </a:moveTo>
                  <a:lnTo>
                    <a:pt x="1" y="1087"/>
                  </a:lnTo>
                  <a:lnTo>
                    <a:pt x="124" y="1321"/>
                  </a:lnTo>
                  <a:lnTo>
                    <a:pt x="427" y="1926"/>
                  </a:lnTo>
                  <a:lnTo>
                    <a:pt x="633" y="2352"/>
                  </a:lnTo>
                  <a:lnTo>
                    <a:pt x="867" y="2847"/>
                  </a:lnTo>
                  <a:lnTo>
                    <a:pt x="1128" y="3424"/>
                  </a:lnTo>
                  <a:lnTo>
                    <a:pt x="1403" y="4071"/>
                  </a:lnTo>
                  <a:lnTo>
                    <a:pt x="1692" y="4772"/>
                  </a:lnTo>
                  <a:lnTo>
                    <a:pt x="1981" y="5528"/>
                  </a:lnTo>
                  <a:lnTo>
                    <a:pt x="2269" y="6340"/>
                  </a:lnTo>
                  <a:lnTo>
                    <a:pt x="2545" y="7192"/>
                  </a:lnTo>
                  <a:lnTo>
                    <a:pt x="2820" y="8086"/>
                  </a:lnTo>
                  <a:lnTo>
                    <a:pt x="3067" y="9021"/>
                  </a:lnTo>
                  <a:lnTo>
                    <a:pt x="3177" y="9502"/>
                  </a:lnTo>
                  <a:lnTo>
                    <a:pt x="3287" y="9983"/>
                  </a:lnTo>
                  <a:lnTo>
                    <a:pt x="3383" y="10478"/>
                  </a:lnTo>
                  <a:lnTo>
                    <a:pt x="3480" y="10974"/>
                  </a:lnTo>
                  <a:lnTo>
                    <a:pt x="7990" y="10974"/>
                  </a:lnTo>
                  <a:lnTo>
                    <a:pt x="7880" y="10286"/>
                  </a:lnTo>
                  <a:lnTo>
                    <a:pt x="7742" y="9598"/>
                  </a:lnTo>
                  <a:lnTo>
                    <a:pt x="7605" y="8925"/>
                  </a:lnTo>
                  <a:lnTo>
                    <a:pt x="7453" y="8265"/>
                  </a:lnTo>
                  <a:lnTo>
                    <a:pt x="7288" y="7618"/>
                  </a:lnTo>
                  <a:lnTo>
                    <a:pt x="7123" y="6972"/>
                  </a:lnTo>
                  <a:lnTo>
                    <a:pt x="6945" y="6353"/>
                  </a:lnTo>
                  <a:lnTo>
                    <a:pt x="6752" y="5762"/>
                  </a:lnTo>
                  <a:lnTo>
                    <a:pt x="6560" y="5171"/>
                  </a:lnTo>
                  <a:lnTo>
                    <a:pt x="6367" y="4607"/>
                  </a:lnTo>
                  <a:lnTo>
                    <a:pt x="6175" y="4057"/>
                  </a:lnTo>
                  <a:lnTo>
                    <a:pt x="5968" y="3534"/>
                  </a:lnTo>
                  <a:lnTo>
                    <a:pt x="5583" y="2558"/>
                  </a:lnTo>
                  <a:lnTo>
                    <a:pt x="5198" y="1664"/>
                  </a:lnTo>
                  <a:lnTo>
                    <a:pt x="5143" y="1527"/>
                  </a:lnTo>
                  <a:lnTo>
                    <a:pt x="5061" y="1389"/>
                  </a:lnTo>
                  <a:lnTo>
                    <a:pt x="4896" y="1142"/>
                  </a:lnTo>
                  <a:lnTo>
                    <a:pt x="4717" y="908"/>
                  </a:lnTo>
                  <a:lnTo>
                    <a:pt x="4511" y="716"/>
                  </a:lnTo>
                  <a:lnTo>
                    <a:pt x="4277" y="523"/>
                  </a:lnTo>
                  <a:lnTo>
                    <a:pt x="4043" y="372"/>
                  </a:lnTo>
                  <a:lnTo>
                    <a:pt x="3782" y="248"/>
                  </a:lnTo>
                  <a:lnTo>
                    <a:pt x="3521" y="138"/>
                  </a:lnTo>
                  <a:lnTo>
                    <a:pt x="3246" y="69"/>
                  </a:lnTo>
                  <a:lnTo>
                    <a:pt x="2971" y="14"/>
                  </a:lnTo>
                  <a:lnTo>
                    <a:pt x="2682" y="1"/>
                  </a:lnTo>
                  <a:lnTo>
                    <a:pt x="2393" y="14"/>
                  </a:lnTo>
                  <a:lnTo>
                    <a:pt x="2104" y="56"/>
                  </a:lnTo>
                  <a:lnTo>
                    <a:pt x="1816" y="124"/>
                  </a:lnTo>
                  <a:lnTo>
                    <a:pt x="1541" y="234"/>
                  </a:lnTo>
                  <a:lnTo>
                    <a:pt x="1403" y="303"/>
                  </a:lnTo>
                  <a:lnTo>
                    <a:pt x="1266" y="372"/>
                  </a:lnTo>
                  <a:lnTo>
                    <a:pt x="19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2203400" y="2583150"/>
              <a:ext cx="199750" cy="274350"/>
            </a:xfrm>
            <a:custGeom>
              <a:avLst/>
              <a:gdLst/>
              <a:ahLst/>
              <a:cxnLst/>
              <a:rect l="l" t="t" r="r" b="b"/>
              <a:pathLst>
                <a:path w="7990" h="10974" extrusionOk="0">
                  <a:moveTo>
                    <a:pt x="5309" y="1"/>
                  </a:moveTo>
                  <a:lnTo>
                    <a:pt x="5020" y="14"/>
                  </a:lnTo>
                  <a:lnTo>
                    <a:pt x="4745" y="69"/>
                  </a:lnTo>
                  <a:lnTo>
                    <a:pt x="4470" y="138"/>
                  </a:lnTo>
                  <a:lnTo>
                    <a:pt x="4195" y="248"/>
                  </a:lnTo>
                  <a:lnTo>
                    <a:pt x="3947" y="372"/>
                  </a:lnTo>
                  <a:lnTo>
                    <a:pt x="3700" y="523"/>
                  </a:lnTo>
                  <a:lnTo>
                    <a:pt x="3480" y="716"/>
                  </a:lnTo>
                  <a:lnTo>
                    <a:pt x="3273" y="908"/>
                  </a:lnTo>
                  <a:lnTo>
                    <a:pt x="3081" y="1142"/>
                  </a:lnTo>
                  <a:lnTo>
                    <a:pt x="2916" y="1389"/>
                  </a:lnTo>
                  <a:lnTo>
                    <a:pt x="2847" y="1527"/>
                  </a:lnTo>
                  <a:lnTo>
                    <a:pt x="2778" y="1664"/>
                  </a:lnTo>
                  <a:lnTo>
                    <a:pt x="2407" y="2558"/>
                  </a:lnTo>
                  <a:lnTo>
                    <a:pt x="2008" y="3534"/>
                  </a:lnTo>
                  <a:lnTo>
                    <a:pt x="1816" y="4057"/>
                  </a:lnTo>
                  <a:lnTo>
                    <a:pt x="1623" y="4607"/>
                  </a:lnTo>
                  <a:lnTo>
                    <a:pt x="1417" y="5171"/>
                  </a:lnTo>
                  <a:lnTo>
                    <a:pt x="1238" y="5762"/>
                  </a:lnTo>
                  <a:lnTo>
                    <a:pt x="1046" y="6353"/>
                  </a:lnTo>
                  <a:lnTo>
                    <a:pt x="867" y="6972"/>
                  </a:lnTo>
                  <a:lnTo>
                    <a:pt x="688" y="7618"/>
                  </a:lnTo>
                  <a:lnTo>
                    <a:pt x="537" y="8265"/>
                  </a:lnTo>
                  <a:lnTo>
                    <a:pt x="386" y="8925"/>
                  </a:lnTo>
                  <a:lnTo>
                    <a:pt x="235" y="9598"/>
                  </a:lnTo>
                  <a:lnTo>
                    <a:pt x="111" y="10286"/>
                  </a:lnTo>
                  <a:lnTo>
                    <a:pt x="1" y="10974"/>
                  </a:lnTo>
                  <a:lnTo>
                    <a:pt x="4511" y="10974"/>
                  </a:lnTo>
                  <a:lnTo>
                    <a:pt x="4594" y="10478"/>
                  </a:lnTo>
                  <a:lnTo>
                    <a:pt x="4704" y="9983"/>
                  </a:lnTo>
                  <a:lnTo>
                    <a:pt x="4814" y="9502"/>
                  </a:lnTo>
                  <a:lnTo>
                    <a:pt x="4924" y="9021"/>
                  </a:lnTo>
                  <a:lnTo>
                    <a:pt x="5171" y="8086"/>
                  </a:lnTo>
                  <a:lnTo>
                    <a:pt x="5432" y="7192"/>
                  </a:lnTo>
                  <a:lnTo>
                    <a:pt x="5721" y="6340"/>
                  </a:lnTo>
                  <a:lnTo>
                    <a:pt x="6010" y="5528"/>
                  </a:lnTo>
                  <a:lnTo>
                    <a:pt x="6299" y="4772"/>
                  </a:lnTo>
                  <a:lnTo>
                    <a:pt x="6587" y="4071"/>
                  </a:lnTo>
                  <a:lnTo>
                    <a:pt x="6849" y="3424"/>
                  </a:lnTo>
                  <a:lnTo>
                    <a:pt x="7110" y="2847"/>
                  </a:lnTo>
                  <a:lnTo>
                    <a:pt x="7344" y="2352"/>
                  </a:lnTo>
                  <a:lnTo>
                    <a:pt x="7550" y="1926"/>
                  </a:lnTo>
                  <a:lnTo>
                    <a:pt x="7866" y="1321"/>
                  </a:lnTo>
                  <a:lnTo>
                    <a:pt x="7984" y="1097"/>
                  </a:lnTo>
                  <a:lnTo>
                    <a:pt x="7990" y="1101"/>
                  </a:lnTo>
                  <a:lnTo>
                    <a:pt x="7984" y="1097"/>
                  </a:lnTo>
                  <a:lnTo>
                    <a:pt x="7990" y="1087"/>
                  </a:lnTo>
                  <a:lnTo>
                    <a:pt x="6825" y="429"/>
                  </a:lnTo>
                  <a:lnTo>
                    <a:pt x="6825" y="429"/>
                  </a:lnTo>
                  <a:lnTo>
                    <a:pt x="6725" y="372"/>
                  </a:lnTo>
                  <a:lnTo>
                    <a:pt x="6707" y="363"/>
                  </a:lnTo>
                  <a:lnTo>
                    <a:pt x="6065" y="1"/>
                  </a:lnTo>
                  <a:lnTo>
                    <a:pt x="6642" y="331"/>
                  </a:lnTo>
                  <a:lnTo>
                    <a:pt x="6642" y="331"/>
                  </a:lnTo>
                  <a:lnTo>
                    <a:pt x="6587" y="303"/>
                  </a:lnTo>
                  <a:lnTo>
                    <a:pt x="6450" y="234"/>
                  </a:lnTo>
                  <a:lnTo>
                    <a:pt x="6175" y="124"/>
                  </a:lnTo>
                  <a:lnTo>
                    <a:pt x="5886" y="56"/>
                  </a:lnTo>
                  <a:lnTo>
                    <a:pt x="5597" y="14"/>
                  </a:lnTo>
                  <a:lnTo>
                    <a:pt x="53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2316175" y="3183375"/>
              <a:ext cx="134425" cy="126525"/>
            </a:xfrm>
            <a:custGeom>
              <a:avLst/>
              <a:gdLst/>
              <a:ahLst/>
              <a:cxnLst/>
              <a:rect l="l" t="t" r="r" b="b"/>
              <a:pathLst>
                <a:path w="5377" h="5061" extrusionOk="0">
                  <a:moveTo>
                    <a:pt x="3121" y="0"/>
                  </a:moveTo>
                  <a:lnTo>
                    <a:pt x="0" y="3135"/>
                  </a:lnTo>
                  <a:lnTo>
                    <a:pt x="2241" y="5060"/>
                  </a:lnTo>
                  <a:lnTo>
                    <a:pt x="5376" y="2131"/>
                  </a:lnTo>
                  <a:lnTo>
                    <a:pt x="3121" y="0"/>
                  </a:lnTo>
                  <a:close/>
                </a:path>
              </a:pathLst>
            </a:custGeom>
            <a:solidFill>
              <a:srgbClr val="F2B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2355350" y="2583150"/>
              <a:ext cx="411850" cy="738075"/>
            </a:xfrm>
            <a:custGeom>
              <a:avLst/>
              <a:gdLst/>
              <a:ahLst/>
              <a:cxnLst/>
              <a:rect l="l" t="t" r="r" b="b"/>
              <a:pathLst>
                <a:path w="16474" h="29523" extrusionOk="0">
                  <a:moveTo>
                    <a:pt x="1" y="1"/>
                  </a:moveTo>
                  <a:lnTo>
                    <a:pt x="1" y="29523"/>
                  </a:lnTo>
                  <a:lnTo>
                    <a:pt x="16212" y="29523"/>
                  </a:lnTo>
                  <a:lnTo>
                    <a:pt x="16281" y="29495"/>
                  </a:lnTo>
                  <a:lnTo>
                    <a:pt x="16336" y="29468"/>
                  </a:lnTo>
                  <a:lnTo>
                    <a:pt x="16377" y="29427"/>
                  </a:lnTo>
                  <a:lnTo>
                    <a:pt x="16419" y="29385"/>
                  </a:lnTo>
                  <a:lnTo>
                    <a:pt x="16446" y="29330"/>
                  </a:lnTo>
                  <a:lnTo>
                    <a:pt x="16460" y="29262"/>
                  </a:lnTo>
                  <a:lnTo>
                    <a:pt x="16474" y="29207"/>
                  </a:lnTo>
                  <a:lnTo>
                    <a:pt x="164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2622125" y="3853350"/>
              <a:ext cx="97650" cy="469950"/>
            </a:xfrm>
            <a:custGeom>
              <a:avLst/>
              <a:gdLst/>
              <a:ahLst/>
              <a:cxnLst/>
              <a:rect l="l" t="t" r="r" b="b"/>
              <a:pathLst>
                <a:path w="3906" h="18798" extrusionOk="0">
                  <a:moveTo>
                    <a:pt x="0" y="1"/>
                  </a:moveTo>
                  <a:lnTo>
                    <a:pt x="0" y="18798"/>
                  </a:lnTo>
                  <a:lnTo>
                    <a:pt x="3905" y="18798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9C3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2417575" y="3853350"/>
              <a:ext cx="97650" cy="469950"/>
            </a:xfrm>
            <a:custGeom>
              <a:avLst/>
              <a:gdLst/>
              <a:ahLst/>
              <a:cxnLst/>
              <a:rect l="l" t="t" r="r" b="b"/>
              <a:pathLst>
                <a:path w="3906" h="18798" extrusionOk="0">
                  <a:moveTo>
                    <a:pt x="0" y="1"/>
                  </a:moveTo>
                  <a:lnTo>
                    <a:pt x="0" y="18798"/>
                  </a:lnTo>
                  <a:lnTo>
                    <a:pt x="3906" y="18798"/>
                  </a:lnTo>
                  <a:lnTo>
                    <a:pt x="3906" y="1"/>
                  </a:lnTo>
                  <a:close/>
                </a:path>
              </a:pathLst>
            </a:custGeom>
            <a:solidFill>
              <a:srgbClr val="F9C3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2622125" y="4192300"/>
              <a:ext cx="97650" cy="131000"/>
            </a:xfrm>
            <a:custGeom>
              <a:avLst/>
              <a:gdLst/>
              <a:ahLst/>
              <a:cxnLst/>
              <a:rect l="l" t="t" r="r" b="b"/>
              <a:pathLst>
                <a:path w="3906" h="5240" extrusionOk="0">
                  <a:moveTo>
                    <a:pt x="0" y="1"/>
                  </a:moveTo>
                  <a:lnTo>
                    <a:pt x="0" y="5240"/>
                  </a:lnTo>
                  <a:lnTo>
                    <a:pt x="3905" y="5240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2417575" y="4192300"/>
              <a:ext cx="97650" cy="131000"/>
            </a:xfrm>
            <a:custGeom>
              <a:avLst/>
              <a:gdLst/>
              <a:ahLst/>
              <a:cxnLst/>
              <a:rect l="l" t="t" r="r" b="b"/>
              <a:pathLst>
                <a:path w="3906" h="5240" extrusionOk="0">
                  <a:moveTo>
                    <a:pt x="0" y="1"/>
                  </a:moveTo>
                  <a:lnTo>
                    <a:pt x="0" y="5240"/>
                  </a:lnTo>
                  <a:lnTo>
                    <a:pt x="3906" y="5240"/>
                  </a:lnTo>
                  <a:lnTo>
                    <a:pt x="39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2448175" y="2582800"/>
              <a:ext cx="230675" cy="115525"/>
            </a:xfrm>
            <a:custGeom>
              <a:avLst/>
              <a:gdLst/>
              <a:ahLst/>
              <a:cxnLst/>
              <a:rect l="l" t="t" r="r" b="b"/>
              <a:pathLst>
                <a:path w="9227" h="4621" extrusionOk="0">
                  <a:moveTo>
                    <a:pt x="0" y="1"/>
                  </a:moveTo>
                  <a:lnTo>
                    <a:pt x="0" y="15"/>
                  </a:lnTo>
                  <a:lnTo>
                    <a:pt x="0" y="248"/>
                  </a:lnTo>
                  <a:lnTo>
                    <a:pt x="14" y="482"/>
                  </a:lnTo>
                  <a:lnTo>
                    <a:pt x="55" y="716"/>
                  </a:lnTo>
                  <a:lnTo>
                    <a:pt x="96" y="936"/>
                  </a:lnTo>
                  <a:lnTo>
                    <a:pt x="138" y="1170"/>
                  </a:lnTo>
                  <a:lnTo>
                    <a:pt x="206" y="1390"/>
                  </a:lnTo>
                  <a:lnTo>
                    <a:pt x="275" y="1596"/>
                  </a:lnTo>
                  <a:lnTo>
                    <a:pt x="358" y="1802"/>
                  </a:lnTo>
                  <a:lnTo>
                    <a:pt x="454" y="2008"/>
                  </a:lnTo>
                  <a:lnTo>
                    <a:pt x="550" y="2215"/>
                  </a:lnTo>
                  <a:lnTo>
                    <a:pt x="660" y="2407"/>
                  </a:lnTo>
                  <a:lnTo>
                    <a:pt x="784" y="2586"/>
                  </a:lnTo>
                  <a:lnTo>
                    <a:pt x="908" y="2778"/>
                  </a:lnTo>
                  <a:lnTo>
                    <a:pt x="1045" y="2943"/>
                  </a:lnTo>
                  <a:lnTo>
                    <a:pt x="1197" y="3108"/>
                  </a:lnTo>
                  <a:lnTo>
                    <a:pt x="1348" y="3273"/>
                  </a:lnTo>
                  <a:lnTo>
                    <a:pt x="1513" y="3425"/>
                  </a:lnTo>
                  <a:lnTo>
                    <a:pt x="1678" y="3576"/>
                  </a:lnTo>
                  <a:lnTo>
                    <a:pt x="1857" y="3713"/>
                  </a:lnTo>
                  <a:lnTo>
                    <a:pt x="2035" y="3837"/>
                  </a:lnTo>
                  <a:lnTo>
                    <a:pt x="2214" y="3961"/>
                  </a:lnTo>
                  <a:lnTo>
                    <a:pt x="2407" y="4071"/>
                  </a:lnTo>
                  <a:lnTo>
                    <a:pt x="2613" y="4167"/>
                  </a:lnTo>
                  <a:lnTo>
                    <a:pt x="2819" y="4263"/>
                  </a:lnTo>
                  <a:lnTo>
                    <a:pt x="3025" y="4346"/>
                  </a:lnTo>
                  <a:lnTo>
                    <a:pt x="3245" y="4415"/>
                  </a:lnTo>
                  <a:lnTo>
                    <a:pt x="3452" y="4483"/>
                  </a:lnTo>
                  <a:lnTo>
                    <a:pt x="3685" y="4539"/>
                  </a:lnTo>
                  <a:lnTo>
                    <a:pt x="3905" y="4566"/>
                  </a:lnTo>
                  <a:lnTo>
                    <a:pt x="4139" y="4607"/>
                  </a:lnTo>
                  <a:lnTo>
                    <a:pt x="4373" y="4621"/>
                  </a:lnTo>
                  <a:lnTo>
                    <a:pt x="4854" y="4621"/>
                  </a:lnTo>
                  <a:lnTo>
                    <a:pt x="5088" y="4607"/>
                  </a:lnTo>
                  <a:lnTo>
                    <a:pt x="5308" y="4566"/>
                  </a:lnTo>
                  <a:lnTo>
                    <a:pt x="5542" y="4539"/>
                  </a:lnTo>
                  <a:lnTo>
                    <a:pt x="5762" y="4483"/>
                  </a:lnTo>
                  <a:lnTo>
                    <a:pt x="5982" y="4415"/>
                  </a:lnTo>
                  <a:lnTo>
                    <a:pt x="6202" y="4346"/>
                  </a:lnTo>
                  <a:lnTo>
                    <a:pt x="6408" y="4263"/>
                  </a:lnTo>
                  <a:lnTo>
                    <a:pt x="6614" y="4167"/>
                  </a:lnTo>
                  <a:lnTo>
                    <a:pt x="6807" y="4071"/>
                  </a:lnTo>
                  <a:lnTo>
                    <a:pt x="6999" y="3961"/>
                  </a:lnTo>
                  <a:lnTo>
                    <a:pt x="7192" y="3837"/>
                  </a:lnTo>
                  <a:lnTo>
                    <a:pt x="7371" y="3713"/>
                  </a:lnTo>
                  <a:lnTo>
                    <a:pt x="7549" y="3576"/>
                  </a:lnTo>
                  <a:lnTo>
                    <a:pt x="7714" y="3425"/>
                  </a:lnTo>
                  <a:lnTo>
                    <a:pt x="7879" y="3273"/>
                  </a:lnTo>
                  <a:lnTo>
                    <a:pt x="8031" y="3108"/>
                  </a:lnTo>
                  <a:lnTo>
                    <a:pt x="8168" y="2943"/>
                  </a:lnTo>
                  <a:lnTo>
                    <a:pt x="8306" y="2778"/>
                  </a:lnTo>
                  <a:lnTo>
                    <a:pt x="8443" y="2586"/>
                  </a:lnTo>
                  <a:lnTo>
                    <a:pt x="8553" y="2407"/>
                  </a:lnTo>
                  <a:lnTo>
                    <a:pt x="8663" y="2215"/>
                  </a:lnTo>
                  <a:lnTo>
                    <a:pt x="8773" y="2008"/>
                  </a:lnTo>
                  <a:lnTo>
                    <a:pt x="8869" y="1802"/>
                  </a:lnTo>
                  <a:lnTo>
                    <a:pt x="8952" y="1596"/>
                  </a:lnTo>
                  <a:lnTo>
                    <a:pt x="9021" y="1390"/>
                  </a:lnTo>
                  <a:lnTo>
                    <a:pt x="9076" y="1170"/>
                  </a:lnTo>
                  <a:lnTo>
                    <a:pt x="9131" y="936"/>
                  </a:lnTo>
                  <a:lnTo>
                    <a:pt x="9172" y="716"/>
                  </a:lnTo>
                  <a:lnTo>
                    <a:pt x="9199" y="482"/>
                  </a:lnTo>
                  <a:lnTo>
                    <a:pt x="9227" y="248"/>
                  </a:lnTo>
                  <a:lnTo>
                    <a:pt x="9227" y="15"/>
                  </a:lnTo>
                  <a:lnTo>
                    <a:pt x="92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2595975" y="3446000"/>
              <a:ext cx="159200" cy="411175"/>
            </a:xfrm>
            <a:custGeom>
              <a:avLst/>
              <a:gdLst/>
              <a:ahLst/>
              <a:cxnLst/>
              <a:rect l="l" t="t" r="r" b="b"/>
              <a:pathLst>
                <a:path w="6368" h="16447" extrusionOk="0">
                  <a:moveTo>
                    <a:pt x="1" y="0"/>
                  </a:moveTo>
                  <a:lnTo>
                    <a:pt x="1" y="16446"/>
                  </a:lnTo>
                  <a:lnTo>
                    <a:pt x="6367" y="16446"/>
                  </a:lnTo>
                  <a:lnTo>
                    <a:pt x="63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2372875" y="3446000"/>
              <a:ext cx="159550" cy="411175"/>
            </a:xfrm>
            <a:custGeom>
              <a:avLst/>
              <a:gdLst/>
              <a:ahLst/>
              <a:cxnLst/>
              <a:rect l="l" t="t" r="r" b="b"/>
              <a:pathLst>
                <a:path w="6382" h="16447" extrusionOk="0">
                  <a:moveTo>
                    <a:pt x="1" y="0"/>
                  </a:moveTo>
                  <a:lnTo>
                    <a:pt x="1" y="16446"/>
                  </a:lnTo>
                  <a:lnTo>
                    <a:pt x="6381" y="16446"/>
                  </a:lnTo>
                  <a:lnTo>
                    <a:pt x="6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2372875" y="3321200"/>
              <a:ext cx="382300" cy="312850"/>
            </a:xfrm>
            <a:custGeom>
              <a:avLst/>
              <a:gdLst/>
              <a:ahLst/>
              <a:cxnLst/>
              <a:rect l="l" t="t" r="r" b="b"/>
              <a:pathLst>
                <a:path w="15292" h="12514" extrusionOk="0">
                  <a:moveTo>
                    <a:pt x="1" y="1"/>
                  </a:moveTo>
                  <a:lnTo>
                    <a:pt x="1" y="12514"/>
                  </a:lnTo>
                  <a:lnTo>
                    <a:pt x="15291" y="12514"/>
                  </a:lnTo>
                  <a:lnTo>
                    <a:pt x="152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2610425" y="4313650"/>
              <a:ext cx="277450" cy="66025"/>
            </a:xfrm>
            <a:custGeom>
              <a:avLst/>
              <a:gdLst/>
              <a:ahLst/>
              <a:cxnLst/>
              <a:rect l="l" t="t" r="r" b="b"/>
              <a:pathLst>
                <a:path w="11098" h="2641" extrusionOk="0">
                  <a:moveTo>
                    <a:pt x="0" y="1"/>
                  </a:moveTo>
                  <a:lnTo>
                    <a:pt x="0" y="2641"/>
                  </a:lnTo>
                  <a:lnTo>
                    <a:pt x="11097" y="2641"/>
                  </a:lnTo>
                  <a:lnTo>
                    <a:pt x="11097" y="2146"/>
                  </a:lnTo>
                  <a:lnTo>
                    <a:pt x="11083" y="1926"/>
                  </a:lnTo>
                  <a:lnTo>
                    <a:pt x="11056" y="1720"/>
                  </a:lnTo>
                  <a:lnTo>
                    <a:pt x="11001" y="1513"/>
                  </a:lnTo>
                  <a:lnTo>
                    <a:pt x="10932" y="1321"/>
                  </a:lnTo>
                  <a:lnTo>
                    <a:pt x="10836" y="1128"/>
                  </a:lnTo>
                  <a:lnTo>
                    <a:pt x="10740" y="950"/>
                  </a:lnTo>
                  <a:lnTo>
                    <a:pt x="10616" y="785"/>
                  </a:lnTo>
                  <a:lnTo>
                    <a:pt x="10465" y="633"/>
                  </a:lnTo>
                  <a:lnTo>
                    <a:pt x="10313" y="496"/>
                  </a:lnTo>
                  <a:lnTo>
                    <a:pt x="10148" y="372"/>
                  </a:lnTo>
                  <a:lnTo>
                    <a:pt x="9970" y="262"/>
                  </a:lnTo>
                  <a:lnTo>
                    <a:pt x="9791" y="166"/>
                  </a:lnTo>
                  <a:lnTo>
                    <a:pt x="9598" y="97"/>
                  </a:lnTo>
                  <a:lnTo>
                    <a:pt x="9392" y="42"/>
                  </a:lnTo>
                  <a:lnTo>
                    <a:pt x="9172" y="15"/>
                  </a:lnTo>
                  <a:lnTo>
                    <a:pt x="89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2248450" y="4313650"/>
              <a:ext cx="277775" cy="66025"/>
            </a:xfrm>
            <a:custGeom>
              <a:avLst/>
              <a:gdLst/>
              <a:ahLst/>
              <a:cxnLst/>
              <a:rect l="l" t="t" r="r" b="b"/>
              <a:pathLst>
                <a:path w="11111" h="2641" extrusionOk="0">
                  <a:moveTo>
                    <a:pt x="2159" y="1"/>
                  </a:moveTo>
                  <a:lnTo>
                    <a:pt x="1939" y="15"/>
                  </a:lnTo>
                  <a:lnTo>
                    <a:pt x="1719" y="42"/>
                  </a:lnTo>
                  <a:lnTo>
                    <a:pt x="1513" y="97"/>
                  </a:lnTo>
                  <a:lnTo>
                    <a:pt x="1320" y="166"/>
                  </a:lnTo>
                  <a:lnTo>
                    <a:pt x="1128" y="262"/>
                  </a:lnTo>
                  <a:lnTo>
                    <a:pt x="949" y="372"/>
                  </a:lnTo>
                  <a:lnTo>
                    <a:pt x="784" y="496"/>
                  </a:lnTo>
                  <a:lnTo>
                    <a:pt x="633" y="633"/>
                  </a:lnTo>
                  <a:lnTo>
                    <a:pt x="495" y="785"/>
                  </a:lnTo>
                  <a:lnTo>
                    <a:pt x="371" y="950"/>
                  </a:lnTo>
                  <a:lnTo>
                    <a:pt x="261" y="1128"/>
                  </a:lnTo>
                  <a:lnTo>
                    <a:pt x="179" y="1321"/>
                  </a:lnTo>
                  <a:lnTo>
                    <a:pt x="96" y="1513"/>
                  </a:lnTo>
                  <a:lnTo>
                    <a:pt x="55" y="1720"/>
                  </a:lnTo>
                  <a:lnTo>
                    <a:pt x="14" y="1926"/>
                  </a:lnTo>
                  <a:lnTo>
                    <a:pt x="0" y="2146"/>
                  </a:lnTo>
                  <a:lnTo>
                    <a:pt x="0" y="2641"/>
                  </a:lnTo>
                  <a:lnTo>
                    <a:pt x="11111" y="2641"/>
                  </a:lnTo>
                  <a:lnTo>
                    <a:pt x="111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2486325" y="2488275"/>
              <a:ext cx="151975" cy="172600"/>
            </a:xfrm>
            <a:custGeom>
              <a:avLst/>
              <a:gdLst/>
              <a:ahLst/>
              <a:cxnLst/>
              <a:rect l="l" t="t" r="r" b="b"/>
              <a:pathLst>
                <a:path w="6079" h="6904" extrusionOk="0">
                  <a:moveTo>
                    <a:pt x="1" y="0"/>
                  </a:moveTo>
                  <a:lnTo>
                    <a:pt x="1" y="3864"/>
                  </a:lnTo>
                  <a:lnTo>
                    <a:pt x="14" y="4181"/>
                  </a:lnTo>
                  <a:lnTo>
                    <a:pt x="56" y="4483"/>
                  </a:lnTo>
                  <a:lnTo>
                    <a:pt x="138" y="4772"/>
                  </a:lnTo>
                  <a:lnTo>
                    <a:pt x="234" y="5047"/>
                  </a:lnTo>
                  <a:lnTo>
                    <a:pt x="358" y="5322"/>
                  </a:lnTo>
                  <a:lnTo>
                    <a:pt x="509" y="5569"/>
                  </a:lnTo>
                  <a:lnTo>
                    <a:pt x="688" y="5803"/>
                  </a:lnTo>
                  <a:lnTo>
                    <a:pt x="881" y="6023"/>
                  </a:lnTo>
                  <a:lnTo>
                    <a:pt x="1101" y="6216"/>
                  </a:lnTo>
                  <a:lnTo>
                    <a:pt x="1334" y="6394"/>
                  </a:lnTo>
                  <a:lnTo>
                    <a:pt x="1582" y="6546"/>
                  </a:lnTo>
                  <a:lnTo>
                    <a:pt x="1857" y="6669"/>
                  </a:lnTo>
                  <a:lnTo>
                    <a:pt x="2132" y="6766"/>
                  </a:lnTo>
                  <a:lnTo>
                    <a:pt x="2421" y="6848"/>
                  </a:lnTo>
                  <a:lnTo>
                    <a:pt x="2723" y="6889"/>
                  </a:lnTo>
                  <a:lnTo>
                    <a:pt x="3039" y="6903"/>
                  </a:lnTo>
                  <a:lnTo>
                    <a:pt x="3342" y="6889"/>
                  </a:lnTo>
                  <a:lnTo>
                    <a:pt x="3644" y="6848"/>
                  </a:lnTo>
                  <a:lnTo>
                    <a:pt x="3933" y="6766"/>
                  </a:lnTo>
                  <a:lnTo>
                    <a:pt x="4222" y="6669"/>
                  </a:lnTo>
                  <a:lnTo>
                    <a:pt x="4483" y="6546"/>
                  </a:lnTo>
                  <a:lnTo>
                    <a:pt x="4731" y="6394"/>
                  </a:lnTo>
                  <a:lnTo>
                    <a:pt x="4964" y="6216"/>
                  </a:lnTo>
                  <a:lnTo>
                    <a:pt x="5184" y="6023"/>
                  </a:lnTo>
                  <a:lnTo>
                    <a:pt x="5377" y="5803"/>
                  </a:lnTo>
                  <a:lnTo>
                    <a:pt x="5556" y="5569"/>
                  </a:lnTo>
                  <a:lnTo>
                    <a:pt x="5707" y="5322"/>
                  </a:lnTo>
                  <a:lnTo>
                    <a:pt x="5831" y="5047"/>
                  </a:lnTo>
                  <a:lnTo>
                    <a:pt x="5941" y="4772"/>
                  </a:lnTo>
                  <a:lnTo>
                    <a:pt x="6010" y="4483"/>
                  </a:lnTo>
                  <a:lnTo>
                    <a:pt x="6051" y="4181"/>
                  </a:lnTo>
                  <a:lnTo>
                    <a:pt x="6078" y="3864"/>
                  </a:lnTo>
                  <a:lnTo>
                    <a:pt x="6078" y="0"/>
                  </a:lnTo>
                  <a:close/>
                </a:path>
              </a:pathLst>
            </a:custGeom>
            <a:solidFill>
              <a:srgbClr val="F2B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2332675" y="1931375"/>
              <a:ext cx="453775" cy="291875"/>
            </a:xfrm>
            <a:custGeom>
              <a:avLst/>
              <a:gdLst/>
              <a:ahLst/>
              <a:cxnLst/>
              <a:rect l="l" t="t" r="r" b="b"/>
              <a:pathLst>
                <a:path w="18151" h="11675" extrusionOk="0">
                  <a:moveTo>
                    <a:pt x="8608" y="1"/>
                  </a:moveTo>
                  <a:lnTo>
                    <a:pt x="8140" y="14"/>
                  </a:lnTo>
                  <a:lnTo>
                    <a:pt x="7687" y="42"/>
                  </a:lnTo>
                  <a:lnTo>
                    <a:pt x="7247" y="69"/>
                  </a:lnTo>
                  <a:lnTo>
                    <a:pt x="6807" y="111"/>
                  </a:lnTo>
                  <a:lnTo>
                    <a:pt x="6380" y="166"/>
                  </a:lnTo>
                  <a:lnTo>
                    <a:pt x="5954" y="221"/>
                  </a:lnTo>
                  <a:lnTo>
                    <a:pt x="5542" y="303"/>
                  </a:lnTo>
                  <a:lnTo>
                    <a:pt x="5143" y="372"/>
                  </a:lnTo>
                  <a:lnTo>
                    <a:pt x="4744" y="468"/>
                  </a:lnTo>
                  <a:lnTo>
                    <a:pt x="4373" y="564"/>
                  </a:lnTo>
                  <a:lnTo>
                    <a:pt x="4001" y="674"/>
                  </a:lnTo>
                  <a:lnTo>
                    <a:pt x="3644" y="798"/>
                  </a:lnTo>
                  <a:lnTo>
                    <a:pt x="3300" y="936"/>
                  </a:lnTo>
                  <a:lnTo>
                    <a:pt x="2970" y="1073"/>
                  </a:lnTo>
                  <a:lnTo>
                    <a:pt x="2654" y="1224"/>
                  </a:lnTo>
                  <a:lnTo>
                    <a:pt x="2351" y="1389"/>
                  </a:lnTo>
                  <a:lnTo>
                    <a:pt x="2076" y="1568"/>
                  </a:lnTo>
                  <a:lnTo>
                    <a:pt x="1801" y="1747"/>
                  </a:lnTo>
                  <a:lnTo>
                    <a:pt x="1554" y="1939"/>
                  </a:lnTo>
                  <a:lnTo>
                    <a:pt x="1320" y="2146"/>
                  </a:lnTo>
                  <a:lnTo>
                    <a:pt x="1100" y="2366"/>
                  </a:lnTo>
                  <a:lnTo>
                    <a:pt x="894" y="2599"/>
                  </a:lnTo>
                  <a:lnTo>
                    <a:pt x="715" y="2833"/>
                  </a:lnTo>
                  <a:lnTo>
                    <a:pt x="550" y="3081"/>
                  </a:lnTo>
                  <a:lnTo>
                    <a:pt x="413" y="3342"/>
                  </a:lnTo>
                  <a:lnTo>
                    <a:pt x="289" y="3617"/>
                  </a:lnTo>
                  <a:lnTo>
                    <a:pt x="179" y="3906"/>
                  </a:lnTo>
                  <a:lnTo>
                    <a:pt x="110" y="4194"/>
                  </a:lnTo>
                  <a:lnTo>
                    <a:pt x="41" y="4511"/>
                  </a:lnTo>
                  <a:lnTo>
                    <a:pt x="14" y="4827"/>
                  </a:lnTo>
                  <a:lnTo>
                    <a:pt x="0" y="5157"/>
                  </a:lnTo>
                  <a:lnTo>
                    <a:pt x="14" y="5487"/>
                  </a:lnTo>
                  <a:lnTo>
                    <a:pt x="41" y="5817"/>
                  </a:lnTo>
                  <a:lnTo>
                    <a:pt x="110" y="6147"/>
                  </a:lnTo>
                  <a:lnTo>
                    <a:pt x="179" y="6477"/>
                  </a:lnTo>
                  <a:lnTo>
                    <a:pt x="289" y="6780"/>
                  </a:lnTo>
                  <a:lnTo>
                    <a:pt x="413" y="7096"/>
                  </a:lnTo>
                  <a:lnTo>
                    <a:pt x="550" y="7398"/>
                  </a:lnTo>
                  <a:lnTo>
                    <a:pt x="715" y="7687"/>
                  </a:lnTo>
                  <a:lnTo>
                    <a:pt x="894" y="7976"/>
                  </a:lnTo>
                  <a:lnTo>
                    <a:pt x="1100" y="8265"/>
                  </a:lnTo>
                  <a:lnTo>
                    <a:pt x="1320" y="8540"/>
                  </a:lnTo>
                  <a:lnTo>
                    <a:pt x="1554" y="8801"/>
                  </a:lnTo>
                  <a:lnTo>
                    <a:pt x="1801" y="9062"/>
                  </a:lnTo>
                  <a:lnTo>
                    <a:pt x="2076" y="9296"/>
                  </a:lnTo>
                  <a:lnTo>
                    <a:pt x="2351" y="9543"/>
                  </a:lnTo>
                  <a:lnTo>
                    <a:pt x="2654" y="9763"/>
                  </a:lnTo>
                  <a:lnTo>
                    <a:pt x="2970" y="9983"/>
                  </a:lnTo>
                  <a:lnTo>
                    <a:pt x="3300" y="10190"/>
                  </a:lnTo>
                  <a:lnTo>
                    <a:pt x="3644" y="10382"/>
                  </a:lnTo>
                  <a:lnTo>
                    <a:pt x="4001" y="10561"/>
                  </a:lnTo>
                  <a:lnTo>
                    <a:pt x="4373" y="10726"/>
                  </a:lnTo>
                  <a:lnTo>
                    <a:pt x="4744" y="10891"/>
                  </a:lnTo>
                  <a:lnTo>
                    <a:pt x="5143" y="11028"/>
                  </a:lnTo>
                  <a:lnTo>
                    <a:pt x="5542" y="11166"/>
                  </a:lnTo>
                  <a:lnTo>
                    <a:pt x="5954" y="11276"/>
                  </a:lnTo>
                  <a:lnTo>
                    <a:pt x="6380" y="11386"/>
                  </a:lnTo>
                  <a:lnTo>
                    <a:pt x="6807" y="11468"/>
                  </a:lnTo>
                  <a:lnTo>
                    <a:pt x="7247" y="11537"/>
                  </a:lnTo>
                  <a:lnTo>
                    <a:pt x="7687" y="11592"/>
                  </a:lnTo>
                  <a:lnTo>
                    <a:pt x="8140" y="11634"/>
                  </a:lnTo>
                  <a:lnTo>
                    <a:pt x="8608" y="11661"/>
                  </a:lnTo>
                  <a:lnTo>
                    <a:pt x="9075" y="11675"/>
                  </a:lnTo>
                  <a:lnTo>
                    <a:pt x="9543" y="11661"/>
                  </a:lnTo>
                  <a:lnTo>
                    <a:pt x="9997" y="11634"/>
                  </a:lnTo>
                  <a:lnTo>
                    <a:pt x="10450" y="11592"/>
                  </a:lnTo>
                  <a:lnTo>
                    <a:pt x="10904" y="11537"/>
                  </a:lnTo>
                  <a:lnTo>
                    <a:pt x="11344" y="11468"/>
                  </a:lnTo>
                  <a:lnTo>
                    <a:pt x="11771" y="11386"/>
                  </a:lnTo>
                  <a:lnTo>
                    <a:pt x="12197" y="11276"/>
                  </a:lnTo>
                  <a:lnTo>
                    <a:pt x="12609" y="11166"/>
                  </a:lnTo>
                  <a:lnTo>
                    <a:pt x="13008" y="11028"/>
                  </a:lnTo>
                  <a:lnTo>
                    <a:pt x="13393" y="10891"/>
                  </a:lnTo>
                  <a:lnTo>
                    <a:pt x="13778" y="10726"/>
                  </a:lnTo>
                  <a:lnTo>
                    <a:pt x="14149" y="10561"/>
                  </a:lnTo>
                  <a:lnTo>
                    <a:pt x="14507" y="10382"/>
                  </a:lnTo>
                  <a:lnTo>
                    <a:pt x="14851" y="10190"/>
                  </a:lnTo>
                  <a:lnTo>
                    <a:pt x="15181" y="9983"/>
                  </a:lnTo>
                  <a:lnTo>
                    <a:pt x="15497" y="9763"/>
                  </a:lnTo>
                  <a:lnTo>
                    <a:pt x="15786" y="9543"/>
                  </a:lnTo>
                  <a:lnTo>
                    <a:pt x="16074" y="9296"/>
                  </a:lnTo>
                  <a:lnTo>
                    <a:pt x="16349" y="9062"/>
                  </a:lnTo>
                  <a:lnTo>
                    <a:pt x="16597" y="8801"/>
                  </a:lnTo>
                  <a:lnTo>
                    <a:pt x="16831" y="8540"/>
                  </a:lnTo>
                  <a:lnTo>
                    <a:pt x="17051" y="8265"/>
                  </a:lnTo>
                  <a:lnTo>
                    <a:pt x="17257" y="7976"/>
                  </a:lnTo>
                  <a:lnTo>
                    <a:pt x="17436" y="7687"/>
                  </a:lnTo>
                  <a:lnTo>
                    <a:pt x="17601" y="7398"/>
                  </a:lnTo>
                  <a:lnTo>
                    <a:pt x="17738" y="7096"/>
                  </a:lnTo>
                  <a:lnTo>
                    <a:pt x="17862" y="6780"/>
                  </a:lnTo>
                  <a:lnTo>
                    <a:pt x="17958" y="6477"/>
                  </a:lnTo>
                  <a:lnTo>
                    <a:pt x="18041" y="6147"/>
                  </a:lnTo>
                  <a:lnTo>
                    <a:pt x="18096" y="5817"/>
                  </a:lnTo>
                  <a:lnTo>
                    <a:pt x="18137" y="5487"/>
                  </a:lnTo>
                  <a:lnTo>
                    <a:pt x="18151" y="5157"/>
                  </a:lnTo>
                  <a:lnTo>
                    <a:pt x="18137" y="4827"/>
                  </a:lnTo>
                  <a:lnTo>
                    <a:pt x="18096" y="4511"/>
                  </a:lnTo>
                  <a:lnTo>
                    <a:pt x="18041" y="4194"/>
                  </a:lnTo>
                  <a:lnTo>
                    <a:pt x="17958" y="3906"/>
                  </a:lnTo>
                  <a:lnTo>
                    <a:pt x="17862" y="3617"/>
                  </a:lnTo>
                  <a:lnTo>
                    <a:pt x="17738" y="3342"/>
                  </a:lnTo>
                  <a:lnTo>
                    <a:pt x="17601" y="3081"/>
                  </a:lnTo>
                  <a:lnTo>
                    <a:pt x="17436" y="2833"/>
                  </a:lnTo>
                  <a:lnTo>
                    <a:pt x="17257" y="2599"/>
                  </a:lnTo>
                  <a:lnTo>
                    <a:pt x="17051" y="2366"/>
                  </a:lnTo>
                  <a:lnTo>
                    <a:pt x="16831" y="2146"/>
                  </a:lnTo>
                  <a:lnTo>
                    <a:pt x="16597" y="1939"/>
                  </a:lnTo>
                  <a:lnTo>
                    <a:pt x="16349" y="1747"/>
                  </a:lnTo>
                  <a:lnTo>
                    <a:pt x="16074" y="1568"/>
                  </a:lnTo>
                  <a:lnTo>
                    <a:pt x="15786" y="1389"/>
                  </a:lnTo>
                  <a:lnTo>
                    <a:pt x="15497" y="1224"/>
                  </a:lnTo>
                  <a:lnTo>
                    <a:pt x="15181" y="1073"/>
                  </a:lnTo>
                  <a:lnTo>
                    <a:pt x="14851" y="936"/>
                  </a:lnTo>
                  <a:lnTo>
                    <a:pt x="14507" y="798"/>
                  </a:lnTo>
                  <a:lnTo>
                    <a:pt x="14149" y="674"/>
                  </a:lnTo>
                  <a:lnTo>
                    <a:pt x="13778" y="564"/>
                  </a:lnTo>
                  <a:lnTo>
                    <a:pt x="13393" y="468"/>
                  </a:lnTo>
                  <a:lnTo>
                    <a:pt x="13008" y="372"/>
                  </a:lnTo>
                  <a:lnTo>
                    <a:pt x="12609" y="303"/>
                  </a:lnTo>
                  <a:lnTo>
                    <a:pt x="12197" y="221"/>
                  </a:lnTo>
                  <a:lnTo>
                    <a:pt x="11771" y="166"/>
                  </a:lnTo>
                  <a:lnTo>
                    <a:pt x="11344" y="111"/>
                  </a:lnTo>
                  <a:lnTo>
                    <a:pt x="10904" y="69"/>
                  </a:lnTo>
                  <a:lnTo>
                    <a:pt x="10450" y="42"/>
                  </a:lnTo>
                  <a:lnTo>
                    <a:pt x="9997" y="14"/>
                  </a:lnTo>
                  <a:lnTo>
                    <a:pt x="9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2700500" y="2229775"/>
              <a:ext cx="128250" cy="128225"/>
            </a:xfrm>
            <a:custGeom>
              <a:avLst/>
              <a:gdLst/>
              <a:ahLst/>
              <a:cxnLst/>
              <a:rect l="l" t="t" r="r" b="b"/>
              <a:pathLst>
                <a:path w="5130" h="5129" extrusionOk="0">
                  <a:moveTo>
                    <a:pt x="2571" y="0"/>
                  </a:moveTo>
                  <a:lnTo>
                    <a:pt x="2296" y="14"/>
                  </a:lnTo>
                  <a:lnTo>
                    <a:pt x="2049" y="55"/>
                  </a:lnTo>
                  <a:lnTo>
                    <a:pt x="1801" y="124"/>
                  </a:lnTo>
                  <a:lnTo>
                    <a:pt x="1568" y="206"/>
                  </a:lnTo>
                  <a:lnTo>
                    <a:pt x="1348" y="316"/>
                  </a:lnTo>
                  <a:lnTo>
                    <a:pt x="1128" y="440"/>
                  </a:lnTo>
                  <a:lnTo>
                    <a:pt x="935" y="591"/>
                  </a:lnTo>
                  <a:lnTo>
                    <a:pt x="756" y="756"/>
                  </a:lnTo>
                  <a:lnTo>
                    <a:pt x="591" y="935"/>
                  </a:lnTo>
                  <a:lnTo>
                    <a:pt x="440" y="1141"/>
                  </a:lnTo>
                  <a:lnTo>
                    <a:pt x="316" y="1348"/>
                  </a:lnTo>
                  <a:lnTo>
                    <a:pt x="206" y="1568"/>
                  </a:lnTo>
                  <a:lnTo>
                    <a:pt x="124" y="1801"/>
                  </a:lnTo>
                  <a:lnTo>
                    <a:pt x="55" y="2049"/>
                  </a:lnTo>
                  <a:lnTo>
                    <a:pt x="14" y="2310"/>
                  </a:lnTo>
                  <a:lnTo>
                    <a:pt x="0" y="2571"/>
                  </a:lnTo>
                  <a:lnTo>
                    <a:pt x="14" y="2833"/>
                  </a:lnTo>
                  <a:lnTo>
                    <a:pt x="55" y="3080"/>
                  </a:lnTo>
                  <a:lnTo>
                    <a:pt x="124" y="3328"/>
                  </a:lnTo>
                  <a:lnTo>
                    <a:pt x="206" y="3561"/>
                  </a:lnTo>
                  <a:lnTo>
                    <a:pt x="316" y="3795"/>
                  </a:lnTo>
                  <a:lnTo>
                    <a:pt x="440" y="4001"/>
                  </a:lnTo>
                  <a:lnTo>
                    <a:pt x="591" y="4194"/>
                  </a:lnTo>
                  <a:lnTo>
                    <a:pt x="756" y="4386"/>
                  </a:lnTo>
                  <a:lnTo>
                    <a:pt x="935" y="4551"/>
                  </a:lnTo>
                  <a:lnTo>
                    <a:pt x="1128" y="4689"/>
                  </a:lnTo>
                  <a:lnTo>
                    <a:pt x="1348" y="4826"/>
                  </a:lnTo>
                  <a:lnTo>
                    <a:pt x="1568" y="4936"/>
                  </a:lnTo>
                  <a:lnTo>
                    <a:pt x="1801" y="5019"/>
                  </a:lnTo>
                  <a:lnTo>
                    <a:pt x="2049" y="5074"/>
                  </a:lnTo>
                  <a:lnTo>
                    <a:pt x="2296" y="5115"/>
                  </a:lnTo>
                  <a:lnTo>
                    <a:pt x="2571" y="5129"/>
                  </a:lnTo>
                  <a:lnTo>
                    <a:pt x="2833" y="5115"/>
                  </a:lnTo>
                  <a:lnTo>
                    <a:pt x="3080" y="5074"/>
                  </a:lnTo>
                  <a:lnTo>
                    <a:pt x="3328" y="5019"/>
                  </a:lnTo>
                  <a:lnTo>
                    <a:pt x="3562" y="4936"/>
                  </a:lnTo>
                  <a:lnTo>
                    <a:pt x="3782" y="4826"/>
                  </a:lnTo>
                  <a:lnTo>
                    <a:pt x="4002" y="4689"/>
                  </a:lnTo>
                  <a:lnTo>
                    <a:pt x="4194" y="4551"/>
                  </a:lnTo>
                  <a:lnTo>
                    <a:pt x="4373" y="4386"/>
                  </a:lnTo>
                  <a:lnTo>
                    <a:pt x="4538" y="4194"/>
                  </a:lnTo>
                  <a:lnTo>
                    <a:pt x="4689" y="4001"/>
                  </a:lnTo>
                  <a:lnTo>
                    <a:pt x="4813" y="3795"/>
                  </a:lnTo>
                  <a:lnTo>
                    <a:pt x="4923" y="3561"/>
                  </a:lnTo>
                  <a:lnTo>
                    <a:pt x="5019" y="3328"/>
                  </a:lnTo>
                  <a:lnTo>
                    <a:pt x="5074" y="3080"/>
                  </a:lnTo>
                  <a:lnTo>
                    <a:pt x="5115" y="2833"/>
                  </a:lnTo>
                  <a:lnTo>
                    <a:pt x="5129" y="2571"/>
                  </a:lnTo>
                  <a:lnTo>
                    <a:pt x="5115" y="2310"/>
                  </a:lnTo>
                  <a:lnTo>
                    <a:pt x="5074" y="2049"/>
                  </a:lnTo>
                  <a:lnTo>
                    <a:pt x="5019" y="1801"/>
                  </a:lnTo>
                  <a:lnTo>
                    <a:pt x="4923" y="1568"/>
                  </a:lnTo>
                  <a:lnTo>
                    <a:pt x="4813" y="1348"/>
                  </a:lnTo>
                  <a:lnTo>
                    <a:pt x="4689" y="1141"/>
                  </a:lnTo>
                  <a:lnTo>
                    <a:pt x="4538" y="935"/>
                  </a:lnTo>
                  <a:lnTo>
                    <a:pt x="4373" y="756"/>
                  </a:lnTo>
                  <a:lnTo>
                    <a:pt x="4194" y="591"/>
                  </a:lnTo>
                  <a:lnTo>
                    <a:pt x="4002" y="440"/>
                  </a:lnTo>
                  <a:lnTo>
                    <a:pt x="3782" y="316"/>
                  </a:lnTo>
                  <a:lnTo>
                    <a:pt x="3562" y="206"/>
                  </a:lnTo>
                  <a:lnTo>
                    <a:pt x="3328" y="124"/>
                  </a:lnTo>
                  <a:lnTo>
                    <a:pt x="3080" y="55"/>
                  </a:lnTo>
                  <a:lnTo>
                    <a:pt x="2833" y="14"/>
                  </a:lnTo>
                  <a:lnTo>
                    <a:pt x="25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2298275" y="2229775"/>
              <a:ext cx="128250" cy="128225"/>
            </a:xfrm>
            <a:custGeom>
              <a:avLst/>
              <a:gdLst/>
              <a:ahLst/>
              <a:cxnLst/>
              <a:rect l="l" t="t" r="r" b="b"/>
              <a:pathLst>
                <a:path w="5130" h="5129" extrusionOk="0">
                  <a:moveTo>
                    <a:pt x="2559" y="0"/>
                  </a:moveTo>
                  <a:lnTo>
                    <a:pt x="2297" y="14"/>
                  </a:lnTo>
                  <a:lnTo>
                    <a:pt x="2050" y="55"/>
                  </a:lnTo>
                  <a:lnTo>
                    <a:pt x="1802" y="124"/>
                  </a:lnTo>
                  <a:lnTo>
                    <a:pt x="1569" y="206"/>
                  </a:lnTo>
                  <a:lnTo>
                    <a:pt x="1335" y="316"/>
                  </a:lnTo>
                  <a:lnTo>
                    <a:pt x="1129" y="440"/>
                  </a:lnTo>
                  <a:lnTo>
                    <a:pt x="936" y="591"/>
                  </a:lnTo>
                  <a:lnTo>
                    <a:pt x="744" y="756"/>
                  </a:lnTo>
                  <a:lnTo>
                    <a:pt x="579" y="935"/>
                  </a:lnTo>
                  <a:lnTo>
                    <a:pt x="441" y="1141"/>
                  </a:lnTo>
                  <a:lnTo>
                    <a:pt x="304" y="1348"/>
                  </a:lnTo>
                  <a:lnTo>
                    <a:pt x="194" y="1568"/>
                  </a:lnTo>
                  <a:lnTo>
                    <a:pt x="111" y="1801"/>
                  </a:lnTo>
                  <a:lnTo>
                    <a:pt x="56" y="2049"/>
                  </a:lnTo>
                  <a:lnTo>
                    <a:pt x="15" y="2310"/>
                  </a:lnTo>
                  <a:lnTo>
                    <a:pt x="1" y="2571"/>
                  </a:lnTo>
                  <a:lnTo>
                    <a:pt x="15" y="2833"/>
                  </a:lnTo>
                  <a:lnTo>
                    <a:pt x="56" y="3080"/>
                  </a:lnTo>
                  <a:lnTo>
                    <a:pt x="111" y="3328"/>
                  </a:lnTo>
                  <a:lnTo>
                    <a:pt x="194" y="3561"/>
                  </a:lnTo>
                  <a:lnTo>
                    <a:pt x="304" y="3795"/>
                  </a:lnTo>
                  <a:lnTo>
                    <a:pt x="441" y="4001"/>
                  </a:lnTo>
                  <a:lnTo>
                    <a:pt x="579" y="4194"/>
                  </a:lnTo>
                  <a:lnTo>
                    <a:pt x="744" y="4386"/>
                  </a:lnTo>
                  <a:lnTo>
                    <a:pt x="936" y="4551"/>
                  </a:lnTo>
                  <a:lnTo>
                    <a:pt x="1129" y="4689"/>
                  </a:lnTo>
                  <a:lnTo>
                    <a:pt x="1335" y="4826"/>
                  </a:lnTo>
                  <a:lnTo>
                    <a:pt x="1569" y="4936"/>
                  </a:lnTo>
                  <a:lnTo>
                    <a:pt x="1802" y="5019"/>
                  </a:lnTo>
                  <a:lnTo>
                    <a:pt x="2050" y="5074"/>
                  </a:lnTo>
                  <a:lnTo>
                    <a:pt x="2297" y="5115"/>
                  </a:lnTo>
                  <a:lnTo>
                    <a:pt x="2559" y="5129"/>
                  </a:lnTo>
                  <a:lnTo>
                    <a:pt x="2820" y="5115"/>
                  </a:lnTo>
                  <a:lnTo>
                    <a:pt x="3081" y="5074"/>
                  </a:lnTo>
                  <a:lnTo>
                    <a:pt x="3329" y="5019"/>
                  </a:lnTo>
                  <a:lnTo>
                    <a:pt x="3562" y="4936"/>
                  </a:lnTo>
                  <a:lnTo>
                    <a:pt x="3782" y="4826"/>
                  </a:lnTo>
                  <a:lnTo>
                    <a:pt x="3989" y="4689"/>
                  </a:lnTo>
                  <a:lnTo>
                    <a:pt x="4195" y="4551"/>
                  </a:lnTo>
                  <a:lnTo>
                    <a:pt x="4374" y="4386"/>
                  </a:lnTo>
                  <a:lnTo>
                    <a:pt x="4539" y="4194"/>
                  </a:lnTo>
                  <a:lnTo>
                    <a:pt x="4690" y="4001"/>
                  </a:lnTo>
                  <a:lnTo>
                    <a:pt x="4814" y="3795"/>
                  </a:lnTo>
                  <a:lnTo>
                    <a:pt x="4924" y="3561"/>
                  </a:lnTo>
                  <a:lnTo>
                    <a:pt x="5006" y="3328"/>
                  </a:lnTo>
                  <a:lnTo>
                    <a:pt x="5075" y="3080"/>
                  </a:lnTo>
                  <a:lnTo>
                    <a:pt x="5116" y="2833"/>
                  </a:lnTo>
                  <a:lnTo>
                    <a:pt x="5130" y="2571"/>
                  </a:lnTo>
                  <a:lnTo>
                    <a:pt x="5116" y="2310"/>
                  </a:lnTo>
                  <a:lnTo>
                    <a:pt x="5075" y="2049"/>
                  </a:lnTo>
                  <a:lnTo>
                    <a:pt x="5006" y="1801"/>
                  </a:lnTo>
                  <a:lnTo>
                    <a:pt x="4924" y="1568"/>
                  </a:lnTo>
                  <a:lnTo>
                    <a:pt x="4814" y="1348"/>
                  </a:lnTo>
                  <a:lnTo>
                    <a:pt x="4690" y="1141"/>
                  </a:lnTo>
                  <a:lnTo>
                    <a:pt x="4539" y="935"/>
                  </a:lnTo>
                  <a:lnTo>
                    <a:pt x="4374" y="756"/>
                  </a:lnTo>
                  <a:lnTo>
                    <a:pt x="4195" y="591"/>
                  </a:lnTo>
                  <a:lnTo>
                    <a:pt x="3989" y="440"/>
                  </a:lnTo>
                  <a:lnTo>
                    <a:pt x="3782" y="316"/>
                  </a:lnTo>
                  <a:lnTo>
                    <a:pt x="3562" y="206"/>
                  </a:lnTo>
                  <a:lnTo>
                    <a:pt x="3329" y="124"/>
                  </a:lnTo>
                  <a:lnTo>
                    <a:pt x="3081" y="55"/>
                  </a:lnTo>
                  <a:lnTo>
                    <a:pt x="2820" y="14"/>
                  </a:lnTo>
                  <a:lnTo>
                    <a:pt x="255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2346075" y="2081600"/>
              <a:ext cx="431775" cy="465475"/>
            </a:xfrm>
            <a:custGeom>
              <a:avLst/>
              <a:gdLst/>
              <a:ahLst/>
              <a:cxnLst/>
              <a:rect l="l" t="t" r="r" b="b"/>
              <a:pathLst>
                <a:path w="17271" h="18619" extrusionOk="0">
                  <a:moveTo>
                    <a:pt x="0" y="1"/>
                  </a:moveTo>
                  <a:lnTo>
                    <a:pt x="0" y="9983"/>
                  </a:lnTo>
                  <a:lnTo>
                    <a:pt x="14" y="10423"/>
                  </a:lnTo>
                  <a:lnTo>
                    <a:pt x="42" y="10863"/>
                  </a:lnTo>
                  <a:lnTo>
                    <a:pt x="97" y="11290"/>
                  </a:lnTo>
                  <a:lnTo>
                    <a:pt x="179" y="11716"/>
                  </a:lnTo>
                  <a:lnTo>
                    <a:pt x="275" y="12142"/>
                  </a:lnTo>
                  <a:lnTo>
                    <a:pt x="385" y="12541"/>
                  </a:lnTo>
                  <a:lnTo>
                    <a:pt x="523" y="12954"/>
                  </a:lnTo>
                  <a:lnTo>
                    <a:pt x="674" y="13339"/>
                  </a:lnTo>
                  <a:lnTo>
                    <a:pt x="853" y="13724"/>
                  </a:lnTo>
                  <a:lnTo>
                    <a:pt x="1045" y="14095"/>
                  </a:lnTo>
                  <a:lnTo>
                    <a:pt x="1252" y="14452"/>
                  </a:lnTo>
                  <a:lnTo>
                    <a:pt x="1472" y="14810"/>
                  </a:lnTo>
                  <a:lnTo>
                    <a:pt x="1719" y="15154"/>
                  </a:lnTo>
                  <a:lnTo>
                    <a:pt x="1967" y="15470"/>
                  </a:lnTo>
                  <a:lnTo>
                    <a:pt x="2242" y="15786"/>
                  </a:lnTo>
                  <a:lnTo>
                    <a:pt x="2530" y="16089"/>
                  </a:lnTo>
                  <a:lnTo>
                    <a:pt x="2833" y="16377"/>
                  </a:lnTo>
                  <a:lnTo>
                    <a:pt x="3149" y="16639"/>
                  </a:lnTo>
                  <a:lnTo>
                    <a:pt x="3465" y="16900"/>
                  </a:lnTo>
                  <a:lnTo>
                    <a:pt x="3809" y="17147"/>
                  </a:lnTo>
                  <a:lnTo>
                    <a:pt x="4153" y="17367"/>
                  </a:lnTo>
                  <a:lnTo>
                    <a:pt x="4524" y="17574"/>
                  </a:lnTo>
                  <a:lnTo>
                    <a:pt x="4896" y="17766"/>
                  </a:lnTo>
                  <a:lnTo>
                    <a:pt x="5281" y="17945"/>
                  </a:lnTo>
                  <a:lnTo>
                    <a:pt x="5666" y="18096"/>
                  </a:lnTo>
                  <a:lnTo>
                    <a:pt x="6064" y="18234"/>
                  </a:lnTo>
                  <a:lnTo>
                    <a:pt x="6477" y="18344"/>
                  </a:lnTo>
                  <a:lnTo>
                    <a:pt x="6903" y="18440"/>
                  </a:lnTo>
                  <a:lnTo>
                    <a:pt x="7329" y="18523"/>
                  </a:lnTo>
                  <a:lnTo>
                    <a:pt x="7756" y="18578"/>
                  </a:lnTo>
                  <a:lnTo>
                    <a:pt x="8196" y="18605"/>
                  </a:lnTo>
                  <a:lnTo>
                    <a:pt x="8636" y="18619"/>
                  </a:lnTo>
                  <a:lnTo>
                    <a:pt x="9089" y="18605"/>
                  </a:lnTo>
                  <a:lnTo>
                    <a:pt x="9516" y="18578"/>
                  </a:lnTo>
                  <a:lnTo>
                    <a:pt x="9956" y="18523"/>
                  </a:lnTo>
                  <a:lnTo>
                    <a:pt x="10382" y="18440"/>
                  </a:lnTo>
                  <a:lnTo>
                    <a:pt x="10794" y="18344"/>
                  </a:lnTo>
                  <a:lnTo>
                    <a:pt x="11207" y="18234"/>
                  </a:lnTo>
                  <a:lnTo>
                    <a:pt x="11606" y="18096"/>
                  </a:lnTo>
                  <a:lnTo>
                    <a:pt x="12005" y="17945"/>
                  </a:lnTo>
                  <a:lnTo>
                    <a:pt x="12390" y="17766"/>
                  </a:lnTo>
                  <a:lnTo>
                    <a:pt x="12761" y="17574"/>
                  </a:lnTo>
                  <a:lnTo>
                    <a:pt x="13118" y="17367"/>
                  </a:lnTo>
                  <a:lnTo>
                    <a:pt x="13462" y="17147"/>
                  </a:lnTo>
                  <a:lnTo>
                    <a:pt x="13806" y="16900"/>
                  </a:lnTo>
                  <a:lnTo>
                    <a:pt x="14136" y="16639"/>
                  </a:lnTo>
                  <a:lnTo>
                    <a:pt x="14452" y="16377"/>
                  </a:lnTo>
                  <a:lnTo>
                    <a:pt x="14741" y="16089"/>
                  </a:lnTo>
                  <a:lnTo>
                    <a:pt x="15030" y="15786"/>
                  </a:lnTo>
                  <a:lnTo>
                    <a:pt x="15305" y="15470"/>
                  </a:lnTo>
                  <a:lnTo>
                    <a:pt x="15566" y="15154"/>
                  </a:lnTo>
                  <a:lnTo>
                    <a:pt x="15800" y="14810"/>
                  </a:lnTo>
                  <a:lnTo>
                    <a:pt x="16033" y="14452"/>
                  </a:lnTo>
                  <a:lnTo>
                    <a:pt x="16240" y="14095"/>
                  </a:lnTo>
                  <a:lnTo>
                    <a:pt x="16432" y="13724"/>
                  </a:lnTo>
                  <a:lnTo>
                    <a:pt x="16597" y="13339"/>
                  </a:lnTo>
                  <a:lnTo>
                    <a:pt x="16748" y="12954"/>
                  </a:lnTo>
                  <a:lnTo>
                    <a:pt x="16886" y="12541"/>
                  </a:lnTo>
                  <a:lnTo>
                    <a:pt x="17010" y="12142"/>
                  </a:lnTo>
                  <a:lnTo>
                    <a:pt x="17106" y="11716"/>
                  </a:lnTo>
                  <a:lnTo>
                    <a:pt x="17175" y="11290"/>
                  </a:lnTo>
                  <a:lnTo>
                    <a:pt x="17230" y="10863"/>
                  </a:lnTo>
                  <a:lnTo>
                    <a:pt x="17271" y="10423"/>
                  </a:lnTo>
                  <a:lnTo>
                    <a:pt x="17271" y="9983"/>
                  </a:lnTo>
                  <a:lnTo>
                    <a:pt x="17271" y="1"/>
                  </a:lnTo>
                  <a:close/>
                </a:path>
              </a:pathLst>
            </a:custGeom>
            <a:solidFill>
              <a:srgbClr val="FFBE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2482200" y="2370350"/>
              <a:ext cx="159525" cy="59500"/>
            </a:xfrm>
            <a:custGeom>
              <a:avLst/>
              <a:gdLst/>
              <a:ahLst/>
              <a:cxnLst/>
              <a:rect l="l" t="t" r="r" b="b"/>
              <a:pathLst>
                <a:path w="6381" h="2380" extrusionOk="0">
                  <a:moveTo>
                    <a:pt x="386" y="1"/>
                  </a:moveTo>
                  <a:lnTo>
                    <a:pt x="276" y="15"/>
                  </a:lnTo>
                  <a:lnTo>
                    <a:pt x="193" y="56"/>
                  </a:lnTo>
                  <a:lnTo>
                    <a:pt x="111" y="111"/>
                  </a:lnTo>
                  <a:lnTo>
                    <a:pt x="56" y="193"/>
                  </a:lnTo>
                  <a:lnTo>
                    <a:pt x="14" y="290"/>
                  </a:lnTo>
                  <a:lnTo>
                    <a:pt x="1" y="386"/>
                  </a:lnTo>
                  <a:lnTo>
                    <a:pt x="14" y="482"/>
                  </a:lnTo>
                  <a:lnTo>
                    <a:pt x="56" y="579"/>
                  </a:lnTo>
                  <a:lnTo>
                    <a:pt x="179" y="771"/>
                  </a:lnTo>
                  <a:lnTo>
                    <a:pt x="317" y="964"/>
                  </a:lnTo>
                  <a:lnTo>
                    <a:pt x="468" y="1142"/>
                  </a:lnTo>
                  <a:lnTo>
                    <a:pt x="619" y="1307"/>
                  </a:lnTo>
                  <a:lnTo>
                    <a:pt x="798" y="1472"/>
                  </a:lnTo>
                  <a:lnTo>
                    <a:pt x="977" y="1610"/>
                  </a:lnTo>
                  <a:lnTo>
                    <a:pt x="1156" y="1747"/>
                  </a:lnTo>
                  <a:lnTo>
                    <a:pt x="1362" y="1871"/>
                  </a:lnTo>
                  <a:lnTo>
                    <a:pt x="1568" y="1995"/>
                  </a:lnTo>
                  <a:lnTo>
                    <a:pt x="1774" y="2091"/>
                  </a:lnTo>
                  <a:lnTo>
                    <a:pt x="1994" y="2174"/>
                  </a:lnTo>
                  <a:lnTo>
                    <a:pt x="2228" y="2242"/>
                  </a:lnTo>
                  <a:lnTo>
                    <a:pt x="2448" y="2297"/>
                  </a:lnTo>
                  <a:lnTo>
                    <a:pt x="2696" y="2339"/>
                  </a:lnTo>
                  <a:lnTo>
                    <a:pt x="2929" y="2366"/>
                  </a:lnTo>
                  <a:lnTo>
                    <a:pt x="3177" y="2380"/>
                  </a:lnTo>
                  <a:lnTo>
                    <a:pt x="3438" y="2366"/>
                  </a:lnTo>
                  <a:lnTo>
                    <a:pt x="3672" y="2352"/>
                  </a:lnTo>
                  <a:lnTo>
                    <a:pt x="3919" y="2311"/>
                  </a:lnTo>
                  <a:lnTo>
                    <a:pt x="4153" y="2256"/>
                  </a:lnTo>
                  <a:lnTo>
                    <a:pt x="4373" y="2187"/>
                  </a:lnTo>
                  <a:lnTo>
                    <a:pt x="4593" y="2105"/>
                  </a:lnTo>
                  <a:lnTo>
                    <a:pt x="4813" y="2009"/>
                  </a:lnTo>
                  <a:lnTo>
                    <a:pt x="5019" y="1899"/>
                  </a:lnTo>
                  <a:lnTo>
                    <a:pt x="5212" y="1775"/>
                  </a:lnTo>
                  <a:lnTo>
                    <a:pt x="5405" y="1637"/>
                  </a:lnTo>
                  <a:lnTo>
                    <a:pt x="5583" y="1486"/>
                  </a:lnTo>
                  <a:lnTo>
                    <a:pt x="5748" y="1335"/>
                  </a:lnTo>
                  <a:lnTo>
                    <a:pt x="5913" y="1170"/>
                  </a:lnTo>
                  <a:lnTo>
                    <a:pt x="6065" y="991"/>
                  </a:lnTo>
                  <a:lnTo>
                    <a:pt x="6202" y="799"/>
                  </a:lnTo>
                  <a:lnTo>
                    <a:pt x="6326" y="606"/>
                  </a:lnTo>
                  <a:lnTo>
                    <a:pt x="6367" y="510"/>
                  </a:lnTo>
                  <a:lnTo>
                    <a:pt x="6381" y="414"/>
                  </a:lnTo>
                  <a:lnTo>
                    <a:pt x="6367" y="317"/>
                  </a:lnTo>
                  <a:lnTo>
                    <a:pt x="6340" y="221"/>
                  </a:lnTo>
                  <a:lnTo>
                    <a:pt x="6271" y="152"/>
                  </a:lnTo>
                  <a:lnTo>
                    <a:pt x="6202" y="83"/>
                  </a:lnTo>
                  <a:lnTo>
                    <a:pt x="6106" y="42"/>
                  </a:lnTo>
                  <a:lnTo>
                    <a:pt x="6010" y="28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2646525" y="2251075"/>
              <a:ext cx="32325" cy="32675"/>
            </a:xfrm>
            <a:custGeom>
              <a:avLst/>
              <a:gdLst/>
              <a:ahLst/>
              <a:cxnLst/>
              <a:rect l="l" t="t" r="r" b="b"/>
              <a:pathLst>
                <a:path w="1293" h="1307" extrusionOk="0">
                  <a:moveTo>
                    <a:pt x="647" y="1"/>
                  </a:moveTo>
                  <a:lnTo>
                    <a:pt x="509" y="14"/>
                  </a:lnTo>
                  <a:lnTo>
                    <a:pt x="385" y="56"/>
                  </a:lnTo>
                  <a:lnTo>
                    <a:pt x="275" y="111"/>
                  </a:lnTo>
                  <a:lnTo>
                    <a:pt x="179" y="193"/>
                  </a:lnTo>
                  <a:lnTo>
                    <a:pt x="110" y="289"/>
                  </a:lnTo>
                  <a:lnTo>
                    <a:pt x="42" y="399"/>
                  </a:lnTo>
                  <a:lnTo>
                    <a:pt x="0" y="523"/>
                  </a:lnTo>
                  <a:lnTo>
                    <a:pt x="0" y="661"/>
                  </a:lnTo>
                  <a:lnTo>
                    <a:pt x="0" y="784"/>
                  </a:lnTo>
                  <a:lnTo>
                    <a:pt x="42" y="908"/>
                  </a:lnTo>
                  <a:lnTo>
                    <a:pt x="110" y="1018"/>
                  </a:lnTo>
                  <a:lnTo>
                    <a:pt x="179" y="1114"/>
                  </a:lnTo>
                  <a:lnTo>
                    <a:pt x="275" y="1197"/>
                  </a:lnTo>
                  <a:lnTo>
                    <a:pt x="385" y="1252"/>
                  </a:lnTo>
                  <a:lnTo>
                    <a:pt x="509" y="1293"/>
                  </a:lnTo>
                  <a:lnTo>
                    <a:pt x="647" y="1307"/>
                  </a:lnTo>
                  <a:lnTo>
                    <a:pt x="770" y="1293"/>
                  </a:lnTo>
                  <a:lnTo>
                    <a:pt x="894" y="1252"/>
                  </a:lnTo>
                  <a:lnTo>
                    <a:pt x="1004" y="1197"/>
                  </a:lnTo>
                  <a:lnTo>
                    <a:pt x="1100" y="1114"/>
                  </a:lnTo>
                  <a:lnTo>
                    <a:pt x="1183" y="1018"/>
                  </a:lnTo>
                  <a:lnTo>
                    <a:pt x="1238" y="908"/>
                  </a:lnTo>
                  <a:lnTo>
                    <a:pt x="1279" y="784"/>
                  </a:lnTo>
                  <a:lnTo>
                    <a:pt x="1293" y="661"/>
                  </a:lnTo>
                  <a:lnTo>
                    <a:pt x="1279" y="523"/>
                  </a:lnTo>
                  <a:lnTo>
                    <a:pt x="1238" y="399"/>
                  </a:lnTo>
                  <a:lnTo>
                    <a:pt x="1183" y="289"/>
                  </a:lnTo>
                  <a:lnTo>
                    <a:pt x="1100" y="193"/>
                  </a:lnTo>
                  <a:lnTo>
                    <a:pt x="1004" y="111"/>
                  </a:lnTo>
                  <a:lnTo>
                    <a:pt x="894" y="56"/>
                  </a:lnTo>
                  <a:lnTo>
                    <a:pt x="770" y="14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2445075" y="2251075"/>
              <a:ext cx="32675" cy="32675"/>
            </a:xfrm>
            <a:custGeom>
              <a:avLst/>
              <a:gdLst/>
              <a:ahLst/>
              <a:cxnLst/>
              <a:rect l="l" t="t" r="r" b="b"/>
              <a:pathLst>
                <a:path w="1307" h="1307" extrusionOk="0">
                  <a:moveTo>
                    <a:pt x="661" y="1"/>
                  </a:moveTo>
                  <a:lnTo>
                    <a:pt x="523" y="14"/>
                  </a:lnTo>
                  <a:lnTo>
                    <a:pt x="399" y="56"/>
                  </a:lnTo>
                  <a:lnTo>
                    <a:pt x="289" y="111"/>
                  </a:lnTo>
                  <a:lnTo>
                    <a:pt x="193" y="193"/>
                  </a:lnTo>
                  <a:lnTo>
                    <a:pt x="110" y="289"/>
                  </a:lnTo>
                  <a:lnTo>
                    <a:pt x="55" y="399"/>
                  </a:lnTo>
                  <a:lnTo>
                    <a:pt x="14" y="523"/>
                  </a:lnTo>
                  <a:lnTo>
                    <a:pt x="0" y="661"/>
                  </a:lnTo>
                  <a:lnTo>
                    <a:pt x="14" y="784"/>
                  </a:lnTo>
                  <a:lnTo>
                    <a:pt x="55" y="908"/>
                  </a:lnTo>
                  <a:lnTo>
                    <a:pt x="110" y="1018"/>
                  </a:lnTo>
                  <a:lnTo>
                    <a:pt x="193" y="1114"/>
                  </a:lnTo>
                  <a:lnTo>
                    <a:pt x="289" y="1197"/>
                  </a:lnTo>
                  <a:lnTo>
                    <a:pt x="399" y="1252"/>
                  </a:lnTo>
                  <a:lnTo>
                    <a:pt x="523" y="1293"/>
                  </a:lnTo>
                  <a:lnTo>
                    <a:pt x="661" y="1307"/>
                  </a:lnTo>
                  <a:lnTo>
                    <a:pt x="784" y="1293"/>
                  </a:lnTo>
                  <a:lnTo>
                    <a:pt x="908" y="1252"/>
                  </a:lnTo>
                  <a:lnTo>
                    <a:pt x="1018" y="1197"/>
                  </a:lnTo>
                  <a:lnTo>
                    <a:pt x="1114" y="1114"/>
                  </a:lnTo>
                  <a:lnTo>
                    <a:pt x="1197" y="1018"/>
                  </a:lnTo>
                  <a:lnTo>
                    <a:pt x="1252" y="908"/>
                  </a:lnTo>
                  <a:lnTo>
                    <a:pt x="1293" y="784"/>
                  </a:lnTo>
                  <a:lnTo>
                    <a:pt x="1307" y="661"/>
                  </a:lnTo>
                  <a:lnTo>
                    <a:pt x="1293" y="523"/>
                  </a:lnTo>
                  <a:lnTo>
                    <a:pt x="1252" y="399"/>
                  </a:lnTo>
                  <a:lnTo>
                    <a:pt x="1197" y="289"/>
                  </a:lnTo>
                  <a:lnTo>
                    <a:pt x="1114" y="193"/>
                  </a:lnTo>
                  <a:lnTo>
                    <a:pt x="1018" y="111"/>
                  </a:lnTo>
                  <a:lnTo>
                    <a:pt x="908" y="56"/>
                  </a:lnTo>
                  <a:lnTo>
                    <a:pt x="784" y="14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2332675" y="2060300"/>
              <a:ext cx="45400" cy="172575"/>
            </a:xfrm>
            <a:custGeom>
              <a:avLst/>
              <a:gdLst/>
              <a:ahLst/>
              <a:cxnLst/>
              <a:rect l="l" t="t" r="r" b="b"/>
              <a:pathLst>
                <a:path w="1816" h="6903" extrusionOk="0">
                  <a:moveTo>
                    <a:pt x="0" y="0"/>
                  </a:moveTo>
                  <a:lnTo>
                    <a:pt x="0" y="5995"/>
                  </a:lnTo>
                  <a:lnTo>
                    <a:pt x="0" y="6091"/>
                  </a:lnTo>
                  <a:lnTo>
                    <a:pt x="14" y="6174"/>
                  </a:lnTo>
                  <a:lnTo>
                    <a:pt x="41" y="6256"/>
                  </a:lnTo>
                  <a:lnTo>
                    <a:pt x="69" y="6339"/>
                  </a:lnTo>
                  <a:lnTo>
                    <a:pt x="110" y="6422"/>
                  </a:lnTo>
                  <a:lnTo>
                    <a:pt x="151" y="6504"/>
                  </a:lnTo>
                  <a:lnTo>
                    <a:pt x="206" y="6573"/>
                  </a:lnTo>
                  <a:lnTo>
                    <a:pt x="261" y="6628"/>
                  </a:lnTo>
                  <a:lnTo>
                    <a:pt x="330" y="6697"/>
                  </a:lnTo>
                  <a:lnTo>
                    <a:pt x="399" y="6752"/>
                  </a:lnTo>
                  <a:lnTo>
                    <a:pt x="481" y="6793"/>
                  </a:lnTo>
                  <a:lnTo>
                    <a:pt x="550" y="6834"/>
                  </a:lnTo>
                  <a:lnTo>
                    <a:pt x="633" y="6862"/>
                  </a:lnTo>
                  <a:lnTo>
                    <a:pt x="729" y="6875"/>
                  </a:lnTo>
                  <a:lnTo>
                    <a:pt x="811" y="6889"/>
                  </a:lnTo>
                  <a:lnTo>
                    <a:pt x="908" y="6903"/>
                  </a:lnTo>
                  <a:lnTo>
                    <a:pt x="1004" y="6889"/>
                  </a:lnTo>
                  <a:lnTo>
                    <a:pt x="1086" y="6875"/>
                  </a:lnTo>
                  <a:lnTo>
                    <a:pt x="1183" y="6862"/>
                  </a:lnTo>
                  <a:lnTo>
                    <a:pt x="1265" y="6834"/>
                  </a:lnTo>
                  <a:lnTo>
                    <a:pt x="1334" y="6793"/>
                  </a:lnTo>
                  <a:lnTo>
                    <a:pt x="1416" y="6752"/>
                  </a:lnTo>
                  <a:lnTo>
                    <a:pt x="1485" y="6697"/>
                  </a:lnTo>
                  <a:lnTo>
                    <a:pt x="1554" y="6628"/>
                  </a:lnTo>
                  <a:lnTo>
                    <a:pt x="1609" y="6573"/>
                  </a:lnTo>
                  <a:lnTo>
                    <a:pt x="1664" y="6504"/>
                  </a:lnTo>
                  <a:lnTo>
                    <a:pt x="1705" y="6422"/>
                  </a:lnTo>
                  <a:lnTo>
                    <a:pt x="1746" y="6339"/>
                  </a:lnTo>
                  <a:lnTo>
                    <a:pt x="1774" y="6256"/>
                  </a:lnTo>
                  <a:lnTo>
                    <a:pt x="1801" y="6174"/>
                  </a:lnTo>
                  <a:lnTo>
                    <a:pt x="1815" y="6091"/>
                  </a:lnTo>
                  <a:lnTo>
                    <a:pt x="1815" y="5995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2742075" y="2074050"/>
              <a:ext cx="45425" cy="172575"/>
            </a:xfrm>
            <a:custGeom>
              <a:avLst/>
              <a:gdLst/>
              <a:ahLst/>
              <a:cxnLst/>
              <a:rect l="l" t="t" r="r" b="b"/>
              <a:pathLst>
                <a:path w="1817" h="6903" extrusionOk="0">
                  <a:moveTo>
                    <a:pt x="1" y="0"/>
                  </a:moveTo>
                  <a:lnTo>
                    <a:pt x="1" y="5995"/>
                  </a:lnTo>
                  <a:lnTo>
                    <a:pt x="1" y="6092"/>
                  </a:lnTo>
                  <a:lnTo>
                    <a:pt x="15" y="6174"/>
                  </a:lnTo>
                  <a:lnTo>
                    <a:pt x="28" y="6270"/>
                  </a:lnTo>
                  <a:lnTo>
                    <a:pt x="70" y="6353"/>
                  </a:lnTo>
                  <a:lnTo>
                    <a:pt x="97" y="6435"/>
                  </a:lnTo>
                  <a:lnTo>
                    <a:pt x="152" y="6504"/>
                  </a:lnTo>
                  <a:lnTo>
                    <a:pt x="207" y="6573"/>
                  </a:lnTo>
                  <a:lnTo>
                    <a:pt x="262" y="6642"/>
                  </a:lnTo>
                  <a:lnTo>
                    <a:pt x="331" y="6697"/>
                  </a:lnTo>
                  <a:lnTo>
                    <a:pt x="400" y="6752"/>
                  </a:lnTo>
                  <a:lnTo>
                    <a:pt x="468" y="6793"/>
                  </a:lnTo>
                  <a:lnTo>
                    <a:pt x="551" y="6834"/>
                  </a:lnTo>
                  <a:lnTo>
                    <a:pt x="633" y="6862"/>
                  </a:lnTo>
                  <a:lnTo>
                    <a:pt x="716" y="6889"/>
                  </a:lnTo>
                  <a:lnTo>
                    <a:pt x="812" y="6903"/>
                  </a:lnTo>
                  <a:lnTo>
                    <a:pt x="991" y="6903"/>
                  </a:lnTo>
                  <a:lnTo>
                    <a:pt x="1087" y="6889"/>
                  </a:lnTo>
                  <a:lnTo>
                    <a:pt x="1170" y="6862"/>
                  </a:lnTo>
                  <a:lnTo>
                    <a:pt x="1252" y="6834"/>
                  </a:lnTo>
                  <a:lnTo>
                    <a:pt x="1335" y="6793"/>
                  </a:lnTo>
                  <a:lnTo>
                    <a:pt x="1404" y="6752"/>
                  </a:lnTo>
                  <a:lnTo>
                    <a:pt x="1486" y="6697"/>
                  </a:lnTo>
                  <a:lnTo>
                    <a:pt x="1541" y="6642"/>
                  </a:lnTo>
                  <a:lnTo>
                    <a:pt x="1596" y="6573"/>
                  </a:lnTo>
                  <a:lnTo>
                    <a:pt x="1651" y="6504"/>
                  </a:lnTo>
                  <a:lnTo>
                    <a:pt x="1706" y="6435"/>
                  </a:lnTo>
                  <a:lnTo>
                    <a:pt x="1734" y="6353"/>
                  </a:lnTo>
                  <a:lnTo>
                    <a:pt x="1775" y="6270"/>
                  </a:lnTo>
                  <a:lnTo>
                    <a:pt x="1789" y="6174"/>
                  </a:lnTo>
                  <a:lnTo>
                    <a:pt x="1802" y="6092"/>
                  </a:lnTo>
                  <a:lnTo>
                    <a:pt x="1816" y="599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2476700" y="1993950"/>
              <a:ext cx="285700" cy="202825"/>
            </a:xfrm>
            <a:custGeom>
              <a:avLst/>
              <a:gdLst/>
              <a:ahLst/>
              <a:cxnLst/>
              <a:rect l="l" t="t" r="r" b="b"/>
              <a:pathLst>
                <a:path w="11428" h="8113" extrusionOk="0">
                  <a:moveTo>
                    <a:pt x="3039" y="0"/>
                  </a:moveTo>
                  <a:lnTo>
                    <a:pt x="2696" y="14"/>
                  </a:lnTo>
                  <a:lnTo>
                    <a:pt x="2379" y="28"/>
                  </a:lnTo>
                  <a:lnTo>
                    <a:pt x="2091" y="69"/>
                  </a:lnTo>
                  <a:lnTo>
                    <a:pt x="1829" y="96"/>
                  </a:lnTo>
                  <a:lnTo>
                    <a:pt x="1582" y="151"/>
                  </a:lnTo>
                  <a:lnTo>
                    <a:pt x="1362" y="193"/>
                  </a:lnTo>
                  <a:lnTo>
                    <a:pt x="1156" y="261"/>
                  </a:lnTo>
                  <a:lnTo>
                    <a:pt x="977" y="330"/>
                  </a:lnTo>
                  <a:lnTo>
                    <a:pt x="826" y="399"/>
                  </a:lnTo>
                  <a:lnTo>
                    <a:pt x="674" y="481"/>
                  </a:lnTo>
                  <a:lnTo>
                    <a:pt x="551" y="564"/>
                  </a:lnTo>
                  <a:lnTo>
                    <a:pt x="441" y="660"/>
                  </a:lnTo>
                  <a:lnTo>
                    <a:pt x="344" y="756"/>
                  </a:lnTo>
                  <a:lnTo>
                    <a:pt x="262" y="866"/>
                  </a:lnTo>
                  <a:lnTo>
                    <a:pt x="193" y="976"/>
                  </a:lnTo>
                  <a:lnTo>
                    <a:pt x="138" y="1086"/>
                  </a:lnTo>
                  <a:lnTo>
                    <a:pt x="97" y="1210"/>
                  </a:lnTo>
                  <a:lnTo>
                    <a:pt x="69" y="1334"/>
                  </a:lnTo>
                  <a:lnTo>
                    <a:pt x="42" y="1471"/>
                  </a:lnTo>
                  <a:lnTo>
                    <a:pt x="14" y="1746"/>
                  </a:lnTo>
                  <a:lnTo>
                    <a:pt x="1" y="2035"/>
                  </a:lnTo>
                  <a:lnTo>
                    <a:pt x="14" y="2338"/>
                  </a:lnTo>
                  <a:lnTo>
                    <a:pt x="28" y="2654"/>
                  </a:lnTo>
                  <a:lnTo>
                    <a:pt x="56" y="2984"/>
                  </a:lnTo>
                  <a:lnTo>
                    <a:pt x="56" y="3328"/>
                  </a:lnTo>
                  <a:lnTo>
                    <a:pt x="69" y="3507"/>
                  </a:lnTo>
                  <a:lnTo>
                    <a:pt x="111" y="3685"/>
                  </a:lnTo>
                  <a:lnTo>
                    <a:pt x="179" y="3878"/>
                  </a:lnTo>
                  <a:lnTo>
                    <a:pt x="276" y="4070"/>
                  </a:lnTo>
                  <a:lnTo>
                    <a:pt x="386" y="4263"/>
                  </a:lnTo>
                  <a:lnTo>
                    <a:pt x="523" y="4455"/>
                  </a:lnTo>
                  <a:lnTo>
                    <a:pt x="688" y="4662"/>
                  </a:lnTo>
                  <a:lnTo>
                    <a:pt x="867" y="4854"/>
                  </a:lnTo>
                  <a:lnTo>
                    <a:pt x="1073" y="5060"/>
                  </a:lnTo>
                  <a:lnTo>
                    <a:pt x="1293" y="5253"/>
                  </a:lnTo>
                  <a:lnTo>
                    <a:pt x="1541" y="5459"/>
                  </a:lnTo>
                  <a:lnTo>
                    <a:pt x="1788" y="5652"/>
                  </a:lnTo>
                  <a:lnTo>
                    <a:pt x="2063" y="5844"/>
                  </a:lnTo>
                  <a:lnTo>
                    <a:pt x="2352" y="6037"/>
                  </a:lnTo>
                  <a:lnTo>
                    <a:pt x="2654" y="6229"/>
                  </a:lnTo>
                  <a:lnTo>
                    <a:pt x="2971" y="6408"/>
                  </a:lnTo>
                  <a:lnTo>
                    <a:pt x="3301" y="6587"/>
                  </a:lnTo>
                  <a:lnTo>
                    <a:pt x="3631" y="6765"/>
                  </a:lnTo>
                  <a:lnTo>
                    <a:pt x="3988" y="6930"/>
                  </a:lnTo>
                  <a:lnTo>
                    <a:pt x="4332" y="7082"/>
                  </a:lnTo>
                  <a:lnTo>
                    <a:pt x="4703" y="7233"/>
                  </a:lnTo>
                  <a:lnTo>
                    <a:pt x="5074" y="7370"/>
                  </a:lnTo>
                  <a:lnTo>
                    <a:pt x="5446" y="7494"/>
                  </a:lnTo>
                  <a:lnTo>
                    <a:pt x="5831" y="7618"/>
                  </a:lnTo>
                  <a:lnTo>
                    <a:pt x="6216" y="7728"/>
                  </a:lnTo>
                  <a:lnTo>
                    <a:pt x="6615" y="7824"/>
                  </a:lnTo>
                  <a:lnTo>
                    <a:pt x="7000" y="7907"/>
                  </a:lnTo>
                  <a:lnTo>
                    <a:pt x="7398" y="7975"/>
                  </a:lnTo>
                  <a:lnTo>
                    <a:pt x="7783" y="8030"/>
                  </a:lnTo>
                  <a:lnTo>
                    <a:pt x="8182" y="8072"/>
                  </a:lnTo>
                  <a:lnTo>
                    <a:pt x="8567" y="8099"/>
                  </a:lnTo>
                  <a:lnTo>
                    <a:pt x="8952" y="8113"/>
                  </a:lnTo>
                  <a:lnTo>
                    <a:pt x="9323" y="8099"/>
                  </a:lnTo>
                  <a:lnTo>
                    <a:pt x="9653" y="8072"/>
                  </a:lnTo>
                  <a:lnTo>
                    <a:pt x="9942" y="8030"/>
                  </a:lnTo>
                  <a:lnTo>
                    <a:pt x="10217" y="7975"/>
                  </a:lnTo>
                  <a:lnTo>
                    <a:pt x="10451" y="7907"/>
                  </a:lnTo>
                  <a:lnTo>
                    <a:pt x="10643" y="7824"/>
                  </a:lnTo>
                  <a:lnTo>
                    <a:pt x="10822" y="7728"/>
                  </a:lnTo>
                  <a:lnTo>
                    <a:pt x="10973" y="7618"/>
                  </a:lnTo>
                  <a:lnTo>
                    <a:pt x="11097" y="7494"/>
                  </a:lnTo>
                  <a:lnTo>
                    <a:pt x="11207" y="7370"/>
                  </a:lnTo>
                  <a:lnTo>
                    <a:pt x="11290" y="7233"/>
                  </a:lnTo>
                  <a:lnTo>
                    <a:pt x="11345" y="7082"/>
                  </a:lnTo>
                  <a:lnTo>
                    <a:pt x="11400" y="6930"/>
                  </a:lnTo>
                  <a:lnTo>
                    <a:pt x="11427" y="6765"/>
                  </a:lnTo>
                  <a:lnTo>
                    <a:pt x="11427" y="6587"/>
                  </a:lnTo>
                  <a:lnTo>
                    <a:pt x="11427" y="6408"/>
                  </a:lnTo>
                  <a:lnTo>
                    <a:pt x="11413" y="6229"/>
                  </a:lnTo>
                  <a:lnTo>
                    <a:pt x="11400" y="6037"/>
                  </a:lnTo>
                  <a:lnTo>
                    <a:pt x="11317" y="5652"/>
                  </a:lnTo>
                  <a:lnTo>
                    <a:pt x="11221" y="5253"/>
                  </a:lnTo>
                  <a:lnTo>
                    <a:pt x="11111" y="4854"/>
                  </a:lnTo>
                  <a:lnTo>
                    <a:pt x="11015" y="4455"/>
                  </a:lnTo>
                  <a:lnTo>
                    <a:pt x="10918" y="4070"/>
                  </a:lnTo>
                  <a:lnTo>
                    <a:pt x="10863" y="3685"/>
                  </a:lnTo>
                  <a:lnTo>
                    <a:pt x="10836" y="3507"/>
                  </a:lnTo>
                  <a:lnTo>
                    <a:pt x="10836" y="3328"/>
                  </a:lnTo>
                  <a:lnTo>
                    <a:pt x="10822" y="3163"/>
                  </a:lnTo>
                  <a:lnTo>
                    <a:pt x="10795" y="2984"/>
                  </a:lnTo>
                  <a:lnTo>
                    <a:pt x="10753" y="2819"/>
                  </a:lnTo>
                  <a:lnTo>
                    <a:pt x="10685" y="2654"/>
                  </a:lnTo>
                  <a:lnTo>
                    <a:pt x="10602" y="2503"/>
                  </a:lnTo>
                  <a:lnTo>
                    <a:pt x="10506" y="2338"/>
                  </a:lnTo>
                  <a:lnTo>
                    <a:pt x="10382" y="2186"/>
                  </a:lnTo>
                  <a:lnTo>
                    <a:pt x="10258" y="2035"/>
                  </a:lnTo>
                  <a:lnTo>
                    <a:pt x="10107" y="1884"/>
                  </a:lnTo>
                  <a:lnTo>
                    <a:pt x="9942" y="1746"/>
                  </a:lnTo>
                  <a:lnTo>
                    <a:pt x="9763" y="1595"/>
                  </a:lnTo>
                  <a:lnTo>
                    <a:pt x="9571" y="1471"/>
                  </a:lnTo>
                  <a:lnTo>
                    <a:pt x="9365" y="1334"/>
                  </a:lnTo>
                  <a:lnTo>
                    <a:pt x="9145" y="1210"/>
                  </a:lnTo>
                  <a:lnTo>
                    <a:pt x="8911" y="1086"/>
                  </a:lnTo>
                  <a:lnTo>
                    <a:pt x="8663" y="976"/>
                  </a:lnTo>
                  <a:lnTo>
                    <a:pt x="8402" y="866"/>
                  </a:lnTo>
                  <a:lnTo>
                    <a:pt x="8141" y="756"/>
                  </a:lnTo>
                  <a:lnTo>
                    <a:pt x="7852" y="660"/>
                  </a:lnTo>
                  <a:lnTo>
                    <a:pt x="7563" y="564"/>
                  </a:lnTo>
                  <a:lnTo>
                    <a:pt x="7261" y="481"/>
                  </a:lnTo>
                  <a:lnTo>
                    <a:pt x="6945" y="399"/>
                  </a:lnTo>
                  <a:lnTo>
                    <a:pt x="6628" y="330"/>
                  </a:lnTo>
                  <a:lnTo>
                    <a:pt x="6298" y="261"/>
                  </a:lnTo>
                  <a:lnTo>
                    <a:pt x="5968" y="193"/>
                  </a:lnTo>
                  <a:lnTo>
                    <a:pt x="5625" y="151"/>
                  </a:lnTo>
                  <a:lnTo>
                    <a:pt x="5267" y="96"/>
                  </a:lnTo>
                  <a:lnTo>
                    <a:pt x="4909" y="69"/>
                  </a:lnTo>
                  <a:lnTo>
                    <a:pt x="4538" y="28"/>
                  </a:lnTo>
                  <a:lnTo>
                    <a:pt x="4167" y="14"/>
                  </a:lnTo>
                  <a:lnTo>
                    <a:pt x="37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23"/>
          <p:cNvGrpSpPr/>
          <p:nvPr/>
        </p:nvGrpSpPr>
        <p:grpSpPr>
          <a:xfrm>
            <a:off x="635292" y="1402693"/>
            <a:ext cx="1019583" cy="3329084"/>
            <a:chOff x="238125" y="1267925"/>
            <a:chExt cx="958075" cy="3128250"/>
          </a:xfrm>
        </p:grpSpPr>
        <p:sp>
          <p:nvSpPr>
            <p:cNvPr id="887" name="Google Shape;887;p23"/>
            <p:cNvSpPr/>
            <p:nvPr/>
          </p:nvSpPr>
          <p:spPr>
            <a:xfrm>
              <a:off x="528600" y="3562875"/>
              <a:ext cx="120325" cy="763875"/>
            </a:xfrm>
            <a:custGeom>
              <a:avLst/>
              <a:gdLst/>
              <a:ahLst/>
              <a:cxnLst/>
              <a:rect l="l" t="t" r="r" b="b"/>
              <a:pathLst>
                <a:path w="4813" h="30555" extrusionOk="0">
                  <a:moveTo>
                    <a:pt x="0" y="1"/>
                  </a:moveTo>
                  <a:lnTo>
                    <a:pt x="0" y="30554"/>
                  </a:lnTo>
                  <a:lnTo>
                    <a:pt x="4813" y="30554"/>
                  </a:lnTo>
                  <a:lnTo>
                    <a:pt x="4813" y="1"/>
                  </a:lnTo>
                  <a:close/>
                </a:path>
              </a:pathLst>
            </a:custGeom>
            <a:solidFill>
              <a:srgbClr val="F9C3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780925" y="3562875"/>
              <a:ext cx="120675" cy="763875"/>
            </a:xfrm>
            <a:custGeom>
              <a:avLst/>
              <a:gdLst/>
              <a:ahLst/>
              <a:cxnLst/>
              <a:rect l="l" t="t" r="r" b="b"/>
              <a:pathLst>
                <a:path w="4827" h="30555" extrusionOk="0">
                  <a:moveTo>
                    <a:pt x="0" y="1"/>
                  </a:moveTo>
                  <a:lnTo>
                    <a:pt x="0" y="30554"/>
                  </a:lnTo>
                  <a:lnTo>
                    <a:pt x="4827" y="30554"/>
                  </a:lnTo>
                  <a:lnTo>
                    <a:pt x="4827" y="1"/>
                  </a:lnTo>
                  <a:close/>
                </a:path>
              </a:pathLst>
            </a:custGeom>
            <a:solidFill>
              <a:srgbClr val="F9C3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238125" y="2171325"/>
              <a:ext cx="255775" cy="837425"/>
            </a:xfrm>
            <a:custGeom>
              <a:avLst/>
              <a:gdLst/>
              <a:ahLst/>
              <a:cxnLst/>
              <a:rect l="l" t="t" r="r" b="b"/>
              <a:pathLst>
                <a:path w="10231" h="33497" extrusionOk="0">
                  <a:moveTo>
                    <a:pt x="6752" y="0"/>
                  </a:moveTo>
                  <a:lnTo>
                    <a:pt x="6573" y="28"/>
                  </a:lnTo>
                  <a:lnTo>
                    <a:pt x="6394" y="42"/>
                  </a:lnTo>
                  <a:lnTo>
                    <a:pt x="6229" y="83"/>
                  </a:lnTo>
                  <a:lnTo>
                    <a:pt x="6050" y="124"/>
                  </a:lnTo>
                  <a:lnTo>
                    <a:pt x="5885" y="179"/>
                  </a:lnTo>
                  <a:lnTo>
                    <a:pt x="5720" y="234"/>
                  </a:lnTo>
                  <a:lnTo>
                    <a:pt x="5555" y="303"/>
                  </a:lnTo>
                  <a:lnTo>
                    <a:pt x="5404" y="372"/>
                  </a:lnTo>
                  <a:lnTo>
                    <a:pt x="5239" y="454"/>
                  </a:lnTo>
                  <a:lnTo>
                    <a:pt x="5088" y="550"/>
                  </a:lnTo>
                  <a:lnTo>
                    <a:pt x="4950" y="647"/>
                  </a:lnTo>
                  <a:lnTo>
                    <a:pt x="4813" y="757"/>
                  </a:lnTo>
                  <a:lnTo>
                    <a:pt x="4675" y="867"/>
                  </a:lnTo>
                  <a:lnTo>
                    <a:pt x="4538" y="990"/>
                  </a:lnTo>
                  <a:lnTo>
                    <a:pt x="4414" y="1128"/>
                  </a:lnTo>
                  <a:lnTo>
                    <a:pt x="4290" y="1265"/>
                  </a:lnTo>
                  <a:lnTo>
                    <a:pt x="4180" y="1403"/>
                  </a:lnTo>
                  <a:lnTo>
                    <a:pt x="4084" y="1554"/>
                  </a:lnTo>
                  <a:lnTo>
                    <a:pt x="3988" y="1719"/>
                  </a:lnTo>
                  <a:lnTo>
                    <a:pt x="3891" y="1884"/>
                  </a:lnTo>
                  <a:lnTo>
                    <a:pt x="3809" y="2049"/>
                  </a:lnTo>
                  <a:lnTo>
                    <a:pt x="3534" y="2709"/>
                  </a:lnTo>
                  <a:lnTo>
                    <a:pt x="3245" y="3397"/>
                  </a:lnTo>
                  <a:lnTo>
                    <a:pt x="2943" y="4139"/>
                  </a:lnTo>
                  <a:lnTo>
                    <a:pt x="2654" y="4909"/>
                  </a:lnTo>
                  <a:lnTo>
                    <a:pt x="2351" y="5734"/>
                  </a:lnTo>
                  <a:lnTo>
                    <a:pt x="2063" y="6587"/>
                  </a:lnTo>
                  <a:lnTo>
                    <a:pt x="1774" y="7467"/>
                  </a:lnTo>
                  <a:lnTo>
                    <a:pt x="1513" y="8388"/>
                  </a:lnTo>
                  <a:lnTo>
                    <a:pt x="1251" y="9337"/>
                  </a:lnTo>
                  <a:lnTo>
                    <a:pt x="1004" y="10300"/>
                  </a:lnTo>
                  <a:lnTo>
                    <a:pt x="784" y="11303"/>
                  </a:lnTo>
                  <a:lnTo>
                    <a:pt x="578" y="12321"/>
                  </a:lnTo>
                  <a:lnTo>
                    <a:pt x="399" y="13352"/>
                  </a:lnTo>
                  <a:lnTo>
                    <a:pt x="248" y="14411"/>
                  </a:lnTo>
                  <a:lnTo>
                    <a:pt x="193" y="14947"/>
                  </a:lnTo>
                  <a:lnTo>
                    <a:pt x="138" y="15484"/>
                  </a:lnTo>
                  <a:lnTo>
                    <a:pt x="96" y="16020"/>
                  </a:lnTo>
                  <a:lnTo>
                    <a:pt x="55" y="16556"/>
                  </a:lnTo>
                  <a:lnTo>
                    <a:pt x="28" y="17106"/>
                  </a:lnTo>
                  <a:lnTo>
                    <a:pt x="14" y="17656"/>
                  </a:lnTo>
                  <a:lnTo>
                    <a:pt x="0" y="18192"/>
                  </a:lnTo>
                  <a:lnTo>
                    <a:pt x="0" y="18742"/>
                  </a:lnTo>
                  <a:lnTo>
                    <a:pt x="28" y="19292"/>
                  </a:lnTo>
                  <a:lnTo>
                    <a:pt x="41" y="19842"/>
                  </a:lnTo>
                  <a:lnTo>
                    <a:pt x="83" y="20406"/>
                  </a:lnTo>
                  <a:lnTo>
                    <a:pt x="138" y="20956"/>
                  </a:lnTo>
                  <a:lnTo>
                    <a:pt x="193" y="21506"/>
                  </a:lnTo>
                  <a:lnTo>
                    <a:pt x="275" y="22056"/>
                  </a:lnTo>
                  <a:lnTo>
                    <a:pt x="358" y="22606"/>
                  </a:lnTo>
                  <a:lnTo>
                    <a:pt x="468" y="23156"/>
                  </a:lnTo>
                  <a:lnTo>
                    <a:pt x="578" y="23706"/>
                  </a:lnTo>
                  <a:lnTo>
                    <a:pt x="701" y="24256"/>
                  </a:lnTo>
                  <a:lnTo>
                    <a:pt x="853" y="24793"/>
                  </a:lnTo>
                  <a:lnTo>
                    <a:pt x="1018" y="25343"/>
                  </a:lnTo>
                  <a:lnTo>
                    <a:pt x="1183" y="25879"/>
                  </a:lnTo>
                  <a:lnTo>
                    <a:pt x="1375" y="26415"/>
                  </a:lnTo>
                  <a:lnTo>
                    <a:pt x="1581" y="26951"/>
                  </a:lnTo>
                  <a:lnTo>
                    <a:pt x="1815" y="27488"/>
                  </a:lnTo>
                  <a:lnTo>
                    <a:pt x="2049" y="28010"/>
                  </a:lnTo>
                  <a:lnTo>
                    <a:pt x="2310" y="28533"/>
                  </a:lnTo>
                  <a:lnTo>
                    <a:pt x="2585" y="29055"/>
                  </a:lnTo>
                  <a:lnTo>
                    <a:pt x="2888" y="29578"/>
                  </a:lnTo>
                  <a:lnTo>
                    <a:pt x="3190" y="30087"/>
                  </a:lnTo>
                  <a:lnTo>
                    <a:pt x="3520" y="30582"/>
                  </a:lnTo>
                  <a:lnTo>
                    <a:pt x="3878" y="31090"/>
                  </a:lnTo>
                  <a:lnTo>
                    <a:pt x="4249" y="31585"/>
                  </a:lnTo>
                  <a:lnTo>
                    <a:pt x="4634" y="32067"/>
                  </a:lnTo>
                  <a:lnTo>
                    <a:pt x="5046" y="32548"/>
                  </a:lnTo>
                  <a:lnTo>
                    <a:pt x="5486" y="33029"/>
                  </a:lnTo>
                  <a:lnTo>
                    <a:pt x="5940" y="33497"/>
                  </a:lnTo>
                  <a:lnTo>
                    <a:pt x="9790" y="29633"/>
                  </a:lnTo>
                  <a:lnTo>
                    <a:pt x="9350" y="29165"/>
                  </a:lnTo>
                  <a:lnTo>
                    <a:pt x="8924" y="28684"/>
                  </a:lnTo>
                  <a:lnTo>
                    <a:pt x="8539" y="28203"/>
                  </a:lnTo>
                  <a:lnTo>
                    <a:pt x="8168" y="27694"/>
                  </a:lnTo>
                  <a:lnTo>
                    <a:pt x="7838" y="27185"/>
                  </a:lnTo>
                  <a:lnTo>
                    <a:pt x="7522" y="26663"/>
                  </a:lnTo>
                  <a:lnTo>
                    <a:pt x="7233" y="26126"/>
                  </a:lnTo>
                  <a:lnTo>
                    <a:pt x="6972" y="25590"/>
                  </a:lnTo>
                  <a:lnTo>
                    <a:pt x="6738" y="25054"/>
                  </a:lnTo>
                  <a:lnTo>
                    <a:pt x="6518" y="24504"/>
                  </a:lnTo>
                  <a:lnTo>
                    <a:pt x="6325" y="23940"/>
                  </a:lnTo>
                  <a:lnTo>
                    <a:pt x="6160" y="23376"/>
                  </a:lnTo>
                  <a:lnTo>
                    <a:pt x="6009" y="22813"/>
                  </a:lnTo>
                  <a:lnTo>
                    <a:pt x="5885" y="22235"/>
                  </a:lnTo>
                  <a:lnTo>
                    <a:pt x="5775" y="21658"/>
                  </a:lnTo>
                  <a:lnTo>
                    <a:pt x="5679" y="21080"/>
                  </a:lnTo>
                  <a:lnTo>
                    <a:pt x="5610" y="20502"/>
                  </a:lnTo>
                  <a:lnTo>
                    <a:pt x="5555" y="19911"/>
                  </a:lnTo>
                  <a:lnTo>
                    <a:pt x="5514" y="19320"/>
                  </a:lnTo>
                  <a:lnTo>
                    <a:pt x="5500" y="18742"/>
                  </a:lnTo>
                  <a:lnTo>
                    <a:pt x="5500" y="18151"/>
                  </a:lnTo>
                  <a:lnTo>
                    <a:pt x="5500" y="17560"/>
                  </a:lnTo>
                  <a:lnTo>
                    <a:pt x="5528" y="16982"/>
                  </a:lnTo>
                  <a:lnTo>
                    <a:pt x="5569" y="16391"/>
                  </a:lnTo>
                  <a:lnTo>
                    <a:pt x="5624" y="15814"/>
                  </a:lnTo>
                  <a:lnTo>
                    <a:pt x="5679" y="15236"/>
                  </a:lnTo>
                  <a:lnTo>
                    <a:pt x="5748" y="14659"/>
                  </a:lnTo>
                  <a:lnTo>
                    <a:pt x="5844" y="14095"/>
                  </a:lnTo>
                  <a:lnTo>
                    <a:pt x="5940" y="13531"/>
                  </a:lnTo>
                  <a:lnTo>
                    <a:pt x="6036" y="12967"/>
                  </a:lnTo>
                  <a:lnTo>
                    <a:pt x="6146" y="12403"/>
                  </a:lnTo>
                  <a:lnTo>
                    <a:pt x="6270" y="11853"/>
                  </a:lnTo>
                  <a:lnTo>
                    <a:pt x="6394" y="11317"/>
                  </a:lnTo>
                  <a:lnTo>
                    <a:pt x="6532" y="10781"/>
                  </a:lnTo>
                  <a:lnTo>
                    <a:pt x="6820" y="9736"/>
                  </a:lnTo>
                  <a:lnTo>
                    <a:pt x="7123" y="8732"/>
                  </a:lnTo>
                  <a:lnTo>
                    <a:pt x="7439" y="7769"/>
                  </a:lnTo>
                  <a:lnTo>
                    <a:pt x="7769" y="6862"/>
                  </a:lnTo>
                  <a:lnTo>
                    <a:pt x="8099" y="5996"/>
                  </a:lnTo>
                  <a:lnTo>
                    <a:pt x="8415" y="5198"/>
                  </a:lnTo>
                  <a:lnTo>
                    <a:pt x="8732" y="4456"/>
                  </a:lnTo>
                  <a:lnTo>
                    <a:pt x="9034" y="3782"/>
                  </a:lnTo>
                  <a:lnTo>
                    <a:pt x="9309" y="3177"/>
                  </a:lnTo>
                  <a:lnTo>
                    <a:pt x="9777" y="2214"/>
                  </a:lnTo>
                  <a:lnTo>
                    <a:pt x="10107" y="1582"/>
                  </a:lnTo>
                  <a:lnTo>
                    <a:pt x="10230" y="1348"/>
                  </a:lnTo>
                  <a:lnTo>
                    <a:pt x="8677" y="454"/>
                  </a:lnTo>
                  <a:lnTo>
                    <a:pt x="8512" y="372"/>
                  </a:lnTo>
                  <a:lnTo>
                    <a:pt x="8333" y="289"/>
                  </a:lnTo>
                  <a:lnTo>
                    <a:pt x="8168" y="220"/>
                  </a:lnTo>
                  <a:lnTo>
                    <a:pt x="7989" y="152"/>
                  </a:lnTo>
                  <a:lnTo>
                    <a:pt x="7810" y="110"/>
                  </a:lnTo>
                  <a:lnTo>
                    <a:pt x="7632" y="69"/>
                  </a:lnTo>
                  <a:lnTo>
                    <a:pt x="7467" y="42"/>
                  </a:lnTo>
                  <a:lnTo>
                    <a:pt x="7288" y="14"/>
                  </a:lnTo>
                  <a:lnTo>
                    <a:pt x="71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372525" y="2170300"/>
              <a:ext cx="682750" cy="1397425"/>
            </a:xfrm>
            <a:custGeom>
              <a:avLst/>
              <a:gdLst/>
              <a:ahLst/>
              <a:cxnLst/>
              <a:rect l="l" t="t" r="r" b="b"/>
              <a:pathLst>
                <a:path w="27310" h="55897" extrusionOk="0">
                  <a:moveTo>
                    <a:pt x="1802" y="0"/>
                  </a:moveTo>
                  <a:lnTo>
                    <a:pt x="4043" y="21616"/>
                  </a:lnTo>
                  <a:lnTo>
                    <a:pt x="0" y="55896"/>
                  </a:lnTo>
                  <a:lnTo>
                    <a:pt x="27309" y="55896"/>
                  </a:lnTo>
                  <a:lnTo>
                    <a:pt x="23280" y="21616"/>
                  </a:lnTo>
                  <a:lnTo>
                    <a:pt x="25508" y="0"/>
                  </a:lnTo>
                  <a:close/>
                </a:path>
              </a:pathLst>
            </a:custGeom>
            <a:solidFill>
              <a:srgbClr val="FFD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710100" y="2171325"/>
              <a:ext cx="201125" cy="215575"/>
            </a:xfrm>
            <a:custGeom>
              <a:avLst/>
              <a:gdLst/>
              <a:ahLst/>
              <a:cxnLst/>
              <a:rect l="l" t="t" r="r" b="b"/>
              <a:pathLst>
                <a:path w="8045" h="8623" extrusionOk="0">
                  <a:moveTo>
                    <a:pt x="0" y="0"/>
                  </a:moveTo>
                  <a:lnTo>
                    <a:pt x="0" y="4153"/>
                  </a:lnTo>
                  <a:lnTo>
                    <a:pt x="3094" y="8622"/>
                  </a:lnTo>
                  <a:lnTo>
                    <a:pt x="3287" y="8498"/>
                  </a:lnTo>
                  <a:lnTo>
                    <a:pt x="3493" y="8333"/>
                  </a:lnTo>
                  <a:lnTo>
                    <a:pt x="3782" y="8099"/>
                  </a:lnTo>
                  <a:lnTo>
                    <a:pt x="4126" y="7811"/>
                  </a:lnTo>
                  <a:lnTo>
                    <a:pt x="4511" y="7439"/>
                  </a:lnTo>
                  <a:lnTo>
                    <a:pt x="4923" y="7013"/>
                  </a:lnTo>
                  <a:lnTo>
                    <a:pt x="5129" y="6766"/>
                  </a:lnTo>
                  <a:lnTo>
                    <a:pt x="5349" y="6518"/>
                  </a:lnTo>
                  <a:lnTo>
                    <a:pt x="5569" y="6243"/>
                  </a:lnTo>
                  <a:lnTo>
                    <a:pt x="5789" y="5941"/>
                  </a:lnTo>
                  <a:lnTo>
                    <a:pt x="6009" y="5638"/>
                  </a:lnTo>
                  <a:lnTo>
                    <a:pt x="6229" y="5308"/>
                  </a:lnTo>
                  <a:lnTo>
                    <a:pt x="6436" y="4964"/>
                  </a:lnTo>
                  <a:lnTo>
                    <a:pt x="6642" y="4607"/>
                  </a:lnTo>
                  <a:lnTo>
                    <a:pt x="6835" y="4222"/>
                  </a:lnTo>
                  <a:lnTo>
                    <a:pt x="7027" y="3823"/>
                  </a:lnTo>
                  <a:lnTo>
                    <a:pt x="7206" y="3411"/>
                  </a:lnTo>
                  <a:lnTo>
                    <a:pt x="7371" y="2984"/>
                  </a:lnTo>
                  <a:lnTo>
                    <a:pt x="7536" y="2531"/>
                  </a:lnTo>
                  <a:lnTo>
                    <a:pt x="7673" y="2063"/>
                  </a:lnTo>
                  <a:lnTo>
                    <a:pt x="7797" y="1568"/>
                  </a:lnTo>
                  <a:lnTo>
                    <a:pt x="7893" y="1073"/>
                  </a:lnTo>
                  <a:lnTo>
                    <a:pt x="7990" y="550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508650" y="2171325"/>
              <a:ext cx="201475" cy="215575"/>
            </a:xfrm>
            <a:custGeom>
              <a:avLst/>
              <a:gdLst/>
              <a:ahLst/>
              <a:cxnLst/>
              <a:rect l="l" t="t" r="r" b="b"/>
              <a:pathLst>
                <a:path w="8059" h="8623" extrusionOk="0">
                  <a:moveTo>
                    <a:pt x="1" y="0"/>
                  </a:moveTo>
                  <a:lnTo>
                    <a:pt x="69" y="550"/>
                  </a:lnTo>
                  <a:lnTo>
                    <a:pt x="152" y="1073"/>
                  </a:lnTo>
                  <a:lnTo>
                    <a:pt x="262" y="1568"/>
                  </a:lnTo>
                  <a:lnTo>
                    <a:pt x="386" y="2063"/>
                  </a:lnTo>
                  <a:lnTo>
                    <a:pt x="523" y="2531"/>
                  </a:lnTo>
                  <a:lnTo>
                    <a:pt x="674" y="2984"/>
                  </a:lnTo>
                  <a:lnTo>
                    <a:pt x="839" y="3411"/>
                  </a:lnTo>
                  <a:lnTo>
                    <a:pt x="1018" y="3823"/>
                  </a:lnTo>
                  <a:lnTo>
                    <a:pt x="1211" y="4222"/>
                  </a:lnTo>
                  <a:lnTo>
                    <a:pt x="1403" y="4607"/>
                  </a:lnTo>
                  <a:lnTo>
                    <a:pt x="1609" y="4964"/>
                  </a:lnTo>
                  <a:lnTo>
                    <a:pt x="1829" y="5308"/>
                  </a:lnTo>
                  <a:lnTo>
                    <a:pt x="2036" y="5638"/>
                  </a:lnTo>
                  <a:lnTo>
                    <a:pt x="2256" y="5941"/>
                  </a:lnTo>
                  <a:lnTo>
                    <a:pt x="2476" y="6243"/>
                  </a:lnTo>
                  <a:lnTo>
                    <a:pt x="2696" y="6518"/>
                  </a:lnTo>
                  <a:lnTo>
                    <a:pt x="2916" y="6766"/>
                  </a:lnTo>
                  <a:lnTo>
                    <a:pt x="3136" y="7013"/>
                  </a:lnTo>
                  <a:lnTo>
                    <a:pt x="3548" y="7439"/>
                  </a:lnTo>
                  <a:lnTo>
                    <a:pt x="3920" y="7811"/>
                  </a:lnTo>
                  <a:lnTo>
                    <a:pt x="4263" y="8099"/>
                  </a:lnTo>
                  <a:lnTo>
                    <a:pt x="4552" y="8333"/>
                  </a:lnTo>
                  <a:lnTo>
                    <a:pt x="4772" y="8498"/>
                  </a:lnTo>
                  <a:lnTo>
                    <a:pt x="4965" y="8622"/>
                  </a:lnTo>
                  <a:lnTo>
                    <a:pt x="8058" y="4153"/>
                  </a:lnTo>
                  <a:lnTo>
                    <a:pt x="80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320950" y="4315025"/>
              <a:ext cx="342425" cy="81150"/>
            </a:xfrm>
            <a:custGeom>
              <a:avLst/>
              <a:gdLst/>
              <a:ahLst/>
              <a:cxnLst/>
              <a:rect l="l" t="t" r="r" b="b"/>
              <a:pathLst>
                <a:path w="13697" h="3246" extrusionOk="0">
                  <a:moveTo>
                    <a:pt x="3081" y="1"/>
                  </a:moveTo>
                  <a:lnTo>
                    <a:pt x="2916" y="15"/>
                  </a:lnTo>
                  <a:lnTo>
                    <a:pt x="2751" y="42"/>
                  </a:lnTo>
                  <a:lnTo>
                    <a:pt x="2586" y="70"/>
                  </a:lnTo>
                  <a:lnTo>
                    <a:pt x="2283" y="152"/>
                  </a:lnTo>
                  <a:lnTo>
                    <a:pt x="1981" y="262"/>
                  </a:lnTo>
                  <a:lnTo>
                    <a:pt x="1692" y="400"/>
                  </a:lnTo>
                  <a:lnTo>
                    <a:pt x="1431" y="565"/>
                  </a:lnTo>
                  <a:lnTo>
                    <a:pt x="1183" y="743"/>
                  </a:lnTo>
                  <a:lnTo>
                    <a:pt x="950" y="950"/>
                  </a:lnTo>
                  <a:lnTo>
                    <a:pt x="743" y="1183"/>
                  </a:lnTo>
                  <a:lnTo>
                    <a:pt x="551" y="1431"/>
                  </a:lnTo>
                  <a:lnTo>
                    <a:pt x="386" y="1706"/>
                  </a:lnTo>
                  <a:lnTo>
                    <a:pt x="248" y="1981"/>
                  </a:lnTo>
                  <a:lnTo>
                    <a:pt x="138" y="2283"/>
                  </a:lnTo>
                  <a:lnTo>
                    <a:pt x="70" y="2600"/>
                  </a:lnTo>
                  <a:lnTo>
                    <a:pt x="42" y="2751"/>
                  </a:lnTo>
                  <a:lnTo>
                    <a:pt x="15" y="2916"/>
                  </a:lnTo>
                  <a:lnTo>
                    <a:pt x="1" y="3081"/>
                  </a:lnTo>
                  <a:lnTo>
                    <a:pt x="1" y="3246"/>
                  </a:lnTo>
                  <a:lnTo>
                    <a:pt x="13696" y="3246"/>
                  </a:lnTo>
                  <a:lnTo>
                    <a:pt x="136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767500" y="4315025"/>
              <a:ext cx="342425" cy="81150"/>
            </a:xfrm>
            <a:custGeom>
              <a:avLst/>
              <a:gdLst/>
              <a:ahLst/>
              <a:cxnLst/>
              <a:rect l="l" t="t" r="r" b="b"/>
              <a:pathLst>
                <a:path w="13697" h="3246" extrusionOk="0">
                  <a:moveTo>
                    <a:pt x="1" y="1"/>
                  </a:moveTo>
                  <a:lnTo>
                    <a:pt x="1" y="3246"/>
                  </a:lnTo>
                  <a:lnTo>
                    <a:pt x="13696" y="3246"/>
                  </a:lnTo>
                  <a:lnTo>
                    <a:pt x="13696" y="3081"/>
                  </a:lnTo>
                  <a:lnTo>
                    <a:pt x="13683" y="2916"/>
                  </a:lnTo>
                  <a:lnTo>
                    <a:pt x="13655" y="2751"/>
                  </a:lnTo>
                  <a:lnTo>
                    <a:pt x="13628" y="2600"/>
                  </a:lnTo>
                  <a:lnTo>
                    <a:pt x="13545" y="2283"/>
                  </a:lnTo>
                  <a:lnTo>
                    <a:pt x="13449" y="1981"/>
                  </a:lnTo>
                  <a:lnTo>
                    <a:pt x="13311" y="1706"/>
                  </a:lnTo>
                  <a:lnTo>
                    <a:pt x="13146" y="1431"/>
                  </a:lnTo>
                  <a:lnTo>
                    <a:pt x="12954" y="1183"/>
                  </a:lnTo>
                  <a:lnTo>
                    <a:pt x="12748" y="950"/>
                  </a:lnTo>
                  <a:lnTo>
                    <a:pt x="12514" y="743"/>
                  </a:lnTo>
                  <a:lnTo>
                    <a:pt x="12266" y="565"/>
                  </a:lnTo>
                  <a:lnTo>
                    <a:pt x="11991" y="400"/>
                  </a:lnTo>
                  <a:lnTo>
                    <a:pt x="11716" y="262"/>
                  </a:lnTo>
                  <a:lnTo>
                    <a:pt x="11414" y="152"/>
                  </a:lnTo>
                  <a:lnTo>
                    <a:pt x="11098" y="70"/>
                  </a:lnTo>
                  <a:lnTo>
                    <a:pt x="10946" y="42"/>
                  </a:lnTo>
                  <a:lnTo>
                    <a:pt x="10781" y="15"/>
                  </a:lnTo>
                  <a:lnTo>
                    <a:pt x="106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616250" y="2064750"/>
              <a:ext cx="187375" cy="213175"/>
            </a:xfrm>
            <a:custGeom>
              <a:avLst/>
              <a:gdLst/>
              <a:ahLst/>
              <a:cxnLst/>
              <a:rect l="l" t="t" r="r" b="b"/>
              <a:pathLst>
                <a:path w="7495" h="8527" extrusionOk="0">
                  <a:moveTo>
                    <a:pt x="1" y="1"/>
                  </a:moveTo>
                  <a:lnTo>
                    <a:pt x="1" y="4772"/>
                  </a:lnTo>
                  <a:lnTo>
                    <a:pt x="1" y="4965"/>
                  </a:lnTo>
                  <a:lnTo>
                    <a:pt x="14" y="5157"/>
                  </a:lnTo>
                  <a:lnTo>
                    <a:pt x="42" y="5350"/>
                  </a:lnTo>
                  <a:lnTo>
                    <a:pt x="83" y="5528"/>
                  </a:lnTo>
                  <a:lnTo>
                    <a:pt x="124" y="5707"/>
                  </a:lnTo>
                  <a:lnTo>
                    <a:pt x="166" y="5886"/>
                  </a:lnTo>
                  <a:lnTo>
                    <a:pt x="234" y="6065"/>
                  </a:lnTo>
                  <a:lnTo>
                    <a:pt x="289" y="6230"/>
                  </a:lnTo>
                  <a:lnTo>
                    <a:pt x="372" y="6409"/>
                  </a:lnTo>
                  <a:lnTo>
                    <a:pt x="454" y="6560"/>
                  </a:lnTo>
                  <a:lnTo>
                    <a:pt x="537" y="6725"/>
                  </a:lnTo>
                  <a:lnTo>
                    <a:pt x="647" y="6876"/>
                  </a:lnTo>
                  <a:lnTo>
                    <a:pt x="743" y="7014"/>
                  </a:lnTo>
                  <a:lnTo>
                    <a:pt x="853" y="7165"/>
                  </a:lnTo>
                  <a:lnTo>
                    <a:pt x="977" y="7302"/>
                  </a:lnTo>
                  <a:lnTo>
                    <a:pt x="1101" y="7426"/>
                  </a:lnTo>
                  <a:lnTo>
                    <a:pt x="1224" y="7550"/>
                  </a:lnTo>
                  <a:lnTo>
                    <a:pt x="1362" y="7674"/>
                  </a:lnTo>
                  <a:lnTo>
                    <a:pt x="1513" y="7784"/>
                  </a:lnTo>
                  <a:lnTo>
                    <a:pt x="1651" y="7880"/>
                  </a:lnTo>
                  <a:lnTo>
                    <a:pt x="1802" y="7976"/>
                  </a:lnTo>
                  <a:lnTo>
                    <a:pt x="1967" y="8072"/>
                  </a:lnTo>
                  <a:lnTo>
                    <a:pt x="2118" y="8155"/>
                  </a:lnTo>
                  <a:lnTo>
                    <a:pt x="2297" y="8237"/>
                  </a:lnTo>
                  <a:lnTo>
                    <a:pt x="2462" y="8292"/>
                  </a:lnTo>
                  <a:lnTo>
                    <a:pt x="2641" y="8361"/>
                  </a:lnTo>
                  <a:lnTo>
                    <a:pt x="2819" y="8402"/>
                  </a:lnTo>
                  <a:lnTo>
                    <a:pt x="2998" y="8444"/>
                  </a:lnTo>
                  <a:lnTo>
                    <a:pt x="3177" y="8485"/>
                  </a:lnTo>
                  <a:lnTo>
                    <a:pt x="3369" y="8512"/>
                  </a:lnTo>
                  <a:lnTo>
                    <a:pt x="3562" y="8526"/>
                  </a:lnTo>
                  <a:lnTo>
                    <a:pt x="3947" y="8526"/>
                  </a:lnTo>
                  <a:lnTo>
                    <a:pt x="4140" y="8512"/>
                  </a:lnTo>
                  <a:lnTo>
                    <a:pt x="4318" y="8485"/>
                  </a:lnTo>
                  <a:lnTo>
                    <a:pt x="4511" y="8444"/>
                  </a:lnTo>
                  <a:lnTo>
                    <a:pt x="4690" y="8402"/>
                  </a:lnTo>
                  <a:lnTo>
                    <a:pt x="4868" y="8361"/>
                  </a:lnTo>
                  <a:lnTo>
                    <a:pt x="5033" y="8292"/>
                  </a:lnTo>
                  <a:lnTo>
                    <a:pt x="5212" y="8237"/>
                  </a:lnTo>
                  <a:lnTo>
                    <a:pt x="5377" y="8155"/>
                  </a:lnTo>
                  <a:lnTo>
                    <a:pt x="5542" y="8072"/>
                  </a:lnTo>
                  <a:lnTo>
                    <a:pt x="5693" y="7976"/>
                  </a:lnTo>
                  <a:lnTo>
                    <a:pt x="5845" y="7880"/>
                  </a:lnTo>
                  <a:lnTo>
                    <a:pt x="5996" y="7784"/>
                  </a:lnTo>
                  <a:lnTo>
                    <a:pt x="6133" y="7674"/>
                  </a:lnTo>
                  <a:lnTo>
                    <a:pt x="6271" y="7550"/>
                  </a:lnTo>
                  <a:lnTo>
                    <a:pt x="6395" y="7426"/>
                  </a:lnTo>
                  <a:lnTo>
                    <a:pt x="6518" y="7302"/>
                  </a:lnTo>
                  <a:lnTo>
                    <a:pt x="6642" y="7165"/>
                  </a:lnTo>
                  <a:lnTo>
                    <a:pt x="6752" y="7014"/>
                  </a:lnTo>
                  <a:lnTo>
                    <a:pt x="6862" y="6876"/>
                  </a:lnTo>
                  <a:lnTo>
                    <a:pt x="6958" y="6725"/>
                  </a:lnTo>
                  <a:lnTo>
                    <a:pt x="7041" y="6560"/>
                  </a:lnTo>
                  <a:lnTo>
                    <a:pt x="7123" y="6409"/>
                  </a:lnTo>
                  <a:lnTo>
                    <a:pt x="7206" y="6230"/>
                  </a:lnTo>
                  <a:lnTo>
                    <a:pt x="7275" y="6065"/>
                  </a:lnTo>
                  <a:lnTo>
                    <a:pt x="7330" y="5886"/>
                  </a:lnTo>
                  <a:lnTo>
                    <a:pt x="7385" y="5707"/>
                  </a:lnTo>
                  <a:lnTo>
                    <a:pt x="7426" y="5528"/>
                  </a:lnTo>
                  <a:lnTo>
                    <a:pt x="7453" y="5350"/>
                  </a:lnTo>
                  <a:lnTo>
                    <a:pt x="7481" y="5157"/>
                  </a:lnTo>
                  <a:lnTo>
                    <a:pt x="7495" y="4965"/>
                  </a:lnTo>
                  <a:lnTo>
                    <a:pt x="7495" y="4772"/>
                  </a:lnTo>
                  <a:lnTo>
                    <a:pt x="7495" y="1"/>
                  </a:lnTo>
                  <a:close/>
                </a:path>
              </a:pathLst>
            </a:custGeom>
            <a:solidFill>
              <a:srgbClr val="F2B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536500" y="1267925"/>
              <a:ext cx="355825" cy="280525"/>
            </a:xfrm>
            <a:custGeom>
              <a:avLst/>
              <a:gdLst/>
              <a:ahLst/>
              <a:cxnLst/>
              <a:rect l="l" t="t" r="r" b="b"/>
              <a:pathLst>
                <a:path w="14233" h="11221" extrusionOk="0">
                  <a:moveTo>
                    <a:pt x="7110" y="0"/>
                  </a:moveTo>
                  <a:lnTo>
                    <a:pt x="6752" y="14"/>
                  </a:lnTo>
                  <a:lnTo>
                    <a:pt x="6381" y="41"/>
                  </a:lnTo>
                  <a:lnTo>
                    <a:pt x="6023" y="69"/>
                  </a:lnTo>
                  <a:lnTo>
                    <a:pt x="5679" y="124"/>
                  </a:lnTo>
                  <a:lnTo>
                    <a:pt x="5336" y="179"/>
                  </a:lnTo>
                  <a:lnTo>
                    <a:pt x="4992" y="261"/>
                  </a:lnTo>
                  <a:lnTo>
                    <a:pt x="4662" y="344"/>
                  </a:lnTo>
                  <a:lnTo>
                    <a:pt x="4346" y="454"/>
                  </a:lnTo>
                  <a:lnTo>
                    <a:pt x="4029" y="564"/>
                  </a:lnTo>
                  <a:lnTo>
                    <a:pt x="3727" y="688"/>
                  </a:lnTo>
                  <a:lnTo>
                    <a:pt x="3424" y="825"/>
                  </a:lnTo>
                  <a:lnTo>
                    <a:pt x="3136" y="963"/>
                  </a:lnTo>
                  <a:lnTo>
                    <a:pt x="2861" y="1114"/>
                  </a:lnTo>
                  <a:lnTo>
                    <a:pt x="2586" y="1293"/>
                  </a:lnTo>
                  <a:lnTo>
                    <a:pt x="2324" y="1458"/>
                  </a:lnTo>
                  <a:lnTo>
                    <a:pt x="2077" y="1650"/>
                  </a:lnTo>
                  <a:lnTo>
                    <a:pt x="1843" y="1843"/>
                  </a:lnTo>
                  <a:lnTo>
                    <a:pt x="1623" y="2049"/>
                  </a:lnTo>
                  <a:lnTo>
                    <a:pt x="1417" y="2255"/>
                  </a:lnTo>
                  <a:lnTo>
                    <a:pt x="1211" y="2475"/>
                  </a:lnTo>
                  <a:lnTo>
                    <a:pt x="1032" y="2709"/>
                  </a:lnTo>
                  <a:lnTo>
                    <a:pt x="853" y="2943"/>
                  </a:lnTo>
                  <a:lnTo>
                    <a:pt x="702" y="3190"/>
                  </a:lnTo>
                  <a:lnTo>
                    <a:pt x="550" y="3438"/>
                  </a:lnTo>
                  <a:lnTo>
                    <a:pt x="427" y="3685"/>
                  </a:lnTo>
                  <a:lnTo>
                    <a:pt x="317" y="3946"/>
                  </a:lnTo>
                  <a:lnTo>
                    <a:pt x="220" y="4208"/>
                  </a:lnTo>
                  <a:lnTo>
                    <a:pt x="138" y="4483"/>
                  </a:lnTo>
                  <a:lnTo>
                    <a:pt x="83" y="4758"/>
                  </a:lnTo>
                  <a:lnTo>
                    <a:pt x="28" y="5046"/>
                  </a:lnTo>
                  <a:lnTo>
                    <a:pt x="0" y="5321"/>
                  </a:lnTo>
                  <a:lnTo>
                    <a:pt x="0" y="5610"/>
                  </a:lnTo>
                  <a:lnTo>
                    <a:pt x="0" y="5899"/>
                  </a:lnTo>
                  <a:lnTo>
                    <a:pt x="28" y="6188"/>
                  </a:lnTo>
                  <a:lnTo>
                    <a:pt x="83" y="6477"/>
                  </a:lnTo>
                  <a:lnTo>
                    <a:pt x="138" y="6752"/>
                  </a:lnTo>
                  <a:lnTo>
                    <a:pt x="220" y="7013"/>
                  </a:lnTo>
                  <a:lnTo>
                    <a:pt x="317" y="7288"/>
                  </a:lnTo>
                  <a:lnTo>
                    <a:pt x="427" y="7549"/>
                  </a:lnTo>
                  <a:lnTo>
                    <a:pt x="550" y="7797"/>
                  </a:lnTo>
                  <a:lnTo>
                    <a:pt x="702" y="8044"/>
                  </a:lnTo>
                  <a:lnTo>
                    <a:pt x="853" y="8292"/>
                  </a:lnTo>
                  <a:lnTo>
                    <a:pt x="1032" y="8525"/>
                  </a:lnTo>
                  <a:lnTo>
                    <a:pt x="1211" y="8759"/>
                  </a:lnTo>
                  <a:lnTo>
                    <a:pt x="1417" y="8979"/>
                  </a:lnTo>
                  <a:lnTo>
                    <a:pt x="1623" y="9185"/>
                  </a:lnTo>
                  <a:lnTo>
                    <a:pt x="1843" y="9392"/>
                  </a:lnTo>
                  <a:lnTo>
                    <a:pt x="2077" y="9584"/>
                  </a:lnTo>
                  <a:lnTo>
                    <a:pt x="2324" y="9763"/>
                  </a:lnTo>
                  <a:lnTo>
                    <a:pt x="2586" y="9942"/>
                  </a:lnTo>
                  <a:lnTo>
                    <a:pt x="2861" y="10107"/>
                  </a:lnTo>
                  <a:lnTo>
                    <a:pt x="3136" y="10272"/>
                  </a:lnTo>
                  <a:lnTo>
                    <a:pt x="3424" y="10409"/>
                  </a:lnTo>
                  <a:lnTo>
                    <a:pt x="3727" y="10547"/>
                  </a:lnTo>
                  <a:lnTo>
                    <a:pt x="4029" y="10670"/>
                  </a:lnTo>
                  <a:lnTo>
                    <a:pt x="4346" y="10780"/>
                  </a:lnTo>
                  <a:lnTo>
                    <a:pt x="4662" y="10890"/>
                  </a:lnTo>
                  <a:lnTo>
                    <a:pt x="4992" y="10973"/>
                  </a:lnTo>
                  <a:lnTo>
                    <a:pt x="5336" y="11055"/>
                  </a:lnTo>
                  <a:lnTo>
                    <a:pt x="5679" y="11110"/>
                  </a:lnTo>
                  <a:lnTo>
                    <a:pt x="6023" y="11165"/>
                  </a:lnTo>
                  <a:lnTo>
                    <a:pt x="6381" y="11193"/>
                  </a:lnTo>
                  <a:lnTo>
                    <a:pt x="6752" y="11220"/>
                  </a:lnTo>
                  <a:lnTo>
                    <a:pt x="7481" y="11220"/>
                  </a:lnTo>
                  <a:lnTo>
                    <a:pt x="7838" y="11193"/>
                  </a:lnTo>
                  <a:lnTo>
                    <a:pt x="8196" y="11165"/>
                  </a:lnTo>
                  <a:lnTo>
                    <a:pt x="8540" y="11110"/>
                  </a:lnTo>
                  <a:lnTo>
                    <a:pt x="8883" y="11055"/>
                  </a:lnTo>
                  <a:lnTo>
                    <a:pt x="9227" y="10973"/>
                  </a:lnTo>
                  <a:lnTo>
                    <a:pt x="9557" y="10890"/>
                  </a:lnTo>
                  <a:lnTo>
                    <a:pt x="9887" y="10780"/>
                  </a:lnTo>
                  <a:lnTo>
                    <a:pt x="10190" y="10670"/>
                  </a:lnTo>
                  <a:lnTo>
                    <a:pt x="10506" y="10547"/>
                  </a:lnTo>
                  <a:lnTo>
                    <a:pt x="10795" y="10409"/>
                  </a:lnTo>
                  <a:lnTo>
                    <a:pt x="11083" y="10272"/>
                  </a:lnTo>
                  <a:lnTo>
                    <a:pt x="11372" y="10107"/>
                  </a:lnTo>
                  <a:lnTo>
                    <a:pt x="11633" y="9942"/>
                  </a:lnTo>
                  <a:lnTo>
                    <a:pt x="11895" y="9763"/>
                  </a:lnTo>
                  <a:lnTo>
                    <a:pt x="12142" y="9584"/>
                  </a:lnTo>
                  <a:lnTo>
                    <a:pt x="12376" y="9392"/>
                  </a:lnTo>
                  <a:lnTo>
                    <a:pt x="12596" y="9185"/>
                  </a:lnTo>
                  <a:lnTo>
                    <a:pt x="12816" y="8979"/>
                  </a:lnTo>
                  <a:lnTo>
                    <a:pt x="13008" y="8759"/>
                  </a:lnTo>
                  <a:lnTo>
                    <a:pt x="13201" y="8525"/>
                  </a:lnTo>
                  <a:lnTo>
                    <a:pt x="13366" y="8292"/>
                  </a:lnTo>
                  <a:lnTo>
                    <a:pt x="13531" y="8044"/>
                  </a:lnTo>
                  <a:lnTo>
                    <a:pt x="13669" y="7797"/>
                  </a:lnTo>
                  <a:lnTo>
                    <a:pt x="13792" y="7549"/>
                  </a:lnTo>
                  <a:lnTo>
                    <a:pt x="13902" y="7288"/>
                  </a:lnTo>
                  <a:lnTo>
                    <a:pt x="13999" y="7013"/>
                  </a:lnTo>
                  <a:lnTo>
                    <a:pt x="14081" y="6752"/>
                  </a:lnTo>
                  <a:lnTo>
                    <a:pt x="14150" y="6477"/>
                  </a:lnTo>
                  <a:lnTo>
                    <a:pt x="14191" y="6188"/>
                  </a:lnTo>
                  <a:lnTo>
                    <a:pt x="14219" y="5899"/>
                  </a:lnTo>
                  <a:lnTo>
                    <a:pt x="14232" y="5610"/>
                  </a:lnTo>
                  <a:lnTo>
                    <a:pt x="14219" y="5321"/>
                  </a:lnTo>
                  <a:lnTo>
                    <a:pt x="14191" y="5046"/>
                  </a:lnTo>
                  <a:lnTo>
                    <a:pt x="14150" y="4758"/>
                  </a:lnTo>
                  <a:lnTo>
                    <a:pt x="14081" y="4483"/>
                  </a:lnTo>
                  <a:lnTo>
                    <a:pt x="13999" y="4208"/>
                  </a:lnTo>
                  <a:lnTo>
                    <a:pt x="13902" y="3946"/>
                  </a:lnTo>
                  <a:lnTo>
                    <a:pt x="13792" y="3685"/>
                  </a:lnTo>
                  <a:lnTo>
                    <a:pt x="13669" y="3438"/>
                  </a:lnTo>
                  <a:lnTo>
                    <a:pt x="13531" y="3190"/>
                  </a:lnTo>
                  <a:lnTo>
                    <a:pt x="13366" y="2943"/>
                  </a:lnTo>
                  <a:lnTo>
                    <a:pt x="13201" y="2709"/>
                  </a:lnTo>
                  <a:lnTo>
                    <a:pt x="13008" y="2475"/>
                  </a:lnTo>
                  <a:lnTo>
                    <a:pt x="12816" y="2255"/>
                  </a:lnTo>
                  <a:lnTo>
                    <a:pt x="12596" y="2049"/>
                  </a:lnTo>
                  <a:lnTo>
                    <a:pt x="12376" y="1843"/>
                  </a:lnTo>
                  <a:lnTo>
                    <a:pt x="12142" y="1650"/>
                  </a:lnTo>
                  <a:lnTo>
                    <a:pt x="11895" y="1458"/>
                  </a:lnTo>
                  <a:lnTo>
                    <a:pt x="11633" y="1293"/>
                  </a:lnTo>
                  <a:lnTo>
                    <a:pt x="11372" y="1114"/>
                  </a:lnTo>
                  <a:lnTo>
                    <a:pt x="11083" y="963"/>
                  </a:lnTo>
                  <a:lnTo>
                    <a:pt x="10795" y="825"/>
                  </a:lnTo>
                  <a:lnTo>
                    <a:pt x="10506" y="688"/>
                  </a:lnTo>
                  <a:lnTo>
                    <a:pt x="10190" y="564"/>
                  </a:lnTo>
                  <a:lnTo>
                    <a:pt x="9887" y="454"/>
                  </a:lnTo>
                  <a:lnTo>
                    <a:pt x="9557" y="344"/>
                  </a:lnTo>
                  <a:lnTo>
                    <a:pt x="9227" y="261"/>
                  </a:lnTo>
                  <a:lnTo>
                    <a:pt x="8883" y="179"/>
                  </a:lnTo>
                  <a:lnTo>
                    <a:pt x="8540" y="124"/>
                  </a:lnTo>
                  <a:lnTo>
                    <a:pt x="8196" y="69"/>
                  </a:lnTo>
                  <a:lnTo>
                    <a:pt x="7838" y="41"/>
                  </a:lnTo>
                  <a:lnTo>
                    <a:pt x="7481" y="14"/>
                  </a:lnTo>
                  <a:lnTo>
                    <a:pt x="711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452275" y="1373100"/>
              <a:ext cx="523925" cy="337250"/>
            </a:xfrm>
            <a:custGeom>
              <a:avLst/>
              <a:gdLst/>
              <a:ahLst/>
              <a:cxnLst/>
              <a:rect l="l" t="t" r="r" b="b"/>
              <a:pathLst>
                <a:path w="20957" h="13490" extrusionOk="0">
                  <a:moveTo>
                    <a:pt x="9942" y="1"/>
                  </a:moveTo>
                  <a:lnTo>
                    <a:pt x="9406" y="28"/>
                  </a:lnTo>
                  <a:lnTo>
                    <a:pt x="8883" y="56"/>
                  </a:lnTo>
                  <a:lnTo>
                    <a:pt x="8375" y="83"/>
                  </a:lnTo>
                  <a:lnTo>
                    <a:pt x="7866" y="138"/>
                  </a:lnTo>
                  <a:lnTo>
                    <a:pt x="7371" y="193"/>
                  </a:lnTo>
                  <a:lnTo>
                    <a:pt x="6876" y="262"/>
                  </a:lnTo>
                  <a:lnTo>
                    <a:pt x="6408" y="344"/>
                  </a:lnTo>
                  <a:lnTo>
                    <a:pt x="5941" y="441"/>
                  </a:lnTo>
                  <a:lnTo>
                    <a:pt x="5487" y="551"/>
                  </a:lnTo>
                  <a:lnTo>
                    <a:pt x="5047" y="661"/>
                  </a:lnTo>
                  <a:lnTo>
                    <a:pt x="4621" y="784"/>
                  </a:lnTo>
                  <a:lnTo>
                    <a:pt x="4208" y="936"/>
                  </a:lnTo>
                  <a:lnTo>
                    <a:pt x="3809" y="1087"/>
                  </a:lnTo>
                  <a:lnTo>
                    <a:pt x="3438" y="1252"/>
                  </a:lnTo>
                  <a:lnTo>
                    <a:pt x="3067" y="1417"/>
                  </a:lnTo>
                  <a:lnTo>
                    <a:pt x="2723" y="1609"/>
                  </a:lnTo>
                  <a:lnTo>
                    <a:pt x="2393" y="1816"/>
                  </a:lnTo>
                  <a:lnTo>
                    <a:pt x="2091" y="2022"/>
                  </a:lnTo>
                  <a:lnTo>
                    <a:pt x="1788" y="2242"/>
                  </a:lnTo>
                  <a:lnTo>
                    <a:pt x="1527" y="2490"/>
                  </a:lnTo>
                  <a:lnTo>
                    <a:pt x="1266" y="2737"/>
                  </a:lnTo>
                  <a:lnTo>
                    <a:pt x="1032" y="2998"/>
                  </a:lnTo>
                  <a:lnTo>
                    <a:pt x="826" y="3273"/>
                  </a:lnTo>
                  <a:lnTo>
                    <a:pt x="633" y="3562"/>
                  </a:lnTo>
                  <a:lnTo>
                    <a:pt x="468" y="3865"/>
                  </a:lnTo>
                  <a:lnTo>
                    <a:pt x="331" y="4181"/>
                  </a:lnTo>
                  <a:lnTo>
                    <a:pt x="221" y="4511"/>
                  </a:lnTo>
                  <a:lnTo>
                    <a:pt x="124" y="4855"/>
                  </a:lnTo>
                  <a:lnTo>
                    <a:pt x="56" y="5212"/>
                  </a:lnTo>
                  <a:lnTo>
                    <a:pt x="14" y="5583"/>
                  </a:lnTo>
                  <a:lnTo>
                    <a:pt x="1" y="5955"/>
                  </a:lnTo>
                  <a:lnTo>
                    <a:pt x="14" y="6353"/>
                  </a:lnTo>
                  <a:lnTo>
                    <a:pt x="56" y="6725"/>
                  </a:lnTo>
                  <a:lnTo>
                    <a:pt x="124" y="7110"/>
                  </a:lnTo>
                  <a:lnTo>
                    <a:pt x="221" y="7481"/>
                  </a:lnTo>
                  <a:lnTo>
                    <a:pt x="331" y="7838"/>
                  </a:lnTo>
                  <a:lnTo>
                    <a:pt x="468" y="8196"/>
                  </a:lnTo>
                  <a:lnTo>
                    <a:pt x="633" y="8554"/>
                  </a:lnTo>
                  <a:lnTo>
                    <a:pt x="826" y="8884"/>
                  </a:lnTo>
                  <a:lnTo>
                    <a:pt x="1032" y="9227"/>
                  </a:lnTo>
                  <a:lnTo>
                    <a:pt x="1266" y="9544"/>
                  </a:lnTo>
                  <a:lnTo>
                    <a:pt x="1527" y="9860"/>
                  </a:lnTo>
                  <a:lnTo>
                    <a:pt x="1788" y="10162"/>
                  </a:lnTo>
                  <a:lnTo>
                    <a:pt x="2091" y="10465"/>
                  </a:lnTo>
                  <a:lnTo>
                    <a:pt x="2393" y="10740"/>
                  </a:lnTo>
                  <a:lnTo>
                    <a:pt x="2723" y="11015"/>
                  </a:lnTo>
                  <a:lnTo>
                    <a:pt x="3067" y="11276"/>
                  </a:lnTo>
                  <a:lnTo>
                    <a:pt x="3438" y="11524"/>
                  </a:lnTo>
                  <a:lnTo>
                    <a:pt x="3809" y="11771"/>
                  </a:lnTo>
                  <a:lnTo>
                    <a:pt x="4208" y="11991"/>
                  </a:lnTo>
                  <a:lnTo>
                    <a:pt x="4621" y="12197"/>
                  </a:lnTo>
                  <a:lnTo>
                    <a:pt x="5047" y="12390"/>
                  </a:lnTo>
                  <a:lnTo>
                    <a:pt x="5487" y="12582"/>
                  </a:lnTo>
                  <a:lnTo>
                    <a:pt x="5941" y="12747"/>
                  </a:lnTo>
                  <a:lnTo>
                    <a:pt x="6408" y="12899"/>
                  </a:lnTo>
                  <a:lnTo>
                    <a:pt x="6876" y="13022"/>
                  </a:lnTo>
                  <a:lnTo>
                    <a:pt x="7371" y="13146"/>
                  </a:lnTo>
                  <a:lnTo>
                    <a:pt x="7866" y="13242"/>
                  </a:lnTo>
                  <a:lnTo>
                    <a:pt x="8375" y="13325"/>
                  </a:lnTo>
                  <a:lnTo>
                    <a:pt x="8883" y="13394"/>
                  </a:lnTo>
                  <a:lnTo>
                    <a:pt x="9406" y="13449"/>
                  </a:lnTo>
                  <a:lnTo>
                    <a:pt x="9942" y="13476"/>
                  </a:lnTo>
                  <a:lnTo>
                    <a:pt x="10479" y="13490"/>
                  </a:lnTo>
                  <a:lnTo>
                    <a:pt x="11015" y="13476"/>
                  </a:lnTo>
                  <a:lnTo>
                    <a:pt x="11551" y="13449"/>
                  </a:lnTo>
                  <a:lnTo>
                    <a:pt x="12074" y="13394"/>
                  </a:lnTo>
                  <a:lnTo>
                    <a:pt x="12596" y="13325"/>
                  </a:lnTo>
                  <a:lnTo>
                    <a:pt x="13105" y="13242"/>
                  </a:lnTo>
                  <a:lnTo>
                    <a:pt x="13600" y="13146"/>
                  </a:lnTo>
                  <a:lnTo>
                    <a:pt x="14081" y="13022"/>
                  </a:lnTo>
                  <a:lnTo>
                    <a:pt x="14562" y="12899"/>
                  </a:lnTo>
                  <a:lnTo>
                    <a:pt x="15030" y="12747"/>
                  </a:lnTo>
                  <a:lnTo>
                    <a:pt x="15470" y="12582"/>
                  </a:lnTo>
                  <a:lnTo>
                    <a:pt x="15910" y="12390"/>
                  </a:lnTo>
                  <a:lnTo>
                    <a:pt x="16336" y="12197"/>
                  </a:lnTo>
                  <a:lnTo>
                    <a:pt x="16749" y="11991"/>
                  </a:lnTo>
                  <a:lnTo>
                    <a:pt x="17148" y="11771"/>
                  </a:lnTo>
                  <a:lnTo>
                    <a:pt x="17533" y="11524"/>
                  </a:lnTo>
                  <a:lnTo>
                    <a:pt x="17890" y="11276"/>
                  </a:lnTo>
                  <a:lnTo>
                    <a:pt x="18234" y="11015"/>
                  </a:lnTo>
                  <a:lnTo>
                    <a:pt x="18564" y="10740"/>
                  </a:lnTo>
                  <a:lnTo>
                    <a:pt x="18880" y="10465"/>
                  </a:lnTo>
                  <a:lnTo>
                    <a:pt x="19169" y="10162"/>
                  </a:lnTo>
                  <a:lnTo>
                    <a:pt x="19444" y="9860"/>
                  </a:lnTo>
                  <a:lnTo>
                    <a:pt x="19691" y="9544"/>
                  </a:lnTo>
                  <a:lnTo>
                    <a:pt x="19925" y="9227"/>
                  </a:lnTo>
                  <a:lnTo>
                    <a:pt x="20131" y="8884"/>
                  </a:lnTo>
                  <a:lnTo>
                    <a:pt x="20324" y="8554"/>
                  </a:lnTo>
                  <a:lnTo>
                    <a:pt x="20489" y="8196"/>
                  </a:lnTo>
                  <a:lnTo>
                    <a:pt x="20626" y="7838"/>
                  </a:lnTo>
                  <a:lnTo>
                    <a:pt x="20750" y="7481"/>
                  </a:lnTo>
                  <a:lnTo>
                    <a:pt x="20833" y="7110"/>
                  </a:lnTo>
                  <a:lnTo>
                    <a:pt x="20901" y="6725"/>
                  </a:lnTo>
                  <a:lnTo>
                    <a:pt x="20943" y="6353"/>
                  </a:lnTo>
                  <a:lnTo>
                    <a:pt x="20956" y="5955"/>
                  </a:lnTo>
                  <a:lnTo>
                    <a:pt x="20943" y="5583"/>
                  </a:lnTo>
                  <a:lnTo>
                    <a:pt x="20901" y="5212"/>
                  </a:lnTo>
                  <a:lnTo>
                    <a:pt x="20833" y="4855"/>
                  </a:lnTo>
                  <a:lnTo>
                    <a:pt x="20750" y="4511"/>
                  </a:lnTo>
                  <a:lnTo>
                    <a:pt x="20626" y="4181"/>
                  </a:lnTo>
                  <a:lnTo>
                    <a:pt x="20489" y="3865"/>
                  </a:lnTo>
                  <a:lnTo>
                    <a:pt x="20324" y="3562"/>
                  </a:lnTo>
                  <a:lnTo>
                    <a:pt x="20131" y="3273"/>
                  </a:lnTo>
                  <a:lnTo>
                    <a:pt x="19925" y="2998"/>
                  </a:lnTo>
                  <a:lnTo>
                    <a:pt x="19691" y="2737"/>
                  </a:lnTo>
                  <a:lnTo>
                    <a:pt x="19444" y="2490"/>
                  </a:lnTo>
                  <a:lnTo>
                    <a:pt x="19169" y="2242"/>
                  </a:lnTo>
                  <a:lnTo>
                    <a:pt x="18880" y="2022"/>
                  </a:lnTo>
                  <a:lnTo>
                    <a:pt x="18564" y="1816"/>
                  </a:lnTo>
                  <a:lnTo>
                    <a:pt x="18234" y="1609"/>
                  </a:lnTo>
                  <a:lnTo>
                    <a:pt x="17890" y="1417"/>
                  </a:lnTo>
                  <a:lnTo>
                    <a:pt x="17533" y="1252"/>
                  </a:lnTo>
                  <a:lnTo>
                    <a:pt x="17148" y="1087"/>
                  </a:lnTo>
                  <a:lnTo>
                    <a:pt x="16749" y="936"/>
                  </a:lnTo>
                  <a:lnTo>
                    <a:pt x="16336" y="784"/>
                  </a:lnTo>
                  <a:lnTo>
                    <a:pt x="15910" y="661"/>
                  </a:lnTo>
                  <a:lnTo>
                    <a:pt x="15470" y="551"/>
                  </a:lnTo>
                  <a:lnTo>
                    <a:pt x="15030" y="441"/>
                  </a:lnTo>
                  <a:lnTo>
                    <a:pt x="14562" y="344"/>
                  </a:lnTo>
                  <a:lnTo>
                    <a:pt x="14081" y="262"/>
                  </a:lnTo>
                  <a:lnTo>
                    <a:pt x="13600" y="193"/>
                  </a:lnTo>
                  <a:lnTo>
                    <a:pt x="13105" y="138"/>
                  </a:lnTo>
                  <a:lnTo>
                    <a:pt x="12596" y="83"/>
                  </a:lnTo>
                  <a:lnTo>
                    <a:pt x="12074" y="56"/>
                  </a:lnTo>
                  <a:lnTo>
                    <a:pt x="11551" y="28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403475" y="1765000"/>
              <a:ext cx="148175" cy="148175"/>
            </a:xfrm>
            <a:custGeom>
              <a:avLst/>
              <a:gdLst/>
              <a:ahLst/>
              <a:cxnLst/>
              <a:rect l="l" t="t" r="r" b="b"/>
              <a:pathLst>
                <a:path w="5927" h="5927" extrusionOk="0">
                  <a:moveTo>
                    <a:pt x="2956" y="0"/>
                  </a:moveTo>
                  <a:lnTo>
                    <a:pt x="2654" y="14"/>
                  </a:lnTo>
                  <a:lnTo>
                    <a:pt x="2365" y="55"/>
                  </a:lnTo>
                  <a:lnTo>
                    <a:pt x="2076" y="138"/>
                  </a:lnTo>
                  <a:lnTo>
                    <a:pt x="1815" y="234"/>
                  </a:lnTo>
                  <a:lnTo>
                    <a:pt x="1554" y="358"/>
                  </a:lnTo>
                  <a:lnTo>
                    <a:pt x="1306" y="509"/>
                  </a:lnTo>
                  <a:lnTo>
                    <a:pt x="1073" y="674"/>
                  </a:lnTo>
                  <a:lnTo>
                    <a:pt x="866" y="867"/>
                  </a:lnTo>
                  <a:lnTo>
                    <a:pt x="674" y="1073"/>
                  </a:lnTo>
                  <a:lnTo>
                    <a:pt x="509" y="1307"/>
                  </a:lnTo>
                  <a:lnTo>
                    <a:pt x="358" y="1554"/>
                  </a:lnTo>
                  <a:lnTo>
                    <a:pt x="234" y="1815"/>
                  </a:lnTo>
                  <a:lnTo>
                    <a:pt x="138" y="2077"/>
                  </a:lnTo>
                  <a:lnTo>
                    <a:pt x="69" y="2365"/>
                  </a:lnTo>
                  <a:lnTo>
                    <a:pt x="14" y="2654"/>
                  </a:lnTo>
                  <a:lnTo>
                    <a:pt x="0" y="2957"/>
                  </a:lnTo>
                  <a:lnTo>
                    <a:pt x="14" y="3259"/>
                  </a:lnTo>
                  <a:lnTo>
                    <a:pt x="69" y="3562"/>
                  </a:lnTo>
                  <a:lnTo>
                    <a:pt x="138" y="3837"/>
                  </a:lnTo>
                  <a:lnTo>
                    <a:pt x="234" y="4112"/>
                  </a:lnTo>
                  <a:lnTo>
                    <a:pt x="358" y="4373"/>
                  </a:lnTo>
                  <a:lnTo>
                    <a:pt x="509" y="4620"/>
                  </a:lnTo>
                  <a:lnTo>
                    <a:pt x="674" y="4840"/>
                  </a:lnTo>
                  <a:lnTo>
                    <a:pt x="866" y="5047"/>
                  </a:lnTo>
                  <a:lnTo>
                    <a:pt x="1073" y="5239"/>
                  </a:lnTo>
                  <a:lnTo>
                    <a:pt x="1306" y="5418"/>
                  </a:lnTo>
                  <a:lnTo>
                    <a:pt x="1554" y="5569"/>
                  </a:lnTo>
                  <a:lnTo>
                    <a:pt x="1815" y="5693"/>
                  </a:lnTo>
                  <a:lnTo>
                    <a:pt x="2076" y="5789"/>
                  </a:lnTo>
                  <a:lnTo>
                    <a:pt x="2365" y="5858"/>
                  </a:lnTo>
                  <a:lnTo>
                    <a:pt x="2654" y="5899"/>
                  </a:lnTo>
                  <a:lnTo>
                    <a:pt x="2956" y="5927"/>
                  </a:lnTo>
                  <a:lnTo>
                    <a:pt x="3259" y="5899"/>
                  </a:lnTo>
                  <a:lnTo>
                    <a:pt x="3561" y="5858"/>
                  </a:lnTo>
                  <a:lnTo>
                    <a:pt x="3836" y="5789"/>
                  </a:lnTo>
                  <a:lnTo>
                    <a:pt x="4111" y="5693"/>
                  </a:lnTo>
                  <a:lnTo>
                    <a:pt x="4373" y="5569"/>
                  </a:lnTo>
                  <a:lnTo>
                    <a:pt x="4620" y="5418"/>
                  </a:lnTo>
                  <a:lnTo>
                    <a:pt x="4840" y="5239"/>
                  </a:lnTo>
                  <a:lnTo>
                    <a:pt x="5046" y="5047"/>
                  </a:lnTo>
                  <a:lnTo>
                    <a:pt x="5239" y="4840"/>
                  </a:lnTo>
                  <a:lnTo>
                    <a:pt x="5418" y="4620"/>
                  </a:lnTo>
                  <a:lnTo>
                    <a:pt x="5569" y="4373"/>
                  </a:lnTo>
                  <a:lnTo>
                    <a:pt x="5693" y="4112"/>
                  </a:lnTo>
                  <a:lnTo>
                    <a:pt x="5789" y="3837"/>
                  </a:lnTo>
                  <a:lnTo>
                    <a:pt x="5858" y="3562"/>
                  </a:lnTo>
                  <a:lnTo>
                    <a:pt x="5899" y="3259"/>
                  </a:lnTo>
                  <a:lnTo>
                    <a:pt x="5926" y="2957"/>
                  </a:lnTo>
                  <a:lnTo>
                    <a:pt x="5899" y="2654"/>
                  </a:lnTo>
                  <a:lnTo>
                    <a:pt x="5858" y="2365"/>
                  </a:lnTo>
                  <a:lnTo>
                    <a:pt x="5789" y="2077"/>
                  </a:lnTo>
                  <a:lnTo>
                    <a:pt x="5693" y="1815"/>
                  </a:lnTo>
                  <a:lnTo>
                    <a:pt x="5569" y="1554"/>
                  </a:lnTo>
                  <a:lnTo>
                    <a:pt x="5418" y="1307"/>
                  </a:lnTo>
                  <a:lnTo>
                    <a:pt x="5239" y="1073"/>
                  </a:lnTo>
                  <a:lnTo>
                    <a:pt x="5046" y="867"/>
                  </a:lnTo>
                  <a:lnTo>
                    <a:pt x="4840" y="674"/>
                  </a:lnTo>
                  <a:lnTo>
                    <a:pt x="4620" y="509"/>
                  </a:lnTo>
                  <a:lnTo>
                    <a:pt x="4373" y="358"/>
                  </a:lnTo>
                  <a:lnTo>
                    <a:pt x="4111" y="234"/>
                  </a:lnTo>
                  <a:lnTo>
                    <a:pt x="3836" y="138"/>
                  </a:lnTo>
                  <a:lnTo>
                    <a:pt x="3561" y="55"/>
                  </a:lnTo>
                  <a:lnTo>
                    <a:pt x="3259" y="14"/>
                  </a:lnTo>
                  <a:lnTo>
                    <a:pt x="295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867875" y="1765000"/>
              <a:ext cx="148200" cy="148175"/>
            </a:xfrm>
            <a:custGeom>
              <a:avLst/>
              <a:gdLst/>
              <a:ahLst/>
              <a:cxnLst/>
              <a:rect l="l" t="t" r="r" b="b"/>
              <a:pathLst>
                <a:path w="5928" h="5927" extrusionOk="0">
                  <a:moveTo>
                    <a:pt x="2971" y="0"/>
                  </a:moveTo>
                  <a:lnTo>
                    <a:pt x="2669" y="14"/>
                  </a:lnTo>
                  <a:lnTo>
                    <a:pt x="2366" y="55"/>
                  </a:lnTo>
                  <a:lnTo>
                    <a:pt x="2091" y="138"/>
                  </a:lnTo>
                  <a:lnTo>
                    <a:pt x="1816" y="234"/>
                  </a:lnTo>
                  <a:lnTo>
                    <a:pt x="1555" y="358"/>
                  </a:lnTo>
                  <a:lnTo>
                    <a:pt x="1307" y="509"/>
                  </a:lnTo>
                  <a:lnTo>
                    <a:pt x="1087" y="674"/>
                  </a:lnTo>
                  <a:lnTo>
                    <a:pt x="881" y="867"/>
                  </a:lnTo>
                  <a:lnTo>
                    <a:pt x="689" y="1073"/>
                  </a:lnTo>
                  <a:lnTo>
                    <a:pt x="510" y="1307"/>
                  </a:lnTo>
                  <a:lnTo>
                    <a:pt x="359" y="1554"/>
                  </a:lnTo>
                  <a:lnTo>
                    <a:pt x="235" y="1815"/>
                  </a:lnTo>
                  <a:lnTo>
                    <a:pt x="138" y="2077"/>
                  </a:lnTo>
                  <a:lnTo>
                    <a:pt x="70" y="2365"/>
                  </a:lnTo>
                  <a:lnTo>
                    <a:pt x="28" y="2654"/>
                  </a:lnTo>
                  <a:lnTo>
                    <a:pt x="1" y="2957"/>
                  </a:lnTo>
                  <a:lnTo>
                    <a:pt x="28" y="3259"/>
                  </a:lnTo>
                  <a:lnTo>
                    <a:pt x="70" y="3562"/>
                  </a:lnTo>
                  <a:lnTo>
                    <a:pt x="138" y="3837"/>
                  </a:lnTo>
                  <a:lnTo>
                    <a:pt x="235" y="4112"/>
                  </a:lnTo>
                  <a:lnTo>
                    <a:pt x="359" y="4373"/>
                  </a:lnTo>
                  <a:lnTo>
                    <a:pt x="510" y="4620"/>
                  </a:lnTo>
                  <a:lnTo>
                    <a:pt x="689" y="4840"/>
                  </a:lnTo>
                  <a:lnTo>
                    <a:pt x="881" y="5047"/>
                  </a:lnTo>
                  <a:lnTo>
                    <a:pt x="1087" y="5239"/>
                  </a:lnTo>
                  <a:lnTo>
                    <a:pt x="1307" y="5418"/>
                  </a:lnTo>
                  <a:lnTo>
                    <a:pt x="1555" y="5569"/>
                  </a:lnTo>
                  <a:lnTo>
                    <a:pt x="1816" y="5693"/>
                  </a:lnTo>
                  <a:lnTo>
                    <a:pt x="2091" y="5789"/>
                  </a:lnTo>
                  <a:lnTo>
                    <a:pt x="2366" y="5858"/>
                  </a:lnTo>
                  <a:lnTo>
                    <a:pt x="2669" y="5899"/>
                  </a:lnTo>
                  <a:lnTo>
                    <a:pt x="2971" y="5927"/>
                  </a:lnTo>
                  <a:lnTo>
                    <a:pt x="3274" y="5899"/>
                  </a:lnTo>
                  <a:lnTo>
                    <a:pt x="3562" y="5858"/>
                  </a:lnTo>
                  <a:lnTo>
                    <a:pt x="3851" y="5789"/>
                  </a:lnTo>
                  <a:lnTo>
                    <a:pt x="4112" y="5693"/>
                  </a:lnTo>
                  <a:lnTo>
                    <a:pt x="4374" y="5569"/>
                  </a:lnTo>
                  <a:lnTo>
                    <a:pt x="4621" y="5418"/>
                  </a:lnTo>
                  <a:lnTo>
                    <a:pt x="4855" y="5239"/>
                  </a:lnTo>
                  <a:lnTo>
                    <a:pt x="5061" y="5047"/>
                  </a:lnTo>
                  <a:lnTo>
                    <a:pt x="5254" y="4840"/>
                  </a:lnTo>
                  <a:lnTo>
                    <a:pt x="5419" y="4620"/>
                  </a:lnTo>
                  <a:lnTo>
                    <a:pt x="5570" y="4373"/>
                  </a:lnTo>
                  <a:lnTo>
                    <a:pt x="5694" y="4112"/>
                  </a:lnTo>
                  <a:lnTo>
                    <a:pt x="5790" y="3837"/>
                  </a:lnTo>
                  <a:lnTo>
                    <a:pt x="5872" y="3562"/>
                  </a:lnTo>
                  <a:lnTo>
                    <a:pt x="5914" y="3259"/>
                  </a:lnTo>
                  <a:lnTo>
                    <a:pt x="5927" y="2957"/>
                  </a:lnTo>
                  <a:lnTo>
                    <a:pt x="5914" y="2654"/>
                  </a:lnTo>
                  <a:lnTo>
                    <a:pt x="5872" y="2365"/>
                  </a:lnTo>
                  <a:lnTo>
                    <a:pt x="5790" y="2077"/>
                  </a:lnTo>
                  <a:lnTo>
                    <a:pt x="5694" y="1815"/>
                  </a:lnTo>
                  <a:lnTo>
                    <a:pt x="5570" y="1554"/>
                  </a:lnTo>
                  <a:lnTo>
                    <a:pt x="5419" y="1307"/>
                  </a:lnTo>
                  <a:lnTo>
                    <a:pt x="5254" y="1073"/>
                  </a:lnTo>
                  <a:lnTo>
                    <a:pt x="5061" y="867"/>
                  </a:lnTo>
                  <a:lnTo>
                    <a:pt x="4855" y="674"/>
                  </a:lnTo>
                  <a:lnTo>
                    <a:pt x="4621" y="509"/>
                  </a:lnTo>
                  <a:lnTo>
                    <a:pt x="4374" y="358"/>
                  </a:lnTo>
                  <a:lnTo>
                    <a:pt x="4112" y="234"/>
                  </a:lnTo>
                  <a:lnTo>
                    <a:pt x="3851" y="138"/>
                  </a:lnTo>
                  <a:lnTo>
                    <a:pt x="3562" y="55"/>
                  </a:lnTo>
                  <a:lnTo>
                    <a:pt x="3274" y="14"/>
                  </a:lnTo>
                  <a:lnTo>
                    <a:pt x="29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461900" y="1546700"/>
              <a:ext cx="498825" cy="584425"/>
            </a:xfrm>
            <a:custGeom>
              <a:avLst/>
              <a:gdLst/>
              <a:ahLst/>
              <a:cxnLst/>
              <a:rect l="l" t="t" r="r" b="b"/>
              <a:pathLst>
                <a:path w="19953" h="23377" extrusionOk="0">
                  <a:moveTo>
                    <a:pt x="1" y="1"/>
                  </a:moveTo>
                  <a:lnTo>
                    <a:pt x="1" y="13407"/>
                  </a:lnTo>
                  <a:lnTo>
                    <a:pt x="14" y="13916"/>
                  </a:lnTo>
                  <a:lnTo>
                    <a:pt x="56" y="14425"/>
                  </a:lnTo>
                  <a:lnTo>
                    <a:pt x="124" y="14920"/>
                  </a:lnTo>
                  <a:lnTo>
                    <a:pt x="207" y="15415"/>
                  </a:lnTo>
                  <a:lnTo>
                    <a:pt x="317" y="15896"/>
                  </a:lnTo>
                  <a:lnTo>
                    <a:pt x="454" y="16378"/>
                  </a:lnTo>
                  <a:lnTo>
                    <a:pt x="606" y="16831"/>
                  </a:lnTo>
                  <a:lnTo>
                    <a:pt x="784" y="17285"/>
                  </a:lnTo>
                  <a:lnTo>
                    <a:pt x="991" y="17725"/>
                  </a:lnTo>
                  <a:lnTo>
                    <a:pt x="1211" y="18165"/>
                  </a:lnTo>
                  <a:lnTo>
                    <a:pt x="1444" y="18578"/>
                  </a:lnTo>
                  <a:lnTo>
                    <a:pt x="1706" y="18976"/>
                  </a:lnTo>
                  <a:lnTo>
                    <a:pt x="1994" y="19375"/>
                  </a:lnTo>
                  <a:lnTo>
                    <a:pt x="2283" y="19746"/>
                  </a:lnTo>
                  <a:lnTo>
                    <a:pt x="2599" y="20118"/>
                  </a:lnTo>
                  <a:lnTo>
                    <a:pt x="2929" y="20461"/>
                  </a:lnTo>
                  <a:lnTo>
                    <a:pt x="3273" y="20792"/>
                  </a:lnTo>
                  <a:lnTo>
                    <a:pt x="3631" y="21108"/>
                  </a:lnTo>
                  <a:lnTo>
                    <a:pt x="4016" y="21397"/>
                  </a:lnTo>
                  <a:lnTo>
                    <a:pt x="4401" y="21672"/>
                  </a:lnTo>
                  <a:lnTo>
                    <a:pt x="4813" y="21933"/>
                  </a:lnTo>
                  <a:lnTo>
                    <a:pt x="5226" y="22180"/>
                  </a:lnTo>
                  <a:lnTo>
                    <a:pt x="5652" y="22400"/>
                  </a:lnTo>
                  <a:lnTo>
                    <a:pt x="6092" y="22593"/>
                  </a:lnTo>
                  <a:lnTo>
                    <a:pt x="6546" y="22772"/>
                  </a:lnTo>
                  <a:lnTo>
                    <a:pt x="7013" y="22937"/>
                  </a:lnTo>
                  <a:lnTo>
                    <a:pt x="7495" y="23060"/>
                  </a:lnTo>
                  <a:lnTo>
                    <a:pt x="7976" y="23184"/>
                  </a:lnTo>
                  <a:lnTo>
                    <a:pt x="8457" y="23267"/>
                  </a:lnTo>
                  <a:lnTo>
                    <a:pt x="8966" y="23335"/>
                  </a:lnTo>
                  <a:lnTo>
                    <a:pt x="9461" y="23363"/>
                  </a:lnTo>
                  <a:lnTo>
                    <a:pt x="9983" y="23377"/>
                  </a:lnTo>
                  <a:lnTo>
                    <a:pt x="10492" y="23363"/>
                  </a:lnTo>
                  <a:lnTo>
                    <a:pt x="11001" y="23335"/>
                  </a:lnTo>
                  <a:lnTo>
                    <a:pt x="11496" y="23267"/>
                  </a:lnTo>
                  <a:lnTo>
                    <a:pt x="11991" y="23184"/>
                  </a:lnTo>
                  <a:lnTo>
                    <a:pt x="12472" y="23060"/>
                  </a:lnTo>
                  <a:lnTo>
                    <a:pt x="12954" y="22937"/>
                  </a:lnTo>
                  <a:lnTo>
                    <a:pt x="13407" y="22772"/>
                  </a:lnTo>
                  <a:lnTo>
                    <a:pt x="13861" y="22593"/>
                  </a:lnTo>
                  <a:lnTo>
                    <a:pt x="14301" y="22400"/>
                  </a:lnTo>
                  <a:lnTo>
                    <a:pt x="14741" y="22180"/>
                  </a:lnTo>
                  <a:lnTo>
                    <a:pt x="15154" y="21933"/>
                  </a:lnTo>
                  <a:lnTo>
                    <a:pt x="15552" y="21672"/>
                  </a:lnTo>
                  <a:lnTo>
                    <a:pt x="15951" y="21397"/>
                  </a:lnTo>
                  <a:lnTo>
                    <a:pt x="16322" y="21108"/>
                  </a:lnTo>
                  <a:lnTo>
                    <a:pt x="16694" y="20792"/>
                  </a:lnTo>
                  <a:lnTo>
                    <a:pt x="17038" y="20461"/>
                  </a:lnTo>
                  <a:lnTo>
                    <a:pt x="17368" y="20118"/>
                  </a:lnTo>
                  <a:lnTo>
                    <a:pt x="17684" y="19746"/>
                  </a:lnTo>
                  <a:lnTo>
                    <a:pt x="17973" y="19375"/>
                  </a:lnTo>
                  <a:lnTo>
                    <a:pt x="18248" y="18976"/>
                  </a:lnTo>
                  <a:lnTo>
                    <a:pt x="18509" y="18578"/>
                  </a:lnTo>
                  <a:lnTo>
                    <a:pt x="18756" y="18165"/>
                  </a:lnTo>
                  <a:lnTo>
                    <a:pt x="18976" y="17725"/>
                  </a:lnTo>
                  <a:lnTo>
                    <a:pt x="19169" y="17285"/>
                  </a:lnTo>
                  <a:lnTo>
                    <a:pt x="19348" y="16831"/>
                  </a:lnTo>
                  <a:lnTo>
                    <a:pt x="19513" y="16378"/>
                  </a:lnTo>
                  <a:lnTo>
                    <a:pt x="19636" y="15896"/>
                  </a:lnTo>
                  <a:lnTo>
                    <a:pt x="19746" y="15415"/>
                  </a:lnTo>
                  <a:lnTo>
                    <a:pt x="19843" y="14920"/>
                  </a:lnTo>
                  <a:lnTo>
                    <a:pt x="19898" y="14425"/>
                  </a:lnTo>
                  <a:lnTo>
                    <a:pt x="19939" y="13916"/>
                  </a:lnTo>
                  <a:lnTo>
                    <a:pt x="19953" y="13407"/>
                  </a:lnTo>
                  <a:lnTo>
                    <a:pt x="19953" y="1"/>
                  </a:lnTo>
                  <a:close/>
                </a:path>
              </a:pathLst>
            </a:custGeom>
            <a:solidFill>
              <a:srgbClr val="FFBE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619350" y="1927250"/>
              <a:ext cx="184275" cy="68425"/>
            </a:xfrm>
            <a:custGeom>
              <a:avLst/>
              <a:gdLst/>
              <a:ahLst/>
              <a:cxnLst/>
              <a:rect l="l" t="t" r="r" b="b"/>
              <a:pathLst>
                <a:path w="7371" h="2737" extrusionOk="0">
                  <a:moveTo>
                    <a:pt x="6931" y="1"/>
                  </a:moveTo>
                  <a:lnTo>
                    <a:pt x="440" y="28"/>
                  </a:lnTo>
                  <a:lnTo>
                    <a:pt x="372" y="42"/>
                  </a:lnTo>
                  <a:lnTo>
                    <a:pt x="317" y="56"/>
                  </a:lnTo>
                  <a:lnTo>
                    <a:pt x="207" y="97"/>
                  </a:lnTo>
                  <a:lnTo>
                    <a:pt x="124" y="166"/>
                  </a:lnTo>
                  <a:lnTo>
                    <a:pt x="55" y="262"/>
                  </a:lnTo>
                  <a:lnTo>
                    <a:pt x="14" y="358"/>
                  </a:lnTo>
                  <a:lnTo>
                    <a:pt x="0" y="468"/>
                  </a:lnTo>
                  <a:lnTo>
                    <a:pt x="14" y="592"/>
                  </a:lnTo>
                  <a:lnTo>
                    <a:pt x="42" y="647"/>
                  </a:lnTo>
                  <a:lnTo>
                    <a:pt x="69" y="702"/>
                  </a:lnTo>
                  <a:lnTo>
                    <a:pt x="207" y="922"/>
                  </a:lnTo>
                  <a:lnTo>
                    <a:pt x="372" y="1142"/>
                  </a:lnTo>
                  <a:lnTo>
                    <a:pt x="537" y="1348"/>
                  </a:lnTo>
                  <a:lnTo>
                    <a:pt x="729" y="1541"/>
                  </a:lnTo>
                  <a:lnTo>
                    <a:pt x="922" y="1719"/>
                  </a:lnTo>
                  <a:lnTo>
                    <a:pt x="1128" y="1884"/>
                  </a:lnTo>
                  <a:lnTo>
                    <a:pt x="1348" y="2049"/>
                  </a:lnTo>
                  <a:lnTo>
                    <a:pt x="1582" y="2187"/>
                  </a:lnTo>
                  <a:lnTo>
                    <a:pt x="1815" y="2311"/>
                  </a:lnTo>
                  <a:lnTo>
                    <a:pt x="2063" y="2421"/>
                  </a:lnTo>
                  <a:lnTo>
                    <a:pt x="2324" y="2517"/>
                  </a:lnTo>
                  <a:lnTo>
                    <a:pt x="2585" y="2599"/>
                  </a:lnTo>
                  <a:lnTo>
                    <a:pt x="2847" y="2668"/>
                  </a:lnTo>
                  <a:lnTo>
                    <a:pt x="3122" y="2709"/>
                  </a:lnTo>
                  <a:lnTo>
                    <a:pt x="3410" y="2737"/>
                  </a:lnTo>
                  <a:lnTo>
                    <a:pt x="3974" y="2737"/>
                  </a:lnTo>
                  <a:lnTo>
                    <a:pt x="4263" y="2696"/>
                  </a:lnTo>
                  <a:lnTo>
                    <a:pt x="4538" y="2654"/>
                  </a:lnTo>
                  <a:lnTo>
                    <a:pt x="4799" y="2586"/>
                  </a:lnTo>
                  <a:lnTo>
                    <a:pt x="5061" y="2503"/>
                  </a:lnTo>
                  <a:lnTo>
                    <a:pt x="5322" y="2407"/>
                  </a:lnTo>
                  <a:lnTo>
                    <a:pt x="5569" y="2297"/>
                  </a:lnTo>
                  <a:lnTo>
                    <a:pt x="5803" y="2159"/>
                  </a:lnTo>
                  <a:lnTo>
                    <a:pt x="6023" y="2022"/>
                  </a:lnTo>
                  <a:lnTo>
                    <a:pt x="6243" y="1871"/>
                  </a:lnTo>
                  <a:lnTo>
                    <a:pt x="6449" y="1692"/>
                  </a:lnTo>
                  <a:lnTo>
                    <a:pt x="6642" y="1513"/>
                  </a:lnTo>
                  <a:lnTo>
                    <a:pt x="6834" y="1321"/>
                  </a:lnTo>
                  <a:lnTo>
                    <a:pt x="6999" y="1114"/>
                  </a:lnTo>
                  <a:lnTo>
                    <a:pt x="7164" y="894"/>
                  </a:lnTo>
                  <a:lnTo>
                    <a:pt x="7302" y="661"/>
                  </a:lnTo>
                  <a:lnTo>
                    <a:pt x="7329" y="606"/>
                  </a:lnTo>
                  <a:lnTo>
                    <a:pt x="7343" y="551"/>
                  </a:lnTo>
                  <a:lnTo>
                    <a:pt x="7371" y="441"/>
                  </a:lnTo>
                  <a:lnTo>
                    <a:pt x="7343" y="331"/>
                  </a:lnTo>
                  <a:lnTo>
                    <a:pt x="7302" y="221"/>
                  </a:lnTo>
                  <a:lnTo>
                    <a:pt x="7233" y="138"/>
                  </a:lnTo>
                  <a:lnTo>
                    <a:pt x="7151" y="69"/>
                  </a:lnTo>
                  <a:lnTo>
                    <a:pt x="7041" y="14"/>
                  </a:lnTo>
                  <a:lnTo>
                    <a:pt x="6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576375" y="1789750"/>
              <a:ext cx="37850" cy="37500"/>
            </a:xfrm>
            <a:custGeom>
              <a:avLst/>
              <a:gdLst/>
              <a:ahLst/>
              <a:cxnLst/>
              <a:rect l="l" t="t" r="r" b="b"/>
              <a:pathLst>
                <a:path w="1514" h="1500" extrusionOk="0">
                  <a:moveTo>
                    <a:pt x="757" y="0"/>
                  </a:moveTo>
                  <a:lnTo>
                    <a:pt x="606" y="14"/>
                  </a:lnTo>
                  <a:lnTo>
                    <a:pt x="468" y="55"/>
                  </a:lnTo>
                  <a:lnTo>
                    <a:pt x="331" y="124"/>
                  </a:lnTo>
                  <a:lnTo>
                    <a:pt x="221" y="220"/>
                  </a:lnTo>
                  <a:lnTo>
                    <a:pt x="138" y="330"/>
                  </a:lnTo>
                  <a:lnTo>
                    <a:pt x="69" y="454"/>
                  </a:lnTo>
                  <a:lnTo>
                    <a:pt x="28" y="592"/>
                  </a:lnTo>
                  <a:lnTo>
                    <a:pt x="1" y="743"/>
                  </a:lnTo>
                  <a:lnTo>
                    <a:pt x="28" y="894"/>
                  </a:lnTo>
                  <a:lnTo>
                    <a:pt x="69" y="1032"/>
                  </a:lnTo>
                  <a:lnTo>
                    <a:pt x="138" y="1169"/>
                  </a:lnTo>
                  <a:lnTo>
                    <a:pt x="221" y="1279"/>
                  </a:lnTo>
                  <a:lnTo>
                    <a:pt x="331" y="1362"/>
                  </a:lnTo>
                  <a:lnTo>
                    <a:pt x="468" y="1444"/>
                  </a:lnTo>
                  <a:lnTo>
                    <a:pt x="606" y="1485"/>
                  </a:lnTo>
                  <a:lnTo>
                    <a:pt x="757" y="1499"/>
                  </a:lnTo>
                  <a:lnTo>
                    <a:pt x="908" y="1485"/>
                  </a:lnTo>
                  <a:lnTo>
                    <a:pt x="1046" y="1444"/>
                  </a:lnTo>
                  <a:lnTo>
                    <a:pt x="1183" y="1362"/>
                  </a:lnTo>
                  <a:lnTo>
                    <a:pt x="1293" y="1279"/>
                  </a:lnTo>
                  <a:lnTo>
                    <a:pt x="1376" y="1169"/>
                  </a:lnTo>
                  <a:lnTo>
                    <a:pt x="1444" y="1032"/>
                  </a:lnTo>
                  <a:lnTo>
                    <a:pt x="1486" y="894"/>
                  </a:lnTo>
                  <a:lnTo>
                    <a:pt x="1513" y="743"/>
                  </a:lnTo>
                  <a:lnTo>
                    <a:pt x="1486" y="592"/>
                  </a:lnTo>
                  <a:lnTo>
                    <a:pt x="1444" y="454"/>
                  </a:lnTo>
                  <a:lnTo>
                    <a:pt x="1376" y="330"/>
                  </a:lnTo>
                  <a:lnTo>
                    <a:pt x="1293" y="220"/>
                  </a:lnTo>
                  <a:lnTo>
                    <a:pt x="1183" y="124"/>
                  </a:lnTo>
                  <a:lnTo>
                    <a:pt x="1046" y="55"/>
                  </a:lnTo>
                  <a:lnTo>
                    <a:pt x="908" y="14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808750" y="1789750"/>
              <a:ext cx="37500" cy="37500"/>
            </a:xfrm>
            <a:custGeom>
              <a:avLst/>
              <a:gdLst/>
              <a:ahLst/>
              <a:cxnLst/>
              <a:rect l="l" t="t" r="r" b="b"/>
              <a:pathLst>
                <a:path w="1500" h="1500" extrusionOk="0">
                  <a:moveTo>
                    <a:pt x="757" y="0"/>
                  </a:moveTo>
                  <a:lnTo>
                    <a:pt x="606" y="14"/>
                  </a:lnTo>
                  <a:lnTo>
                    <a:pt x="455" y="55"/>
                  </a:lnTo>
                  <a:lnTo>
                    <a:pt x="331" y="124"/>
                  </a:lnTo>
                  <a:lnTo>
                    <a:pt x="221" y="220"/>
                  </a:lnTo>
                  <a:lnTo>
                    <a:pt x="125" y="330"/>
                  </a:lnTo>
                  <a:lnTo>
                    <a:pt x="56" y="454"/>
                  </a:lnTo>
                  <a:lnTo>
                    <a:pt x="15" y="592"/>
                  </a:lnTo>
                  <a:lnTo>
                    <a:pt x="1" y="743"/>
                  </a:lnTo>
                  <a:lnTo>
                    <a:pt x="15" y="894"/>
                  </a:lnTo>
                  <a:lnTo>
                    <a:pt x="56" y="1032"/>
                  </a:lnTo>
                  <a:lnTo>
                    <a:pt x="125" y="1169"/>
                  </a:lnTo>
                  <a:lnTo>
                    <a:pt x="221" y="1279"/>
                  </a:lnTo>
                  <a:lnTo>
                    <a:pt x="331" y="1362"/>
                  </a:lnTo>
                  <a:lnTo>
                    <a:pt x="455" y="1444"/>
                  </a:lnTo>
                  <a:lnTo>
                    <a:pt x="606" y="1485"/>
                  </a:lnTo>
                  <a:lnTo>
                    <a:pt x="757" y="1499"/>
                  </a:lnTo>
                  <a:lnTo>
                    <a:pt x="908" y="1485"/>
                  </a:lnTo>
                  <a:lnTo>
                    <a:pt x="1046" y="1444"/>
                  </a:lnTo>
                  <a:lnTo>
                    <a:pt x="1170" y="1362"/>
                  </a:lnTo>
                  <a:lnTo>
                    <a:pt x="1280" y="1279"/>
                  </a:lnTo>
                  <a:lnTo>
                    <a:pt x="1376" y="1169"/>
                  </a:lnTo>
                  <a:lnTo>
                    <a:pt x="1445" y="1032"/>
                  </a:lnTo>
                  <a:lnTo>
                    <a:pt x="1486" y="894"/>
                  </a:lnTo>
                  <a:lnTo>
                    <a:pt x="1500" y="743"/>
                  </a:lnTo>
                  <a:lnTo>
                    <a:pt x="1486" y="592"/>
                  </a:lnTo>
                  <a:lnTo>
                    <a:pt x="1445" y="454"/>
                  </a:lnTo>
                  <a:lnTo>
                    <a:pt x="1376" y="330"/>
                  </a:lnTo>
                  <a:lnTo>
                    <a:pt x="1280" y="220"/>
                  </a:lnTo>
                  <a:lnTo>
                    <a:pt x="1170" y="124"/>
                  </a:lnTo>
                  <a:lnTo>
                    <a:pt x="1046" y="55"/>
                  </a:lnTo>
                  <a:lnTo>
                    <a:pt x="908" y="14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434750" y="1502350"/>
              <a:ext cx="59150" cy="262675"/>
            </a:xfrm>
            <a:custGeom>
              <a:avLst/>
              <a:gdLst/>
              <a:ahLst/>
              <a:cxnLst/>
              <a:rect l="l" t="t" r="r" b="b"/>
              <a:pathLst>
                <a:path w="2366" h="10507" extrusionOk="0">
                  <a:moveTo>
                    <a:pt x="2365" y="1"/>
                  </a:moveTo>
                  <a:lnTo>
                    <a:pt x="2132" y="15"/>
                  </a:lnTo>
                  <a:lnTo>
                    <a:pt x="1898" y="42"/>
                  </a:lnTo>
                  <a:lnTo>
                    <a:pt x="1664" y="97"/>
                  </a:lnTo>
                  <a:lnTo>
                    <a:pt x="1444" y="180"/>
                  </a:lnTo>
                  <a:lnTo>
                    <a:pt x="1238" y="276"/>
                  </a:lnTo>
                  <a:lnTo>
                    <a:pt x="1045" y="400"/>
                  </a:lnTo>
                  <a:lnTo>
                    <a:pt x="867" y="537"/>
                  </a:lnTo>
                  <a:lnTo>
                    <a:pt x="702" y="688"/>
                  </a:lnTo>
                  <a:lnTo>
                    <a:pt x="550" y="853"/>
                  </a:lnTo>
                  <a:lnTo>
                    <a:pt x="413" y="1032"/>
                  </a:lnTo>
                  <a:lnTo>
                    <a:pt x="289" y="1238"/>
                  </a:lnTo>
                  <a:lnTo>
                    <a:pt x="193" y="1445"/>
                  </a:lnTo>
                  <a:lnTo>
                    <a:pt x="110" y="1651"/>
                  </a:lnTo>
                  <a:lnTo>
                    <a:pt x="55" y="1885"/>
                  </a:lnTo>
                  <a:lnTo>
                    <a:pt x="14" y="2118"/>
                  </a:lnTo>
                  <a:lnTo>
                    <a:pt x="0" y="2366"/>
                  </a:lnTo>
                  <a:lnTo>
                    <a:pt x="0" y="9324"/>
                  </a:lnTo>
                  <a:lnTo>
                    <a:pt x="14" y="9447"/>
                  </a:lnTo>
                  <a:lnTo>
                    <a:pt x="28" y="9557"/>
                  </a:lnTo>
                  <a:lnTo>
                    <a:pt x="55" y="9681"/>
                  </a:lnTo>
                  <a:lnTo>
                    <a:pt x="97" y="9791"/>
                  </a:lnTo>
                  <a:lnTo>
                    <a:pt x="152" y="9888"/>
                  </a:lnTo>
                  <a:lnTo>
                    <a:pt x="207" y="9984"/>
                  </a:lnTo>
                  <a:lnTo>
                    <a:pt x="275" y="10080"/>
                  </a:lnTo>
                  <a:lnTo>
                    <a:pt x="358" y="10163"/>
                  </a:lnTo>
                  <a:lnTo>
                    <a:pt x="440" y="10231"/>
                  </a:lnTo>
                  <a:lnTo>
                    <a:pt x="523" y="10300"/>
                  </a:lnTo>
                  <a:lnTo>
                    <a:pt x="619" y="10369"/>
                  </a:lnTo>
                  <a:lnTo>
                    <a:pt x="729" y="10410"/>
                  </a:lnTo>
                  <a:lnTo>
                    <a:pt x="839" y="10451"/>
                  </a:lnTo>
                  <a:lnTo>
                    <a:pt x="949" y="10479"/>
                  </a:lnTo>
                  <a:lnTo>
                    <a:pt x="1073" y="10506"/>
                  </a:lnTo>
                  <a:lnTo>
                    <a:pt x="1307" y="10506"/>
                  </a:lnTo>
                  <a:lnTo>
                    <a:pt x="1430" y="10479"/>
                  </a:lnTo>
                  <a:lnTo>
                    <a:pt x="1540" y="10451"/>
                  </a:lnTo>
                  <a:lnTo>
                    <a:pt x="1650" y="10410"/>
                  </a:lnTo>
                  <a:lnTo>
                    <a:pt x="1747" y="10369"/>
                  </a:lnTo>
                  <a:lnTo>
                    <a:pt x="1843" y="10300"/>
                  </a:lnTo>
                  <a:lnTo>
                    <a:pt x="1939" y="10231"/>
                  </a:lnTo>
                  <a:lnTo>
                    <a:pt x="2022" y="10163"/>
                  </a:lnTo>
                  <a:lnTo>
                    <a:pt x="2104" y="10080"/>
                  </a:lnTo>
                  <a:lnTo>
                    <a:pt x="2173" y="9984"/>
                  </a:lnTo>
                  <a:lnTo>
                    <a:pt x="2228" y="9888"/>
                  </a:lnTo>
                  <a:lnTo>
                    <a:pt x="2283" y="9791"/>
                  </a:lnTo>
                  <a:lnTo>
                    <a:pt x="2310" y="9681"/>
                  </a:lnTo>
                  <a:lnTo>
                    <a:pt x="2352" y="9557"/>
                  </a:lnTo>
                  <a:lnTo>
                    <a:pt x="2365" y="9447"/>
                  </a:lnTo>
                  <a:lnTo>
                    <a:pt x="2365" y="9324"/>
                  </a:lnTo>
                  <a:lnTo>
                    <a:pt x="23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931150" y="1514050"/>
              <a:ext cx="59150" cy="250975"/>
            </a:xfrm>
            <a:custGeom>
              <a:avLst/>
              <a:gdLst/>
              <a:ahLst/>
              <a:cxnLst/>
              <a:rect l="l" t="t" r="r" b="b"/>
              <a:pathLst>
                <a:path w="2366" h="10039" extrusionOk="0">
                  <a:moveTo>
                    <a:pt x="0" y="0"/>
                  </a:moveTo>
                  <a:lnTo>
                    <a:pt x="0" y="8856"/>
                  </a:lnTo>
                  <a:lnTo>
                    <a:pt x="14" y="8979"/>
                  </a:lnTo>
                  <a:lnTo>
                    <a:pt x="28" y="9089"/>
                  </a:lnTo>
                  <a:lnTo>
                    <a:pt x="55" y="9213"/>
                  </a:lnTo>
                  <a:lnTo>
                    <a:pt x="96" y="9323"/>
                  </a:lnTo>
                  <a:lnTo>
                    <a:pt x="151" y="9420"/>
                  </a:lnTo>
                  <a:lnTo>
                    <a:pt x="206" y="9516"/>
                  </a:lnTo>
                  <a:lnTo>
                    <a:pt x="275" y="9612"/>
                  </a:lnTo>
                  <a:lnTo>
                    <a:pt x="344" y="9695"/>
                  </a:lnTo>
                  <a:lnTo>
                    <a:pt x="440" y="9763"/>
                  </a:lnTo>
                  <a:lnTo>
                    <a:pt x="523" y="9832"/>
                  </a:lnTo>
                  <a:lnTo>
                    <a:pt x="619" y="9901"/>
                  </a:lnTo>
                  <a:lnTo>
                    <a:pt x="729" y="9942"/>
                  </a:lnTo>
                  <a:lnTo>
                    <a:pt x="839" y="9983"/>
                  </a:lnTo>
                  <a:lnTo>
                    <a:pt x="949" y="10011"/>
                  </a:lnTo>
                  <a:lnTo>
                    <a:pt x="1059" y="10038"/>
                  </a:lnTo>
                  <a:lnTo>
                    <a:pt x="1306" y="10038"/>
                  </a:lnTo>
                  <a:lnTo>
                    <a:pt x="1430" y="10011"/>
                  </a:lnTo>
                  <a:lnTo>
                    <a:pt x="1540" y="9983"/>
                  </a:lnTo>
                  <a:lnTo>
                    <a:pt x="1650" y="9942"/>
                  </a:lnTo>
                  <a:lnTo>
                    <a:pt x="1746" y="9901"/>
                  </a:lnTo>
                  <a:lnTo>
                    <a:pt x="1843" y="9832"/>
                  </a:lnTo>
                  <a:lnTo>
                    <a:pt x="1939" y="9763"/>
                  </a:lnTo>
                  <a:lnTo>
                    <a:pt x="2021" y="9695"/>
                  </a:lnTo>
                  <a:lnTo>
                    <a:pt x="2104" y="9612"/>
                  </a:lnTo>
                  <a:lnTo>
                    <a:pt x="2159" y="9516"/>
                  </a:lnTo>
                  <a:lnTo>
                    <a:pt x="2228" y="9420"/>
                  </a:lnTo>
                  <a:lnTo>
                    <a:pt x="2269" y="9323"/>
                  </a:lnTo>
                  <a:lnTo>
                    <a:pt x="2310" y="9213"/>
                  </a:lnTo>
                  <a:lnTo>
                    <a:pt x="2338" y="9089"/>
                  </a:lnTo>
                  <a:lnTo>
                    <a:pt x="2365" y="8979"/>
                  </a:lnTo>
                  <a:lnTo>
                    <a:pt x="2365" y="8856"/>
                  </a:lnTo>
                  <a:lnTo>
                    <a:pt x="2365" y="2365"/>
                  </a:lnTo>
                  <a:lnTo>
                    <a:pt x="2351" y="2132"/>
                  </a:lnTo>
                  <a:lnTo>
                    <a:pt x="2324" y="1884"/>
                  </a:lnTo>
                  <a:lnTo>
                    <a:pt x="2255" y="1664"/>
                  </a:lnTo>
                  <a:lnTo>
                    <a:pt x="2186" y="1444"/>
                  </a:lnTo>
                  <a:lnTo>
                    <a:pt x="2076" y="1238"/>
                  </a:lnTo>
                  <a:lnTo>
                    <a:pt x="1966" y="1045"/>
                  </a:lnTo>
                  <a:lnTo>
                    <a:pt x="1829" y="867"/>
                  </a:lnTo>
                  <a:lnTo>
                    <a:pt x="1678" y="702"/>
                  </a:lnTo>
                  <a:lnTo>
                    <a:pt x="1513" y="537"/>
                  </a:lnTo>
                  <a:lnTo>
                    <a:pt x="1320" y="413"/>
                  </a:lnTo>
                  <a:lnTo>
                    <a:pt x="1128" y="289"/>
                  </a:lnTo>
                  <a:lnTo>
                    <a:pt x="921" y="193"/>
                  </a:lnTo>
                  <a:lnTo>
                    <a:pt x="701" y="110"/>
                  </a:lnTo>
                  <a:lnTo>
                    <a:pt x="481" y="55"/>
                  </a:lnTo>
                  <a:lnTo>
                    <a:pt x="248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491125" y="1516100"/>
              <a:ext cx="442800" cy="167100"/>
            </a:xfrm>
            <a:custGeom>
              <a:avLst/>
              <a:gdLst/>
              <a:ahLst/>
              <a:cxnLst/>
              <a:rect l="l" t="t" r="r" b="b"/>
              <a:pathLst>
                <a:path w="17712" h="6684" extrusionOk="0">
                  <a:moveTo>
                    <a:pt x="0" y="1"/>
                  </a:moveTo>
                  <a:lnTo>
                    <a:pt x="0" y="3384"/>
                  </a:lnTo>
                  <a:lnTo>
                    <a:pt x="14" y="3562"/>
                  </a:lnTo>
                  <a:lnTo>
                    <a:pt x="28" y="3727"/>
                  </a:lnTo>
                  <a:lnTo>
                    <a:pt x="42" y="3892"/>
                  </a:lnTo>
                  <a:lnTo>
                    <a:pt x="69" y="4057"/>
                  </a:lnTo>
                  <a:lnTo>
                    <a:pt x="152" y="4374"/>
                  </a:lnTo>
                  <a:lnTo>
                    <a:pt x="262" y="4676"/>
                  </a:lnTo>
                  <a:lnTo>
                    <a:pt x="399" y="4951"/>
                  </a:lnTo>
                  <a:lnTo>
                    <a:pt x="564" y="5226"/>
                  </a:lnTo>
                  <a:lnTo>
                    <a:pt x="757" y="5487"/>
                  </a:lnTo>
                  <a:lnTo>
                    <a:pt x="977" y="5721"/>
                  </a:lnTo>
                  <a:lnTo>
                    <a:pt x="1210" y="5927"/>
                  </a:lnTo>
                  <a:lnTo>
                    <a:pt x="1458" y="6120"/>
                  </a:lnTo>
                  <a:lnTo>
                    <a:pt x="1733" y="6285"/>
                  </a:lnTo>
                  <a:lnTo>
                    <a:pt x="2022" y="6422"/>
                  </a:lnTo>
                  <a:lnTo>
                    <a:pt x="2324" y="6532"/>
                  </a:lnTo>
                  <a:lnTo>
                    <a:pt x="2641" y="6615"/>
                  </a:lnTo>
                  <a:lnTo>
                    <a:pt x="2792" y="6642"/>
                  </a:lnTo>
                  <a:lnTo>
                    <a:pt x="2957" y="6670"/>
                  </a:lnTo>
                  <a:lnTo>
                    <a:pt x="3136" y="6684"/>
                  </a:lnTo>
                  <a:lnTo>
                    <a:pt x="14590" y="6684"/>
                  </a:lnTo>
                  <a:lnTo>
                    <a:pt x="14755" y="6670"/>
                  </a:lnTo>
                  <a:lnTo>
                    <a:pt x="14920" y="6642"/>
                  </a:lnTo>
                  <a:lnTo>
                    <a:pt x="15085" y="6615"/>
                  </a:lnTo>
                  <a:lnTo>
                    <a:pt x="15401" y="6532"/>
                  </a:lnTo>
                  <a:lnTo>
                    <a:pt x="15704" y="6422"/>
                  </a:lnTo>
                  <a:lnTo>
                    <a:pt x="15992" y="6285"/>
                  </a:lnTo>
                  <a:lnTo>
                    <a:pt x="16267" y="6120"/>
                  </a:lnTo>
                  <a:lnTo>
                    <a:pt x="16515" y="5927"/>
                  </a:lnTo>
                  <a:lnTo>
                    <a:pt x="16749" y="5721"/>
                  </a:lnTo>
                  <a:lnTo>
                    <a:pt x="16955" y="5487"/>
                  </a:lnTo>
                  <a:lnTo>
                    <a:pt x="17147" y="5226"/>
                  </a:lnTo>
                  <a:lnTo>
                    <a:pt x="17312" y="4951"/>
                  </a:lnTo>
                  <a:lnTo>
                    <a:pt x="17450" y="4676"/>
                  </a:lnTo>
                  <a:lnTo>
                    <a:pt x="17560" y="4374"/>
                  </a:lnTo>
                  <a:lnTo>
                    <a:pt x="17642" y="4057"/>
                  </a:lnTo>
                  <a:lnTo>
                    <a:pt x="17670" y="3892"/>
                  </a:lnTo>
                  <a:lnTo>
                    <a:pt x="17697" y="3727"/>
                  </a:lnTo>
                  <a:lnTo>
                    <a:pt x="17711" y="3562"/>
                  </a:lnTo>
                  <a:lnTo>
                    <a:pt x="17711" y="3384"/>
                  </a:lnTo>
                  <a:lnTo>
                    <a:pt x="177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461900" y="2667725"/>
              <a:ext cx="502600" cy="92150"/>
            </a:xfrm>
            <a:custGeom>
              <a:avLst/>
              <a:gdLst/>
              <a:ahLst/>
              <a:cxnLst/>
              <a:rect l="l" t="t" r="r" b="b"/>
              <a:pathLst>
                <a:path w="20104" h="3686" extrusionOk="0">
                  <a:moveTo>
                    <a:pt x="1" y="0"/>
                  </a:moveTo>
                  <a:lnTo>
                    <a:pt x="1" y="3685"/>
                  </a:lnTo>
                  <a:lnTo>
                    <a:pt x="20104" y="3685"/>
                  </a:lnTo>
                  <a:lnTo>
                    <a:pt x="20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423050" y="1881175"/>
              <a:ext cx="58475" cy="58475"/>
            </a:xfrm>
            <a:custGeom>
              <a:avLst/>
              <a:gdLst/>
              <a:ahLst/>
              <a:cxnLst/>
              <a:rect l="l" t="t" r="r" b="b"/>
              <a:pathLst>
                <a:path w="2339" h="2339" extrusionOk="0">
                  <a:moveTo>
                    <a:pt x="1170" y="1"/>
                  </a:moveTo>
                  <a:lnTo>
                    <a:pt x="1060" y="15"/>
                  </a:lnTo>
                  <a:lnTo>
                    <a:pt x="936" y="28"/>
                  </a:lnTo>
                  <a:lnTo>
                    <a:pt x="826" y="56"/>
                  </a:lnTo>
                  <a:lnTo>
                    <a:pt x="716" y="97"/>
                  </a:lnTo>
                  <a:lnTo>
                    <a:pt x="620" y="138"/>
                  </a:lnTo>
                  <a:lnTo>
                    <a:pt x="523" y="207"/>
                  </a:lnTo>
                  <a:lnTo>
                    <a:pt x="427" y="276"/>
                  </a:lnTo>
                  <a:lnTo>
                    <a:pt x="345" y="345"/>
                  </a:lnTo>
                  <a:lnTo>
                    <a:pt x="276" y="427"/>
                  </a:lnTo>
                  <a:lnTo>
                    <a:pt x="207" y="523"/>
                  </a:lnTo>
                  <a:lnTo>
                    <a:pt x="152" y="620"/>
                  </a:lnTo>
                  <a:lnTo>
                    <a:pt x="97" y="716"/>
                  </a:lnTo>
                  <a:lnTo>
                    <a:pt x="56" y="826"/>
                  </a:lnTo>
                  <a:lnTo>
                    <a:pt x="28" y="936"/>
                  </a:lnTo>
                  <a:lnTo>
                    <a:pt x="15" y="1046"/>
                  </a:lnTo>
                  <a:lnTo>
                    <a:pt x="1" y="1170"/>
                  </a:lnTo>
                  <a:lnTo>
                    <a:pt x="15" y="1294"/>
                  </a:lnTo>
                  <a:lnTo>
                    <a:pt x="28" y="1404"/>
                  </a:lnTo>
                  <a:lnTo>
                    <a:pt x="56" y="1514"/>
                  </a:lnTo>
                  <a:lnTo>
                    <a:pt x="97" y="1624"/>
                  </a:lnTo>
                  <a:lnTo>
                    <a:pt x="152" y="1720"/>
                  </a:lnTo>
                  <a:lnTo>
                    <a:pt x="207" y="1816"/>
                  </a:lnTo>
                  <a:lnTo>
                    <a:pt x="276" y="1912"/>
                  </a:lnTo>
                  <a:lnTo>
                    <a:pt x="345" y="1995"/>
                  </a:lnTo>
                  <a:lnTo>
                    <a:pt x="427" y="2064"/>
                  </a:lnTo>
                  <a:lnTo>
                    <a:pt x="523" y="2132"/>
                  </a:lnTo>
                  <a:lnTo>
                    <a:pt x="620" y="2187"/>
                  </a:lnTo>
                  <a:lnTo>
                    <a:pt x="716" y="2242"/>
                  </a:lnTo>
                  <a:lnTo>
                    <a:pt x="826" y="2284"/>
                  </a:lnTo>
                  <a:lnTo>
                    <a:pt x="936" y="2311"/>
                  </a:lnTo>
                  <a:lnTo>
                    <a:pt x="1060" y="2325"/>
                  </a:lnTo>
                  <a:lnTo>
                    <a:pt x="1170" y="2339"/>
                  </a:lnTo>
                  <a:lnTo>
                    <a:pt x="1293" y="2325"/>
                  </a:lnTo>
                  <a:lnTo>
                    <a:pt x="1403" y="2311"/>
                  </a:lnTo>
                  <a:lnTo>
                    <a:pt x="1513" y="2284"/>
                  </a:lnTo>
                  <a:lnTo>
                    <a:pt x="1623" y="2242"/>
                  </a:lnTo>
                  <a:lnTo>
                    <a:pt x="1733" y="2187"/>
                  </a:lnTo>
                  <a:lnTo>
                    <a:pt x="1830" y="2132"/>
                  </a:lnTo>
                  <a:lnTo>
                    <a:pt x="1912" y="2064"/>
                  </a:lnTo>
                  <a:lnTo>
                    <a:pt x="1995" y="1995"/>
                  </a:lnTo>
                  <a:lnTo>
                    <a:pt x="2077" y="1912"/>
                  </a:lnTo>
                  <a:lnTo>
                    <a:pt x="2146" y="1816"/>
                  </a:lnTo>
                  <a:lnTo>
                    <a:pt x="2201" y="1720"/>
                  </a:lnTo>
                  <a:lnTo>
                    <a:pt x="2242" y="1624"/>
                  </a:lnTo>
                  <a:lnTo>
                    <a:pt x="2283" y="1514"/>
                  </a:lnTo>
                  <a:lnTo>
                    <a:pt x="2311" y="1404"/>
                  </a:lnTo>
                  <a:lnTo>
                    <a:pt x="2338" y="1294"/>
                  </a:lnTo>
                  <a:lnTo>
                    <a:pt x="2338" y="1170"/>
                  </a:lnTo>
                  <a:lnTo>
                    <a:pt x="2338" y="1046"/>
                  </a:lnTo>
                  <a:lnTo>
                    <a:pt x="2311" y="936"/>
                  </a:lnTo>
                  <a:lnTo>
                    <a:pt x="2283" y="826"/>
                  </a:lnTo>
                  <a:lnTo>
                    <a:pt x="2242" y="716"/>
                  </a:lnTo>
                  <a:lnTo>
                    <a:pt x="2201" y="620"/>
                  </a:lnTo>
                  <a:lnTo>
                    <a:pt x="2146" y="523"/>
                  </a:lnTo>
                  <a:lnTo>
                    <a:pt x="2077" y="427"/>
                  </a:lnTo>
                  <a:lnTo>
                    <a:pt x="1995" y="345"/>
                  </a:lnTo>
                  <a:lnTo>
                    <a:pt x="1912" y="276"/>
                  </a:lnTo>
                  <a:lnTo>
                    <a:pt x="1830" y="207"/>
                  </a:lnTo>
                  <a:lnTo>
                    <a:pt x="1733" y="138"/>
                  </a:lnTo>
                  <a:lnTo>
                    <a:pt x="1623" y="97"/>
                  </a:lnTo>
                  <a:lnTo>
                    <a:pt x="1513" y="56"/>
                  </a:lnTo>
                  <a:lnTo>
                    <a:pt x="1403" y="28"/>
                  </a:lnTo>
                  <a:lnTo>
                    <a:pt x="1293" y="15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942150" y="1881175"/>
              <a:ext cx="58100" cy="58475"/>
            </a:xfrm>
            <a:custGeom>
              <a:avLst/>
              <a:gdLst/>
              <a:ahLst/>
              <a:cxnLst/>
              <a:rect l="l" t="t" r="r" b="b"/>
              <a:pathLst>
                <a:path w="2324" h="2339" extrusionOk="0">
                  <a:moveTo>
                    <a:pt x="1155" y="1"/>
                  </a:moveTo>
                  <a:lnTo>
                    <a:pt x="1045" y="15"/>
                  </a:lnTo>
                  <a:lnTo>
                    <a:pt x="921" y="28"/>
                  </a:lnTo>
                  <a:lnTo>
                    <a:pt x="811" y="56"/>
                  </a:lnTo>
                  <a:lnTo>
                    <a:pt x="701" y="97"/>
                  </a:lnTo>
                  <a:lnTo>
                    <a:pt x="605" y="138"/>
                  </a:lnTo>
                  <a:lnTo>
                    <a:pt x="509" y="207"/>
                  </a:lnTo>
                  <a:lnTo>
                    <a:pt x="426" y="276"/>
                  </a:lnTo>
                  <a:lnTo>
                    <a:pt x="344" y="345"/>
                  </a:lnTo>
                  <a:lnTo>
                    <a:pt x="261" y="427"/>
                  </a:lnTo>
                  <a:lnTo>
                    <a:pt x="193" y="523"/>
                  </a:lnTo>
                  <a:lnTo>
                    <a:pt x="138" y="620"/>
                  </a:lnTo>
                  <a:lnTo>
                    <a:pt x="83" y="716"/>
                  </a:lnTo>
                  <a:lnTo>
                    <a:pt x="55" y="826"/>
                  </a:lnTo>
                  <a:lnTo>
                    <a:pt x="14" y="936"/>
                  </a:lnTo>
                  <a:lnTo>
                    <a:pt x="0" y="1046"/>
                  </a:lnTo>
                  <a:lnTo>
                    <a:pt x="0" y="1170"/>
                  </a:lnTo>
                  <a:lnTo>
                    <a:pt x="0" y="1294"/>
                  </a:lnTo>
                  <a:lnTo>
                    <a:pt x="14" y="1404"/>
                  </a:lnTo>
                  <a:lnTo>
                    <a:pt x="55" y="1514"/>
                  </a:lnTo>
                  <a:lnTo>
                    <a:pt x="83" y="1624"/>
                  </a:lnTo>
                  <a:lnTo>
                    <a:pt x="138" y="1720"/>
                  </a:lnTo>
                  <a:lnTo>
                    <a:pt x="193" y="1816"/>
                  </a:lnTo>
                  <a:lnTo>
                    <a:pt x="261" y="1912"/>
                  </a:lnTo>
                  <a:lnTo>
                    <a:pt x="344" y="1995"/>
                  </a:lnTo>
                  <a:lnTo>
                    <a:pt x="426" y="2064"/>
                  </a:lnTo>
                  <a:lnTo>
                    <a:pt x="509" y="2132"/>
                  </a:lnTo>
                  <a:lnTo>
                    <a:pt x="605" y="2187"/>
                  </a:lnTo>
                  <a:lnTo>
                    <a:pt x="701" y="2242"/>
                  </a:lnTo>
                  <a:lnTo>
                    <a:pt x="811" y="2284"/>
                  </a:lnTo>
                  <a:lnTo>
                    <a:pt x="921" y="2311"/>
                  </a:lnTo>
                  <a:lnTo>
                    <a:pt x="1045" y="2325"/>
                  </a:lnTo>
                  <a:lnTo>
                    <a:pt x="1155" y="2339"/>
                  </a:lnTo>
                  <a:lnTo>
                    <a:pt x="1279" y="2325"/>
                  </a:lnTo>
                  <a:lnTo>
                    <a:pt x="1403" y="2311"/>
                  </a:lnTo>
                  <a:lnTo>
                    <a:pt x="1513" y="2284"/>
                  </a:lnTo>
                  <a:lnTo>
                    <a:pt x="1609" y="2242"/>
                  </a:lnTo>
                  <a:lnTo>
                    <a:pt x="1719" y="2187"/>
                  </a:lnTo>
                  <a:lnTo>
                    <a:pt x="1815" y="2132"/>
                  </a:lnTo>
                  <a:lnTo>
                    <a:pt x="1898" y="2064"/>
                  </a:lnTo>
                  <a:lnTo>
                    <a:pt x="1980" y="1995"/>
                  </a:lnTo>
                  <a:lnTo>
                    <a:pt x="2063" y="1912"/>
                  </a:lnTo>
                  <a:lnTo>
                    <a:pt x="2131" y="1816"/>
                  </a:lnTo>
                  <a:lnTo>
                    <a:pt x="2186" y="1720"/>
                  </a:lnTo>
                  <a:lnTo>
                    <a:pt x="2241" y="1624"/>
                  </a:lnTo>
                  <a:lnTo>
                    <a:pt x="2269" y="1514"/>
                  </a:lnTo>
                  <a:lnTo>
                    <a:pt x="2310" y="1404"/>
                  </a:lnTo>
                  <a:lnTo>
                    <a:pt x="2324" y="1294"/>
                  </a:lnTo>
                  <a:lnTo>
                    <a:pt x="2324" y="1170"/>
                  </a:lnTo>
                  <a:lnTo>
                    <a:pt x="2324" y="1046"/>
                  </a:lnTo>
                  <a:lnTo>
                    <a:pt x="2310" y="936"/>
                  </a:lnTo>
                  <a:lnTo>
                    <a:pt x="2269" y="826"/>
                  </a:lnTo>
                  <a:lnTo>
                    <a:pt x="2241" y="716"/>
                  </a:lnTo>
                  <a:lnTo>
                    <a:pt x="2186" y="620"/>
                  </a:lnTo>
                  <a:lnTo>
                    <a:pt x="2131" y="523"/>
                  </a:lnTo>
                  <a:lnTo>
                    <a:pt x="2063" y="427"/>
                  </a:lnTo>
                  <a:lnTo>
                    <a:pt x="1980" y="345"/>
                  </a:lnTo>
                  <a:lnTo>
                    <a:pt x="1898" y="276"/>
                  </a:lnTo>
                  <a:lnTo>
                    <a:pt x="1815" y="207"/>
                  </a:lnTo>
                  <a:lnTo>
                    <a:pt x="1719" y="138"/>
                  </a:lnTo>
                  <a:lnTo>
                    <a:pt x="1609" y="97"/>
                  </a:lnTo>
                  <a:lnTo>
                    <a:pt x="1513" y="56"/>
                  </a:lnTo>
                  <a:lnTo>
                    <a:pt x="1403" y="28"/>
                  </a:lnTo>
                  <a:lnTo>
                    <a:pt x="1279" y="15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249800" y="2749875"/>
              <a:ext cx="233100" cy="258875"/>
            </a:xfrm>
            <a:custGeom>
              <a:avLst/>
              <a:gdLst/>
              <a:ahLst/>
              <a:cxnLst/>
              <a:rect l="l" t="t" r="r" b="b"/>
              <a:pathLst>
                <a:path w="9324" h="10355" extrusionOk="0">
                  <a:moveTo>
                    <a:pt x="1" y="1"/>
                  </a:moveTo>
                  <a:lnTo>
                    <a:pt x="138" y="688"/>
                  </a:lnTo>
                  <a:lnTo>
                    <a:pt x="317" y="1376"/>
                  </a:lnTo>
                  <a:lnTo>
                    <a:pt x="509" y="2049"/>
                  </a:lnTo>
                  <a:lnTo>
                    <a:pt x="716" y="2737"/>
                  </a:lnTo>
                  <a:lnTo>
                    <a:pt x="963" y="3397"/>
                  </a:lnTo>
                  <a:lnTo>
                    <a:pt x="1224" y="4071"/>
                  </a:lnTo>
                  <a:lnTo>
                    <a:pt x="1527" y="4731"/>
                  </a:lnTo>
                  <a:lnTo>
                    <a:pt x="1843" y="5391"/>
                  </a:lnTo>
                  <a:lnTo>
                    <a:pt x="2187" y="6037"/>
                  </a:lnTo>
                  <a:lnTo>
                    <a:pt x="2572" y="6683"/>
                  </a:lnTo>
                  <a:lnTo>
                    <a:pt x="2971" y="7316"/>
                  </a:lnTo>
                  <a:lnTo>
                    <a:pt x="3411" y="7948"/>
                  </a:lnTo>
                  <a:lnTo>
                    <a:pt x="3878" y="8567"/>
                  </a:lnTo>
                  <a:lnTo>
                    <a:pt x="4373" y="9172"/>
                  </a:lnTo>
                  <a:lnTo>
                    <a:pt x="4909" y="9763"/>
                  </a:lnTo>
                  <a:lnTo>
                    <a:pt x="5473" y="10355"/>
                  </a:lnTo>
                  <a:lnTo>
                    <a:pt x="9323" y="6491"/>
                  </a:lnTo>
                  <a:lnTo>
                    <a:pt x="8980" y="6133"/>
                  </a:lnTo>
                  <a:lnTo>
                    <a:pt x="8650" y="5762"/>
                  </a:lnTo>
                  <a:lnTo>
                    <a:pt x="8333" y="5391"/>
                  </a:lnTo>
                  <a:lnTo>
                    <a:pt x="8031" y="5006"/>
                  </a:lnTo>
                  <a:lnTo>
                    <a:pt x="7742" y="4621"/>
                  </a:lnTo>
                  <a:lnTo>
                    <a:pt x="7481" y="4222"/>
                  </a:lnTo>
                  <a:lnTo>
                    <a:pt x="7233" y="3823"/>
                  </a:lnTo>
                  <a:lnTo>
                    <a:pt x="7000" y="3411"/>
                  </a:lnTo>
                  <a:lnTo>
                    <a:pt x="6780" y="2998"/>
                  </a:lnTo>
                  <a:lnTo>
                    <a:pt x="6573" y="2586"/>
                  </a:lnTo>
                  <a:lnTo>
                    <a:pt x="6381" y="2159"/>
                  </a:lnTo>
                  <a:lnTo>
                    <a:pt x="6202" y="1733"/>
                  </a:lnTo>
                  <a:lnTo>
                    <a:pt x="6037" y="1307"/>
                  </a:lnTo>
                  <a:lnTo>
                    <a:pt x="5900" y="881"/>
                  </a:lnTo>
                  <a:lnTo>
                    <a:pt x="5762" y="441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381800" y="2171325"/>
              <a:ext cx="234475" cy="1227950"/>
            </a:xfrm>
            <a:custGeom>
              <a:avLst/>
              <a:gdLst/>
              <a:ahLst/>
              <a:cxnLst/>
              <a:rect l="l" t="t" r="r" b="b"/>
              <a:pathLst>
                <a:path w="9379" h="49118" extrusionOk="0">
                  <a:moveTo>
                    <a:pt x="1348" y="0"/>
                  </a:moveTo>
                  <a:lnTo>
                    <a:pt x="1" y="49117"/>
                  </a:lnTo>
                  <a:lnTo>
                    <a:pt x="9379" y="49117"/>
                  </a:lnTo>
                  <a:lnTo>
                    <a:pt x="80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810125" y="2171325"/>
              <a:ext cx="234475" cy="1227950"/>
            </a:xfrm>
            <a:custGeom>
              <a:avLst/>
              <a:gdLst/>
              <a:ahLst/>
              <a:cxnLst/>
              <a:rect l="l" t="t" r="r" b="b"/>
              <a:pathLst>
                <a:path w="9379" h="49118" extrusionOk="0">
                  <a:moveTo>
                    <a:pt x="1348" y="0"/>
                  </a:moveTo>
                  <a:lnTo>
                    <a:pt x="1" y="49117"/>
                  </a:lnTo>
                  <a:lnTo>
                    <a:pt x="9379" y="49117"/>
                  </a:lnTo>
                  <a:lnTo>
                    <a:pt x="80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386625" y="2912125"/>
              <a:ext cx="155050" cy="154375"/>
            </a:xfrm>
            <a:custGeom>
              <a:avLst/>
              <a:gdLst/>
              <a:ahLst/>
              <a:cxnLst/>
              <a:rect l="l" t="t" r="r" b="b"/>
              <a:pathLst>
                <a:path w="6202" h="6175" extrusionOk="0">
                  <a:moveTo>
                    <a:pt x="3850" y="1"/>
                  </a:moveTo>
                  <a:lnTo>
                    <a:pt x="0" y="3865"/>
                  </a:lnTo>
                  <a:lnTo>
                    <a:pt x="1444" y="5336"/>
                  </a:lnTo>
                  <a:lnTo>
                    <a:pt x="1637" y="5529"/>
                  </a:lnTo>
                  <a:lnTo>
                    <a:pt x="1857" y="5694"/>
                  </a:lnTo>
                  <a:lnTo>
                    <a:pt x="2090" y="5831"/>
                  </a:lnTo>
                  <a:lnTo>
                    <a:pt x="2338" y="5955"/>
                  </a:lnTo>
                  <a:lnTo>
                    <a:pt x="2599" y="6037"/>
                  </a:lnTo>
                  <a:lnTo>
                    <a:pt x="2860" y="6106"/>
                  </a:lnTo>
                  <a:lnTo>
                    <a:pt x="3135" y="6147"/>
                  </a:lnTo>
                  <a:lnTo>
                    <a:pt x="3410" y="6175"/>
                  </a:lnTo>
                  <a:lnTo>
                    <a:pt x="3685" y="6161"/>
                  </a:lnTo>
                  <a:lnTo>
                    <a:pt x="3960" y="6120"/>
                  </a:lnTo>
                  <a:lnTo>
                    <a:pt x="4222" y="6051"/>
                  </a:lnTo>
                  <a:lnTo>
                    <a:pt x="4483" y="5955"/>
                  </a:lnTo>
                  <a:lnTo>
                    <a:pt x="4730" y="5845"/>
                  </a:lnTo>
                  <a:lnTo>
                    <a:pt x="4964" y="5707"/>
                  </a:lnTo>
                  <a:lnTo>
                    <a:pt x="5184" y="5542"/>
                  </a:lnTo>
                  <a:lnTo>
                    <a:pt x="5390" y="5350"/>
                  </a:lnTo>
                  <a:lnTo>
                    <a:pt x="5583" y="5144"/>
                  </a:lnTo>
                  <a:lnTo>
                    <a:pt x="5748" y="4924"/>
                  </a:lnTo>
                  <a:lnTo>
                    <a:pt x="5885" y="4676"/>
                  </a:lnTo>
                  <a:lnTo>
                    <a:pt x="5995" y="4429"/>
                  </a:lnTo>
                  <a:lnTo>
                    <a:pt x="6092" y="4167"/>
                  </a:lnTo>
                  <a:lnTo>
                    <a:pt x="6160" y="3892"/>
                  </a:lnTo>
                  <a:lnTo>
                    <a:pt x="6188" y="3617"/>
                  </a:lnTo>
                  <a:lnTo>
                    <a:pt x="6202" y="3328"/>
                  </a:lnTo>
                  <a:lnTo>
                    <a:pt x="6174" y="3053"/>
                  </a:lnTo>
                  <a:lnTo>
                    <a:pt x="6133" y="2778"/>
                  </a:lnTo>
                  <a:lnTo>
                    <a:pt x="6064" y="2517"/>
                  </a:lnTo>
                  <a:lnTo>
                    <a:pt x="5954" y="2256"/>
                  </a:lnTo>
                  <a:lnTo>
                    <a:pt x="5830" y="2008"/>
                  </a:lnTo>
                  <a:lnTo>
                    <a:pt x="5679" y="1775"/>
                  </a:lnTo>
                  <a:lnTo>
                    <a:pt x="5500" y="1555"/>
                  </a:lnTo>
                  <a:lnTo>
                    <a:pt x="5308" y="1348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rgbClr val="FFBE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940425" y="2171325"/>
              <a:ext cx="255775" cy="837425"/>
            </a:xfrm>
            <a:custGeom>
              <a:avLst/>
              <a:gdLst/>
              <a:ahLst/>
              <a:cxnLst/>
              <a:rect l="l" t="t" r="r" b="b"/>
              <a:pathLst>
                <a:path w="10231" h="33497" extrusionOk="0">
                  <a:moveTo>
                    <a:pt x="3135" y="0"/>
                  </a:moveTo>
                  <a:lnTo>
                    <a:pt x="2957" y="14"/>
                  </a:lnTo>
                  <a:lnTo>
                    <a:pt x="2778" y="42"/>
                  </a:lnTo>
                  <a:lnTo>
                    <a:pt x="2599" y="69"/>
                  </a:lnTo>
                  <a:lnTo>
                    <a:pt x="2420" y="110"/>
                  </a:lnTo>
                  <a:lnTo>
                    <a:pt x="2242" y="152"/>
                  </a:lnTo>
                  <a:lnTo>
                    <a:pt x="2077" y="220"/>
                  </a:lnTo>
                  <a:lnTo>
                    <a:pt x="1898" y="289"/>
                  </a:lnTo>
                  <a:lnTo>
                    <a:pt x="1733" y="372"/>
                  </a:lnTo>
                  <a:lnTo>
                    <a:pt x="1568" y="454"/>
                  </a:lnTo>
                  <a:lnTo>
                    <a:pt x="0" y="1348"/>
                  </a:lnTo>
                  <a:lnTo>
                    <a:pt x="138" y="1582"/>
                  </a:lnTo>
                  <a:lnTo>
                    <a:pt x="454" y="2214"/>
                  </a:lnTo>
                  <a:lnTo>
                    <a:pt x="935" y="3177"/>
                  </a:lnTo>
                  <a:lnTo>
                    <a:pt x="1210" y="3782"/>
                  </a:lnTo>
                  <a:lnTo>
                    <a:pt x="1513" y="4456"/>
                  </a:lnTo>
                  <a:lnTo>
                    <a:pt x="1815" y="5198"/>
                  </a:lnTo>
                  <a:lnTo>
                    <a:pt x="2145" y="5996"/>
                  </a:lnTo>
                  <a:lnTo>
                    <a:pt x="2462" y="6862"/>
                  </a:lnTo>
                  <a:lnTo>
                    <a:pt x="2792" y="7769"/>
                  </a:lnTo>
                  <a:lnTo>
                    <a:pt x="3108" y="8732"/>
                  </a:lnTo>
                  <a:lnTo>
                    <a:pt x="3410" y="9736"/>
                  </a:lnTo>
                  <a:lnTo>
                    <a:pt x="3699" y="10781"/>
                  </a:lnTo>
                  <a:lnTo>
                    <a:pt x="3837" y="11317"/>
                  </a:lnTo>
                  <a:lnTo>
                    <a:pt x="3961" y="11853"/>
                  </a:lnTo>
                  <a:lnTo>
                    <a:pt x="4084" y="12403"/>
                  </a:lnTo>
                  <a:lnTo>
                    <a:pt x="4194" y="12967"/>
                  </a:lnTo>
                  <a:lnTo>
                    <a:pt x="4304" y="13531"/>
                  </a:lnTo>
                  <a:lnTo>
                    <a:pt x="4401" y="14095"/>
                  </a:lnTo>
                  <a:lnTo>
                    <a:pt x="4483" y="14659"/>
                  </a:lnTo>
                  <a:lnTo>
                    <a:pt x="4552" y="15236"/>
                  </a:lnTo>
                  <a:lnTo>
                    <a:pt x="4621" y="15814"/>
                  </a:lnTo>
                  <a:lnTo>
                    <a:pt x="4676" y="16391"/>
                  </a:lnTo>
                  <a:lnTo>
                    <a:pt x="4703" y="16982"/>
                  </a:lnTo>
                  <a:lnTo>
                    <a:pt x="4731" y="17560"/>
                  </a:lnTo>
                  <a:lnTo>
                    <a:pt x="4744" y="18151"/>
                  </a:lnTo>
                  <a:lnTo>
                    <a:pt x="4744" y="18742"/>
                  </a:lnTo>
                  <a:lnTo>
                    <a:pt x="4717" y="19320"/>
                  </a:lnTo>
                  <a:lnTo>
                    <a:pt x="4676" y="19911"/>
                  </a:lnTo>
                  <a:lnTo>
                    <a:pt x="4634" y="20502"/>
                  </a:lnTo>
                  <a:lnTo>
                    <a:pt x="4552" y="21080"/>
                  </a:lnTo>
                  <a:lnTo>
                    <a:pt x="4469" y="21658"/>
                  </a:lnTo>
                  <a:lnTo>
                    <a:pt x="4359" y="22235"/>
                  </a:lnTo>
                  <a:lnTo>
                    <a:pt x="4222" y="22813"/>
                  </a:lnTo>
                  <a:lnTo>
                    <a:pt x="4084" y="23376"/>
                  </a:lnTo>
                  <a:lnTo>
                    <a:pt x="3906" y="23940"/>
                  </a:lnTo>
                  <a:lnTo>
                    <a:pt x="3713" y="24504"/>
                  </a:lnTo>
                  <a:lnTo>
                    <a:pt x="3507" y="25054"/>
                  </a:lnTo>
                  <a:lnTo>
                    <a:pt x="3259" y="25590"/>
                  </a:lnTo>
                  <a:lnTo>
                    <a:pt x="2998" y="26126"/>
                  </a:lnTo>
                  <a:lnTo>
                    <a:pt x="2723" y="26663"/>
                  </a:lnTo>
                  <a:lnTo>
                    <a:pt x="2407" y="27185"/>
                  </a:lnTo>
                  <a:lnTo>
                    <a:pt x="2063" y="27694"/>
                  </a:lnTo>
                  <a:lnTo>
                    <a:pt x="1705" y="28203"/>
                  </a:lnTo>
                  <a:lnTo>
                    <a:pt x="1307" y="28684"/>
                  </a:lnTo>
                  <a:lnTo>
                    <a:pt x="894" y="29165"/>
                  </a:lnTo>
                  <a:lnTo>
                    <a:pt x="440" y="29633"/>
                  </a:lnTo>
                  <a:lnTo>
                    <a:pt x="4304" y="33497"/>
                  </a:lnTo>
                  <a:lnTo>
                    <a:pt x="4758" y="33029"/>
                  </a:lnTo>
                  <a:lnTo>
                    <a:pt x="5184" y="32548"/>
                  </a:lnTo>
                  <a:lnTo>
                    <a:pt x="5597" y="32067"/>
                  </a:lnTo>
                  <a:lnTo>
                    <a:pt x="5996" y="31585"/>
                  </a:lnTo>
                  <a:lnTo>
                    <a:pt x="6367" y="31090"/>
                  </a:lnTo>
                  <a:lnTo>
                    <a:pt x="6711" y="30582"/>
                  </a:lnTo>
                  <a:lnTo>
                    <a:pt x="7041" y="30087"/>
                  </a:lnTo>
                  <a:lnTo>
                    <a:pt x="7357" y="29578"/>
                  </a:lnTo>
                  <a:lnTo>
                    <a:pt x="7646" y="29055"/>
                  </a:lnTo>
                  <a:lnTo>
                    <a:pt x="7934" y="28533"/>
                  </a:lnTo>
                  <a:lnTo>
                    <a:pt x="8182" y="28010"/>
                  </a:lnTo>
                  <a:lnTo>
                    <a:pt x="8429" y="27488"/>
                  </a:lnTo>
                  <a:lnTo>
                    <a:pt x="8649" y="26951"/>
                  </a:lnTo>
                  <a:lnTo>
                    <a:pt x="8856" y="26415"/>
                  </a:lnTo>
                  <a:lnTo>
                    <a:pt x="9048" y="25879"/>
                  </a:lnTo>
                  <a:lnTo>
                    <a:pt x="9227" y="25343"/>
                  </a:lnTo>
                  <a:lnTo>
                    <a:pt x="9392" y="24793"/>
                  </a:lnTo>
                  <a:lnTo>
                    <a:pt x="9529" y="24256"/>
                  </a:lnTo>
                  <a:lnTo>
                    <a:pt x="9667" y="23706"/>
                  </a:lnTo>
                  <a:lnTo>
                    <a:pt x="9777" y="23156"/>
                  </a:lnTo>
                  <a:lnTo>
                    <a:pt x="9873" y="22606"/>
                  </a:lnTo>
                  <a:lnTo>
                    <a:pt x="9970" y="22056"/>
                  </a:lnTo>
                  <a:lnTo>
                    <a:pt x="10038" y="21506"/>
                  </a:lnTo>
                  <a:lnTo>
                    <a:pt x="10107" y="20956"/>
                  </a:lnTo>
                  <a:lnTo>
                    <a:pt x="10148" y="20406"/>
                  </a:lnTo>
                  <a:lnTo>
                    <a:pt x="10190" y="19842"/>
                  </a:lnTo>
                  <a:lnTo>
                    <a:pt x="10217" y="19292"/>
                  </a:lnTo>
                  <a:lnTo>
                    <a:pt x="10231" y="18742"/>
                  </a:lnTo>
                  <a:lnTo>
                    <a:pt x="10231" y="18192"/>
                  </a:lnTo>
                  <a:lnTo>
                    <a:pt x="10231" y="17656"/>
                  </a:lnTo>
                  <a:lnTo>
                    <a:pt x="10217" y="17106"/>
                  </a:lnTo>
                  <a:lnTo>
                    <a:pt x="10190" y="16556"/>
                  </a:lnTo>
                  <a:lnTo>
                    <a:pt x="10148" y="16020"/>
                  </a:lnTo>
                  <a:lnTo>
                    <a:pt x="10107" y="15484"/>
                  </a:lnTo>
                  <a:lnTo>
                    <a:pt x="10052" y="14947"/>
                  </a:lnTo>
                  <a:lnTo>
                    <a:pt x="9983" y="14411"/>
                  </a:lnTo>
                  <a:lnTo>
                    <a:pt x="9832" y="13352"/>
                  </a:lnTo>
                  <a:lnTo>
                    <a:pt x="9667" y="12321"/>
                  </a:lnTo>
                  <a:lnTo>
                    <a:pt x="9461" y="11303"/>
                  </a:lnTo>
                  <a:lnTo>
                    <a:pt x="9241" y="10300"/>
                  </a:lnTo>
                  <a:lnTo>
                    <a:pt x="8993" y="9337"/>
                  </a:lnTo>
                  <a:lnTo>
                    <a:pt x="8732" y="8388"/>
                  </a:lnTo>
                  <a:lnTo>
                    <a:pt x="8457" y="7467"/>
                  </a:lnTo>
                  <a:lnTo>
                    <a:pt x="8182" y="6587"/>
                  </a:lnTo>
                  <a:lnTo>
                    <a:pt x="7879" y="5734"/>
                  </a:lnTo>
                  <a:lnTo>
                    <a:pt x="7591" y="4909"/>
                  </a:lnTo>
                  <a:lnTo>
                    <a:pt x="7288" y="4139"/>
                  </a:lnTo>
                  <a:lnTo>
                    <a:pt x="6999" y="3397"/>
                  </a:lnTo>
                  <a:lnTo>
                    <a:pt x="6711" y="2709"/>
                  </a:lnTo>
                  <a:lnTo>
                    <a:pt x="6422" y="2049"/>
                  </a:lnTo>
                  <a:lnTo>
                    <a:pt x="6353" y="1884"/>
                  </a:lnTo>
                  <a:lnTo>
                    <a:pt x="6257" y="1719"/>
                  </a:lnTo>
                  <a:lnTo>
                    <a:pt x="6161" y="1554"/>
                  </a:lnTo>
                  <a:lnTo>
                    <a:pt x="6051" y="1403"/>
                  </a:lnTo>
                  <a:lnTo>
                    <a:pt x="5941" y="1265"/>
                  </a:lnTo>
                  <a:lnTo>
                    <a:pt x="5831" y="1128"/>
                  </a:lnTo>
                  <a:lnTo>
                    <a:pt x="5693" y="990"/>
                  </a:lnTo>
                  <a:lnTo>
                    <a:pt x="5569" y="867"/>
                  </a:lnTo>
                  <a:lnTo>
                    <a:pt x="5432" y="757"/>
                  </a:lnTo>
                  <a:lnTo>
                    <a:pt x="5294" y="647"/>
                  </a:lnTo>
                  <a:lnTo>
                    <a:pt x="5143" y="550"/>
                  </a:lnTo>
                  <a:lnTo>
                    <a:pt x="4992" y="454"/>
                  </a:lnTo>
                  <a:lnTo>
                    <a:pt x="4841" y="372"/>
                  </a:lnTo>
                  <a:lnTo>
                    <a:pt x="4676" y="303"/>
                  </a:lnTo>
                  <a:lnTo>
                    <a:pt x="4511" y="234"/>
                  </a:lnTo>
                  <a:lnTo>
                    <a:pt x="4346" y="179"/>
                  </a:lnTo>
                  <a:lnTo>
                    <a:pt x="4181" y="124"/>
                  </a:lnTo>
                  <a:lnTo>
                    <a:pt x="4016" y="83"/>
                  </a:lnTo>
                  <a:lnTo>
                    <a:pt x="3837" y="42"/>
                  </a:lnTo>
                  <a:lnTo>
                    <a:pt x="3672" y="28"/>
                  </a:lnTo>
                  <a:lnTo>
                    <a:pt x="34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951425" y="2749875"/>
              <a:ext cx="233425" cy="258875"/>
            </a:xfrm>
            <a:custGeom>
              <a:avLst/>
              <a:gdLst/>
              <a:ahLst/>
              <a:cxnLst/>
              <a:rect l="l" t="t" r="r" b="b"/>
              <a:pathLst>
                <a:path w="9337" h="10355" extrusionOk="0">
                  <a:moveTo>
                    <a:pt x="3699" y="1"/>
                  </a:moveTo>
                  <a:lnTo>
                    <a:pt x="3576" y="441"/>
                  </a:lnTo>
                  <a:lnTo>
                    <a:pt x="3438" y="881"/>
                  </a:lnTo>
                  <a:lnTo>
                    <a:pt x="3287" y="1307"/>
                  </a:lnTo>
                  <a:lnTo>
                    <a:pt x="3122" y="1733"/>
                  </a:lnTo>
                  <a:lnTo>
                    <a:pt x="2957" y="2159"/>
                  </a:lnTo>
                  <a:lnTo>
                    <a:pt x="2764" y="2586"/>
                  </a:lnTo>
                  <a:lnTo>
                    <a:pt x="2558" y="2998"/>
                  </a:lnTo>
                  <a:lnTo>
                    <a:pt x="2338" y="3411"/>
                  </a:lnTo>
                  <a:lnTo>
                    <a:pt x="2104" y="3823"/>
                  </a:lnTo>
                  <a:lnTo>
                    <a:pt x="1857" y="4222"/>
                  </a:lnTo>
                  <a:lnTo>
                    <a:pt x="1582" y="4621"/>
                  </a:lnTo>
                  <a:lnTo>
                    <a:pt x="1307" y="5006"/>
                  </a:lnTo>
                  <a:lnTo>
                    <a:pt x="1004" y="5391"/>
                  </a:lnTo>
                  <a:lnTo>
                    <a:pt x="688" y="5762"/>
                  </a:lnTo>
                  <a:lnTo>
                    <a:pt x="358" y="6133"/>
                  </a:lnTo>
                  <a:lnTo>
                    <a:pt x="0" y="6491"/>
                  </a:lnTo>
                  <a:lnTo>
                    <a:pt x="3864" y="10355"/>
                  </a:lnTo>
                  <a:lnTo>
                    <a:pt x="4428" y="9763"/>
                  </a:lnTo>
                  <a:lnTo>
                    <a:pt x="4951" y="9172"/>
                  </a:lnTo>
                  <a:lnTo>
                    <a:pt x="5459" y="8567"/>
                  </a:lnTo>
                  <a:lnTo>
                    <a:pt x="5927" y="7948"/>
                  </a:lnTo>
                  <a:lnTo>
                    <a:pt x="6353" y="7316"/>
                  </a:lnTo>
                  <a:lnTo>
                    <a:pt x="6766" y="6683"/>
                  </a:lnTo>
                  <a:lnTo>
                    <a:pt x="7137" y="6037"/>
                  </a:lnTo>
                  <a:lnTo>
                    <a:pt x="7494" y="5391"/>
                  </a:lnTo>
                  <a:lnTo>
                    <a:pt x="7811" y="4731"/>
                  </a:lnTo>
                  <a:lnTo>
                    <a:pt x="8099" y="4071"/>
                  </a:lnTo>
                  <a:lnTo>
                    <a:pt x="8374" y="3397"/>
                  </a:lnTo>
                  <a:lnTo>
                    <a:pt x="8608" y="2737"/>
                  </a:lnTo>
                  <a:lnTo>
                    <a:pt x="8828" y="2049"/>
                  </a:lnTo>
                  <a:lnTo>
                    <a:pt x="9021" y="1376"/>
                  </a:lnTo>
                  <a:lnTo>
                    <a:pt x="9186" y="688"/>
                  </a:lnTo>
                  <a:lnTo>
                    <a:pt x="9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892975" y="2912125"/>
              <a:ext cx="155075" cy="154375"/>
            </a:xfrm>
            <a:custGeom>
              <a:avLst/>
              <a:gdLst/>
              <a:ahLst/>
              <a:cxnLst/>
              <a:rect l="l" t="t" r="r" b="b"/>
              <a:pathLst>
                <a:path w="6203" h="6175" extrusionOk="0">
                  <a:moveTo>
                    <a:pt x="2338" y="1"/>
                  </a:moveTo>
                  <a:lnTo>
                    <a:pt x="881" y="1348"/>
                  </a:lnTo>
                  <a:lnTo>
                    <a:pt x="688" y="1555"/>
                  </a:lnTo>
                  <a:lnTo>
                    <a:pt x="510" y="1775"/>
                  </a:lnTo>
                  <a:lnTo>
                    <a:pt x="372" y="2008"/>
                  </a:lnTo>
                  <a:lnTo>
                    <a:pt x="235" y="2256"/>
                  </a:lnTo>
                  <a:lnTo>
                    <a:pt x="138" y="2517"/>
                  </a:lnTo>
                  <a:lnTo>
                    <a:pt x="70" y="2778"/>
                  </a:lnTo>
                  <a:lnTo>
                    <a:pt x="15" y="3053"/>
                  </a:lnTo>
                  <a:lnTo>
                    <a:pt x="1" y="3328"/>
                  </a:lnTo>
                  <a:lnTo>
                    <a:pt x="1" y="3617"/>
                  </a:lnTo>
                  <a:lnTo>
                    <a:pt x="42" y="3892"/>
                  </a:lnTo>
                  <a:lnTo>
                    <a:pt x="111" y="4167"/>
                  </a:lnTo>
                  <a:lnTo>
                    <a:pt x="193" y="4429"/>
                  </a:lnTo>
                  <a:lnTo>
                    <a:pt x="317" y="4676"/>
                  </a:lnTo>
                  <a:lnTo>
                    <a:pt x="455" y="4924"/>
                  </a:lnTo>
                  <a:lnTo>
                    <a:pt x="620" y="5144"/>
                  </a:lnTo>
                  <a:lnTo>
                    <a:pt x="812" y="5350"/>
                  </a:lnTo>
                  <a:lnTo>
                    <a:pt x="1005" y="5542"/>
                  </a:lnTo>
                  <a:lnTo>
                    <a:pt x="1225" y="5707"/>
                  </a:lnTo>
                  <a:lnTo>
                    <a:pt x="1472" y="5845"/>
                  </a:lnTo>
                  <a:lnTo>
                    <a:pt x="1720" y="5955"/>
                  </a:lnTo>
                  <a:lnTo>
                    <a:pt x="1967" y="6051"/>
                  </a:lnTo>
                  <a:lnTo>
                    <a:pt x="2242" y="6120"/>
                  </a:lnTo>
                  <a:lnTo>
                    <a:pt x="2503" y="6161"/>
                  </a:lnTo>
                  <a:lnTo>
                    <a:pt x="2792" y="6175"/>
                  </a:lnTo>
                  <a:lnTo>
                    <a:pt x="3067" y="6147"/>
                  </a:lnTo>
                  <a:lnTo>
                    <a:pt x="3328" y="6106"/>
                  </a:lnTo>
                  <a:lnTo>
                    <a:pt x="3603" y="6037"/>
                  </a:lnTo>
                  <a:lnTo>
                    <a:pt x="3851" y="5955"/>
                  </a:lnTo>
                  <a:lnTo>
                    <a:pt x="4098" y="5831"/>
                  </a:lnTo>
                  <a:lnTo>
                    <a:pt x="4332" y="5694"/>
                  </a:lnTo>
                  <a:lnTo>
                    <a:pt x="4552" y="5529"/>
                  </a:lnTo>
                  <a:lnTo>
                    <a:pt x="4758" y="5336"/>
                  </a:lnTo>
                  <a:lnTo>
                    <a:pt x="6202" y="3865"/>
                  </a:lnTo>
                  <a:lnTo>
                    <a:pt x="2338" y="1"/>
                  </a:lnTo>
                  <a:close/>
                </a:path>
              </a:pathLst>
            </a:custGeom>
            <a:solidFill>
              <a:srgbClr val="FFBE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17" name="Google Shape;917;p23"/>
          <p:cNvCxnSpPr/>
          <p:nvPr/>
        </p:nvCxnSpPr>
        <p:spPr>
          <a:xfrm rot="10800000">
            <a:off x="461125" y="4723425"/>
            <a:ext cx="822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8" name="Google Shape;918;p23"/>
          <p:cNvGrpSpPr/>
          <p:nvPr/>
        </p:nvGrpSpPr>
        <p:grpSpPr>
          <a:xfrm>
            <a:off x="7951671" y="2571753"/>
            <a:ext cx="843990" cy="2157320"/>
            <a:chOff x="5260675" y="2432925"/>
            <a:chExt cx="793075" cy="2027175"/>
          </a:xfrm>
        </p:grpSpPr>
        <p:sp>
          <p:nvSpPr>
            <p:cNvPr id="919" name="Google Shape;919;p23"/>
            <p:cNvSpPr/>
            <p:nvPr/>
          </p:nvSpPr>
          <p:spPr>
            <a:xfrm>
              <a:off x="5505425" y="3871575"/>
              <a:ext cx="115875" cy="547625"/>
            </a:xfrm>
            <a:custGeom>
              <a:avLst/>
              <a:gdLst/>
              <a:ahLst/>
              <a:cxnLst/>
              <a:rect l="l" t="t" r="r" b="b"/>
              <a:pathLst>
                <a:path w="4635" h="21905" extrusionOk="0">
                  <a:moveTo>
                    <a:pt x="42" y="0"/>
                  </a:moveTo>
                  <a:lnTo>
                    <a:pt x="1" y="21217"/>
                  </a:lnTo>
                  <a:lnTo>
                    <a:pt x="4594" y="21905"/>
                  </a:lnTo>
                  <a:lnTo>
                    <a:pt x="4635" y="70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9C3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5359325" y="4376900"/>
              <a:ext cx="274700" cy="83200"/>
            </a:xfrm>
            <a:custGeom>
              <a:avLst/>
              <a:gdLst/>
              <a:ahLst/>
              <a:cxnLst/>
              <a:rect l="l" t="t" r="r" b="b"/>
              <a:pathLst>
                <a:path w="10988" h="3328" extrusionOk="0">
                  <a:moveTo>
                    <a:pt x="3054" y="0"/>
                  </a:moveTo>
                  <a:lnTo>
                    <a:pt x="2737" y="28"/>
                  </a:lnTo>
                  <a:lnTo>
                    <a:pt x="2435" y="69"/>
                  </a:lnTo>
                  <a:lnTo>
                    <a:pt x="2146" y="138"/>
                  </a:lnTo>
                  <a:lnTo>
                    <a:pt x="1871" y="248"/>
                  </a:lnTo>
                  <a:lnTo>
                    <a:pt x="1596" y="372"/>
                  </a:lnTo>
                  <a:lnTo>
                    <a:pt x="1348" y="523"/>
                  </a:lnTo>
                  <a:lnTo>
                    <a:pt x="1115" y="702"/>
                  </a:lnTo>
                  <a:lnTo>
                    <a:pt x="895" y="894"/>
                  </a:lnTo>
                  <a:lnTo>
                    <a:pt x="702" y="1114"/>
                  </a:lnTo>
                  <a:lnTo>
                    <a:pt x="523" y="1348"/>
                  </a:lnTo>
                  <a:lnTo>
                    <a:pt x="372" y="1595"/>
                  </a:lnTo>
                  <a:lnTo>
                    <a:pt x="248" y="1870"/>
                  </a:lnTo>
                  <a:lnTo>
                    <a:pt x="138" y="2145"/>
                  </a:lnTo>
                  <a:lnTo>
                    <a:pt x="70" y="2434"/>
                  </a:lnTo>
                  <a:lnTo>
                    <a:pt x="15" y="2737"/>
                  </a:lnTo>
                  <a:lnTo>
                    <a:pt x="1" y="3053"/>
                  </a:lnTo>
                  <a:lnTo>
                    <a:pt x="1" y="3328"/>
                  </a:lnTo>
                  <a:lnTo>
                    <a:pt x="10988" y="3328"/>
                  </a:lnTo>
                  <a:lnTo>
                    <a:pt x="10988" y="1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5683850" y="3871575"/>
              <a:ext cx="115875" cy="547625"/>
            </a:xfrm>
            <a:custGeom>
              <a:avLst/>
              <a:gdLst/>
              <a:ahLst/>
              <a:cxnLst/>
              <a:rect l="l" t="t" r="r" b="b"/>
              <a:pathLst>
                <a:path w="4635" h="21905" extrusionOk="0">
                  <a:moveTo>
                    <a:pt x="42" y="0"/>
                  </a:moveTo>
                  <a:lnTo>
                    <a:pt x="0" y="21217"/>
                  </a:lnTo>
                  <a:lnTo>
                    <a:pt x="4593" y="21905"/>
                  </a:lnTo>
                  <a:lnTo>
                    <a:pt x="4634" y="70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9C3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5537750" y="4376900"/>
              <a:ext cx="274700" cy="83200"/>
            </a:xfrm>
            <a:custGeom>
              <a:avLst/>
              <a:gdLst/>
              <a:ahLst/>
              <a:cxnLst/>
              <a:rect l="l" t="t" r="r" b="b"/>
              <a:pathLst>
                <a:path w="10988" h="3328" extrusionOk="0">
                  <a:moveTo>
                    <a:pt x="3053" y="0"/>
                  </a:moveTo>
                  <a:lnTo>
                    <a:pt x="2737" y="28"/>
                  </a:lnTo>
                  <a:lnTo>
                    <a:pt x="2434" y="69"/>
                  </a:lnTo>
                  <a:lnTo>
                    <a:pt x="2146" y="138"/>
                  </a:lnTo>
                  <a:lnTo>
                    <a:pt x="1871" y="248"/>
                  </a:lnTo>
                  <a:lnTo>
                    <a:pt x="1596" y="372"/>
                  </a:lnTo>
                  <a:lnTo>
                    <a:pt x="1348" y="523"/>
                  </a:lnTo>
                  <a:lnTo>
                    <a:pt x="1114" y="702"/>
                  </a:lnTo>
                  <a:lnTo>
                    <a:pt x="894" y="894"/>
                  </a:lnTo>
                  <a:lnTo>
                    <a:pt x="702" y="1114"/>
                  </a:lnTo>
                  <a:lnTo>
                    <a:pt x="523" y="1348"/>
                  </a:lnTo>
                  <a:lnTo>
                    <a:pt x="372" y="1595"/>
                  </a:lnTo>
                  <a:lnTo>
                    <a:pt x="248" y="1870"/>
                  </a:lnTo>
                  <a:lnTo>
                    <a:pt x="138" y="2145"/>
                  </a:lnTo>
                  <a:lnTo>
                    <a:pt x="69" y="2434"/>
                  </a:lnTo>
                  <a:lnTo>
                    <a:pt x="14" y="2737"/>
                  </a:lnTo>
                  <a:lnTo>
                    <a:pt x="0" y="3053"/>
                  </a:lnTo>
                  <a:lnTo>
                    <a:pt x="0" y="3328"/>
                  </a:lnTo>
                  <a:lnTo>
                    <a:pt x="10987" y="3328"/>
                  </a:lnTo>
                  <a:lnTo>
                    <a:pt x="10987" y="14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rgbClr val="8280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5260675" y="3065450"/>
              <a:ext cx="288450" cy="654200"/>
            </a:xfrm>
            <a:custGeom>
              <a:avLst/>
              <a:gdLst/>
              <a:ahLst/>
              <a:cxnLst/>
              <a:rect l="l" t="t" r="r" b="b"/>
              <a:pathLst>
                <a:path w="11538" h="26168" extrusionOk="0">
                  <a:moveTo>
                    <a:pt x="8842" y="0"/>
                  </a:moveTo>
                  <a:lnTo>
                    <a:pt x="8595" y="41"/>
                  </a:lnTo>
                  <a:lnTo>
                    <a:pt x="8361" y="96"/>
                  </a:lnTo>
                  <a:lnTo>
                    <a:pt x="8127" y="165"/>
                  </a:lnTo>
                  <a:lnTo>
                    <a:pt x="7921" y="261"/>
                  </a:lnTo>
                  <a:lnTo>
                    <a:pt x="7715" y="385"/>
                  </a:lnTo>
                  <a:lnTo>
                    <a:pt x="7522" y="523"/>
                  </a:lnTo>
                  <a:lnTo>
                    <a:pt x="7343" y="674"/>
                  </a:lnTo>
                  <a:lnTo>
                    <a:pt x="7192" y="839"/>
                  </a:lnTo>
                  <a:lnTo>
                    <a:pt x="7041" y="1031"/>
                  </a:lnTo>
                  <a:lnTo>
                    <a:pt x="6917" y="1224"/>
                  </a:lnTo>
                  <a:lnTo>
                    <a:pt x="6821" y="1430"/>
                  </a:lnTo>
                  <a:lnTo>
                    <a:pt x="6738" y="1650"/>
                  </a:lnTo>
                  <a:lnTo>
                    <a:pt x="6670" y="1884"/>
                  </a:lnTo>
                  <a:lnTo>
                    <a:pt x="6628" y="2118"/>
                  </a:lnTo>
                  <a:lnTo>
                    <a:pt x="6615" y="2365"/>
                  </a:lnTo>
                  <a:lnTo>
                    <a:pt x="6615" y="2613"/>
                  </a:lnTo>
                  <a:lnTo>
                    <a:pt x="6670" y="3465"/>
                  </a:lnTo>
                  <a:lnTo>
                    <a:pt x="6697" y="4483"/>
                  </a:lnTo>
                  <a:lnTo>
                    <a:pt x="6697" y="5047"/>
                  </a:lnTo>
                  <a:lnTo>
                    <a:pt x="6697" y="5624"/>
                  </a:lnTo>
                  <a:lnTo>
                    <a:pt x="6683" y="6243"/>
                  </a:lnTo>
                  <a:lnTo>
                    <a:pt x="6670" y="6875"/>
                  </a:lnTo>
                  <a:lnTo>
                    <a:pt x="6628" y="7522"/>
                  </a:lnTo>
                  <a:lnTo>
                    <a:pt x="6587" y="8195"/>
                  </a:lnTo>
                  <a:lnTo>
                    <a:pt x="6532" y="8883"/>
                  </a:lnTo>
                  <a:lnTo>
                    <a:pt x="6463" y="9584"/>
                  </a:lnTo>
                  <a:lnTo>
                    <a:pt x="6381" y="10299"/>
                  </a:lnTo>
                  <a:lnTo>
                    <a:pt x="6285" y="11014"/>
                  </a:lnTo>
                  <a:lnTo>
                    <a:pt x="6175" y="11729"/>
                  </a:lnTo>
                  <a:lnTo>
                    <a:pt x="6037" y="12444"/>
                  </a:lnTo>
                  <a:lnTo>
                    <a:pt x="5899" y="13159"/>
                  </a:lnTo>
                  <a:lnTo>
                    <a:pt x="5734" y="13874"/>
                  </a:lnTo>
                  <a:lnTo>
                    <a:pt x="5556" y="14576"/>
                  </a:lnTo>
                  <a:lnTo>
                    <a:pt x="5349" y="15263"/>
                  </a:lnTo>
                  <a:lnTo>
                    <a:pt x="5129" y="15951"/>
                  </a:lnTo>
                  <a:lnTo>
                    <a:pt x="4896" y="16611"/>
                  </a:lnTo>
                  <a:lnTo>
                    <a:pt x="4634" y="17243"/>
                  </a:lnTo>
                  <a:lnTo>
                    <a:pt x="4346" y="17876"/>
                  </a:lnTo>
                  <a:lnTo>
                    <a:pt x="4194" y="18165"/>
                  </a:lnTo>
                  <a:lnTo>
                    <a:pt x="4029" y="18467"/>
                  </a:lnTo>
                  <a:lnTo>
                    <a:pt x="3864" y="18756"/>
                  </a:lnTo>
                  <a:lnTo>
                    <a:pt x="3699" y="19031"/>
                  </a:lnTo>
                  <a:lnTo>
                    <a:pt x="3521" y="19306"/>
                  </a:lnTo>
                  <a:lnTo>
                    <a:pt x="3342" y="19567"/>
                  </a:lnTo>
                  <a:lnTo>
                    <a:pt x="3149" y="19828"/>
                  </a:lnTo>
                  <a:lnTo>
                    <a:pt x="2957" y="20076"/>
                  </a:lnTo>
                  <a:lnTo>
                    <a:pt x="2751" y="20310"/>
                  </a:lnTo>
                  <a:lnTo>
                    <a:pt x="2544" y="20530"/>
                  </a:lnTo>
                  <a:lnTo>
                    <a:pt x="2324" y="20750"/>
                  </a:lnTo>
                  <a:lnTo>
                    <a:pt x="2104" y="20970"/>
                  </a:lnTo>
                  <a:lnTo>
                    <a:pt x="1871" y="21162"/>
                  </a:lnTo>
                  <a:lnTo>
                    <a:pt x="1637" y="21341"/>
                  </a:lnTo>
                  <a:lnTo>
                    <a:pt x="1403" y="21520"/>
                  </a:lnTo>
                  <a:lnTo>
                    <a:pt x="1142" y="21685"/>
                  </a:lnTo>
                  <a:lnTo>
                    <a:pt x="936" y="21822"/>
                  </a:lnTo>
                  <a:lnTo>
                    <a:pt x="757" y="21987"/>
                  </a:lnTo>
                  <a:lnTo>
                    <a:pt x="592" y="22152"/>
                  </a:lnTo>
                  <a:lnTo>
                    <a:pt x="441" y="22345"/>
                  </a:lnTo>
                  <a:lnTo>
                    <a:pt x="317" y="22537"/>
                  </a:lnTo>
                  <a:lnTo>
                    <a:pt x="207" y="22757"/>
                  </a:lnTo>
                  <a:lnTo>
                    <a:pt x="124" y="22963"/>
                  </a:lnTo>
                  <a:lnTo>
                    <a:pt x="56" y="23197"/>
                  </a:lnTo>
                  <a:lnTo>
                    <a:pt x="14" y="23417"/>
                  </a:lnTo>
                  <a:lnTo>
                    <a:pt x="1" y="23651"/>
                  </a:lnTo>
                  <a:lnTo>
                    <a:pt x="1" y="23885"/>
                  </a:lnTo>
                  <a:lnTo>
                    <a:pt x="28" y="24119"/>
                  </a:lnTo>
                  <a:lnTo>
                    <a:pt x="69" y="24352"/>
                  </a:lnTo>
                  <a:lnTo>
                    <a:pt x="152" y="24586"/>
                  </a:lnTo>
                  <a:lnTo>
                    <a:pt x="234" y="24806"/>
                  </a:lnTo>
                  <a:lnTo>
                    <a:pt x="358" y="25026"/>
                  </a:lnTo>
                  <a:lnTo>
                    <a:pt x="454" y="25150"/>
                  </a:lnTo>
                  <a:lnTo>
                    <a:pt x="551" y="25287"/>
                  </a:lnTo>
                  <a:lnTo>
                    <a:pt x="647" y="25397"/>
                  </a:lnTo>
                  <a:lnTo>
                    <a:pt x="757" y="25507"/>
                  </a:lnTo>
                  <a:lnTo>
                    <a:pt x="881" y="25617"/>
                  </a:lnTo>
                  <a:lnTo>
                    <a:pt x="1004" y="25714"/>
                  </a:lnTo>
                  <a:lnTo>
                    <a:pt x="1128" y="25796"/>
                  </a:lnTo>
                  <a:lnTo>
                    <a:pt x="1266" y="25879"/>
                  </a:lnTo>
                  <a:lnTo>
                    <a:pt x="1389" y="25947"/>
                  </a:lnTo>
                  <a:lnTo>
                    <a:pt x="1541" y="26002"/>
                  </a:lnTo>
                  <a:lnTo>
                    <a:pt x="1678" y="26057"/>
                  </a:lnTo>
                  <a:lnTo>
                    <a:pt x="1829" y="26099"/>
                  </a:lnTo>
                  <a:lnTo>
                    <a:pt x="1967" y="26126"/>
                  </a:lnTo>
                  <a:lnTo>
                    <a:pt x="2118" y="26154"/>
                  </a:lnTo>
                  <a:lnTo>
                    <a:pt x="2269" y="26167"/>
                  </a:lnTo>
                  <a:lnTo>
                    <a:pt x="2586" y="26167"/>
                  </a:lnTo>
                  <a:lnTo>
                    <a:pt x="2751" y="26154"/>
                  </a:lnTo>
                  <a:lnTo>
                    <a:pt x="2916" y="26112"/>
                  </a:lnTo>
                  <a:lnTo>
                    <a:pt x="3067" y="26085"/>
                  </a:lnTo>
                  <a:lnTo>
                    <a:pt x="3232" y="26030"/>
                  </a:lnTo>
                  <a:lnTo>
                    <a:pt x="3397" y="25961"/>
                  </a:lnTo>
                  <a:lnTo>
                    <a:pt x="3548" y="25892"/>
                  </a:lnTo>
                  <a:lnTo>
                    <a:pt x="3699" y="25810"/>
                  </a:lnTo>
                  <a:lnTo>
                    <a:pt x="4112" y="25535"/>
                  </a:lnTo>
                  <a:lnTo>
                    <a:pt x="4511" y="25246"/>
                  </a:lnTo>
                  <a:lnTo>
                    <a:pt x="4909" y="24944"/>
                  </a:lnTo>
                  <a:lnTo>
                    <a:pt x="5281" y="24627"/>
                  </a:lnTo>
                  <a:lnTo>
                    <a:pt x="5638" y="24284"/>
                  </a:lnTo>
                  <a:lnTo>
                    <a:pt x="5982" y="23940"/>
                  </a:lnTo>
                  <a:lnTo>
                    <a:pt x="6312" y="23582"/>
                  </a:lnTo>
                  <a:lnTo>
                    <a:pt x="6628" y="23211"/>
                  </a:lnTo>
                  <a:lnTo>
                    <a:pt x="6945" y="22826"/>
                  </a:lnTo>
                  <a:lnTo>
                    <a:pt x="7233" y="22427"/>
                  </a:lnTo>
                  <a:lnTo>
                    <a:pt x="7508" y="22028"/>
                  </a:lnTo>
                  <a:lnTo>
                    <a:pt x="7783" y="21602"/>
                  </a:lnTo>
                  <a:lnTo>
                    <a:pt x="8045" y="21176"/>
                  </a:lnTo>
                  <a:lnTo>
                    <a:pt x="8278" y="20750"/>
                  </a:lnTo>
                  <a:lnTo>
                    <a:pt x="8512" y="20310"/>
                  </a:lnTo>
                  <a:lnTo>
                    <a:pt x="8746" y="19856"/>
                  </a:lnTo>
                  <a:lnTo>
                    <a:pt x="8952" y="19402"/>
                  </a:lnTo>
                  <a:lnTo>
                    <a:pt x="9158" y="18935"/>
                  </a:lnTo>
                  <a:lnTo>
                    <a:pt x="9337" y="18467"/>
                  </a:lnTo>
                  <a:lnTo>
                    <a:pt x="9516" y="18000"/>
                  </a:lnTo>
                  <a:lnTo>
                    <a:pt x="9695" y="17518"/>
                  </a:lnTo>
                  <a:lnTo>
                    <a:pt x="9860" y="17037"/>
                  </a:lnTo>
                  <a:lnTo>
                    <a:pt x="10011" y="16556"/>
                  </a:lnTo>
                  <a:lnTo>
                    <a:pt x="10148" y="16074"/>
                  </a:lnTo>
                  <a:lnTo>
                    <a:pt x="10286" y="15579"/>
                  </a:lnTo>
                  <a:lnTo>
                    <a:pt x="10410" y="15098"/>
                  </a:lnTo>
                  <a:lnTo>
                    <a:pt x="10630" y="14122"/>
                  </a:lnTo>
                  <a:lnTo>
                    <a:pt x="10822" y="13146"/>
                  </a:lnTo>
                  <a:lnTo>
                    <a:pt x="10987" y="12183"/>
                  </a:lnTo>
                  <a:lnTo>
                    <a:pt x="11125" y="11234"/>
                  </a:lnTo>
                  <a:lnTo>
                    <a:pt x="11248" y="10313"/>
                  </a:lnTo>
                  <a:lnTo>
                    <a:pt x="11331" y="9405"/>
                  </a:lnTo>
                  <a:lnTo>
                    <a:pt x="11413" y="8525"/>
                  </a:lnTo>
                  <a:lnTo>
                    <a:pt x="11468" y="7687"/>
                  </a:lnTo>
                  <a:lnTo>
                    <a:pt x="11496" y="6889"/>
                  </a:lnTo>
                  <a:lnTo>
                    <a:pt x="11523" y="6133"/>
                  </a:lnTo>
                  <a:lnTo>
                    <a:pt x="11537" y="5432"/>
                  </a:lnTo>
                  <a:lnTo>
                    <a:pt x="11537" y="4785"/>
                  </a:lnTo>
                  <a:lnTo>
                    <a:pt x="11523" y="4194"/>
                  </a:lnTo>
                  <a:lnTo>
                    <a:pt x="11496" y="3218"/>
                  </a:lnTo>
                  <a:lnTo>
                    <a:pt x="11468" y="2544"/>
                  </a:lnTo>
                  <a:lnTo>
                    <a:pt x="11441" y="2228"/>
                  </a:lnTo>
                  <a:lnTo>
                    <a:pt x="11413" y="1980"/>
                  </a:lnTo>
                  <a:lnTo>
                    <a:pt x="11358" y="1746"/>
                  </a:lnTo>
                  <a:lnTo>
                    <a:pt x="11276" y="1513"/>
                  </a:lnTo>
                  <a:lnTo>
                    <a:pt x="11180" y="1306"/>
                  </a:lnTo>
                  <a:lnTo>
                    <a:pt x="11056" y="1100"/>
                  </a:lnTo>
                  <a:lnTo>
                    <a:pt x="10918" y="908"/>
                  </a:lnTo>
                  <a:lnTo>
                    <a:pt x="10767" y="743"/>
                  </a:lnTo>
                  <a:lnTo>
                    <a:pt x="10602" y="578"/>
                  </a:lnTo>
                  <a:lnTo>
                    <a:pt x="10423" y="440"/>
                  </a:lnTo>
                  <a:lnTo>
                    <a:pt x="10217" y="316"/>
                  </a:lnTo>
                  <a:lnTo>
                    <a:pt x="10011" y="206"/>
                  </a:lnTo>
                  <a:lnTo>
                    <a:pt x="9791" y="124"/>
                  </a:lnTo>
                  <a:lnTo>
                    <a:pt x="9571" y="55"/>
                  </a:lnTo>
                  <a:lnTo>
                    <a:pt x="9323" y="14"/>
                  </a:lnTo>
                  <a:lnTo>
                    <a:pt x="9090" y="0"/>
                  </a:lnTo>
                  <a:close/>
                </a:path>
              </a:pathLst>
            </a:custGeom>
            <a:solidFill>
              <a:srgbClr val="FFBE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5443550" y="3065450"/>
              <a:ext cx="412900" cy="495375"/>
            </a:xfrm>
            <a:custGeom>
              <a:avLst/>
              <a:gdLst/>
              <a:ahLst/>
              <a:cxnLst/>
              <a:rect l="l" t="t" r="r" b="b"/>
              <a:pathLst>
                <a:path w="16516" h="19815" extrusionOk="0">
                  <a:moveTo>
                    <a:pt x="1665" y="0"/>
                  </a:moveTo>
                  <a:lnTo>
                    <a:pt x="1651" y="248"/>
                  </a:lnTo>
                  <a:lnTo>
                    <a:pt x="1623" y="509"/>
                  </a:lnTo>
                  <a:lnTo>
                    <a:pt x="1596" y="1004"/>
                  </a:lnTo>
                  <a:lnTo>
                    <a:pt x="1582" y="1499"/>
                  </a:lnTo>
                  <a:lnTo>
                    <a:pt x="1541" y="1980"/>
                  </a:lnTo>
                  <a:lnTo>
                    <a:pt x="1500" y="2475"/>
                  </a:lnTo>
                  <a:lnTo>
                    <a:pt x="1445" y="2956"/>
                  </a:lnTo>
                  <a:lnTo>
                    <a:pt x="1376" y="3438"/>
                  </a:lnTo>
                  <a:lnTo>
                    <a:pt x="1307" y="3919"/>
                  </a:lnTo>
                  <a:lnTo>
                    <a:pt x="1211" y="4400"/>
                  </a:lnTo>
                  <a:lnTo>
                    <a:pt x="1115" y="4868"/>
                  </a:lnTo>
                  <a:lnTo>
                    <a:pt x="991" y="5335"/>
                  </a:lnTo>
                  <a:lnTo>
                    <a:pt x="867" y="5789"/>
                  </a:lnTo>
                  <a:lnTo>
                    <a:pt x="730" y="6257"/>
                  </a:lnTo>
                  <a:lnTo>
                    <a:pt x="565" y="6710"/>
                  </a:lnTo>
                  <a:lnTo>
                    <a:pt x="400" y="7150"/>
                  </a:lnTo>
                  <a:lnTo>
                    <a:pt x="207" y="7590"/>
                  </a:lnTo>
                  <a:lnTo>
                    <a:pt x="1" y="8030"/>
                  </a:lnTo>
                  <a:lnTo>
                    <a:pt x="331" y="19815"/>
                  </a:lnTo>
                  <a:lnTo>
                    <a:pt x="16515" y="19815"/>
                  </a:lnTo>
                  <a:lnTo>
                    <a:pt x="16474" y="2214"/>
                  </a:lnTo>
                  <a:lnTo>
                    <a:pt x="16460" y="1980"/>
                  </a:lnTo>
                  <a:lnTo>
                    <a:pt x="16419" y="1760"/>
                  </a:lnTo>
                  <a:lnTo>
                    <a:pt x="16378" y="1554"/>
                  </a:lnTo>
                  <a:lnTo>
                    <a:pt x="16295" y="1348"/>
                  </a:lnTo>
                  <a:lnTo>
                    <a:pt x="16199" y="1155"/>
                  </a:lnTo>
                  <a:lnTo>
                    <a:pt x="16089" y="976"/>
                  </a:lnTo>
                  <a:lnTo>
                    <a:pt x="15965" y="811"/>
                  </a:lnTo>
                  <a:lnTo>
                    <a:pt x="15828" y="646"/>
                  </a:lnTo>
                  <a:lnTo>
                    <a:pt x="15663" y="509"/>
                  </a:lnTo>
                  <a:lnTo>
                    <a:pt x="15498" y="385"/>
                  </a:lnTo>
                  <a:lnTo>
                    <a:pt x="15319" y="275"/>
                  </a:lnTo>
                  <a:lnTo>
                    <a:pt x="15126" y="179"/>
                  </a:lnTo>
                  <a:lnTo>
                    <a:pt x="14920" y="110"/>
                  </a:lnTo>
                  <a:lnTo>
                    <a:pt x="14714" y="55"/>
                  </a:lnTo>
                  <a:lnTo>
                    <a:pt x="14494" y="14"/>
                  </a:lnTo>
                  <a:lnTo>
                    <a:pt x="142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5533975" y="3065450"/>
              <a:ext cx="210750" cy="118275"/>
            </a:xfrm>
            <a:custGeom>
              <a:avLst/>
              <a:gdLst/>
              <a:ahLst/>
              <a:cxnLst/>
              <a:rect l="l" t="t" r="r" b="b"/>
              <a:pathLst>
                <a:path w="8430" h="4731" extrusionOk="0">
                  <a:moveTo>
                    <a:pt x="0" y="0"/>
                  </a:moveTo>
                  <a:lnTo>
                    <a:pt x="0" y="523"/>
                  </a:lnTo>
                  <a:lnTo>
                    <a:pt x="14" y="743"/>
                  </a:lnTo>
                  <a:lnTo>
                    <a:pt x="28" y="963"/>
                  </a:lnTo>
                  <a:lnTo>
                    <a:pt x="55" y="1169"/>
                  </a:lnTo>
                  <a:lnTo>
                    <a:pt x="96" y="1375"/>
                  </a:lnTo>
                  <a:lnTo>
                    <a:pt x="138" y="1581"/>
                  </a:lnTo>
                  <a:lnTo>
                    <a:pt x="193" y="1774"/>
                  </a:lnTo>
                  <a:lnTo>
                    <a:pt x="261" y="1980"/>
                  </a:lnTo>
                  <a:lnTo>
                    <a:pt x="330" y="2159"/>
                  </a:lnTo>
                  <a:lnTo>
                    <a:pt x="426" y="2351"/>
                  </a:lnTo>
                  <a:lnTo>
                    <a:pt x="509" y="2530"/>
                  </a:lnTo>
                  <a:lnTo>
                    <a:pt x="619" y="2709"/>
                  </a:lnTo>
                  <a:lnTo>
                    <a:pt x="729" y="2874"/>
                  </a:lnTo>
                  <a:lnTo>
                    <a:pt x="839" y="3053"/>
                  </a:lnTo>
                  <a:lnTo>
                    <a:pt x="963" y="3204"/>
                  </a:lnTo>
                  <a:lnTo>
                    <a:pt x="1100" y="3355"/>
                  </a:lnTo>
                  <a:lnTo>
                    <a:pt x="1238" y="3506"/>
                  </a:lnTo>
                  <a:lnTo>
                    <a:pt x="1389" y="3644"/>
                  </a:lnTo>
                  <a:lnTo>
                    <a:pt x="1540" y="3781"/>
                  </a:lnTo>
                  <a:lnTo>
                    <a:pt x="1692" y="3905"/>
                  </a:lnTo>
                  <a:lnTo>
                    <a:pt x="1857" y="4015"/>
                  </a:lnTo>
                  <a:lnTo>
                    <a:pt x="2035" y="4125"/>
                  </a:lnTo>
                  <a:lnTo>
                    <a:pt x="2214" y="4235"/>
                  </a:lnTo>
                  <a:lnTo>
                    <a:pt x="2393" y="4318"/>
                  </a:lnTo>
                  <a:lnTo>
                    <a:pt x="2572" y="4400"/>
                  </a:lnTo>
                  <a:lnTo>
                    <a:pt x="2764" y="4483"/>
                  </a:lnTo>
                  <a:lnTo>
                    <a:pt x="2957" y="4551"/>
                  </a:lnTo>
                  <a:lnTo>
                    <a:pt x="3163" y="4606"/>
                  </a:lnTo>
                  <a:lnTo>
                    <a:pt x="3369" y="4648"/>
                  </a:lnTo>
                  <a:lnTo>
                    <a:pt x="3575" y="4689"/>
                  </a:lnTo>
                  <a:lnTo>
                    <a:pt x="3782" y="4716"/>
                  </a:lnTo>
                  <a:lnTo>
                    <a:pt x="4002" y="4730"/>
                  </a:lnTo>
                  <a:lnTo>
                    <a:pt x="4428" y="4730"/>
                  </a:lnTo>
                  <a:lnTo>
                    <a:pt x="4648" y="4716"/>
                  </a:lnTo>
                  <a:lnTo>
                    <a:pt x="4854" y="4689"/>
                  </a:lnTo>
                  <a:lnTo>
                    <a:pt x="5060" y="4648"/>
                  </a:lnTo>
                  <a:lnTo>
                    <a:pt x="5267" y="4606"/>
                  </a:lnTo>
                  <a:lnTo>
                    <a:pt x="5473" y="4551"/>
                  </a:lnTo>
                  <a:lnTo>
                    <a:pt x="5665" y="4483"/>
                  </a:lnTo>
                  <a:lnTo>
                    <a:pt x="5858" y="4400"/>
                  </a:lnTo>
                  <a:lnTo>
                    <a:pt x="6037" y="4318"/>
                  </a:lnTo>
                  <a:lnTo>
                    <a:pt x="6215" y="4235"/>
                  </a:lnTo>
                  <a:lnTo>
                    <a:pt x="6394" y="4125"/>
                  </a:lnTo>
                  <a:lnTo>
                    <a:pt x="6573" y="4015"/>
                  </a:lnTo>
                  <a:lnTo>
                    <a:pt x="6738" y="3905"/>
                  </a:lnTo>
                  <a:lnTo>
                    <a:pt x="6889" y="3781"/>
                  </a:lnTo>
                  <a:lnTo>
                    <a:pt x="7040" y="3644"/>
                  </a:lnTo>
                  <a:lnTo>
                    <a:pt x="7192" y="3506"/>
                  </a:lnTo>
                  <a:lnTo>
                    <a:pt x="7329" y="3355"/>
                  </a:lnTo>
                  <a:lnTo>
                    <a:pt x="7467" y="3204"/>
                  </a:lnTo>
                  <a:lnTo>
                    <a:pt x="7590" y="3053"/>
                  </a:lnTo>
                  <a:lnTo>
                    <a:pt x="7701" y="2874"/>
                  </a:lnTo>
                  <a:lnTo>
                    <a:pt x="7811" y="2709"/>
                  </a:lnTo>
                  <a:lnTo>
                    <a:pt x="7921" y="2530"/>
                  </a:lnTo>
                  <a:lnTo>
                    <a:pt x="8003" y="2351"/>
                  </a:lnTo>
                  <a:lnTo>
                    <a:pt x="8099" y="2159"/>
                  </a:lnTo>
                  <a:lnTo>
                    <a:pt x="8168" y="1980"/>
                  </a:lnTo>
                  <a:lnTo>
                    <a:pt x="8237" y="1774"/>
                  </a:lnTo>
                  <a:lnTo>
                    <a:pt x="8292" y="1581"/>
                  </a:lnTo>
                  <a:lnTo>
                    <a:pt x="8333" y="1375"/>
                  </a:lnTo>
                  <a:lnTo>
                    <a:pt x="8374" y="1169"/>
                  </a:lnTo>
                  <a:lnTo>
                    <a:pt x="8402" y="963"/>
                  </a:lnTo>
                  <a:lnTo>
                    <a:pt x="8416" y="743"/>
                  </a:lnTo>
                  <a:lnTo>
                    <a:pt x="8429" y="523"/>
                  </a:lnTo>
                  <a:lnTo>
                    <a:pt x="8429" y="0"/>
                  </a:lnTo>
                  <a:close/>
                </a:path>
              </a:pathLst>
            </a:custGeom>
            <a:solidFill>
              <a:srgbClr val="8280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5568000" y="2915900"/>
              <a:ext cx="142675" cy="216950"/>
            </a:xfrm>
            <a:custGeom>
              <a:avLst/>
              <a:gdLst/>
              <a:ahLst/>
              <a:cxnLst/>
              <a:rect l="l" t="t" r="r" b="b"/>
              <a:pathLst>
                <a:path w="5707" h="8678" extrusionOk="0">
                  <a:moveTo>
                    <a:pt x="1" y="1"/>
                  </a:moveTo>
                  <a:lnTo>
                    <a:pt x="1" y="5817"/>
                  </a:lnTo>
                  <a:lnTo>
                    <a:pt x="14" y="6106"/>
                  </a:lnTo>
                  <a:lnTo>
                    <a:pt x="56" y="6381"/>
                  </a:lnTo>
                  <a:lnTo>
                    <a:pt x="124" y="6656"/>
                  </a:lnTo>
                  <a:lnTo>
                    <a:pt x="221" y="6931"/>
                  </a:lnTo>
                  <a:lnTo>
                    <a:pt x="344" y="7178"/>
                  </a:lnTo>
                  <a:lnTo>
                    <a:pt x="482" y="7412"/>
                  </a:lnTo>
                  <a:lnTo>
                    <a:pt x="647" y="7632"/>
                  </a:lnTo>
                  <a:lnTo>
                    <a:pt x="826" y="7838"/>
                  </a:lnTo>
                  <a:lnTo>
                    <a:pt x="1032" y="8017"/>
                  </a:lnTo>
                  <a:lnTo>
                    <a:pt x="1252" y="8182"/>
                  </a:lnTo>
                  <a:lnTo>
                    <a:pt x="1486" y="8320"/>
                  </a:lnTo>
                  <a:lnTo>
                    <a:pt x="1747" y="8443"/>
                  </a:lnTo>
                  <a:lnTo>
                    <a:pt x="2008" y="8540"/>
                  </a:lnTo>
                  <a:lnTo>
                    <a:pt x="2283" y="8608"/>
                  </a:lnTo>
                  <a:lnTo>
                    <a:pt x="2558" y="8650"/>
                  </a:lnTo>
                  <a:lnTo>
                    <a:pt x="2847" y="8677"/>
                  </a:lnTo>
                  <a:lnTo>
                    <a:pt x="3149" y="8650"/>
                  </a:lnTo>
                  <a:lnTo>
                    <a:pt x="3424" y="8608"/>
                  </a:lnTo>
                  <a:lnTo>
                    <a:pt x="3699" y="8540"/>
                  </a:lnTo>
                  <a:lnTo>
                    <a:pt x="3961" y="8443"/>
                  </a:lnTo>
                  <a:lnTo>
                    <a:pt x="4222" y="8320"/>
                  </a:lnTo>
                  <a:lnTo>
                    <a:pt x="4456" y="8182"/>
                  </a:lnTo>
                  <a:lnTo>
                    <a:pt x="4676" y="8017"/>
                  </a:lnTo>
                  <a:lnTo>
                    <a:pt x="4882" y="7838"/>
                  </a:lnTo>
                  <a:lnTo>
                    <a:pt x="5061" y="7632"/>
                  </a:lnTo>
                  <a:lnTo>
                    <a:pt x="5226" y="7412"/>
                  </a:lnTo>
                  <a:lnTo>
                    <a:pt x="5363" y="7178"/>
                  </a:lnTo>
                  <a:lnTo>
                    <a:pt x="5487" y="6931"/>
                  </a:lnTo>
                  <a:lnTo>
                    <a:pt x="5583" y="6656"/>
                  </a:lnTo>
                  <a:lnTo>
                    <a:pt x="5652" y="6381"/>
                  </a:lnTo>
                  <a:lnTo>
                    <a:pt x="5693" y="6106"/>
                  </a:lnTo>
                  <a:lnTo>
                    <a:pt x="5707" y="5817"/>
                  </a:lnTo>
                  <a:lnTo>
                    <a:pt x="5707" y="1"/>
                  </a:lnTo>
                  <a:close/>
                </a:path>
              </a:pathLst>
            </a:custGeom>
            <a:solidFill>
              <a:srgbClr val="F2B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5791800" y="2787675"/>
              <a:ext cx="211775" cy="270575"/>
            </a:xfrm>
            <a:custGeom>
              <a:avLst/>
              <a:gdLst/>
              <a:ahLst/>
              <a:cxnLst/>
              <a:rect l="l" t="t" r="r" b="b"/>
              <a:pathLst>
                <a:path w="8471" h="10823" extrusionOk="0">
                  <a:moveTo>
                    <a:pt x="1114" y="1"/>
                  </a:moveTo>
                  <a:lnTo>
                    <a:pt x="921" y="344"/>
                  </a:lnTo>
                  <a:lnTo>
                    <a:pt x="729" y="702"/>
                  </a:lnTo>
                  <a:lnTo>
                    <a:pt x="564" y="1059"/>
                  </a:lnTo>
                  <a:lnTo>
                    <a:pt x="413" y="1431"/>
                  </a:lnTo>
                  <a:lnTo>
                    <a:pt x="289" y="1816"/>
                  </a:lnTo>
                  <a:lnTo>
                    <a:pt x="193" y="2201"/>
                  </a:lnTo>
                  <a:lnTo>
                    <a:pt x="110" y="2599"/>
                  </a:lnTo>
                  <a:lnTo>
                    <a:pt x="55" y="2998"/>
                  </a:lnTo>
                  <a:lnTo>
                    <a:pt x="14" y="3397"/>
                  </a:lnTo>
                  <a:lnTo>
                    <a:pt x="0" y="3810"/>
                  </a:lnTo>
                  <a:lnTo>
                    <a:pt x="14" y="4208"/>
                  </a:lnTo>
                  <a:lnTo>
                    <a:pt x="55" y="4621"/>
                  </a:lnTo>
                  <a:lnTo>
                    <a:pt x="110" y="5033"/>
                  </a:lnTo>
                  <a:lnTo>
                    <a:pt x="206" y="5446"/>
                  </a:lnTo>
                  <a:lnTo>
                    <a:pt x="316" y="5845"/>
                  </a:lnTo>
                  <a:lnTo>
                    <a:pt x="454" y="6257"/>
                  </a:lnTo>
                  <a:lnTo>
                    <a:pt x="536" y="6491"/>
                  </a:lnTo>
                  <a:lnTo>
                    <a:pt x="646" y="6738"/>
                  </a:lnTo>
                  <a:lnTo>
                    <a:pt x="756" y="6972"/>
                  </a:lnTo>
                  <a:lnTo>
                    <a:pt x="880" y="7192"/>
                  </a:lnTo>
                  <a:lnTo>
                    <a:pt x="1004" y="7412"/>
                  </a:lnTo>
                  <a:lnTo>
                    <a:pt x="1128" y="7632"/>
                  </a:lnTo>
                  <a:lnTo>
                    <a:pt x="1279" y="7838"/>
                  </a:lnTo>
                  <a:lnTo>
                    <a:pt x="1416" y="8031"/>
                  </a:lnTo>
                  <a:lnTo>
                    <a:pt x="1568" y="8237"/>
                  </a:lnTo>
                  <a:lnTo>
                    <a:pt x="1733" y="8430"/>
                  </a:lnTo>
                  <a:lnTo>
                    <a:pt x="1898" y="8608"/>
                  </a:lnTo>
                  <a:lnTo>
                    <a:pt x="2063" y="8787"/>
                  </a:lnTo>
                  <a:lnTo>
                    <a:pt x="2241" y="8952"/>
                  </a:lnTo>
                  <a:lnTo>
                    <a:pt x="2434" y="9117"/>
                  </a:lnTo>
                  <a:lnTo>
                    <a:pt x="2613" y="9282"/>
                  </a:lnTo>
                  <a:lnTo>
                    <a:pt x="2805" y="9420"/>
                  </a:lnTo>
                  <a:lnTo>
                    <a:pt x="2998" y="9571"/>
                  </a:lnTo>
                  <a:lnTo>
                    <a:pt x="3204" y="9709"/>
                  </a:lnTo>
                  <a:lnTo>
                    <a:pt x="3410" y="9832"/>
                  </a:lnTo>
                  <a:lnTo>
                    <a:pt x="3616" y="9956"/>
                  </a:lnTo>
                  <a:lnTo>
                    <a:pt x="3837" y="10066"/>
                  </a:lnTo>
                  <a:lnTo>
                    <a:pt x="4057" y="10176"/>
                  </a:lnTo>
                  <a:lnTo>
                    <a:pt x="4277" y="10272"/>
                  </a:lnTo>
                  <a:lnTo>
                    <a:pt x="4497" y="10369"/>
                  </a:lnTo>
                  <a:lnTo>
                    <a:pt x="4730" y="10451"/>
                  </a:lnTo>
                  <a:lnTo>
                    <a:pt x="4964" y="10534"/>
                  </a:lnTo>
                  <a:lnTo>
                    <a:pt x="5198" y="10602"/>
                  </a:lnTo>
                  <a:lnTo>
                    <a:pt x="5432" y="10657"/>
                  </a:lnTo>
                  <a:lnTo>
                    <a:pt x="5665" y="10712"/>
                  </a:lnTo>
                  <a:lnTo>
                    <a:pt x="5913" y="10754"/>
                  </a:lnTo>
                  <a:lnTo>
                    <a:pt x="6147" y="10795"/>
                  </a:lnTo>
                  <a:lnTo>
                    <a:pt x="6394" y="10822"/>
                  </a:lnTo>
                  <a:lnTo>
                    <a:pt x="6573" y="10822"/>
                  </a:lnTo>
                  <a:lnTo>
                    <a:pt x="6738" y="10795"/>
                  </a:lnTo>
                  <a:lnTo>
                    <a:pt x="6889" y="10740"/>
                  </a:lnTo>
                  <a:lnTo>
                    <a:pt x="7040" y="10657"/>
                  </a:lnTo>
                  <a:lnTo>
                    <a:pt x="7178" y="10561"/>
                  </a:lnTo>
                  <a:lnTo>
                    <a:pt x="7288" y="10424"/>
                  </a:lnTo>
                  <a:lnTo>
                    <a:pt x="7370" y="10286"/>
                  </a:lnTo>
                  <a:lnTo>
                    <a:pt x="7439" y="10121"/>
                  </a:lnTo>
                  <a:lnTo>
                    <a:pt x="7824" y="8746"/>
                  </a:lnTo>
                  <a:lnTo>
                    <a:pt x="7852" y="8581"/>
                  </a:lnTo>
                  <a:lnTo>
                    <a:pt x="7852" y="8416"/>
                  </a:lnTo>
                  <a:lnTo>
                    <a:pt x="7824" y="8251"/>
                  </a:lnTo>
                  <a:lnTo>
                    <a:pt x="7755" y="8100"/>
                  </a:lnTo>
                  <a:lnTo>
                    <a:pt x="7673" y="7976"/>
                  </a:lnTo>
                  <a:lnTo>
                    <a:pt x="7563" y="7852"/>
                  </a:lnTo>
                  <a:lnTo>
                    <a:pt x="7439" y="7756"/>
                  </a:lnTo>
                  <a:lnTo>
                    <a:pt x="7288" y="7673"/>
                  </a:lnTo>
                  <a:lnTo>
                    <a:pt x="6325" y="7316"/>
                  </a:lnTo>
                  <a:lnTo>
                    <a:pt x="7398" y="7385"/>
                  </a:lnTo>
                  <a:lnTo>
                    <a:pt x="7563" y="7371"/>
                  </a:lnTo>
                  <a:lnTo>
                    <a:pt x="7714" y="7343"/>
                  </a:lnTo>
                  <a:lnTo>
                    <a:pt x="7852" y="7288"/>
                  </a:lnTo>
                  <a:lnTo>
                    <a:pt x="7989" y="7206"/>
                  </a:lnTo>
                  <a:lnTo>
                    <a:pt x="8099" y="7096"/>
                  </a:lnTo>
                  <a:lnTo>
                    <a:pt x="8195" y="6972"/>
                  </a:lnTo>
                  <a:lnTo>
                    <a:pt x="8264" y="6835"/>
                  </a:lnTo>
                  <a:lnTo>
                    <a:pt x="8319" y="6683"/>
                  </a:lnTo>
                  <a:lnTo>
                    <a:pt x="8457" y="6051"/>
                  </a:lnTo>
                  <a:lnTo>
                    <a:pt x="8470" y="5941"/>
                  </a:lnTo>
                  <a:lnTo>
                    <a:pt x="8470" y="5831"/>
                  </a:lnTo>
                  <a:lnTo>
                    <a:pt x="8470" y="5721"/>
                  </a:lnTo>
                  <a:lnTo>
                    <a:pt x="8443" y="5625"/>
                  </a:lnTo>
                  <a:lnTo>
                    <a:pt x="8415" y="5515"/>
                  </a:lnTo>
                  <a:lnTo>
                    <a:pt x="8374" y="5418"/>
                  </a:lnTo>
                  <a:lnTo>
                    <a:pt x="8319" y="5336"/>
                  </a:lnTo>
                  <a:lnTo>
                    <a:pt x="8264" y="5240"/>
                  </a:lnTo>
                  <a:lnTo>
                    <a:pt x="8195" y="5171"/>
                  </a:lnTo>
                  <a:lnTo>
                    <a:pt x="8113" y="5102"/>
                  </a:lnTo>
                  <a:lnTo>
                    <a:pt x="8030" y="5033"/>
                  </a:lnTo>
                  <a:lnTo>
                    <a:pt x="7948" y="4978"/>
                  </a:lnTo>
                  <a:lnTo>
                    <a:pt x="7852" y="4937"/>
                  </a:lnTo>
                  <a:lnTo>
                    <a:pt x="7742" y="4896"/>
                  </a:lnTo>
                  <a:lnTo>
                    <a:pt x="7632" y="4882"/>
                  </a:lnTo>
                  <a:lnTo>
                    <a:pt x="7522" y="4868"/>
                  </a:lnTo>
                  <a:lnTo>
                    <a:pt x="7274" y="4855"/>
                  </a:lnTo>
                  <a:lnTo>
                    <a:pt x="7013" y="4827"/>
                  </a:lnTo>
                  <a:lnTo>
                    <a:pt x="6765" y="4800"/>
                  </a:lnTo>
                  <a:lnTo>
                    <a:pt x="6504" y="4745"/>
                  </a:lnTo>
                  <a:lnTo>
                    <a:pt x="6257" y="4703"/>
                  </a:lnTo>
                  <a:lnTo>
                    <a:pt x="6009" y="4635"/>
                  </a:lnTo>
                  <a:lnTo>
                    <a:pt x="5762" y="4566"/>
                  </a:lnTo>
                  <a:lnTo>
                    <a:pt x="5528" y="4483"/>
                  </a:lnTo>
                  <a:lnTo>
                    <a:pt x="5280" y="4401"/>
                  </a:lnTo>
                  <a:lnTo>
                    <a:pt x="5047" y="4305"/>
                  </a:lnTo>
                  <a:lnTo>
                    <a:pt x="4813" y="4195"/>
                  </a:lnTo>
                  <a:lnTo>
                    <a:pt x="4593" y="4085"/>
                  </a:lnTo>
                  <a:lnTo>
                    <a:pt x="4359" y="3975"/>
                  </a:lnTo>
                  <a:lnTo>
                    <a:pt x="4153" y="3837"/>
                  </a:lnTo>
                  <a:lnTo>
                    <a:pt x="3933" y="3700"/>
                  </a:lnTo>
                  <a:lnTo>
                    <a:pt x="3726" y="3562"/>
                  </a:lnTo>
                  <a:lnTo>
                    <a:pt x="3520" y="3411"/>
                  </a:lnTo>
                  <a:lnTo>
                    <a:pt x="3314" y="3246"/>
                  </a:lnTo>
                  <a:lnTo>
                    <a:pt x="3121" y="3081"/>
                  </a:lnTo>
                  <a:lnTo>
                    <a:pt x="2929" y="2902"/>
                  </a:lnTo>
                  <a:lnTo>
                    <a:pt x="2750" y="2723"/>
                  </a:lnTo>
                  <a:lnTo>
                    <a:pt x="2571" y="2531"/>
                  </a:lnTo>
                  <a:lnTo>
                    <a:pt x="2406" y="2338"/>
                  </a:lnTo>
                  <a:lnTo>
                    <a:pt x="2241" y="2132"/>
                  </a:lnTo>
                  <a:lnTo>
                    <a:pt x="2090" y="1926"/>
                  </a:lnTo>
                  <a:lnTo>
                    <a:pt x="1939" y="1706"/>
                  </a:lnTo>
                  <a:lnTo>
                    <a:pt x="1801" y="1486"/>
                  </a:lnTo>
                  <a:lnTo>
                    <a:pt x="1664" y="1266"/>
                  </a:lnTo>
                  <a:lnTo>
                    <a:pt x="1540" y="1018"/>
                  </a:lnTo>
                  <a:lnTo>
                    <a:pt x="1430" y="784"/>
                  </a:lnTo>
                  <a:lnTo>
                    <a:pt x="1320" y="537"/>
                  </a:lnTo>
                  <a:lnTo>
                    <a:pt x="1210" y="276"/>
                  </a:lnTo>
                  <a:lnTo>
                    <a:pt x="11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5304325" y="2785625"/>
              <a:ext cx="205250" cy="285000"/>
            </a:xfrm>
            <a:custGeom>
              <a:avLst/>
              <a:gdLst/>
              <a:ahLst/>
              <a:cxnLst/>
              <a:rect l="l" t="t" r="r" b="b"/>
              <a:pathLst>
                <a:path w="8210" h="11400" extrusionOk="0">
                  <a:moveTo>
                    <a:pt x="6574" y="0"/>
                  </a:moveTo>
                  <a:lnTo>
                    <a:pt x="6519" y="275"/>
                  </a:lnTo>
                  <a:lnTo>
                    <a:pt x="6450" y="550"/>
                  </a:lnTo>
                  <a:lnTo>
                    <a:pt x="6367" y="811"/>
                  </a:lnTo>
                  <a:lnTo>
                    <a:pt x="6285" y="1059"/>
                  </a:lnTo>
                  <a:lnTo>
                    <a:pt x="6189" y="1306"/>
                  </a:lnTo>
                  <a:lnTo>
                    <a:pt x="6092" y="1554"/>
                  </a:lnTo>
                  <a:lnTo>
                    <a:pt x="5982" y="1788"/>
                  </a:lnTo>
                  <a:lnTo>
                    <a:pt x="5859" y="2021"/>
                  </a:lnTo>
                  <a:lnTo>
                    <a:pt x="5721" y="2255"/>
                  </a:lnTo>
                  <a:lnTo>
                    <a:pt x="5597" y="2475"/>
                  </a:lnTo>
                  <a:lnTo>
                    <a:pt x="5446" y="2695"/>
                  </a:lnTo>
                  <a:lnTo>
                    <a:pt x="5295" y="2901"/>
                  </a:lnTo>
                  <a:lnTo>
                    <a:pt x="5144" y="3108"/>
                  </a:lnTo>
                  <a:lnTo>
                    <a:pt x="4979" y="3300"/>
                  </a:lnTo>
                  <a:lnTo>
                    <a:pt x="4800" y="3493"/>
                  </a:lnTo>
                  <a:lnTo>
                    <a:pt x="4621" y="3672"/>
                  </a:lnTo>
                  <a:lnTo>
                    <a:pt x="4442" y="3850"/>
                  </a:lnTo>
                  <a:lnTo>
                    <a:pt x="4250" y="4015"/>
                  </a:lnTo>
                  <a:lnTo>
                    <a:pt x="4057" y="4180"/>
                  </a:lnTo>
                  <a:lnTo>
                    <a:pt x="3851" y="4332"/>
                  </a:lnTo>
                  <a:lnTo>
                    <a:pt x="3645" y="4483"/>
                  </a:lnTo>
                  <a:lnTo>
                    <a:pt x="3425" y="4620"/>
                  </a:lnTo>
                  <a:lnTo>
                    <a:pt x="3218" y="4758"/>
                  </a:lnTo>
                  <a:lnTo>
                    <a:pt x="2998" y="4882"/>
                  </a:lnTo>
                  <a:lnTo>
                    <a:pt x="2765" y="4992"/>
                  </a:lnTo>
                  <a:lnTo>
                    <a:pt x="2531" y="5102"/>
                  </a:lnTo>
                  <a:lnTo>
                    <a:pt x="2297" y="5198"/>
                  </a:lnTo>
                  <a:lnTo>
                    <a:pt x="2063" y="5294"/>
                  </a:lnTo>
                  <a:lnTo>
                    <a:pt x="1830" y="5377"/>
                  </a:lnTo>
                  <a:lnTo>
                    <a:pt x="1582" y="5445"/>
                  </a:lnTo>
                  <a:lnTo>
                    <a:pt x="1335" y="5514"/>
                  </a:lnTo>
                  <a:lnTo>
                    <a:pt x="1073" y="5569"/>
                  </a:lnTo>
                  <a:lnTo>
                    <a:pt x="826" y="5624"/>
                  </a:lnTo>
                  <a:lnTo>
                    <a:pt x="716" y="5638"/>
                  </a:lnTo>
                  <a:lnTo>
                    <a:pt x="620" y="5679"/>
                  </a:lnTo>
                  <a:lnTo>
                    <a:pt x="510" y="5720"/>
                  </a:lnTo>
                  <a:lnTo>
                    <a:pt x="427" y="5775"/>
                  </a:lnTo>
                  <a:lnTo>
                    <a:pt x="345" y="5844"/>
                  </a:lnTo>
                  <a:lnTo>
                    <a:pt x="262" y="5913"/>
                  </a:lnTo>
                  <a:lnTo>
                    <a:pt x="193" y="5995"/>
                  </a:lnTo>
                  <a:lnTo>
                    <a:pt x="138" y="6092"/>
                  </a:lnTo>
                  <a:lnTo>
                    <a:pt x="97" y="6174"/>
                  </a:lnTo>
                  <a:lnTo>
                    <a:pt x="56" y="6270"/>
                  </a:lnTo>
                  <a:lnTo>
                    <a:pt x="28" y="6380"/>
                  </a:lnTo>
                  <a:lnTo>
                    <a:pt x="1" y="6477"/>
                  </a:lnTo>
                  <a:lnTo>
                    <a:pt x="1" y="6587"/>
                  </a:lnTo>
                  <a:lnTo>
                    <a:pt x="1" y="6697"/>
                  </a:lnTo>
                  <a:lnTo>
                    <a:pt x="28" y="6807"/>
                  </a:lnTo>
                  <a:lnTo>
                    <a:pt x="56" y="6903"/>
                  </a:lnTo>
                  <a:lnTo>
                    <a:pt x="262" y="7522"/>
                  </a:lnTo>
                  <a:lnTo>
                    <a:pt x="331" y="7659"/>
                  </a:lnTo>
                  <a:lnTo>
                    <a:pt x="427" y="7797"/>
                  </a:lnTo>
                  <a:lnTo>
                    <a:pt x="537" y="7907"/>
                  </a:lnTo>
                  <a:lnTo>
                    <a:pt x="661" y="7989"/>
                  </a:lnTo>
                  <a:lnTo>
                    <a:pt x="798" y="8058"/>
                  </a:lnTo>
                  <a:lnTo>
                    <a:pt x="950" y="8099"/>
                  </a:lnTo>
                  <a:lnTo>
                    <a:pt x="1101" y="8113"/>
                  </a:lnTo>
                  <a:lnTo>
                    <a:pt x="1266" y="8099"/>
                  </a:lnTo>
                  <a:lnTo>
                    <a:pt x="2311" y="7907"/>
                  </a:lnTo>
                  <a:lnTo>
                    <a:pt x="1417" y="8374"/>
                  </a:lnTo>
                  <a:lnTo>
                    <a:pt x="1280" y="8470"/>
                  </a:lnTo>
                  <a:lnTo>
                    <a:pt x="1156" y="8580"/>
                  </a:lnTo>
                  <a:lnTo>
                    <a:pt x="1060" y="8718"/>
                  </a:lnTo>
                  <a:lnTo>
                    <a:pt x="991" y="8855"/>
                  </a:lnTo>
                  <a:lnTo>
                    <a:pt x="950" y="9020"/>
                  </a:lnTo>
                  <a:lnTo>
                    <a:pt x="950" y="9172"/>
                  </a:lnTo>
                  <a:lnTo>
                    <a:pt x="963" y="9337"/>
                  </a:lnTo>
                  <a:lnTo>
                    <a:pt x="1005" y="9502"/>
                  </a:lnTo>
                  <a:lnTo>
                    <a:pt x="1568" y="10822"/>
                  </a:lnTo>
                  <a:lnTo>
                    <a:pt x="1651" y="10973"/>
                  </a:lnTo>
                  <a:lnTo>
                    <a:pt x="1761" y="11111"/>
                  </a:lnTo>
                  <a:lnTo>
                    <a:pt x="1885" y="11221"/>
                  </a:lnTo>
                  <a:lnTo>
                    <a:pt x="2022" y="11303"/>
                  </a:lnTo>
                  <a:lnTo>
                    <a:pt x="2187" y="11358"/>
                  </a:lnTo>
                  <a:lnTo>
                    <a:pt x="2352" y="11399"/>
                  </a:lnTo>
                  <a:lnTo>
                    <a:pt x="2517" y="11399"/>
                  </a:lnTo>
                  <a:lnTo>
                    <a:pt x="2696" y="11386"/>
                  </a:lnTo>
                  <a:lnTo>
                    <a:pt x="2930" y="11317"/>
                  </a:lnTo>
                  <a:lnTo>
                    <a:pt x="3163" y="11262"/>
                  </a:lnTo>
                  <a:lnTo>
                    <a:pt x="3397" y="11179"/>
                  </a:lnTo>
                  <a:lnTo>
                    <a:pt x="3631" y="11097"/>
                  </a:lnTo>
                  <a:lnTo>
                    <a:pt x="3851" y="11014"/>
                  </a:lnTo>
                  <a:lnTo>
                    <a:pt x="4071" y="10918"/>
                  </a:lnTo>
                  <a:lnTo>
                    <a:pt x="4291" y="10808"/>
                  </a:lnTo>
                  <a:lnTo>
                    <a:pt x="4511" y="10698"/>
                  </a:lnTo>
                  <a:lnTo>
                    <a:pt x="4731" y="10588"/>
                  </a:lnTo>
                  <a:lnTo>
                    <a:pt x="4937" y="10451"/>
                  </a:lnTo>
                  <a:lnTo>
                    <a:pt x="5130" y="10327"/>
                  </a:lnTo>
                  <a:lnTo>
                    <a:pt x="5336" y="10176"/>
                  </a:lnTo>
                  <a:lnTo>
                    <a:pt x="5529" y="10038"/>
                  </a:lnTo>
                  <a:lnTo>
                    <a:pt x="5721" y="9887"/>
                  </a:lnTo>
                  <a:lnTo>
                    <a:pt x="5900" y="9722"/>
                  </a:lnTo>
                  <a:lnTo>
                    <a:pt x="6079" y="9557"/>
                  </a:lnTo>
                  <a:lnTo>
                    <a:pt x="6244" y="9378"/>
                  </a:lnTo>
                  <a:lnTo>
                    <a:pt x="6409" y="9199"/>
                  </a:lnTo>
                  <a:lnTo>
                    <a:pt x="6574" y="9020"/>
                  </a:lnTo>
                  <a:lnTo>
                    <a:pt x="6725" y="8828"/>
                  </a:lnTo>
                  <a:lnTo>
                    <a:pt x="6876" y="8635"/>
                  </a:lnTo>
                  <a:lnTo>
                    <a:pt x="7014" y="8429"/>
                  </a:lnTo>
                  <a:lnTo>
                    <a:pt x="7151" y="8223"/>
                  </a:lnTo>
                  <a:lnTo>
                    <a:pt x="7275" y="8003"/>
                  </a:lnTo>
                  <a:lnTo>
                    <a:pt x="7399" y="7783"/>
                  </a:lnTo>
                  <a:lnTo>
                    <a:pt x="7509" y="7563"/>
                  </a:lnTo>
                  <a:lnTo>
                    <a:pt x="7619" y="7329"/>
                  </a:lnTo>
                  <a:lnTo>
                    <a:pt x="7715" y="7095"/>
                  </a:lnTo>
                  <a:lnTo>
                    <a:pt x="7797" y="6862"/>
                  </a:lnTo>
                  <a:lnTo>
                    <a:pt x="7880" y="6614"/>
                  </a:lnTo>
                  <a:lnTo>
                    <a:pt x="7962" y="6367"/>
                  </a:lnTo>
                  <a:lnTo>
                    <a:pt x="8017" y="6119"/>
                  </a:lnTo>
                  <a:lnTo>
                    <a:pt x="8114" y="5693"/>
                  </a:lnTo>
                  <a:lnTo>
                    <a:pt x="8169" y="5280"/>
                  </a:lnTo>
                  <a:lnTo>
                    <a:pt x="8196" y="4854"/>
                  </a:lnTo>
                  <a:lnTo>
                    <a:pt x="8210" y="4442"/>
                  </a:lnTo>
                  <a:lnTo>
                    <a:pt x="8196" y="4029"/>
                  </a:lnTo>
                  <a:lnTo>
                    <a:pt x="8155" y="3630"/>
                  </a:lnTo>
                  <a:lnTo>
                    <a:pt x="8100" y="3231"/>
                  </a:lnTo>
                  <a:lnTo>
                    <a:pt x="8004" y="2833"/>
                  </a:lnTo>
                  <a:lnTo>
                    <a:pt x="7907" y="2448"/>
                  </a:lnTo>
                  <a:lnTo>
                    <a:pt x="7770" y="2063"/>
                  </a:lnTo>
                  <a:lnTo>
                    <a:pt x="7619" y="1691"/>
                  </a:lnTo>
                  <a:lnTo>
                    <a:pt x="7454" y="1334"/>
                  </a:lnTo>
                  <a:lnTo>
                    <a:pt x="7261" y="976"/>
                  </a:lnTo>
                  <a:lnTo>
                    <a:pt x="7055" y="633"/>
                  </a:lnTo>
                  <a:lnTo>
                    <a:pt x="6821" y="316"/>
                  </a:lnTo>
                  <a:lnTo>
                    <a:pt x="65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5466250" y="2675275"/>
              <a:ext cx="77700" cy="112775"/>
            </a:xfrm>
            <a:custGeom>
              <a:avLst/>
              <a:gdLst/>
              <a:ahLst/>
              <a:cxnLst/>
              <a:rect l="l" t="t" r="r" b="b"/>
              <a:pathLst>
                <a:path w="3108" h="4511" extrusionOk="0">
                  <a:moveTo>
                    <a:pt x="1513" y="0"/>
                  </a:moveTo>
                  <a:lnTo>
                    <a:pt x="1362" y="14"/>
                  </a:lnTo>
                  <a:lnTo>
                    <a:pt x="1210" y="41"/>
                  </a:lnTo>
                  <a:lnTo>
                    <a:pt x="1059" y="83"/>
                  </a:lnTo>
                  <a:lnTo>
                    <a:pt x="922" y="138"/>
                  </a:lnTo>
                  <a:lnTo>
                    <a:pt x="784" y="206"/>
                  </a:lnTo>
                  <a:lnTo>
                    <a:pt x="660" y="275"/>
                  </a:lnTo>
                  <a:lnTo>
                    <a:pt x="537" y="371"/>
                  </a:lnTo>
                  <a:lnTo>
                    <a:pt x="440" y="468"/>
                  </a:lnTo>
                  <a:lnTo>
                    <a:pt x="330" y="591"/>
                  </a:lnTo>
                  <a:lnTo>
                    <a:pt x="248" y="701"/>
                  </a:lnTo>
                  <a:lnTo>
                    <a:pt x="179" y="839"/>
                  </a:lnTo>
                  <a:lnTo>
                    <a:pt x="110" y="963"/>
                  </a:lnTo>
                  <a:lnTo>
                    <a:pt x="55" y="1114"/>
                  </a:lnTo>
                  <a:lnTo>
                    <a:pt x="28" y="1265"/>
                  </a:lnTo>
                  <a:lnTo>
                    <a:pt x="0" y="1417"/>
                  </a:lnTo>
                  <a:lnTo>
                    <a:pt x="0" y="1568"/>
                  </a:lnTo>
                  <a:lnTo>
                    <a:pt x="28" y="2998"/>
                  </a:lnTo>
                  <a:lnTo>
                    <a:pt x="28" y="3149"/>
                  </a:lnTo>
                  <a:lnTo>
                    <a:pt x="55" y="3300"/>
                  </a:lnTo>
                  <a:lnTo>
                    <a:pt x="97" y="3452"/>
                  </a:lnTo>
                  <a:lnTo>
                    <a:pt x="152" y="3589"/>
                  </a:lnTo>
                  <a:lnTo>
                    <a:pt x="220" y="3727"/>
                  </a:lnTo>
                  <a:lnTo>
                    <a:pt x="303" y="3850"/>
                  </a:lnTo>
                  <a:lnTo>
                    <a:pt x="385" y="3974"/>
                  </a:lnTo>
                  <a:lnTo>
                    <a:pt x="495" y="4084"/>
                  </a:lnTo>
                  <a:lnTo>
                    <a:pt x="605" y="4180"/>
                  </a:lnTo>
                  <a:lnTo>
                    <a:pt x="729" y="4263"/>
                  </a:lnTo>
                  <a:lnTo>
                    <a:pt x="853" y="4345"/>
                  </a:lnTo>
                  <a:lnTo>
                    <a:pt x="990" y="4400"/>
                  </a:lnTo>
                  <a:lnTo>
                    <a:pt x="1128" y="4455"/>
                  </a:lnTo>
                  <a:lnTo>
                    <a:pt x="1279" y="4483"/>
                  </a:lnTo>
                  <a:lnTo>
                    <a:pt x="1430" y="4510"/>
                  </a:lnTo>
                  <a:lnTo>
                    <a:pt x="1595" y="4510"/>
                  </a:lnTo>
                  <a:lnTo>
                    <a:pt x="1747" y="4497"/>
                  </a:lnTo>
                  <a:lnTo>
                    <a:pt x="1898" y="4483"/>
                  </a:lnTo>
                  <a:lnTo>
                    <a:pt x="2049" y="4442"/>
                  </a:lnTo>
                  <a:lnTo>
                    <a:pt x="2187" y="4387"/>
                  </a:lnTo>
                  <a:lnTo>
                    <a:pt x="2324" y="4318"/>
                  </a:lnTo>
                  <a:lnTo>
                    <a:pt x="2448" y="4235"/>
                  </a:lnTo>
                  <a:lnTo>
                    <a:pt x="2572" y="4139"/>
                  </a:lnTo>
                  <a:lnTo>
                    <a:pt x="2668" y="4043"/>
                  </a:lnTo>
                  <a:lnTo>
                    <a:pt x="2778" y="3933"/>
                  </a:lnTo>
                  <a:lnTo>
                    <a:pt x="2860" y="3809"/>
                  </a:lnTo>
                  <a:lnTo>
                    <a:pt x="2929" y="3685"/>
                  </a:lnTo>
                  <a:lnTo>
                    <a:pt x="2998" y="3548"/>
                  </a:lnTo>
                  <a:lnTo>
                    <a:pt x="3039" y="3410"/>
                  </a:lnTo>
                  <a:lnTo>
                    <a:pt x="3080" y="3259"/>
                  </a:lnTo>
                  <a:lnTo>
                    <a:pt x="3108" y="3108"/>
                  </a:lnTo>
                  <a:lnTo>
                    <a:pt x="3108" y="2943"/>
                  </a:lnTo>
                  <a:lnTo>
                    <a:pt x="3080" y="1527"/>
                  </a:lnTo>
                  <a:lnTo>
                    <a:pt x="3080" y="1362"/>
                  </a:lnTo>
                  <a:lnTo>
                    <a:pt x="3053" y="1210"/>
                  </a:lnTo>
                  <a:lnTo>
                    <a:pt x="3012" y="1059"/>
                  </a:lnTo>
                  <a:lnTo>
                    <a:pt x="2957" y="921"/>
                  </a:lnTo>
                  <a:lnTo>
                    <a:pt x="2888" y="784"/>
                  </a:lnTo>
                  <a:lnTo>
                    <a:pt x="2805" y="660"/>
                  </a:lnTo>
                  <a:lnTo>
                    <a:pt x="2723" y="550"/>
                  </a:lnTo>
                  <a:lnTo>
                    <a:pt x="2613" y="440"/>
                  </a:lnTo>
                  <a:lnTo>
                    <a:pt x="2503" y="344"/>
                  </a:lnTo>
                  <a:lnTo>
                    <a:pt x="2379" y="248"/>
                  </a:lnTo>
                  <a:lnTo>
                    <a:pt x="2255" y="179"/>
                  </a:lnTo>
                  <a:lnTo>
                    <a:pt x="2118" y="110"/>
                  </a:lnTo>
                  <a:lnTo>
                    <a:pt x="1980" y="69"/>
                  </a:lnTo>
                  <a:lnTo>
                    <a:pt x="1829" y="28"/>
                  </a:lnTo>
                  <a:lnTo>
                    <a:pt x="1678" y="14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4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5422925" y="2432925"/>
              <a:ext cx="430775" cy="277425"/>
            </a:xfrm>
            <a:custGeom>
              <a:avLst/>
              <a:gdLst/>
              <a:ahLst/>
              <a:cxnLst/>
              <a:rect l="l" t="t" r="r" b="b"/>
              <a:pathLst>
                <a:path w="17231" h="11097" extrusionOk="0">
                  <a:moveTo>
                    <a:pt x="8609" y="0"/>
                  </a:moveTo>
                  <a:lnTo>
                    <a:pt x="8169" y="14"/>
                  </a:lnTo>
                  <a:lnTo>
                    <a:pt x="7729" y="14"/>
                  </a:lnTo>
                  <a:lnTo>
                    <a:pt x="7302" y="41"/>
                  </a:lnTo>
                  <a:lnTo>
                    <a:pt x="6876" y="69"/>
                  </a:lnTo>
                  <a:lnTo>
                    <a:pt x="6464" y="110"/>
                  </a:lnTo>
                  <a:lnTo>
                    <a:pt x="6051" y="165"/>
                  </a:lnTo>
                  <a:lnTo>
                    <a:pt x="5652" y="220"/>
                  </a:lnTo>
                  <a:lnTo>
                    <a:pt x="5253" y="289"/>
                  </a:lnTo>
                  <a:lnTo>
                    <a:pt x="4882" y="371"/>
                  </a:lnTo>
                  <a:lnTo>
                    <a:pt x="4511" y="454"/>
                  </a:lnTo>
                  <a:lnTo>
                    <a:pt x="4140" y="550"/>
                  </a:lnTo>
                  <a:lnTo>
                    <a:pt x="3796" y="646"/>
                  </a:lnTo>
                  <a:lnTo>
                    <a:pt x="3452" y="770"/>
                  </a:lnTo>
                  <a:lnTo>
                    <a:pt x="3136" y="894"/>
                  </a:lnTo>
                  <a:lnTo>
                    <a:pt x="2820" y="1031"/>
                  </a:lnTo>
                  <a:lnTo>
                    <a:pt x="2517" y="1169"/>
                  </a:lnTo>
                  <a:lnTo>
                    <a:pt x="2228" y="1320"/>
                  </a:lnTo>
                  <a:lnTo>
                    <a:pt x="1967" y="1485"/>
                  </a:lnTo>
                  <a:lnTo>
                    <a:pt x="1706" y="1664"/>
                  </a:lnTo>
                  <a:lnTo>
                    <a:pt x="1472" y="1856"/>
                  </a:lnTo>
                  <a:lnTo>
                    <a:pt x="1238" y="2049"/>
                  </a:lnTo>
                  <a:lnTo>
                    <a:pt x="1032" y="2255"/>
                  </a:lnTo>
                  <a:lnTo>
                    <a:pt x="840" y="2475"/>
                  </a:lnTo>
                  <a:lnTo>
                    <a:pt x="675" y="2695"/>
                  </a:lnTo>
                  <a:lnTo>
                    <a:pt x="523" y="2929"/>
                  </a:lnTo>
                  <a:lnTo>
                    <a:pt x="386" y="3176"/>
                  </a:lnTo>
                  <a:lnTo>
                    <a:pt x="262" y="3438"/>
                  </a:lnTo>
                  <a:lnTo>
                    <a:pt x="166" y="3713"/>
                  </a:lnTo>
                  <a:lnTo>
                    <a:pt x="97" y="3988"/>
                  </a:lnTo>
                  <a:lnTo>
                    <a:pt x="42" y="4290"/>
                  </a:lnTo>
                  <a:lnTo>
                    <a:pt x="1" y="4593"/>
                  </a:lnTo>
                  <a:lnTo>
                    <a:pt x="1" y="4909"/>
                  </a:lnTo>
                  <a:lnTo>
                    <a:pt x="1" y="5225"/>
                  </a:lnTo>
                  <a:lnTo>
                    <a:pt x="42" y="5542"/>
                  </a:lnTo>
                  <a:lnTo>
                    <a:pt x="97" y="5844"/>
                  </a:lnTo>
                  <a:lnTo>
                    <a:pt x="166" y="6147"/>
                  </a:lnTo>
                  <a:lnTo>
                    <a:pt x="262" y="6449"/>
                  </a:lnTo>
                  <a:lnTo>
                    <a:pt x="386" y="6738"/>
                  </a:lnTo>
                  <a:lnTo>
                    <a:pt x="523" y="7027"/>
                  </a:lnTo>
                  <a:lnTo>
                    <a:pt x="675" y="7315"/>
                  </a:lnTo>
                  <a:lnTo>
                    <a:pt x="840" y="7590"/>
                  </a:lnTo>
                  <a:lnTo>
                    <a:pt x="1032" y="7852"/>
                  </a:lnTo>
                  <a:lnTo>
                    <a:pt x="1238" y="8113"/>
                  </a:lnTo>
                  <a:lnTo>
                    <a:pt x="1472" y="8360"/>
                  </a:lnTo>
                  <a:lnTo>
                    <a:pt x="1706" y="8608"/>
                  </a:lnTo>
                  <a:lnTo>
                    <a:pt x="1967" y="8842"/>
                  </a:lnTo>
                  <a:lnTo>
                    <a:pt x="2228" y="9062"/>
                  </a:lnTo>
                  <a:lnTo>
                    <a:pt x="2517" y="9282"/>
                  </a:lnTo>
                  <a:lnTo>
                    <a:pt x="2820" y="9488"/>
                  </a:lnTo>
                  <a:lnTo>
                    <a:pt x="3136" y="9680"/>
                  </a:lnTo>
                  <a:lnTo>
                    <a:pt x="3452" y="9859"/>
                  </a:lnTo>
                  <a:lnTo>
                    <a:pt x="3796" y="10038"/>
                  </a:lnTo>
                  <a:lnTo>
                    <a:pt x="4140" y="10189"/>
                  </a:lnTo>
                  <a:lnTo>
                    <a:pt x="4511" y="10340"/>
                  </a:lnTo>
                  <a:lnTo>
                    <a:pt x="4882" y="10478"/>
                  </a:lnTo>
                  <a:lnTo>
                    <a:pt x="5253" y="10602"/>
                  </a:lnTo>
                  <a:lnTo>
                    <a:pt x="5652" y="10712"/>
                  </a:lnTo>
                  <a:lnTo>
                    <a:pt x="6051" y="10808"/>
                  </a:lnTo>
                  <a:lnTo>
                    <a:pt x="6464" y="10890"/>
                  </a:lnTo>
                  <a:lnTo>
                    <a:pt x="6876" y="10959"/>
                  </a:lnTo>
                  <a:lnTo>
                    <a:pt x="7302" y="11014"/>
                  </a:lnTo>
                  <a:lnTo>
                    <a:pt x="7729" y="11056"/>
                  </a:lnTo>
                  <a:lnTo>
                    <a:pt x="8169" y="11083"/>
                  </a:lnTo>
                  <a:lnTo>
                    <a:pt x="8609" y="11097"/>
                  </a:lnTo>
                  <a:lnTo>
                    <a:pt x="9049" y="11083"/>
                  </a:lnTo>
                  <a:lnTo>
                    <a:pt x="9489" y="11056"/>
                  </a:lnTo>
                  <a:lnTo>
                    <a:pt x="9929" y="11014"/>
                  </a:lnTo>
                  <a:lnTo>
                    <a:pt x="10355" y="10959"/>
                  </a:lnTo>
                  <a:lnTo>
                    <a:pt x="10767" y="10890"/>
                  </a:lnTo>
                  <a:lnTo>
                    <a:pt x="11180" y="10808"/>
                  </a:lnTo>
                  <a:lnTo>
                    <a:pt x="11579" y="10712"/>
                  </a:lnTo>
                  <a:lnTo>
                    <a:pt x="11964" y="10602"/>
                  </a:lnTo>
                  <a:lnTo>
                    <a:pt x="12349" y="10478"/>
                  </a:lnTo>
                  <a:lnTo>
                    <a:pt x="12720" y="10340"/>
                  </a:lnTo>
                  <a:lnTo>
                    <a:pt x="13078" y="10189"/>
                  </a:lnTo>
                  <a:lnTo>
                    <a:pt x="13435" y="10038"/>
                  </a:lnTo>
                  <a:lnTo>
                    <a:pt x="13765" y="9859"/>
                  </a:lnTo>
                  <a:lnTo>
                    <a:pt x="14095" y="9680"/>
                  </a:lnTo>
                  <a:lnTo>
                    <a:pt x="14411" y="9488"/>
                  </a:lnTo>
                  <a:lnTo>
                    <a:pt x="14700" y="9282"/>
                  </a:lnTo>
                  <a:lnTo>
                    <a:pt x="14989" y="9062"/>
                  </a:lnTo>
                  <a:lnTo>
                    <a:pt x="15264" y="8842"/>
                  </a:lnTo>
                  <a:lnTo>
                    <a:pt x="15511" y="8608"/>
                  </a:lnTo>
                  <a:lnTo>
                    <a:pt x="15759" y="8360"/>
                  </a:lnTo>
                  <a:lnTo>
                    <a:pt x="15979" y="8113"/>
                  </a:lnTo>
                  <a:lnTo>
                    <a:pt x="16185" y="7852"/>
                  </a:lnTo>
                  <a:lnTo>
                    <a:pt x="16378" y="7590"/>
                  </a:lnTo>
                  <a:lnTo>
                    <a:pt x="16556" y="7315"/>
                  </a:lnTo>
                  <a:lnTo>
                    <a:pt x="16708" y="7027"/>
                  </a:lnTo>
                  <a:lnTo>
                    <a:pt x="16845" y="6738"/>
                  </a:lnTo>
                  <a:lnTo>
                    <a:pt x="16955" y="6449"/>
                  </a:lnTo>
                  <a:lnTo>
                    <a:pt x="17051" y="6147"/>
                  </a:lnTo>
                  <a:lnTo>
                    <a:pt x="17134" y="5844"/>
                  </a:lnTo>
                  <a:lnTo>
                    <a:pt x="17189" y="5542"/>
                  </a:lnTo>
                  <a:lnTo>
                    <a:pt x="17216" y="5225"/>
                  </a:lnTo>
                  <a:lnTo>
                    <a:pt x="17230" y="4909"/>
                  </a:lnTo>
                  <a:lnTo>
                    <a:pt x="17216" y="4593"/>
                  </a:lnTo>
                  <a:lnTo>
                    <a:pt x="17189" y="4290"/>
                  </a:lnTo>
                  <a:lnTo>
                    <a:pt x="17134" y="3988"/>
                  </a:lnTo>
                  <a:lnTo>
                    <a:pt x="17051" y="3713"/>
                  </a:lnTo>
                  <a:lnTo>
                    <a:pt x="16955" y="3438"/>
                  </a:lnTo>
                  <a:lnTo>
                    <a:pt x="16845" y="3176"/>
                  </a:lnTo>
                  <a:lnTo>
                    <a:pt x="16708" y="2929"/>
                  </a:lnTo>
                  <a:lnTo>
                    <a:pt x="16556" y="2695"/>
                  </a:lnTo>
                  <a:lnTo>
                    <a:pt x="16378" y="2475"/>
                  </a:lnTo>
                  <a:lnTo>
                    <a:pt x="16185" y="2255"/>
                  </a:lnTo>
                  <a:lnTo>
                    <a:pt x="15979" y="2049"/>
                  </a:lnTo>
                  <a:lnTo>
                    <a:pt x="15759" y="1856"/>
                  </a:lnTo>
                  <a:lnTo>
                    <a:pt x="15511" y="1664"/>
                  </a:lnTo>
                  <a:lnTo>
                    <a:pt x="15264" y="1485"/>
                  </a:lnTo>
                  <a:lnTo>
                    <a:pt x="14989" y="1320"/>
                  </a:lnTo>
                  <a:lnTo>
                    <a:pt x="14700" y="1169"/>
                  </a:lnTo>
                  <a:lnTo>
                    <a:pt x="14411" y="1031"/>
                  </a:lnTo>
                  <a:lnTo>
                    <a:pt x="14095" y="894"/>
                  </a:lnTo>
                  <a:lnTo>
                    <a:pt x="13765" y="770"/>
                  </a:lnTo>
                  <a:lnTo>
                    <a:pt x="13435" y="646"/>
                  </a:lnTo>
                  <a:lnTo>
                    <a:pt x="13078" y="550"/>
                  </a:lnTo>
                  <a:lnTo>
                    <a:pt x="12720" y="454"/>
                  </a:lnTo>
                  <a:lnTo>
                    <a:pt x="12349" y="371"/>
                  </a:lnTo>
                  <a:lnTo>
                    <a:pt x="11964" y="289"/>
                  </a:lnTo>
                  <a:lnTo>
                    <a:pt x="11579" y="220"/>
                  </a:lnTo>
                  <a:lnTo>
                    <a:pt x="11180" y="165"/>
                  </a:lnTo>
                  <a:lnTo>
                    <a:pt x="10767" y="110"/>
                  </a:lnTo>
                  <a:lnTo>
                    <a:pt x="10355" y="69"/>
                  </a:lnTo>
                  <a:lnTo>
                    <a:pt x="9929" y="41"/>
                  </a:lnTo>
                  <a:lnTo>
                    <a:pt x="9489" y="14"/>
                  </a:lnTo>
                  <a:lnTo>
                    <a:pt x="9049" y="14"/>
                  </a:lnTo>
                  <a:lnTo>
                    <a:pt x="8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5405400" y="2738175"/>
              <a:ext cx="121725" cy="121725"/>
            </a:xfrm>
            <a:custGeom>
              <a:avLst/>
              <a:gdLst/>
              <a:ahLst/>
              <a:cxnLst/>
              <a:rect l="l" t="t" r="r" b="b"/>
              <a:pathLst>
                <a:path w="4869" h="4869" extrusionOk="0">
                  <a:moveTo>
                    <a:pt x="2434" y="1"/>
                  </a:moveTo>
                  <a:lnTo>
                    <a:pt x="2187" y="14"/>
                  </a:lnTo>
                  <a:lnTo>
                    <a:pt x="1939" y="56"/>
                  </a:lnTo>
                  <a:lnTo>
                    <a:pt x="1706" y="111"/>
                  </a:lnTo>
                  <a:lnTo>
                    <a:pt x="1486" y="193"/>
                  </a:lnTo>
                  <a:lnTo>
                    <a:pt x="1279" y="303"/>
                  </a:lnTo>
                  <a:lnTo>
                    <a:pt x="1073" y="427"/>
                  </a:lnTo>
                  <a:lnTo>
                    <a:pt x="881" y="564"/>
                  </a:lnTo>
                  <a:lnTo>
                    <a:pt x="716" y="716"/>
                  </a:lnTo>
                  <a:lnTo>
                    <a:pt x="551" y="894"/>
                  </a:lnTo>
                  <a:lnTo>
                    <a:pt x="413" y="1087"/>
                  </a:lnTo>
                  <a:lnTo>
                    <a:pt x="289" y="1279"/>
                  </a:lnTo>
                  <a:lnTo>
                    <a:pt x="193" y="1499"/>
                  </a:lnTo>
                  <a:lnTo>
                    <a:pt x="110" y="1719"/>
                  </a:lnTo>
                  <a:lnTo>
                    <a:pt x="55" y="1953"/>
                  </a:lnTo>
                  <a:lnTo>
                    <a:pt x="14" y="2187"/>
                  </a:lnTo>
                  <a:lnTo>
                    <a:pt x="0" y="2434"/>
                  </a:lnTo>
                  <a:lnTo>
                    <a:pt x="14" y="2696"/>
                  </a:lnTo>
                  <a:lnTo>
                    <a:pt x="55" y="2929"/>
                  </a:lnTo>
                  <a:lnTo>
                    <a:pt x="110" y="3163"/>
                  </a:lnTo>
                  <a:lnTo>
                    <a:pt x="193" y="3383"/>
                  </a:lnTo>
                  <a:lnTo>
                    <a:pt x="289" y="3603"/>
                  </a:lnTo>
                  <a:lnTo>
                    <a:pt x="413" y="3796"/>
                  </a:lnTo>
                  <a:lnTo>
                    <a:pt x="551" y="3988"/>
                  </a:lnTo>
                  <a:lnTo>
                    <a:pt x="716" y="4167"/>
                  </a:lnTo>
                  <a:lnTo>
                    <a:pt x="881" y="4318"/>
                  </a:lnTo>
                  <a:lnTo>
                    <a:pt x="1073" y="4456"/>
                  </a:lnTo>
                  <a:lnTo>
                    <a:pt x="1279" y="4579"/>
                  </a:lnTo>
                  <a:lnTo>
                    <a:pt x="1486" y="4676"/>
                  </a:lnTo>
                  <a:lnTo>
                    <a:pt x="1706" y="4758"/>
                  </a:lnTo>
                  <a:lnTo>
                    <a:pt x="1939" y="4827"/>
                  </a:lnTo>
                  <a:lnTo>
                    <a:pt x="2187" y="4854"/>
                  </a:lnTo>
                  <a:lnTo>
                    <a:pt x="2434" y="4868"/>
                  </a:lnTo>
                  <a:lnTo>
                    <a:pt x="2682" y="4854"/>
                  </a:lnTo>
                  <a:lnTo>
                    <a:pt x="2929" y="4827"/>
                  </a:lnTo>
                  <a:lnTo>
                    <a:pt x="3163" y="4758"/>
                  </a:lnTo>
                  <a:lnTo>
                    <a:pt x="3383" y="4676"/>
                  </a:lnTo>
                  <a:lnTo>
                    <a:pt x="3589" y="4579"/>
                  </a:lnTo>
                  <a:lnTo>
                    <a:pt x="3796" y="4456"/>
                  </a:lnTo>
                  <a:lnTo>
                    <a:pt x="3988" y="4318"/>
                  </a:lnTo>
                  <a:lnTo>
                    <a:pt x="4153" y="4167"/>
                  </a:lnTo>
                  <a:lnTo>
                    <a:pt x="4318" y="3988"/>
                  </a:lnTo>
                  <a:lnTo>
                    <a:pt x="4456" y="3796"/>
                  </a:lnTo>
                  <a:lnTo>
                    <a:pt x="4579" y="3603"/>
                  </a:lnTo>
                  <a:lnTo>
                    <a:pt x="4676" y="3383"/>
                  </a:lnTo>
                  <a:lnTo>
                    <a:pt x="4758" y="3163"/>
                  </a:lnTo>
                  <a:lnTo>
                    <a:pt x="4813" y="2929"/>
                  </a:lnTo>
                  <a:lnTo>
                    <a:pt x="4854" y="2696"/>
                  </a:lnTo>
                  <a:lnTo>
                    <a:pt x="4868" y="2434"/>
                  </a:lnTo>
                  <a:lnTo>
                    <a:pt x="4854" y="2187"/>
                  </a:lnTo>
                  <a:lnTo>
                    <a:pt x="4813" y="1953"/>
                  </a:lnTo>
                  <a:lnTo>
                    <a:pt x="4758" y="1719"/>
                  </a:lnTo>
                  <a:lnTo>
                    <a:pt x="4676" y="1499"/>
                  </a:lnTo>
                  <a:lnTo>
                    <a:pt x="4579" y="1279"/>
                  </a:lnTo>
                  <a:lnTo>
                    <a:pt x="4456" y="1087"/>
                  </a:lnTo>
                  <a:lnTo>
                    <a:pt x="4318" y="894"/>
                  </a:lnTo>
                  <a:lnTo>
                    <a:pt x="4153" y="716"/>
                  </a:lnTo>
                  <a:lnTo>
                    <a:pt x="3988" y="564"/>
                  </a:lnTo>
                  <a:lnTo>
                    <a:pt x="3796" y="427"/>
                  </a:lnTo>
                  <a:lnTo>
                    <a:pt x="3589" y="303"/>
                  </a:lnTo>
                  <a:lnTo>
                    <a:pt x="3383" y="193"/>
                  </a:lnTo>
                  <a:lnTo>
                    <a:pt x="3163" y="111"/>
                  </a:lnTo>
                  <a:lnTo>
                    <a:pt x="2929" y="56"/>
                  </a:lnTo>
                  <a:lnTo>
                    <a:pt x="2682" y="14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rgbClr val="DD9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5430850" y="2558725"/>
              <a:ext cx="410125" cy="480625"/>
            </a:xfrm>
            <a:custGeom>
              <a:avLst/>
              <a:gdLst/>
              <a:ahLst/>
              <a:cxnLst/>
              <a:rect l="l" t="t" r="r" b="b"/>
              <a:pathLst>
                <a:path w="16405" h="19225" extrusionOk="0">
                  <a:moveTo>
                    <a:pt x="0" y="1"/>
                  </a:moveTo>
                  <a:lnTo>
                    <a:pt x="0" y="12803"/>
                  </a:lnTo>
                  <a:lnTo>
                    <a:pt x="0" y="13133"/>
                  </a:lnTo>
                  <a:lnTo>
                    <a:pt x="28" y="13449"/>
                  </a:lnTo>
                  <a:lnTo>
                    <a:pt x="69" y="13779"/>
                  </a:lnTo>
                  <a:lnTo>
                    <a:pt x="124" y="14095"/>
                  </a:lnTo>
                  <a:lnTo>
                    <a:pt x="206" y="14398"/>
                  </a:lnTo>
                  <a:lnTo>
                    <a:pt x="289" y="14714"/>
                  </a:lnTo>
                  <a:lnTo>
                    <a:pt x="385" y="15003"/>
                  </a:lnTo>
                  <a:lnTo>
                    <a:pt x="509" y="15305"/>
                  </a:lnTo>
                  <a:lnTo>
                    <a:pt x="633" y="15580"/>
                  </a:lnTo>
                  <a:lnTo>
                    <a:pt x="770" y="15869"/>
                  </a:lnTo>
                  <a:lnTo>
                    <a:pt x="935" y="16130"/>
                  </a:lnTo>
                  <a:lnTo>
                    <a:pt x="1100" y="16391"/>
                  </a:lnTo>
                  <a:lnTo>
                    <a:pt x="1279" y="16639"/>
                  </a:lnTo>
                  <a:lnTo>
                    <a:pt x="1471" y="16886"/>
                  </a:lnTo>
                  <a:lnTo>
                    <a:pt x="1664" y="17120"/>
                  </a:lnTo>
                  <a:lnTo>
                    <a:pt x="1884" y="17340"/>
                  </a:lnTo>
                  <a:lnTo>
                    <a:pt x="2104" y="17560"/>
                  </a:lnTo>
                  <a:lnTo>
                    <a:pt x="2338" y="17766"/>
                  </a:lnTo>
                  <a:lnTo>
                    <a:pt x="2585" y="17945"/>
                  </a:lnTo>
                  <a:lnTo>
                    <a:pt x="2833" y="18138"/>
                  </a:lnTo>
                  <a:lnTo>
                    <a:pt x="3094" y="18303"/>
                  </a:lnTo>
                  <a:lnTo>
                    <a:pt x="3369" y="18454"/>
                  </a:lnTo>
                  <a:lnTo>
                    <a:pt x="3644" y="18591"/>
                  </a:lnTo>
                  <a:lnTo>
                    <a:pt x="3933" y="18729"/>
                  </a:lnTo>
                  <a:lnTo>
                    <a:pt x="4221" y="18839"/>
                  </a:lnTo>
                  <a:lnTo>
                    <a:pt x="4524" y="18935"/>
                  </a:lnTo>
                  <a:lnTo>
                    <a:pt x="4826" y="19032"/>
                  </a:lnTo>
                  <a:lnTo>
                    <a:pt x="5129" y="19100"/>
                  </a:lnTo>
                  <a:lnTo>
                    <a:pt x="5445" y="19155"/>
                  </a:lnTo>
                  <a:lnTo>
                    <a:pt x="5775" y="19197"/>
                  </a:lnTo>
                  <a:lnTo>
                    <a:pt x="6105" y="19224"/>
                  </a:lnTo>
                  <a:lnTo>
                    <a:pt x="6435" y="19224"/>
                  </a:lnTo>
                  <a:lnTo>
                    <a:pt x="6944" y="19210"/>
                  </a:lnTo>
                  <a:lnTo>
                    <a:pt x="7453" y="19183"/>
                  </a:lnTo>
                  <a:lnTo>
                    <a:pt x="7948" y="19114"/>
                  </a:lnTo>
                  <a:lnTo>
                    <a:pt x="8443" y="19032"/>
                  </a:lnTo>
                  <a:lnTo>
                    <a:pt x="8924" y="18922"/>
                  </a:lnTo>
                  <a:lnTo>
                    <a:pt x="9392" y="18784"/>
                  </a:lnTo>
                  <a:lnTo>
                    <a:pt x="9859" y="18619"/>
                  </a:lnTo>
                  <a:lnTo>
                    <a:pt x="10313" y="18440"/>
                  </a:lnTo>
                  <a:lnTo>
                    <a:pt x="10753" y="18248"/>
                  </a:lnTo>
                  <a:lnTo>
                    <a:pt x="11179" y="18028"/>
                  </a:lnTo>
                  <a:lnTo>
                    <a:pt x="11605" y="17780"/>
                  </a:lnTo>
                  <a:lnTo>
                    <a:pt x="12004" y="17533"/>
                  </a:lnTo>
                  <a:lnTo>
                    <a:pt x="12403" y="17244"/>
                  </a:lnTo>
                  <a:lnTo>
                    <a:pt x="12774" y="16955"/>
                  </a:lnTo>
                  <a:lnTo>
                    <a:pt x="13132" y="16639"/>
                  </a:lnTo>
                  <a:lnTo>
                    <a:pt x="13489" y="16309"/>
                  </a:lnTo>
                  <a:lnTo>
                    <a:pt x="13819" y="15965"/>
                  </a:lnTo>
                  <a:lnTo>
                    <a:pt x="14122" y="15608"/>
                  </a:lnTo>
                  <a:lnTo>
                    <a:pt x="14424" y="15223"/>
                  </a:lnTo>
                  <a:lnTo>
                    <a:pt x="14699" y="14838"/>
                  </a:lnTo>
                  <a:lnTo>
                    <a:pt x="14961" y="14425"/>
                  </a:lnTo>
                  <a:lnTo>
                    <a:pt x="15194" y="14013"/>
                  </a:lnTo>
                  <a:lnTo>
                    <a:pt x="15414" y="13586"/>
                  </a:lnTo>
                  <a:lnTo>
                    <a:pt x="15621" y="13146"/>
                  </a:lnTo>
                  <a:lnTo>
                    <a:pt x="15799" y="12693"/>
                  </a:lnTo>
                  <a:lnTo>
                    <a:pt x="15951" y="12225"/>
                  </a:lnTo>
                  <a:lnTo>
                    <a:pt x="16088" y="11744"/>
                  </a:lnTo>
                  <a:lnTo>
                    <a:pt x="16198" y="11262"/>
                  </a:lnTo>
                  <a:lnTo>
                    <a:pt x="16294" y="10781"/>
                  </a:lnTo>
                  <a:lnTo>
                    <a:pt x="16349" y="10272"/>
                  </a:lnTo>
                  <a:lnTo>
                    <a:pt x="16391" y="9777"/>
                  </a:lnTo>
                  <a:lnTo>
                    <a:pt x="16404" y="9255"/>
                  </a:lnTo>
                  <a:lnTo>
                    <a:pt x="16404" y="1"/>
                  </a:lnTo>
                  <a:close/>
                </a:path>
              </a:pathLst>
            </a:custGeom>
            <a:solidFill>
              <a:srgbClr val="FFBE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5491675" y="2871900"/>
              <a:ext cx="132375" cy="56400"/>
            </a:xfrm>
            <a:custGeom>
              <a:avLst/>
              <a:gdLst/>
              <a:ahLst/>
              <a:cxnLst/>
              <a:rect l="l" t="t" r="r" b="b"/>
              <a:pathLst>
                <a:path w="5295" h="2256" extrusionOk="0">
                  <a:moveTo>
                    <a:pt x="4979" y="1"/>
                  </a:moveTo>
                  <a:lnTo>
                    <a:pt x="317" y="28"/>
                  </a:lnTo>
                  <a:lnTo>
                    <a:pt x="221" y="42"/>
                  </a:lnTo>
                  <a:lnTo>
                    <a:pt x="152" y="69"/>
                  </a:lnTo>
                  <a:lnTo>
                    <a:pt x="83" y="138"/>
                  </a:lnTo>
                  <a:lnTo>
                    <a:pt x="42" y="207"/>
                  </a:lnTo>
                  <a:lnTo>
                    <a:pt x="15" y="289"/>
                  </a:lnTo>
                  <a:lnTo>
                    <a:pt x="1" y="386"/>
                  </a:lnTo>
                  <a:lnTo>
                    <a:pt x="15" y="482"/>
                  </a:lnTo>
                  <a:lnTo>
                    <a:pt x="42" y="564"/>
                  </a:lnTo>
                  <a:lnTo>
                    <a:pt x="152" y="757"/>
                  </a:lnTo>
                  <a:lnTo>
                    <a:pt x="262" y="936"/>
                  </a:lnTo>
                  <a:lnTo>
                    <a:pt x="386" y="1101"/>
                  </a:lnTo>
                  <a:lnTo>
                    <a:pt x="523" y="1266"/>
                  </a:lnTo>
                  <a:lnTo>
                    <a:pt x="661" y="1403"/>
                  </a:lnTo>
                  <a:lnTo>
                    <a:pt x="812" y="1541"/>
                  </a:lnTo>
                  <a:lnTo>
                    <a:pt x="977" y="1678"/>
                  </a:lnTo>
                  <a:lnTo>
                    <a:pt x="1128" y="1788"/>
                  </a:lnTo>
                  <a:lnTo>
                    <a:pt x="1307" y="1898"/>
                  </a:lnTo>
                  <a:lnTo>
                    <a:pt x="1486" y="1981"/>
                  </a:lnTo>
                  <a:lnTo>
                    <a:pt x="1665" y="2063"/>
                  </a:lnTo>
                  <a:lnTo>
                    <a:pt x="1857" y="2132"/>
                  </a:lnTo>
                  <a:lnTo>
                    <a:pt x="2050" y="2187"/>
                  </a:lnTo>
                  <a:lnTo>
                    <a:pt x="2242" y="2214"/>
                  </a:lnTo>
                  <a:lnTo>
                    <a:pt x="2448" y="2242"/>
                  </a:lnTo>
                  <a:lnTo>
                    <a:pt x="2655" y="2256"/>
                  </a:lnTo>
                  <a:lnTo>
                    <a:pt x="2861" y="2242"/>
                  </a:lnTo>
                  <a:lnTo>
                    <a:pt x="3067" y="2214"/>
                  </a:lnTo>
                  <a:lnTo>
                    <a:pt x="3260" y="2173"/>
                  </a:lnTo>
                  <a:lnTo>
                    <a:pt x="3452" y="2118"/>
                  </a:lnTo>
                  <a:lnTo>
                    <a:pt x="3645" y="2049"/>
                  </a:lnTo>
                  <a:lnTo>
                    <a:pt x="3824" y="1981"/>
                  </a:lnTo>
                  <a:lnTo>
                    <a:pt x="4002" y="1884"/>
                  </a:lnTo>
                  <a:lnTo>
                    <a:pt x="4167" y="1774"/>
                  </a:lnTo>
                  <a:lnTo>
                    <a:pt x="4332" y="1651"/>
                  </a:lnTo>
                  <a:lnTo>
                    <a:pt x="4484" y="1527"/>
                  </a:lnTo>
                  <a:lnTo>
                    <a:pt x="4635" y="1389"/>
                  </a:lnTo>
                  <a:lnTo>
                    <a:pt x="4772" y="1238"/>
                  </a:lnTo>
                  <a:lnTo>
                    <a:pt x="4910" y="1073"/>
                  </a:lnTo>
                  <a:lnTo>
                    <a:pt x="5034" y="908"/>
                  </a:lnTo>
                  <a:lnTo>
                    <a:pt x="5144" y="729"/>
                  </a:lnTo>
                  <a:lnTo>
                    <a:pt x="5240" y="537"/>
                  </a:lnTo>
                  <a:lnTo>
                    <a:pt x="5281" y="454"/>
                  </a:lnTo>
                  <a:lnTo>
                    <a:pt x="5295" y="358"/>
                  </a:lnTo>
                  <a:lnTo>
                    <a:pt x="5281" y="262"/>
                  </a:lnTo>
                  <a:lnTo>
                    <a:pt x="5254" y="179"/>
                  </a:lnTo>
                  <a:lnTo>
                    <a:pt x="5199" y="97"/>
                  </a:lnTo>
                  <a:lnTo>
                    <a:pt x="5130" y="42"/>
                  </a:lnTo>
                  <a:lnTo>
                    <a:pt x="5061" y="14"/>
                  </a:lnTo>
                  <a:lnTo>
                    <a:pt x="49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5504750" y="2890475"/>
              <a:ext cx="106250" cy="121700"/>
            </a:xfrm>
            <a:custGeom>
              <a:avLst/>
              <a:gdLst/>
              <a:ahLst/>
              <a:cxnLst/>
              <a:rect l="l" t="t" r="r" b="b"/>
              <a:pathLst>
                <a:path w="4250" h="4868" extrusionOk="0">
                  <a:moveTo>
                    <a:pt x="2118" y="0"/>
                  </a:moveTo>
                  <a:lnTo>
                    <a:pt x="1898" y="14"/>
                  </a:lnTo>
                  <a:lnTo>
                    <a:pt x="1692" y="55"/>
                  </a:lnTo>
                  <a:lnTo>
                    <a:pt x="1485" y="110"/>
                  </a:lnTo>
                  <a:lnTo>
                    <a:pt x="1293" y="193"/>
                  </a:lnTo>
                  <a:lnTo>
                    <a:pt x="1114" y="289"/>
                  </a:lnTo>
                  <a:lnTo>
                    <a:pt x="935" y="413"/>
                  </a:lnTo>
                  <a:lnTo>
                    <a:pt x="770" y="550"/>
                  </a:lnTo>
                  <a:lnTo>
                    <a:pt x="619" y="715"/>
                  </a:lnTo>
                  <a:lnTo>
                    <a:pt x="482" y="880"/>
                  </a:lnTo>
                  <a:lnTo>
                    <a:pt x="358" y="1073"/>
                  </a:lnTo>
                  <a:lnTo>
                    <a:pt x="248" y="1279"/>
                  </a:lnTo>
                  <a:lnTo>
                    <a:pt x="165" y="1485"/>
                  </a:lnTo>
                  <a:lnTo>
                    <a:pt x="97" y="1719"/>
                  </a:lnTo>
                  <a:lnTo>
                    <a:pt x="42" y="1939"/>
                  </a:lnTo>
                  <a:lnTo>
                    <a:pt x="0" y="2186"/>
                  </a:lnTo>
                  <a:lnTo>
                    <a:pt x="0" y="2434"/>
                  </a:lnTo>
                  <a:lnTo>
                    <a:pt x="0" y="2681"/>
                  </a:lnTo>
                  <a:lnTo>
                    <a:pt x="42" y="2929"/>
                  </a:lnTo>
                  <a:lnTo>
                    <a:pt x="97" y="3163"/>
                  </a:lnTo>
                  <a:lnTo>
                    <a:pt x="165" y="3383"/>
                  </a:lnTo>
                  <a:lnTo>
                    <a:pt x="248" y="3603"/>
                  </a:lnTo>
                  <a:lnTo>
                    <a:pt x="358" y="3795"/>
                  </a:lnTo>
                  <a:lnTo>
                    <a:pt x="482" y="3988"/>
                  </a:lnTo>
                  <a:lnTo>
                    <a:pt x="619" y="4166"/>
                  </a:lnTo>
                  <a:lnTo>
                    <a:pt x="770" y="4318"/>
                  </a:lnTo>
                  <a:lnTo>
                    <a:pt x="935" y="4455"/>
                  </a:lnTo>
                  <a:lnTo>
                    <a:pt x="1114" y="4579"/>
                  </a:lnTo>
                  <a:lnTo>
                    <a:pt x="1293" y="4675"/>
                  </a:lnTo>
                  <a:lnTo>
                    <a:pt x="1485" y="4758"/>
                  </a:lnTo>
                  <a:lnTo>
                    <a:pt x="1692" y="4826"/>
                  </a:lnTo>
                  <a:lnTo>
                    <a:pt x="1898" y="4868"/>
                  </a:lnTo>
                  <a:lnTo>
                    <a:pt x="2338" y="4868"/>
                  </a:lnTo>
                  <a:lnTo>
                    <a:pt x="2558" y="4826"/>
                  </a:lnTo>
                  <a:lnTo>
                    <a:pt x="2751" y="4758"/>
                  </a:lnTo>
                  <a:lnTo>
                    <a:pt x="2957" y="4675"/>
                  </a:lnTo>
                  <a:lnTo>
                    <a:pt x="3136" y="4579"/>
                  </a:lnTo>
                  <a:lnTo>
                    <a:pt x="3314" y="4455"/>
                  </a:lnTo>
                  <a:lnTo>
                    <a:pt x="3479" y="4318"/>
                  </a:lnTo>
                  <a:lnTo>
                    <a:pt x="3631" y="4166"/>
                  </a:lnTo>
                  <a:lnTo>
                    <a:pt x="3768" y="3988"/>
                  </a:lnTo>
                  <a:lnTo>
                    <a:pt x="3892" y="3795"/>
                  </a:lnTo>
                  <a:lnTo>
                    <a:pt x="3988" y="3603"/>
                  </a:lnTo>
                  <a:lnTo>
                    <a:pt x="4084" y="3383"/>
                  </a:lnTo>
                  <a:lnTo>
                    <a:pt x="4153" y="3163"/>
                  </a:lnTo>
                  <a:lnTo>
                    <a:pt x="4208" y="2929"/>
                  </a:lnTo>
                  <a:lnTo>
                    <a:pt x="4236" y="2681"/>
                  </a:lnTo>
                  <a:lnTo>
                    <a:pt x="4249" y="2434"/>
                  </a:lnTo>
                  <a:lnTo>
                    <a:pt x="4236" y="2186"/>
                  </a:lnTo>
                  <a:lnTo>
                    <a:pt x="4208" y="1939"/>
                  </a:lnTo>
                  <a:lnTo>
                    <a:pt x="4153" y="1719"/>
                  </a:lnTo>
                  <a:lnTo>
                    <a:pt x="4084" y="1485"/>
                  </a:lnTo>
                  <a:lnTo>
                    <a:pt x="3988" y="1279"/>
                  </a:lnTo>
                  <a:lnTo>
                    <a:pt x="3892" y="1073"/>
                  </a:lnTo>
                  <a:lnTo>
                    <a:pt x="3768" y="880"/>
                  </a:lnTo>
                  <a:lnTo>
                    <a:pt x="3631" y="715"/>
                  </a:lnTo>
                  <a:lnTo>
                    <a:pt x="3479" y="550"/>
                  </a:lnTo>
                  <a:lnTo>
                    <a:pt x="3314" y="413"/>
                  </a:lnTo>
                  <a:lnTo>
                    <a:pt x="3136" y="289"/>
                  </a:lnTo>
                  <a:lnTo>
                    <a:pt x="2957" y="193"/>
                  </a:lnTo>
                  <a:lnTo>
                    <a:pt x="2751" y="110"/>
                  </a:lnTo>
                  <a:lnTo>
                    <a:pt x="2558" y="55"/>
                  </a:lnTo>
                  <a:lnTo>
                    <a:pt x="2338" y="14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5623700" y="2489300"/>
              <a:ext cx="242375" cy="271600"/>
            </a:xfrm>
            <a:custGeom>
              <a:avLst/>
              <a:gdLst/>
              <a:ahLst/>
              <a:cxnLst/>
              <a:rect l="l" t="t" r="r" b="b"/>
              <a:pathLst>
                <a:path w="9695" h="10864" extrusionOk="0">
                  <a:moveTo>
                    <a:pt x="4538" y="0"/>
                  </a:moveTo>
                  <a:lnTo>
                    <a:pt x="4153" y="14"/>
                  </a:lnTo>
                  <a:lnTo>
                    <a:pt x="3754" y="55"/>
                  </a:lnTo>
                  <a:lnTo>
                    <a:pt x="3355" y="124"/>
                  </a:lnTo>
                  <a:lnTo>
                    <a:pt x="2956" y="234"/>
                  </a:lnTo>
                  <a:lnTo>
                    <a:pt x="2558" y="358"/>
                  </a:lnTo>
                  <a:lnTo>
                    <a:pt x="2186" y="509"/>
                  </a:lnTo>
                  <a:lnTo>
                    <a:pt x="1815" y="688"/>
                  </a:lnTo>
                  <a:lnTo>
                    <a:pt x="1471" y="880"/>
                  </a:lnTo>
                  <a:lnTo>
                    <a:pt x="1306" y="990"/>
                  </a:lnTo>
                  <a:lnTo>
                    <a:pt x="1155" y="1114"/>
                  </a:lnTo>
                  <a:lnTo>
                    <a:pt x="1004" y="1224"/>
                  </a:lnTo>
                  <a:lnTo>
                    <a:pt x="866" y="1361"/>
                  </a:lnTo>
                  <a:lnTo>
                    <a:pt x="729" y="1485"/>
                  </a:lnTo>
                  <a:lnTo>
                    <a:pt x="605" y="1623"/>
                  </a:lnTo>
                  <a:lnTo>
                    <a:pt x="495" y="1774"/>
                  </a:lnTo>
                  <a:lnTo>
                    <a:pt x="385" y="1925"/>
                  </a:lnTo>
                  <a:lnTo>
                    <a:pt x="303" y="2076"/>
                  </a:lnTo>
                  <a:lnTo>
                    <a:pt x="220" y="2228"/>
                  </a:lnTo>
                  <a:lnTo>
                    <a:pt x="151" y="2393"/>
                  </a:lnTo>
                  <a:lnTo>
                    <a:pt x="96" y="2572"/>
                  </a:lnTo>
                  <a:lnTo>
                    <a:pt x="55" y="2737"/>
                  </a:lnTo>
                  <a:lnTo>
                    <a:pt x="28" y="2915"/>
                  </a:lnTo>
                  <a:lnTo>
                    <a:pt x="0" y="3108"/>
                  </a:lnTo>
                  <a:lnTo>
                    <a:pt x="14" y="3287"/>
                  </a:lnTo>
                  <a:lnTo>
                    <a:pt x="41" y="3548"/>
                  </a:lnTo>
                  <a:lnTo>
                    <a:pt x="96" y="3823"/>
                  </a:lnTo>
                  <a:lnTo>
                    <a:pt x="179" y="4112"/>
                  </a:lnTo>
                  <a:lnTo>
                    <a:pt x="289" y="4400"/>
                  </a:lnTo>
                  <a:lnTo>
                    <a:pt x="426" y="4689"/>
                  </a:lnTo>
                  <a:lnTo>
                    <a:pt x="591" y="4992"/>
                  </a:lnTo>
                  <a:lnTo>
                    <a:pt x="770" y="5308"/>
                  </a:lnTo>
                  <a:lnTo>
                    <a:pt x="976" y="5624"/>
                  </a:lnTo>
                  <a:lnTo>
                    <a:pt x="1196" y="5927"/>
                  </a:lnTo>
                  <a:lnTo>
                    <a:pt x="1430" y="6243"/>
                  </a:lnTo>
                  <a:lnTo>
                    <a:pt x="1691" y="6559"/>
                  </a:lnTo>
                  <a:lnTo>
                    <a:pt x="1953" y="6875"/>
                  </a:lnTo>
                  <a:lnTo>
                    <a:pt x="2228" y="7192"/>
                  </a:lnTo>
                  <a:lnTo>
                    <a:pt x="2516" y="7494"/>
                  </a:lnTo>
                  <a:lnTo>
                    <a:pt x="2819" y="7797"/>
                  </a:lnTo>
                  <a:lnTo>
                    <a:pt x="3121" y="8099"/>
                  </a:lnTo>
                  <a:lnTo>
                    <a:pt x="3438" y="8388"/>
                  </a:lnTo>
                  <a:lnTo>
                    <a:pt x="3754" y="8663"/>
                  </a:lnTo>
                  <a:lnTo>
                    <a:pt x="4070" y="8924"/>
                  </a:lnTo>
                  <a:lnTo>
                    <a:pt x="4387" y="9186"/>
                  </a:lnTo>
                  <a:lnTo>
                    <a:pt x="4703" y="9433"/>
                  </a:lnTo>
                  <a:lnTo>
                    <a:pt x="5019" y="9653"/>
                  </a:lnTo>
                  <a:lnTo>
                    <a:pt x="5335" y="9873"/>
                  </a:lnTo>
                  <a:lnTo>
                    <a:pt x="5638" y="10066"/>
                  </a:lnTo>
                  <a:lnTo>
                    <a:pt x="5940" y="10244"/>
                  </a:lnTo>
                  <a:lnTo>
                    <a:pt x="6229" y="10396"/>
                  </a:lnTo>
                  <a:lnTo>
                    <a:pt x="6504" y="10533"/>
                  </a:lnTo>
                  <a:lnTo>
                    <a:pt x="6765" y="10657"/>
                  </a:lnTo>
                  <a:lnTo>
                    <a:pt x="7027" y="10739"/>
                  </a:lnTo>
                  <a:lnTo>
                    <a:pt x="7260" y="10808"/>
                  </a:lnTo>
                  <a:lnTo>
                    <a:pt x="7480" y="10849"/>
                  </a:lnTo>
                  <a:lnTo>
                    <a:pt x="7673" y="10863"/>
                  </a:lnTo>
                  <a:lnTo>
                    <a:pt x="7865" y="10849"/>
                  </a:lnTo>
                  <a:lnTo>
                    <a:pt x="8030" y="10808"/>
                  </a:lnTo>
                  <a:lnTo>
                    <a:pt x="8195" y="10726"/>
                  </a:lnTo>
                  <a:lnTo>
                    <a:pt x="8347" y="10629"/>
                  </a:lnTo>
                  <a:lnTo>
                    <a:pt x="8484" y="10506"/>
                  </a:lnTo>
                  <a:lnTo>
                    <a:pt x="8622" y="10354"/>
                  </a:lnTo>
                  <a:lnTo>
                    <a:pt x="8745" y="10189"/>
                  </a:lnTo>
                  <a:lnTo>
                    <a:pt x="8855" y="9997"/>
                  </a:lnTo>
                  <a:lnTo>
                    <a:pt x="8952" y="9791"/>
                  </a:lnTo>
                  <a:lnTo>
                    <a:pt x="9048" y="9557"/>
                  </a:lnTo>
                  <a:lnTo>
                    <a:pt x="9130" y="9323"/>
                  </a:lnTo>
                  <a:lnTo>
                    <a:pt x="9213" y="9062"/>
                  </a:lnTo>
                  <a:lnTo>
                    <a:pt x="9282" y="8787"/>
                  </a:lnTo>
                  <a:lnTo>
                    <a:pt x="9337" y="8512"/>
                  </a:lnTo>
                  <a:lnTo>
                    <a:pt x="9447" y="7934"/>
                  </a:lnTo>
                  <a:lnTo>
                    <a:pt x="9529" y="7315"/>
                  </a:lnTo>
                  <a:lnTo>
                    <a:pt x="9584" y="6697"/>
                  </a:lnTo>
                  <a:lnTo>
                    <a:pt x="9625" y="6078"/>
                  </a:lnTo>
                  <a:lnTo>
                    <a:pt x="9667" y="5473"/>
                  </a:lnTo>
                  <a:lnTo>
                    <a:pt x="9680" y="4895"/>
                  </a:lnTo>
                  <a:lnTo>
                    <a:pt x="9680" y="4359"/>
                  </a:lnTo>
                  <a:lnTo>
                    <a:pt x="9694" y="3465"/>
                  </a:lnTo>
                  <a:lnTo>
                    <a:pt x="9680" y="3273"/>
                  </a:lnTo>
                  <a:lnTo>
                    <a:pt x="9653" y="3094"/>
                  </a:lnTo>
                  <a:lnTo>
                    <a:pt x="9612" y="2902"/>
                  </a:lnTo>
                  <a:lnTo>
                    <a:pt x="9543" y="2723"/>
                  </a:lnTo>
                  <a:lnTo>
                    <a:pt x="9474" y="2558"/>
                  </a:lnTo>
                  <a:lnTo>
                    <a:pt x="9392" y="2393"/>
                  </a:lnTo>
                  <a:lnTo>
                    <a:pt x="9282" y="2228"/>
                  </a:lnTo>
                  <a:lnTo>
                    <a:pt x="9172" y="2063"/>
                  </a:lnTo>
                  <a:lnTo>
                    <a:pt x="9048" y="1911"/>
                  </a:lnTo>
                  <a:lnTo>
                    <a:pt x="8897" y="1760"/>
                  </a:lnTo>
                  <a:lnTo>
                    <a:pt x="8759" y="1609"/>
                  </a:lnTo>
                  <a:lnTo>
                    <a:pt x="8594" y="1471"/>
                  </a:lnTo>
                  <a:lnTo>
                    <a:pt x="8429" y="1334"/>
                  </a:lnTo>
                  <a:lnTo>
                    <a:pt x="8250" y="1210"/>
                  </a:lnTo>
                  <a:lnTo>
                    <a:pt x="8072" y="1086"/>
                  </a:lnTo>
                  <a:lnTo>
                    <a:pt x="7879" y="963"/>
                  </a:lnTo>
                  <a:lnTo>
                    <a:pt x="7480" y="743"/>
                  </a:lnTo>
                  <a:lnTo>
                    <a:pt x="7054" y="564"/>
                  </a:lnTo>
                  <a:lnTo>
                    <a:pt x="6628" y="385"/>
                  </a:lnTo>
                  <a:lnTo>
                    <a:pt x="6202" y="248"/>
                  </a:lnTo>
                  <a:lnTo>
                    <a:pt x="5762" y="138"/>
                  </a:lnTo>
                  <a:lnTo>
                    <a:pt x="5335" y="69"/>
                  </a:lnTo>
                  <a:lnTo>
                    <a:pt x="4923" y="14"/>
                  </a:lnTo>
                  <a:lnTo>
                    <a:pt x="45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5782850" y="2606525"/>
              <a:ext cx="83225" cy="248200"/>
            </a:xfrm>
            <a:custGeom>
              <a:avLst/>
              <a:gdLst/>
              <a:ahLst/>
              <a:cxnLst/>
              <a:rect l="l" t="t" r="r" b="b"/>
              <a:pathLst>
                <a:path w="3329" h="9928" extrusionOk="0">
                  <a:moveTo>
                    <a:pt x="1" y="0"/>
                  </a:moveTo>
                  <a:lnTo>
                    <a:pt x="1" y="9928"/>
                  </a:lnTo>
                  <a:lnTo>
                    <a:pt x="166" y="9928"/>
                  </a:lnTo>
                  <a:lnTo>
                    <a:pt x="344" y="9914"/>
                  </a:lnTo>
                  <a:lnTo>
                    <a:pt x="509" y="9900"/>
                  </a:lnTo>
                  <a:lnTo>
                    <a:pt x="674" y="9859"/>
                  </a:lnTo>
                  <a:lnTo>
                    <a:pt x="991" y="9777"/>
                  </a:lnTo>
                  <a:lnTo>
                    <a:pt x="1293" y="9667"/>
                  </a:lnTo>
                  <a:lnTo>
                    <a:pt x="1582" y="9529"/>
                  </a:lnTo>
                  <a:lnTo>
                    <a:pt x="1857" y="9364"/>
                  </a:lnTo>
                  <a:lnTo>
                    <a:pt x="2118" y="9172"/>
                  </a:lnTo>
                  <a:lnTo>
                    <a:pt x="2352" y="8965"/>
                  </a:lnTo>
                  <a:lnTo>
                    <a:pt x="2558" y="8718"/>
                  </a:lnTo>
                  <a:lnTo>
                    <a:pt x="2751" y="8470"/>
                  </a:lnTo>
                  <a:lnTo>
                    <a:pt x="2916" y="8195"/>
                  </a:lnTo>
                  <a:lnTo>
                    <a:pt x="3067" y="7907"/>
                  </a:lnTo>
                  <a:lnTo>
                    <a:pt x="3177" y="7590"/>
                  </a:lnTo>
                  <a:lnTo>
                    <a:pt x="3259" y="7274"/>
                  </a:lnTo>
                  <a:lnTo>
                    <a:pt x="3287" y="7109"/>
                  </a:lnTo>
                  <a:lnTo>
                    <a:pt x="3301" y="6944"/>
                  </a:lnTo>
                  <a:lnTo>
                    <a:pt x="3314" y="6779"/>
                  </a:lnTo>
                  <a:lnTo>
                    <a:pt x="3328" y="6614"/>
                  </a:lnTo>
                  <a:lnTo>
                    <a:pt x="3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5789050" y="2758125"/>
              <a:ext cx="51925" cy="121700"/>
            </a:xfrm>
            <a:custGeom>
              <a:avLst/>
              <a:gdLst/>
              <a:ahLst/>
              <a:cxnLst/>
              <a:rect l="l" t="t" r="r" b="b"/>
              <a:pathLst>
                <a:path w="2077" h="4868" extrusionOk="0">
                  <a:moveTo>
                    <a:pt x="151" y="0"/>
                  </a:moveTo>
                  <a:lnTo>
                    <a:pt x="0" y="28"/>
                  </a:lnTo>
                  <a:lnTo>
                    <a:pt x="0" y="4840"/>
                  </a:lnTo>
                  <a:lnTo>
                    <a:pt x="151" y="4854"/>
                  </a:lnTo>
                  <a:lnTo>
                    <a:pt x="303" y="4868"/>
                  </a:lnTo>
                  <a:lnTo>
                    <a:pt x="481" y="4854"/>
                  </a:lnTo>
                  <a:lnTo>
                    <a:pt x="674" y="4827"/>
                  </a:lnTo>
                  <a:lnTo>
                    <a:pt x="866" y="4785"/>
                  </a:lnTo>
                  <a:lnTo>
                    <a:pt x="1059" y="4730"/>
                  </a:lnTo>
                  <a:lnTo>
                    <a:pt x="1251" y="4648"/>
                  </a:lnTo>
                  <a:lnTo>
                    <a:pt x="1430" y="4579"/>
                  </a:lnTo>
                  <a:lnTo>
                    <a:pt x="1595" y="4497"/>
                  </a:lnTo>
                  <a:lnTo>
                    <a:pt x="1733" y="4400"/>
                  </a:lnTo>
                  <a:lnTo>
                    <a:pt x="1760" y="4373"/>
                  </a:lnTo>
                  <a:lnTo>
                    <a:pt x="1801" y="4331"/>
                  </a:lnTo>
                  <a:lnTo>
                    <a:pt x="1856" y="4208"/>
                  </a:lnTo>
                  <a:lnTo>
                    <a:pt x="1911" y="4043"/>
                  </a:lnTo>
                  <a:lnTo>
                    <a:pt x="1966" y="3836"/>
                  </a:lnTo>
                  <a:lnTo>
                    <a:pt x="2008" y="3630"/>
                  </a:lnTo>
                  <a:lnTo>
                    <a:pt x="2049" y="3410"/>
                  </a:lnTo>
                  <a:lnTo>
                    <a:pt x="2063" y="3218"/>
                  </a:lnTo>
                  <a:lnTo>
                    <a:pt x="2076" y="3053"/>
                  </a:lnTo>
                  <a:lnTo>
                    <a:pt x="2076" y="770"/>
                  </a:lnTo>
                  <a:lnTo>
                    <a:pt x="1898" y="605"/>
                  </a:lnTo>
                  <a:lnTo>
                    <a:pt x="1705" y="454"/>
                  </a:lnTo>
                  <a:lnTo>
                    <a:pt x="1499" y="316"/>
                  </a:lnTo>
                  <a:lnTo>
                    <a:pt x="1279" y="206"/>
                  </a:lnTo>
                  <a:lnTo>
                    <a:pt x="1059" y="124"/>
                  </a:lnTo>
                  <a:lnTo>
                    <a:pt x="811" y="55"/>
                  </a:lnTo>
                  <a:lnTo>
                    <a:pt x="564" y="1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DD9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5775300" y="2755375"/>
              <a:ext cx="75650" cy="121700"/>
            </a:xfrm>
            <a:custGeom>
              <a:avLst/>
              <a:gdLst/>
              <a:ahLst/>
              <a:cxnLst/>
              <a:rect l="l" t="t" r="r" b="b"/>
              <a:pathLst>
                <a:path w="3026" h="4868" extrusionOk="0">
                  <a:moveTo>
                    <a:pt x="289" y="0"/>
                  </a:moveTo>
                  <a:lnTo>
                    <a:pt x="0" y="14"/>
                  </a:lnTo>
                  <a:lnTo>
                    <a:pt x="0" y="4840"/>
                  </a:lnTo>
                  <a:lnTo>
                    <a:pt x="289" y="4854"/>
                  </a:lnTo>
                  <a:lnTo>
                    <a:pt x="591" y="4868"/>
                  </a:lnTo>
                  <a:lnTo>
                    <a:pt x="839" y="4854"/>
                  </a:lnTo>
                  <a:lnTo>
                    <a:pt x="1086" y="4813"/>
                  </a:lnTo>
                  <a:lnTo>
                    <a:pt x="1320" y="4758"/>
                  </a:lnTo>
                  <a:lnTo>
                    <a:pt x="1540" y="4675"/>
                  </a:lnTo>
                  <a:lnTo>
                    <a:pt x="1746" y="4565"/>
                  </a:lnTo>
                  <a:lnTo>
                    <a:pt x="1953" y="4441"/>
                  </a:lnTo>
                  <a:lnTo>
                    <a:pt x="2145" y="4304"/>
                  </a:lnTo>
                  <a:lnTo>
                    <a:pt x="2310" y="4153"/>
                  </a:lnTo>
                  <a:lnTo>
                    <a:pt x="2475" y="3974"/>
                  </a:lnTo>
                  <a:lnTo>
                    <a:pt x="2613" y="3795"/>
                  </a:lnTo>
                  <a:lnTo>
                    <a:pt x="2736" y="3589"/>
                  </a:lnTo>
                  <a:lnTo>
                    <a:pt x="2833" y="3383"/>
                  </a:lnTo>
                  <a:lnTo>
                    <a:pt x="2915" y="3149"/>
                  </a:lnTo>
                  <a:lnTo>
                    <a:pt x="2970" y="2915"/>
                  </a:lnTo>
                  <a:lnTo>
                    <a:pt x="3011" y="2681"/>
                  </a:lnTo>
                  <a:lnTo>
                    <a:pt x="3025" y="2434"/>
                  </a:lnTo>
                  <a:lnTo>
                    <a:pt x="3011" y="2186"/>
                  </a:lnTo>
                  <a:lnTo>
                    <a:pt x="2970" y="1939"/>
                  </a:lnTo>
                  <a:lnTo>
                    <a:pt x="2915" y="1705"/>
                  </a:lnTo>
                  <a:lnTo>
                    <a:pt x="2833" y="1485"/>
                  </a:lnTo>
                  <a:lnTo>
                    <a:pt x="2736" y="1265"/>
                  </a:lnTo>
                  <a:lnTo>
                    <a:pt x="2613" y="1073"/>
                  </a:lnTo>
                  <a:lnTo>
                    <a:pt x="2475" y="880"/>
                  </a:lnTo>
                  <a:lnTo>
                    <a:pt x="2310" y="715"/>
                  </a:lnTo>
                  <a:lnTo>
                    <a:pt x="2145" y="550"/>
                  </a:lnTo>
                  <a:lnTo>
                    <a:pt x="1953" y="413"/>
                  </a:lnTo>
                  <a:lnTo>
                    <a:pt x="1746" y="289"/>
                  </a:lnTo>
                  <a:lnTo>
                    <a:pt x="1540" y="193"/>
                  </a:lnTo>
                  <a:lnTo>
                    <a:pt x="1320" y="110"/>
                  </a:lnTo>
                  <a:lnTo>
                    <a:pt x="1086" y="41"/>
                  </a:lnTo>
                  <a:lnTo>
                    <a:pt x="839" y="1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FFBE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5440800" y="2768075"/>
              <a:ext cx="59850" cy="30975"/>
            </a:xfrm>
            <a:custGeom>
              <a:avLst/>
              <a:gdLst/>
              <a:ahLst/>
              <a:cxnLst/>
              <a:rect l="l" t="t" r="r" b="b"/>
              <a:pathLst>
                <a:path w="2394" h="1239" extrusionOk="0">
                  <a:moveTo>
                    <a:pt x="1197" y="1"/>
                  </a:moveTo>
                  <a:lnTo>
                    <a:pt x="1032" y="15"/>
                  </a:lnTo>
                  <a:lnTo>
                    <a:pt x="853" y="56"/>
                  </a:lnTo>
                  <a:lnTo>
                    <a:pt x="702" y="125"/>
                  </a:lnTo>
                  <a:lnTo>
                    <a:pt x="551" y="221"/>
                  </a:lnTo>
                  <a:lnTo>
                    <a:pt x="400" y="345"/>
                  </a:lnTo>
                  <a:lnTo>
                    <a:pt x="262" y="482"/>
                  </a:lnTo>
                  <a:lnTo>
                    <a:pt x="152" y="647"/>
                  </a:lnTo>
                  <a:lnTo>
                    <a:pt x="42" y="826"/>
                  </a:lnTo>
                  <a:lnTo>
                    <a:pt x="15" y="922"/>
                  </a:lnTo>
                  <a:lnTo>
                    <a:pt x="1" y="1018"/>
                  </a:lnTo>
                  <a:lnTo>
                    <a:pt x="28" y="1115"/>
                  </a:lnTo>
                  <a:lnTo>
                    <a:pt x="56" y="1156"/>
                  </a:lnTo>
                  <a:lnTo>
                    <a:pt x="83" y="1197"/>
                  </a:lnTo>
                  <a:lnTo>
                    <a:pt x="111" y="1225"/>
                  </a:lnTo>
                  <a:lnTo>
                    <a:pt x="152" y="1238"/>
                  </a:lnTo>
                  <a:lnTo>
                    <a:pt x="221" y="1238"/>
                  </a:lnTo>
                  <a:lnTo>
                    <a:pt x="262" y="1225"/>
                  </a:lnTo>
                  <a:lnTo>
                    <a:pt x="290" y="1211"/>
                  </a:lnTo>
                  <a:lnTo>
                    <a:pt x="317" y="1170"/>
                  </a:lnTo>
                  <a:lnTo>
                    <a:pt x="345" y="1128"/>
                  </a:lnTo>
                  <a:lnTo>
                    <a:pt x="427" y="991"/>
                  </a:lnTo>
                  <a:lnTo>
                    <a:pt x="510" y="881"/>
                  </a:lnTo>
                  <a:lnTo>
                    <a:pt x="606" y="771"/>
                  </a:lnTo>
                  <a:lnTo>
                    <a:pt x="716" y="688"/>
                  </a:lnTo>
                  <a:lnTo>
                    <a:pt x="826" y="620"/>
                  </a:lnTo>
                  <a:lnTo>
                    <a:pt x="950" y="565"/>
                  </a:lnTo>
                  <a:lnTo>
                    <a:pt x="1073" y="537"/>
                  </a:lnTo>
                  <a:lnTo>
                    <a:pt x="1197" y="523"/>
                  </a:lnTo>
                  <a:lnTo>
                    <a:pt x="1321" y="537"/>
                  </a:lnTo>
                  <a:lnTo>
                    <a:pt x="1445" y="565"/>
                  </a:lnTo>
                  <a:lnTo>
                    <a:pt x="1568" y="620"/>
                  </a:lnTo>
                  <a:lnTo>
                    <a:pt x="1678" y="688"/>
                  </a:lnTo>
                  <a:lnTo>
                    <a:pt x="1788" y="771"/>
                  </a:lnTo>
                  <a:lnTo>
                    <a:pt x="1885" y="881"/>
                  </a:lnTo>
                  <a:lnTo>
                    <a:pt x="1981" y="991"/>
                  </a:lnTo>
                  <a:lnTo>
                    <a:pt x="2050" y="1128"/>
                  </a:lnTo>
                  <a:lnTo>
                    <a:pt x="2091" y="1183"/>
                  </a:lnTo>
                  <a:lnTo>
                    <a:pt x="2118" y="1211"/>
                  </a:lnTo>
                  <a:lnTo>
                    <a:pt x="2160" y="1238"/>
                  </a:lnTo>
                  <a:lnTo>
                    <a:pt x="2256" y="1238"/>
                  </a:lnTo>
                  <a:lnTo>
                    <a:pt x="2311" y="1197"/>
                  </a:lnTo>
                  <a:lnTo>
                    <a:pt x="2338" y="1156"/>
                  </a:lnTo>
                  <a:lnTo>
                    <a:pt x="2366" y="1115"/>
                  </a:lnTo>
                  <a:lnTo>
                    <a:pt x="2393" y="1018"/>
                  </a:lnTo>
                  <a:lnTo>
                    <a:pt x="2393" y="922"/>
                  </a:lnTo>
                  <a:lnTo>
                    <a:pt x="2352" y="826"/>
                  </a:lnTo>
                  <a:lnTo>
                    <a:pt x="2256" y="647"/>
                  </a:lnTo>
                  <a:lnTo>
                    <a:pt x="2132" y="482"/>
                  </a:lnTo>
                  <a:lnTo>
                    <a:pt x="1995" y="345"/>
                  </a:lnTo>
                  <a:lnTo>
                    <a:pt x="1857" y="221"/>
                  </a:lnTo>
                  <a:lnTo>
                    <a:pt x="1706" y="125"/>
                  </a:lnTo>
                  <a:lnTo>
                    <a:pt x="1541" y="56"/>
                  </a:lnTo>
                  <a:lnTo>
                    <a:pt x="1376" y="15"/>
                  </a:lnTo>
                  <a:lnTo>
                    <a:pt x="1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5602725" y="2768075"/>
              <a:ext cx="83900" cy="30975"/>
            </a:xfrm>
            <a:custGeom>
              <a:avLst/>
              <a:gdLst/>
              <a:ahLst/>
              <a:cxnLst/>
              <a:rect l="l" t="t" r="r" b="b"/>
              <a:pathLst>
                <a:path w="3356" h="1239" extrusionOk="0">
                  <a:moveTo>
                    <a:pt x="1678" y="1"/>
                  </a:moveTo>
                  <a:lnTo>
                    <a:pt x="1444" y="15"/>
                  </a:lnTo>
                  <a:lnTo>
                    <a:pt x="1210" y="56"/>
                  </a:lnTo>
                  <a:lnTo>
                    <a:pt x="977" y="125"/>
                  </a:lnTo>
                  <a:lnTo>
                    <a:pt x="770" y="221"/>
                  </a:lnTo>
                  <a:lnTo>
                    <a:pt x="564" y="345"/>
                  </a:lnTo>
                  <a:lnTo>
                    <a:pt x="372" y="482"/>
                  </a:lnTo>
                  <a:lnTo>
                    <a:pt x="207" y="647"/>
                  </a:lnTo>
                  <a:lnTo>
                    <a:pt x="55" y="826"/>
                  </a:lnTo>
                  <a:lnTo>
                    <a:pt x="28" y="867"/>
                  </a:lnTo>
                  <a:lnTo>
                    <a:pt x="14" y="922"/>
                  </a:lnTo>
                  <a:lnTo>
                    <a:pt x="0" y="977"/>
                  </a:lnTo>
                  <a:lnTo>
                    <a:pt x="14" y="1018"/>
                  </a:lnTo>
                  <a:lnTo>
                    <a:pt x="28" y="1073"/>
                  </a:lnTo>
                  <a:lnTo>
                    <a:pt x="42" y="1115"/>
                  </a:lnTo>
                  <a:lnTo>
                    <a:pt x="83" y="1156"/>
                  </a:lnTo>
                  <a:lnTo>
                    <a:pt x="110" y="1197"/>
                  </a:lnTo>
                  <a:lnTo>
                    <a:pt x="165" y="1225"/>
                  </a:lnTo>
                  <a:lnTo>
                    <a:pt x="207" y="1238"/>
                  </a:lnTo>
                  <a:lnTo>
                    <a:pt x="317" y="1238"/>
                  </a:lnTo>
                  <a:lnTo>
                    <a:pt x="358" y="1225"/>
                  </a:lnTo>
                  <a:lnTo>
                    <a:pt x="413" y="1211"/>
                  </a:lnTo>
                  <a:lnTo>
                    <a:pt x="454" y="1170"/>
                  </a:lnTo>
                  <a:lnTo>
                    <a:pt x="482" y="1128"/>
                  </a:lnTo>
                  <a:lnTo>
                    <a:pt x="592" y="991"/>
                  </a:lnTo>
                  <a:lnTo>
                    <a:pt x="715" y="881"/>
                  </a:lnTo>
                  <a:lnTo>
                    <a:pt x="853" y="771"/>
                  </a:lnTo>
                  <a:lnTo>
                    <a:pt x="1004" y="688"/>
                  </a:lnTo>
                  <a:lnTo>
                    <a:pt x="1169" y="620"/>
                  </a:lnTo>
                  <a:lnTo>
                    <a:pt x="1334" y="565"/>
                  </a:lnTo>
                  <a:lnTo>
                    <a:pt x="1499" y="537"/>
                  </a:lnTo>
                  <a:lnTo>
                    <a:pt x="1678" y="523"/>
                  </a:lnTo>
                  <a:lnTo>
                    <a:pt x="1870" y="537"/>
                  </a:lnTo>
                  <a:lnTo>
                    <a:pt x="2035" y="565"/>
                  </a:lnTo>
                  <a:lnTo>
                    <a:pt x="2200" y="620"/>
                  </a:lnTo>
                  <a:lnTo>
                    <a:pt x="2365" y="688"/>
                  </a:lnTo>
                  <a:lnTo>
                    <a:pt x="2517" y="771"/>
                  </a:lnTo>
                  <a:lnTo>
                    <a:pt x="2654" y="881"/>
                  </a:lnTo>
                  <a:lnTo>
                    <a:pt x="2778" y="991"/>
                  </a:lnTo>
                  <a:lnTo>
                    <a:pt x="2888" y="1128"/>
                  </a:lnTo>
                  <a:lnTo>
                    <a:pt x="2929" y="1183"/>
                  </a:lnTo>
                  <a:lnTo>
                    <a:pt x="2984" y="1211"/>
                  </a:lnTo>
                  <a:lnTo>
                    <a:pt x="3039" y="1238"/>
                  </a:lnTo>
                  <a:lnTo>
                    <a:pt x="3177" y="1238"/>
                  </a:lnTo>
                  <a:lnTo>
                    <a:pt x="3245" y="1197"/>
                  </a:lnTo>
                  <a:lnTo>
                    <a:pt x="3287" y="1156"/>
                  </a:lnTo>
                  <a:lnTo>
                    <a:pt x="3328" y="1115"/>
                  </a:lnTo>
                  <a:lnTo>
                    <a:pt x="3342" y="1073"/>
                  </a:lnTo>
                  <a:lnTo>
                    <a:pt x="3355" y="1018"/>
                  </a:lnTo>
                  <a:lnTo>
                    <a:pt x="3355" y="977"/>
                  </a:lnTo>
                  <a:lnTo>
                    <a:pt x="3355" y="922"/>
                  </a:lnTo>
                  <a:lnTo>
                    <a:pt x="3342" y="867"/>
                  </a:lnTo>
                  <a:lnTo>
                    <a:pt x="3314" y="826"/>
                  </a:lnTo>
                  <a:lnTo>
                    <a:pt x="3163" y="647"/>
                  </a:lnTo>
                  <a:lnTo>
                    <a:pt x="2998" y="482"/>
                  </a:lnTo>
                  <a:lnTo>
                    <a:pt x="2805" y="345"/>
                  </a:lnTo>
                  <a:lnTo>
                    <a:pt x="2599" y="221"/>
                  </a:lnTo>
                  <a:lnTo>
                    <a:pt x="2393" y="125"/>
                  </a:lnTo>
                  <a:lnTo>
                    <a:pt x="2159" y="56"/>
                  </a:lnTo>
                  <a:lnTo>
                    <a:pt x="1925" y="15"/>
                  </a:lnTo>
                  <a:lnTo>
                    <a:pt x="16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5415025" y="2545325"/>
              <a:ext cx="360300" cy="142000"/>
            </a:xfrm>
            <a:custGeom>
              <a:avLst/>
              <a:gdLst/>
              <a:ahLst/>
              <a:cxnLst/>
              <a:rect l="l" t="t" r="r" b="b"/>
              <a:pathLst>
                <a:path w="14412" h="5680" extrusionOk="0">
                  <a:moveTo>
                    <a:pt x="317" y="0"/>
                  </a:moveTo>
                  <a:lnTo>
                    <a:pt x="248" y="193"/>
                  </a:lnTo>
                  <a:lnTo>
                    <a:pt x="193" y="386"/>
                  </a:lnTo>
                  <a:lnTo>
                    <a:pt x="97" y="771"/>
                  </a:lnTo>
                  <a:lnTo>
                    <a:pt x="42" y="1156"/>
                  </a:lnTo>
                  <a:lnTo>
                    <a:pt x="14" y="1527"/>
                  </a:lnTo>
                  <a:lnTo>
                    <a:pt x="1" y="1898"/>
                  </a:lnTo>
                  <a:lnTo>
                    <a:pt x="14" y="2283"/>
                  </a:lnTo>
                  <a:lnTo>
                    <a:pt x="42" y="2641"/>
                  </a:lnTo>
                  <a:lnTo>
                    <a:pt x="83" y="3012"/>
                  </a:lnTo>
                  <a:lnTo>
                    <a:pt x="179" y="3727"/>
                  </a:lnTo>
                  <a:lnTo>
                    <a:pt x="262" y="4401"/>
                  </a:lnTo>
                  <a:lnTo>
                    <a:pt x="303" y="4731"/>
                  </a:lnTo>
                  <a:lnTo>
                    <a:pt x="317" y="5061"/>
                  </a:lnTo>
                  <a:lnTo>
                    <a:pt x="331" y="5377"/>
                  </a:lnTo>
                  <a:lnTo>
                    <a:pt x="317" y="5679"/>
                  </a:lnTo>
                  <a:lnTo>
                    <a:pt x="144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5304325" y="3291975"/>
              <a:ext cx="682400" cy="1007950"/>
            </a:xfrm>
            <a:custGeom>
              <a:avLst/>
              <a:gdLst/>
              <a:ahLst/>
              <a:cxnLst/>
              <a:rect l="l" t="t" r="r" b="b"/>
              <a:pathLst>
                <a:path w="27296" h="40318" extrusionOk="0">
                  <a:moveTo>
                    <a:pt x="13655" y="1"/>
                  </a:moveTo>
                  <a:lnTo>
                    <a:pt x="13298" y="14"/>
                  </a:lnTo>
                  <a:lnTo>
                    <a:pt x="12954" y="56"/>
                  </a:lnTo>
                  <a:lnTo>
                    <a:pt x="12596" y="124"/>
                  </a:lnTo>
                  <a:lnTo>
                    <a:pt x="12253" y="207"/>
                  </a:lnTo>
                  <a:lnTo>
                    <a:pt x="11909" y="331"/>
                  </a:lnTo>
                  <a:lnTo>
                    <a:pt x="11579" y="468"/>
                  </a:lnTo>
                  <a:lnTo>
                    <a:pt x="11235" y="633"/>
                  </a:lnTo>
                  <a:lnTo>
                    <a:pt x="10905" y="826"/>
                  </a:lnTo>
                  <a:lnTo>
                    <a:pt x="10575" y="1032"/>
                  </a:lnTo>
                  <a:lnTo>
                    <a:pt x="10245" y="1266"/>
                  </a:lnTo>
                  <a:lnTo>
                    <a:pt x="9915" y="1527"/>
                  </a:lnTo>
                  <a:lnTo>
                    <a:pt x="9599" y="1816"/>
                  </a:lnTo>
                  <a:lnTo>
                    <a:pt x="9282" y="2118"/>
                  </a:lnTo>
                  <a:lnTo>
                    <a:pt x="8966" y="2448"/>
                  </a:lnTo>
                  <a:lnTo>
                    <a:pt x="8650" y="2792"/>
                  </a:lnTo>
                  <a:lnTo>
                    <a:pt x="8347" y="3163"/>
                  </a:lnTo>
                  <a:lnTo>
                    <a:pt x="8045" y="3562"/>
                  </a:lnTo>
                  <a:lnTo>
                    <a:pt x="7742" y="3975"/>
                  </a:lnTo>
                  <a:lnTo>
                    <a:pt x="7440" y="4415"/>
                  </a:lnTo>
                  <a:lnTo>
                    <a:pt x="7151" y="4868"/>
                  </a:lnTo>
                  <a:lnTo>
                    <a:pt x="6862" y="5336"/>
                  </a:lnTo>
                  <a:lnTo>
                    <a:pt x="6587" y="5831"/>
                  </a:lnTo>
                  <a:lnTo>
                    <a:pt x="6299" y="6353"/>
                  </a:lnTo>
                  <a:lnTo>
                    <a:pt x="6024" y="6890"/>
                  </a:lnTo>
                  <a:lnTo>
                    <a:pt x="5762" y="7440"/>
                  </a:lnTo>
                  <a:lnTo>
                    <a:pt x="5501" y="8003"/>
                  </a:lnTo>
                  <a:lnTo>
                    <a:pt x="5240" y="8595"/>
                  </a:lnTo>
                  <a:lnTo>
                    <a:pt x="4979" y="9200"/>
                  </a:lnTo>
                  <a:lnTo>
                    <a:pt x="4731" y="9832"/>
                  </a:lnTo>
                  <a:lnTo>
                    <a:pt x="4484" y="10465"/>
                  </a:lnTo>
                  <a:lnTo>
                    <a:pt x="4250" y="11125"/>
                  </a:lnTo>
                  <a:lnTo>
                    <a:pt x="4016" y="11812"/>
                  </a:lnTo>
                  <a:lnTo>
                    <a:pt x="3782" y="12500"/>
                  </a:lnTo>
                  <a:lnTo>
                    <a:pt x="3562" y="13201"/>
                  </a:lnTo>
                  <a:lnTo>
                    <a:pt x="3342" y="13930"/>
                  </a:lnTo>
                  <a:lnTo>
                    <a:pt x="3136" y="14672"/>
                  </a:lnTo>
                  <a:lnTo>
                    <a:pt x="2930" y="15415"/>
                  </a:lnTo>
                  <a:lnTo>
                    <a:pt x="2723" y="16185"/>
                  </a:lnTo>
                  <a:lnTo>
                    <a:pt x="2531" y="16969"/>
                  </a:lnTo>
                  <a:lnTo>
                    <a:pt x="2338" y="17766"/>
                  </a:lnTo>
                  <a:lnTo>
                    <a:pt x="2160" y="18578"/>
                  </a:lnTo>
                  <a:lnTo>
                    <a:pt x="1995" y="19403"/>
                  </a:lnTo>
                  <a:lnTo>
                    <a:pt x="1816" y="20241"/>
                  </a:lnTo>
                  <a:lnTo>
                    <a:pt x="1665" y="21094"/>
                  </a:lnTo>
                  <a:lnTo>
                    <a:pt x="1500" y="21960"/>
                  </a:lnTo>
                  <a:lnTo>
                    <a:pt x="1362" y="22827"/>
                  </a:lnTo>
                  <a:lnTo>
                    <a:pt x="1211" y="23720"/>
                  </a:lnTo>
                  <a:lnTo>
                    <a:pt x="1087" y="24614"/>
                  </a:lnTo>
                  <a:lnTo>
                    <a:pt x="963" y="25522"/>
                  </a:lnTo>
                  <a:lnTo>
                    <a:pt x="840" y="26443"/>
                  </a:lnTo>
                  <a:lnTo>
                    <a:pt x="730" y="27378"/>
                  </a:lnTo>
                  <a:lnTo>
                    <a:pt x="620" y="28327"/>
                  </a:lnTo>
                  <a:lnTo>
                    <a:pt x="523" y="29276"/>
                  </a:lnTo>
                  <a:lnTo>
                    <a:pt x="441" y="30238"/>
                  </a:lnTo>
                  <a:lnTo>
                    <a:pt x="358" y="31201"/>
                  </a:lnTo>
                  <a:lnTo>
                    <a:pt x="290" y="32191"/>
                  </a:lnTo>
                  <a:lnTo>
                    <a:pt x="221" y="33181"/>
                  </a:lnTo>
                  <a:lnTo>
                    <a:pt x="166" y="34171"/>
                  </a:lnTo>
                  <a:lnTo>
                    <a:pt x="111" y="35175"/>
                  </a:lnTo>
                  <a:lnTo>
                    <a:pt x="70" y="36192"/>
                  </a:lnTo>
                  <a:lnTo>
                    <a:pt x="42" y="37210"/>
                  </a:lnTo>
                  <a:lnTo>
                    <a:pt x="15" y="38241"/>
                  </a:lnTo>
                  <a:lnTo>
                    <a:pt x="1" y="39272"/>
                  </a:lnTo>
                  <a:lnTo>
                    <a:pt x="1" y="40317"/>
                  </a:lnTo>
                  <a:lnTo>
                    <a:pt x="27296" y="40317"/>
                  </a:lnTo>
                  <a:lnTo>
                    <a:pt x="27296" y="39272"/>
                  </a:lnTo>
                  <a:lnTo>
                    <a:pt x="27282" y="38241"/>
                  </a:lnTo>
                  <a:lnTo>
                    <a:pt x="27254" y="37210"/>
                  </a:lnTo>
                  <a:lnTo>
                    <a:pt x="27227" y="36192"/>
                  </a:lnTo>
                  <a:lnTo>
                    <a:pt x="27186" y="35175"/>
                  </a:lnTo>
                  <a:lnTo>
                    <a:pt x="27144" y="34171"/>
                  </a:lnTo>
                  <a:lnTo>
                    <a:pt x="27089" y="33181"/>
                  </a:lnTo>
                  <a:lnTo>
                    <a:pt x="27021" y="32191"/>
                  </a:lnTo>
                  <a:lnTo>
                    <a:pt x="26952" y="31201"/>
                  </a:lnTo>
                  <a:lnTo>
                    <a:pt x="26869" y="30238"/>
                  </a:lnTo>
                  <a:lnTo>
                    <a:pt x="26773" y="29276"/>
                  </a:lnTo>
                  <a:lnTo>
                    <a:pt x="26677" y="28327"/>
                  </a:lnTo>
                  <a:lnTo>
                    <a:pt x="26581" y="27378"/>
                  </a:lnTo>
                  <a:lnTo>
                    <a:pt x="26471" y="26443"/>
                  </a:lnTo>
                  <a:lnTo>
                    <a:pt x="26347" y="25522"/>
                  </a:lnTo>
                  <a:lnTo>
                    <a:pt x="26223" y="24614"/>
                  </a:lnTo>
                  <a:lnTo>
                    <a:pt x="26086" y="23720"/>
                  </a:lnTo>
                  <a:lnTo>
                    <a:pt x="25948" y="22827"/>
                  </a:lnTo>
                  <a:lnTo>
                    <a:pt x="25797" y="21960"/>
                  </a:lnTo>
                  <a:lnTo>
                    <a:pt x="25646" y="21094"/>
                  </a:lnTo>
                  <a:lnTo>
                    <a:pt x="25481" y="20241"/>
                  </a:lnTo>
                  <a:lnTo>
                    <a:pt x="25316" y="19403"/>
                  </a:lnTo>
                  <a:lnTo>
                    <a:pt x="25137" y="18578"/>
                  </a:lnTo>
                  <a:lnTo>
                    <a:pt x="24958" y="17766"/>
                  </a:lnTo>
                  <a:lnTo>
                    <a:pt x="24766" y="16969"/>
                  </a:lnTo>
                  <a:lnTo>
                    <a:pt x="24573" y="16185"/>
                  </a:lnTo>
                  <a:lnTo>
                    <a:pt x="24381" y="15415"/>
                  </a:lnTo>
                  <a:lnTo>
                    <a:pt x="24174" y="14672"/>
                  </a:lnTo>
                  <a:lnTo>
                    <a:pt x="23968" y="13930"/>
                  </a:lnTo>
                  <a:lnTo>
                    <a:pt x="23748" y="13201"/>
                  </a:lnTo>
                  <a:lnTo>
                    <a:pt x="23514" y="12500"/>
                  </a:lnTo>
                  <a:lnTo>
                    <a:pt x="23294" y="11812"/>
                  </a:lnTo>
                  <a:lnTo>
                    <a:pt x="23060" y="11125"/>
                  </a:lnTo>
                  <a:lnTo>
                    <a:pt x="22813" y="10465"/>
                  </a:lnTo>
                  <a:lnTo>
                    <a:pt x="22579" y="9832"/>
                  </a:lnTo>
                  <a:lnTo>
                    <a:pt x="22318" y="9200"/>
                  </a:lnTo>
                  <a:lnTo>
                    <a:pt x="22070" y="8595"/>
                  </a:lnTo>
                  <a:lnTo>
                    <a:pt x="21809" y="8003"/>
                  </a:lnTo>
                  <a:lnTo>
                    <a:pt x="21548" y="7440"/>
                  </a:lnTo>
                  <a:lnTo>
                    <a:pt x="21273" y="6890"/>
                  </a:lnTo>
                  <a:lnTo>
                    <a:pt x="20998" y="6353"/>
                  </a:lnTo>
                  <a:lnTo>
                    <a:pt x="20723" y="5831"/>
                  </a:lnTo>
                  <a:lnTo>
                    <a:pt x="20434" y="5336"/>
                  </a:lnTo>
                  <a:lnTo>
                    <a:pt x="20145" y="4868"/>
                  </a:lnTo>
                  <a:lnTo>
                    <a:pt x="19857" y="4415"/>
                  </a:lnTo>
                  <a:lnTo>
                    <a:pt x="19568" y="3975"/>
                  </a:lnTo>
                  <a:lnTo>
                    <a:pt x="19265" y="3562"/>
                  </a:lnTo>
                  <a:lnTo>
                    <a:pt x="18963" y="3163"/>
                  </a:lnTo>
                  <a:lnTo>
                    <a:pt x="18647" y="2792"/>
                  </a:lnTo>
                  <a:lnTo>
                    <a:pt x="18344" y="2448"/>
                  </a:lnTo>
                  <a:lnTo>
                    <a:pt x="18028" y="2118"/>
                  </a:lnTo>
                  <a:lnTo>
                    <a:pt x="17698" y="1816"/>
                  </a:lnTo>
                  <a:lnTo>
                    <a:pt x="17382" y="1527"/>
                  </a:lnTo>
                  <a:lnTo>
                    <a:pt x="17052" y="1266"/>
                  </a:lnTo>
                  <a:lnTo>
                    <a:pt x="16735" y="1032"/>
                  </a:lnTo>
                  <a:lnTo>
                    <a:pt x="16391" y="826"/>
                  </a:lnTo>
                  <a:lnTo>
                    <a:pt x="16061" y="633"/>
                  </a:lnTo>
                  <a:lnTo>
                    <a:pt x="15731" y="468"/>
                  </a:lnTo>
                  <a:lnTo>
                    <a:pt x="15388" y="331"/>
                  </a:lnTo>
                  <a:lnTo>
                    <a:pt x="15044" y="207"/>
                  </a:lnTo>
                  <a:lnTo>
                    <a:pt x="14700" y="124"/>
                  </a:lnTo>
                  <a:lnTo>
                    <a:pt x="14356" y="56"/>
                  </a:lnTo>
                  <a:lnTo>
                    <a:pt x="13999" y="14"/>
                  </a:lnTo>
                  <a:lnTo>
                    <a:pt x="136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5382375" y="3480025"/>
              <a:ext cx="515325" cy="95250"/>
            </a:xfrm>
            <a:custGeom>
              <a:avLst/>
              <a:gdLst/>
              <a:ahLst/>
              <a:cxnLst/>
              <a:rect l="l" t="t" r="r" b="b"/>
              <a:pathLst>
                <a:path w="20613" h="3810" extrusionOk="0">
                  <a:moveTo>
                    <a:pt x="2077" y="0"/>
                  </a:moveTo>
                  <a:lnTo>
                    <a:pt x="0" y="3328"/>
                  </a:lnTo>
                  <a:lnTo>
                    <a:pt x="96" y="3438"/>
                  </a:lnTo>
                  <a:lnTo>
                    <a:pt x="206" y="3534"/>
                  </a:lnTo>
                  <a:lnTo>
                    <a:pt x="316" y="3617"/>
                  </a:lnTo>
                  <a:lnTo>
                    <a:pt x="440" y="3685"/>
                  </a:lnTo>
                  <a:lnTo>
                    <a:pt x="564" y="3740"/>
                  </a:lnTo>
                  <a:lnTo>
                    <a:pt x="688" y="3782"/>
                  </a:lnTo>
                  <a:lnTo>
                    <a:pt x="811" y="3809"/>
                  </a:lnTo>
                  <a:lnTo>
                    <a:pt x="1059" y="3809"/>
                  </a:lnTo>
                  <a:lnTo>
                    <a:pt x="1197" y="3782"/>
                  </a:lnTo>
                  <a:lnTo>
                    <a:pt x="1320" y="3740"/>
                  </a:lnTo>
                  <a:lnTo>
                    <a:pt x="1430" y="3685"/>
                  </a:lnTo>
                  <a:lnTo>
                    <a:pt x="1554" y="3617"/>
                  </a:lnTo>
                  <a:lnTo>
                    <a:pt x="1664" y="3534"/>
                  </a:lnTo>
                  <a:lnTo>
                    <a:pt x="1774" y="3438"/>
                  </a:lnTo>
                  <a:lnTo>
                    <a:pt x="1870" y="3328"/>
                  </a:lnTo>
                  <a:lnTo>
                    <a:pt x="1980" y="3218"/>
                  </a:lnTo>
                  <a:lnTo>
                    <a:pt x="2077" y="3122"/>
                  </a:lnTo>
                  <a:lnTo>
                    <a:pt x="2200" y="3025"/>
                  </a:lnTo>
                  <a:lnTo>
                    <a:pt x="2310" y="2970"/>
                  </a:lnTo>
                  <a:lnTo>
                    <a:pt x="2434" y="2915"/>
                  </a:lnTo>
                  <a:lnTo>
                    <a:pt x="2558" y="2874"/>
                  </a:lnTo>
                  <a:lnTo>
                    <a:pt x="2682" y="2847"/>
                  </a:lnTo>
                  <a:lnTo>
                    <a:pt x="2943" y="2847"/>
                  </a:lnTo>
                  <a:lnTo>
                    <a:pt x="3067" y="2874"/>
                  </a:lnTo>
                  <a:lnTo>
                    <a:pt x="3190" y="2915"/>
                  </a:lnTo>
                  <a:lnTo>
                    <a:pt x="3314" y="2970"/>
                  </a:lnTo>
                  <a:lnTo>
                    <a:pt x="3424" y="3025"/>
                  </a:lnTo>
                  <a:lnTo>
                    <a:pt x="3548" y="3122"/>
                  </a:lnTo>
                  <a:lnTo>
                    <a:pt x="3644" y="3218"/>
                  </a:lnTo>
                  <a:lnTo>
                    <a:pt x="3754" y="3328"/>
                  </a:lnTo>
                  <a:lnTo>
                    <a:pt x="3850" y="3438"/>
                  </a:lnTo>
                  <a:lnTo>
                    <a:pt x="3960" y="3534"/>
                  </a:lnTo>
                  <a:lnTo>
                    <a:pt x="4070" y="3617"/>
                  </a:lnTo>
                  <a:lnTo>
                    <a:pt x="4194" y="3685"/>
                  </a:lnTo>
                  <a:lnTo>
                    <a:pt x="4304" y="3740"/>
                  </a:lnTo>
                  <a:lnTo>
                    <a:pt x="4428" y="3782"/>
                  </a:lnTo>
                  <a:lnTo>
                    <a:pt x="4565" y="3809"/>
                  </a:lnTo>
                  <a:lnTo>
                    <a:pt x="4813" y="3809"/>
                  </a:lnTo>
                  <a:lnTo>
                    <a:pt x="4937" y="3782"/>
                  </a:lnTo>
                  <a:lnTo>
                    <a:pt x="5060" y="3740"/>
                  </a:lnTo>
                  <a:lnTo>
                    <a:pt x="5184" y="3685"/>
                  </a:lnTo>
                  <a:lnTo>
                    <a:pt x="5308" y="3617"/>
                  </a:lnTo>
                  <a:lnTo>
                    <a:pt x="5418" y="3534"/>
                  </a:lnTo>
                  <a:lnTo>
                    <a:pt x="5528" y="3438"/>
                  </a:lnTo>
                  <a:lnTo>
                    <a:pt x="5624" y="3328"/>
                  </a:lnTo>
                  <a:lnTo>
                    <a:pt x="5720" y="3218"/>
                  </a:lnTo>
                  <a:lnTo>
                    <a:pt x="5830" y="3122"/>
                  </a:lnTo>
                  <a:lnTo>
                    <a:pt x="5940" y="3025"/>
                  </a:lnTo>
                  <a:lnTo>
                    <a:pt x="6064" y="2970"/>
                  </a:lnTo>
                  <a:lnTo>
                    <a:pt x="6188" y="2915"/>
                  </a:lnTo>
                  <a:lnTo>
                    <a:pt x="6312" y="2874"/>
                  </a:lnTo>
                  <a:lnTo>
                    <a:pt x="6435" y="2847"/>
                  </a:lnTo>
                  <a:lnTo>
                    <a:pt x="6683" y="2847"/>
                  </a:lnTo>
                  <a:lnTo>
                    <a:pt x="6807" y="2874"/>
                  </a:lnTo>
                  <a:lnTo>
                    <a:pt x="6944" y="2915"/>
                  </a:lnTo>
                  <a:lnTo>
                    <a:pt x="7054" y="2970"/>
                  </a:lnTo>
                  <a:lnTo>
                    <a:pt x="7178" y="3025"/>
                  </a:lnTo>
                  <a:lnTo>
                    <a:pt x="7288" y="3122"/>
                  </a:lnTo>
                  <a:lnTo>
                    <a:pt x="7398" y="3218"/>
                  </a:lnTo>
                  <a:lnTo>
                    <a:pt x="7494" y="3328"/>
                  </a:lnTo>
                  <a:lnTo>
                    <a:pt x="7604" y="3438"/>
                  </a:lnTo>
                  <a:lnTo>
                    <a:pt x="7701" y="3534"/>
                  </a:lnTo>
                  <a:lnTo>
                    <a:pt x="7824" y="3617"/>
                  </a:lnTo>
                  <a:lnTo>
                    <a:pt x="7934" y="3685"/>
                  </a:lnTo>
                  <a:lnTo>
                    <a:pt x="8058" y="3740"/>
                  </a:lnTo>
                  <a:lnTo>
                    <a:pt x="8182" y="3782"/>
                  </a:lnTo>
                  <a:lnTo>
                    <a:pt x="8306" y="3809"/>
                  </a:lnTo>
                  <a:lnTo>
                    <a:pt x="8567" y="3809"/>
                  </a:lnTo>
                  <a:lnTo>
                    <a:pt x="8691" y="3782"/>
                  </a:lnTo>
                  <a:lnTo>
                    <a:pt x="8814" y="3740"/>
                  </a:lnTo>
                  <a:lnTo>
                    <a:pt x="8938" y="3685"/>
                  </a:lnTo>
                  <a:lnTo>
                    <a:pt x="9048" y="3617"/>
                  </a:lnTo>
                  <a:lnTo>
                    <a:pt x="9158" y="3534"/>
                  </a:lnTo>
                  <a:lnTo>
                    <a:pt x="9268" y="3438"/>
                  </a:lnTo>
                  <a:lnTo>
                    <a:pt x="9378" y="3328"/>
                  </a:lnTo>
                  <a:lnTo>
                    <a:pt x="9474" y="3218"/>
                  </a:lnTo>
                  <a:lnTo>
                    <a:pt x="9584" y="3122"/>
                  </a:lnTo>
                  <a:lnTo>
                    <a:pt x="9694" y="3025"/>
                  </a:lnTo>
                  <a:lnTo>
                    <a:pt x="9804" y="2970"/>
                  </a:lnTo>
                  <a:lnTo>
                    <a:pt x="9928" y="2915"/>
                  </a:lnTo>
                  <a:lnTo>
                    <a:pt x="10052" y="2874"/>
                  </a:lnTo>
                  <a:lnTo>
                    <a:pt x="10176" y="2847"/>
                  </a:lnTo>
                  <a:lnTo>
                    <a:pt x="10437" y="2847"/>
                  </a:lnTo>
                  <a:lnTo>
                    <a:pt x="10561" y="2874"/>
                  </a:lnTo>
                  <a:lnTo>
                    <a:pt x="10684" y="2915"/>
                  </a:lnTo>
                  <a:lnTo>
                    <a:pt x="10808" y="2970"/>
                  </a:lnTo>
                  <a:lnTo>
                    <a:pt x="10932" y="3025"/>
                  </a:lnTo>
                  <a:lnTo>
                    <a:pt x="11042" y="3122"/>
                  </a:lnTo>
                  <a:lnTo>
                    <a:pt x="11152" y="3218"/>
                  </a:lnTo>
                  <a:lnTo>
                    <a:pt x="11248" y="3328"/>
                  </a:lnTo>
                  <a:lnTo>
                    <a:pt x="11344" y="3438"/>
                  </a:lnTo>
                  <a:lnTo>
                    <a:pt x="11454" y="3534"/>
                  </a:lnTo>
                  <a:lnTo>
                    <a:pt x="11564" y="3617"/>
                  </a:lnTo>
                  <a:lnTo>
                    <a:pt x="11688" y="3685"/>
                  </a:lnTo>
                  <a:lnTo>
                    <a:pt x="11812" y="3740"/>
                  </a:lnTo>
                  <a:lnTo>
                    <a:pt x="11936" y="3782"/>
                  </a:lnTo>
                  <a:lnTo>
                    <a:pt x="12059" y="3809"/>
                  </a:lnTo>
                  <a:lnTo>
                    <a:pt x="12307" y="3809"/>
                  </a:lnTo>
                  <a:lnTo>
                    <a:pt x="12431" y="3782"/>
                  </a:lnTo>
                  <a:lnTo>
                    <a:pt x="12554" y="3740"/>
                  </a:lnTo>
                  <a:lnTo>
                    <a:pt x="12678" y="3685"/>
                  </a:lnTo>
                  <a:lnTo>
                    <a:pt x="12802" y="3617"/>
                  </a:lnTo>
                  <a:lnTo>
                    <a:pt x="12912" y="3534"/>
                  </a:lnTo>
                  <a:lnTo>
                    <a:pt x="13022" y="3438"/>
                  </a:lnTo>
                  <a:lnTo>
                    <a:pt x="13118" y="3328"/>
                  </a:lnTo>
                  <a:lnTo>
                    <a:pt x="13214" y="3218"/>
                  </a:lnTo>
                  <a:lnTo>
                    <a:pt x="13324" y="3122"/>
                  </a:lnTo>
                  <a:lnTo>
                    <a:pt x="13434" y="3025"/>
                  </a:lnTo>
                  <a:lnTo>
                    <a:pt x="13558" y="2970"/>
                  </a:lnTo>
                  <a:lnTo>
                    <a:pt x="13682" y="2915"/>
                  </a:lnTo>
                  <a:lnTo>
                    <a:pt x="13806" y="2874"/>
                  </a:lnTo>
                  <a:lnTo>
                    <a:pt x="13930" y="2847"/>
                  </a:lnTo>
                  <a:lnTo>
                    <a:pt x="14191" y="2847"/>
                  </a:lnTo>
                  <a:lnTo>
                    <a:pt x="14315" y="2874"/>
                  </a:lnTo>
                  <a:lnTo>
                    <a:pt x="14438" y="2915"/>
                  </a:lnTo>
                  <a:lnTo>
                    <a:pt x="14562" y="2970"/>
                  </a:lnTo>
                  <a:lnTo>
                    <a:pt x="14672" y="3025"/>
                  </a:lnTo>
                  <a:lnTo>
                    <a:pt x="14782" y="3122"/>
                  </a:lnTo>
                  <a:lnTo>
                    <a:pt x="14892" y="3218"/>
                  </a:lnTo>
                  <a:lnTo>
                    <a:pt x="14988" y="3328"/>
                  </a:lnTo>
                  <a:lnTo>
                    <a:pt x="15098" y="3438"/>
                  </a:lnTo>
                  <a:lnTo>
                    <a:pt x="15208" y="3534"/>
                  </a:lnTo>
                  <a:lnTo>
                    <a:pt x="15318" y="3617"/>
                  </a:lnTo>
                  <a:lnTo>
                    <a:pt x="15428" y="3685"/>
                  </a:lnTo>
                  <a:lnTo>
                    <a:pt x="15552" y="3740"/>
                  </a:lnTo>
                  <a:lnTo>
                    <a:pt x="15676" y="3782"/>
                  </a:lnTo>
                  <a:lnTo>
                    <a:pt x="15800" y="3809"/>
                  </a:lnTo>
                  <a:lnTo>
                    <a:pt x="16061" y="3809"/>
                  </a:lnTo>
                  <a:lnTo>
                    <a:pt x="16185" y="3782"/>
                  </a:lnTo>
                  <a:lnTo>
                    <a:pt x="16308" y="3740"/>
                  </a:lnTo>
                  <a:lnTo>
                    <a:pt x="16432" y="3685"/>
                  </a:lnTo>
                  <a:lnTo>
                    <a:pt x="16542" y="3617"/>
                  </a:lnTo>
                  <a:lnTo>
                    <a:pt x="16666" y="3534"/>
                  </a:lnTo>
                  <a:lnTo>
                    <a:pt x="16762" y="3438"/>
                  </a:lnTo>
                  <a:lnTo>
                    <a:pt x="16872" y="3328"/>
                  </a:lnTo>
                  <a:lnTo>
                    <a:pt x="16968" y="3218"/>
                  </a:lnTo>
                  <a:lnTo>
                    <a:pt x="17078" y="3122"/>
                  </a:lnTo>
                  <a:lnTo>
                    <a:pt x="17188" y="3025"/>
                  </a:lnTo>
                  <a:lnTo>
                    <a:pt x="17312" y="2970"/>
                  </a:lnTo>
                  <a:lnTo>
                    <a:pt x="17422" y="2915"/>
                  </a:lnTo>
                  <a:lnTo>
                    <a:pt x="17560" y="2874"/>
                  </a:lnTo>
                  <a:lnTo>
                    <a:pt x="17683" y="2847"/>
                  </a:lnTo>
                  <a:lnTo>
                    <a:pt x="17931" y="2847"/>
                  </a:lnTo>
                  <a:lnTo>
                    <a:pt x="18055" y="2874"/>
                  </a:lnTo>
                  <a:lnTo>
                    <a:pt x="18178" y="2915"/>
                  </a:lnTo>
                  <a:lnTo>
                    <a:pt x="18302" y="2970"/>
                  </a:lnTo>
                  <a:lnTo>
                    <a:pt x="18426" y="3025"/>
                  </a:lnTo>
                  <a:lnTo>
                    <a:pt x="18536" y="3122"/>
                  </a:lnTo>
                  <a:lnTo>
                    <a:pt x="18646" y="3218"/>
                  </a:lnTo>
                  <a:lnTo>
                    <a:pt x="18742" y="3328"/>
                  </a:lnTo>
                  <a:lnTo>
                    <a:pt x="18838" y="3438"/>
                  </a:lnTo>
                  <a:lnTo>
                    <a:pt x="18948" y="3534"/>
                  </a:lnTo>
                  <a:lnTo>
                    <a:pt x="19058" y="3617"/>
                  </a:lnTo>
                  <a:lnTo>
                    <a:pt x="19182" y="3685"/>
                  </a:lnTo>
                  <a:lnTo>
                    <a:pt x="19306" y="3740"/>
                  </a:lnTo>
                  <a:lnTo>
                    <a:pt x="19430" y="3782"/>
                  </a:lnTo>
                  <a:lnTo>
                    <a:pt x="19553" y="3809"/>
                  </a:lnTo>
                  <a:lnTo>
                    <a:pt x="19801" y="3809"/>
                  </a:lnTo>
                  <a:lnTo>
                    <a:pt x="19938" y="3782"/>
                  </a:lnTo>
                  <a:lnTo>
                    <a:pt x="20062" y="3740"/>
                  </a:lnTo>
                  <a:lnTo>
                    <a:pt x="20172" y="3685"/>
                  </a:lnTo>
                  <a:lnTo>
                    <a:pt x="20296" y="3617"/>
                  </a:lnTo>
                  <a:lnTo>
                    <a:pt x="20406" y="3534"/>
                  </a:lnTo>
                  <a:lnTo>
                    <a:pt x="20516" y="3438"/>
                  </a:lnTo>
                  <a:lnTo>
                    <a:pt x="20612" y="3328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8280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5738850" y="3064075"/>
              <a:ext cx="314900" cy="476475"/>
            </a:xfrm>
            <a:custGeom>
              <a:avLst/>
              <a:gdLst/>
              <a:ahLst/>
              <a:cxnLst/>
              <a:rect l="l" t="t" r="r" b="b"/>
              <a:pathLst>
                <a:path w="12596" h="19059" extrusionOk="0">
                  <a:moveTo>
                    <a:pt x="3136" y="0"/>
                  </a:moveTo>
                  <a:lnTo>
                    <a:pt x="2902" y="14"/>
                  </a:lnTo>
                  <a:lnTo>
                    <a:pt x="2682" y="55"/>
                  </a:lnTo>
                  <a:lnTo>
                    <a:pt x="2448" y="110"/>
                  </a:lnTo>
                  <a:lnTo>
                    <a:pt x="2228" y="193"/>
                  </a:lnTo>
                  <a:lnTo>
                    <a:pt x="2022" y="289"/>
                  </a:lnTo>
                  <a:lnTo>
                    <a:pt x="1816" y="413"/>
                  </a:lnTo>
                  <a:lnTo>
                    <a:pt x="1623" y="550"/>
                  </a:lnTo>
                  <a:lnTo>
                    <a:pt x="1458" y="715"/>
                  </a:lnTo>
                  <a:lnTo>
                    <a:pt x="1293" y="894"/>
                  </a:lnTo>
                  <a:lnTo>
                    <a:pt x="1142" y="1086"/>
                  </a:lnTo>
                  <a:lnTo>
                    <a:pt x="1018" y="1306"/>
                  </a:lnTo>
                  <a:lnTo>
                    <a:pt x="908" y="1526"/>
                  </a:lnTo>
                  <a:lnTo>
                    <a:pt x="839" y="1760"/>
                  </a:lnTo>
                  <a:lnTo>
                    <a:pt x="784" y="1980"/>
                  </a:lnTo>
                  <a:lnTo>
                    <a:pt x="757" y="2214"/>
                  </a:lnTo>
                  <a:lnTo>
                    <a:pt x="743" y="2448"/>
                  </a:lnTo>
                  <a:lnTo>
                    <a:pt x="757" y="2681"/>
                  </a:lnTo>
                  <a:lnTo>
                    <a:pt x="798" y="2915"/>
                  </a:lnTo>
                  <a:lnTo>
                    <a:pt x="853" y="3135"/>
                  </a:lnTo>
                  <a:lnTo>
                    <a:pt x="922" y="3355"/>
                  </a:lnTo>
                  <a:lnTo>
                    <a:pt x="1032" y="3561"/>
                  </a:lnTo>
                  <a:lnTo>
                    <a:pt x="1142" y="3768"/>
                  </a:lnTo>
                  <a:lnTo>
                    <a:pt x="1293" y="3960"/>
                  </a:lnTo>
                  <a:lnTo>
                    <a:pt x="1444" y="4139"/>
                  </a:lnTo>
                  <a:lnTo>
                    <a:pt x="1637" y="4304"/>
                  </a:lnTo>
                  <a:lnTo>
                    <a:pt x="1829" y="4441"/>
                  </a:lnTo>
                  <a:lnTo>
                    <a:pt x="2338" y="4785"/>
                  </a:lnTo>
                  <a:lnTo>
                    <a:pt x="2847" y="5170"/>
                  </a:lnTo>
                  <a:lnTo>
                    <a:pt x="3383" y="5583"/>
                  </a:lnTo>
                  <a:lnTo>
                    <a:pt x="3906" y="6023"/>
                  </a:lnTo>
                  <a:lnTo>
                    <a:pt x="4428" y="6477"/>
                  </a:lnTo>
                  <a:lnTo>
                    <a:pt x="4937" y="6944"/>
                  </a:lnTo>
                  <a:lnTo>
                    <a:pt x="5432" y="7425"/>
                  </a:lnTo>
                  <a:lnTo>
                    <a:pt x="5886" y="7920"/>
                  </a:lnTo>
                  <a:lnTo>
                    <a:pt x="6326" y="8415"/>
                  </a:lnTo>
                  <a:lnTo>
                    <a:pt x="6711" y="8897"/>
                  </a:lnTo>
                  <a:lnTo>
                    <a:pt x="6876" y="9130"/>
                  </a:lnTo>
                  <a:lnTo>
                    <a:pt x="7041" y="9364"/>
                  </a:lnTo>
                  <a:lnTo>
                    <a:pt x="7192" y="9598"/>
                  </a:lnTo>
                  <a:lnTo>
                    <a:pt x="7316" y="9832"/>
                  </a:lnTo>
                  <a:lnTo>
                    <a:pt x="7440" y="10052"/>
                  </a:lnTo>
                  <a:lnTo>
                    <a:pt x="7536" y="10272"/>
                  </a:lnTo>
                  <a:lnTo>
                    <a:pt x="7618" y="10478"/>
                  </a:lnTo>
                  <a:lnTo>
                    <a:pt x="7687" y="10684"/>
                  </a:lnTo>
                  <a:lnTo>
                    <a:pt x="7728" y="10877"/>
                  </a:lnTo>
                  <a:lnTo>
                    <a:pt x="7756" y="11069"/>
                  </a:lnTo>
                  <a:lnTo>
                    <a:pt x="7756" y="11248"/>
                  </a:lnTo>
                  <a:lnTo>
                    <a:pt x="7728" y="11413"/>
                  </a:lnTo>
                  <a:lnTo>
                    <a:pt x="7687" y="11578"/>
                  </a:lnTo>
                  <a:lnTo>
                    <a:pt x="7605" y="11743"/>
                  </a:lnTo>
                  <a:lnTo>
                    <a:pt x="7481" y="11908"/>
                  </a:lnTo>
                  <a:lnTo>
                    <a:pt x="7330" y="12087"/>
                  </a:lnTo>
                  <a:lnTo>
                    <a:pt x="7123" y="12279"/>
                  </a:lnTo>
                  <a:lnTo>
                    <a:pt x="6890" y="12458"/>
                  </a:lnTo>
                  <a:lnTo>
                    <a:pt x="6615" y="12651"/>
                  </a:lnTo>
                  <a:lnTo>
                    <a:pt x="6285" y="12843"/>
                  </a:lnTo>
                  <a:lnTo>
                    <a:pt x="5913" y="13022"/>
                  </a:lnTo>
                  <a:lnTo>
                    <a:pt x="5501" y="13214"/>
                  </a:lnTo>
                  <a:lnTo>
                    <a:pt x="5033" y="13407"/>
                  </a:lnTo>
                  <a:lnTo>
                    <a:pt x="4524" y="13586"/>
                  </a:lnTo>
                  <a:lnTo>
                    <a:pt x="3961" y="13764"/>
                  </a:lnTo>
                  <a:lnTo>
                    <a:pt x="3342" y="13929"/>
                  </a:lnTo>
                  <a:lnTo>
                    <a:pt x="2668" y="14108"/>
                  </a:lnTo>
                  <a:lnTo>
                    <a:pt x="1939" y="14259"/>
                  </a:lnTo>
                  <a:lnTo>
                    <a:pt x="1706" y="14328"/>
                  </a:lnTo>
                  <a:lnTo>
                    <a:pt x="1472" y="14411"/>
                  </a:lnTo>
                  <a:lnTo>
                    <a:pt x="1252" y="14507"/>
                  </a:lnTo>
                  <a:lnTo>
                    <a:pt x="1059" y="14644"/>
                  </a:lnTo>
                  <a:lnTo>
                    <a:pt x="867" y="14782"/>
                  </a:lnTo>
                  <a:lnTo>
                    <a:pt x="702" y="14933"/>
                  </a:lnTo>
                  <a:lnTo>
                    <a:pt x="537" y="15112"/>
                  </a:lnTo>
                  <a:lnTo>
                    <a:pt x="399" y="15304"/>
                  </a:lnTo>
                  <a:lnTo>
                    <a:pt x="289" y="15497"/>
                  </a:lnTo>
                  <a:lnTo>
                    <a:pt x="193" y="15717"/>
                  </a:lnTo>
                  <a:lnTo>
                    <a:pt x="111" y="15937"/>
                  </a:lnTo>
                  <a:lnTo>
                    <a:pt x="56" y="16157"/>
                  </a:lnTo>
                  <a:lnTo>
                    <a:pt x="14" y="16391"/>
                  </a:lnTo>
                  <a:lnTo>
                    <a:pt x="1" y="16638"/>
                  </a:lnTo>
                  <a:lnTo>
                    <a:pt x="14" y="16872"/>
                  </a:lnTo>
                  <a:lnTo>
                    <a:pt x="56" y="17119"/>
                  </a:lnTo>
                  <a:lnTo>
                    <a:pt x="111" y="17339"/>
                  </a:lnTo>
                  <a:lnTo>
                    <a:pt x="179" y="17532"/>
                  </a:lnTo>
                  <a:lnTo>
                    <a:pt x="262" y="17725"/>
                  </a:lnTo>
                  <a:lnTo>
                    <a:pt x="372" y="17903"/>
                  </a:lnTo>
                  <a:lnTo>
                    <a:pt x="482" y="18082"/>
                  </a:lnTo>
                  <a:lnTo>
                    <a:pt x="606" y="18233"/>
                  </a:lnTo>
                  <a:lnTo>
                    <a:pt x="757" y="18385"/>
                  </a:lnTo>
                  <a:lnTo>
                    <a:pt x="908" y="18522"/>
                  </a:lnTo>
                  <a:lnTo>
                    <a:pt x="1073" y="18646"/>
                  </a:lnTo>
                  <a:lnTo>
                    <a:pt x="1238" y="18742"/>
                  </a:lnTo>
                  <a:lnTo>
                    <a:pt x="1431" y="18838"/>
                  </a:lnTo>
                  <a:lnTo>
                    <a:pt x="1609" y="18921"/>
                  </a:lnTo>
                  <a:lnTo>
                    <a:pt x="1802" y="18976"/>
                  </a:lnTo>
                  <a:lnTo>
                    <a:pt x="2008" y="19017"/>
                  </a:lnTo>
                  <a:lnTo>
                    <a:pt x="2214" y="19045"/>
                  </a:lnTo>
                  <a:lnTo>
                    <a:pt x="2421" y="19058"/>
                  </a:lnTo>
                  <a:lnTo>
                    <a:pt x="2668" y="19045"/>
                  </a:lnTo>
                  <a:lnTo>
                    <a:pt x="2916" y="19003"/>
                  </a:lnTo>
                  <a:lnTo>
                    <a:pt x="3906" y="18797"/>
                  </a:lnTo>
                  <a:lnTo>
                    <a:pt x="4511" y="18646"/>
                  </a:lnTo>
                  <a:lnTo>
                    <a:pt x="5184" y="18467"/>
                  </a:lnTo>
                  <a:lnTo>
                    <a:pt x="5886" y="18247"/>
                  </a:lnTo>
                  <a:lnTo>
                    <a:pt x="6257" y="18123"/>
                  </a:lnTo>
                  <a:lnTo>
                    <a:pt x="6628" y="17986"/>
                  </a:lnTo>
                  <a:lnTo>
                    <a:pt x="7013" y="17848"/>
                  </a:lnTo>
                  <a:lnTo>
                    <a:pt x="7385" y="17697"/>
                  </a:lnTo>
                  <a:lnTo>
                    <a:pt x="7770" y="17518"/>
                  </a:lnTo>
                  <a:lnTo>
                    <a:pt x="8155" y="17339"/>
                  </a:lnTo>
                  <a:lnTo>
                    <a:pt x="8526" y="17147"/>
                  </a:lnTo>
                  <a:lnTo>
                    <a:pt x="8897" y="16941"/>
                  </a:lnTo>
                  <a:lnTo>
                    <a:pt x="9255" y="16721"/>
                  </a:lnTo>
                  <a:lnTo>
                    <a:pt x="9612" y="16473"/>
                  </a:lnTo>
                  <a:lnTo>
                    <a:pt x="9956" y="16226"/>
                  </a:lnTo>
                  <a:lnTo>
                    <a:pt x="10286" y="15964"/>
                  </a:lnTo>
                  <a:lnTo>
                    <a:pt x="10602" y="15676"/>
                  </a:lnTo>
                  <a:lnTo>
                    <a:pt x="10891" y="15373"/>
                  </a:lnTo>
                  <a:lnTo>
                    <a:pt x="11180" y="15057"/>
                  </a:lnTo>
                  <a:lnTo>
                    <a:pt x="11441" y="14727"/>
                  </a:lnTo>
                  <a:lnTo>
                    <a:pt x="11675" y="14369"/>
                  </a:lnTo>
                  <a:lnTo>
                    <a:pt x="11895" y="13998"/>
                  </a:lnTo>
                  <a:lnTo>
                    <a:pt x="12087" y="13613"/>
                  </a:lnTo>
                  <a:lnTo>
                    <a:pt x="12170" y="13407"/>
                  </a:lnTo>
                  <a:lnTo>
                    <a:pt x="12252" y="13201"/>
                  </a:lnTo>
                  <a:lnTo>
                    <a:pt x="12321" y="12994"/>
                  </a:lnTo>
                  <a:lnTo>
                    <a:pt x="12390" y="12774"/>
                  </a:lnTo>
                  <a:lnTo>
                    <a:pt x="12445" y="12554"/>
                  </a:lnTo>
                  <a:lnTo>
                    <a:pt x="12486" y="12321"/>
                  </a:lnTo>
                  <a:lnTo>
                    <a:pt x="12527" y="12059"/>
                  </a:lnTo>
                  <a:lnTo>
                    <a:pt x="12569" y="11798"/>
                  </a:lnTo>
                  <a:lnTo>
                    <a:pt x="12582" y="11537"/>
                  </a:lnTo>
                  <a:lnTo>
                    <a:pt x="12596" y="11276"/>
                  </a:lnTo>
                  <a:lnTo>
                    <a:pt x="12596" y="11014"/>
                  </a:lnTo>
                  <a:lnTo>
                    <a:pt x="12582" y="10753"/>
                  </a:lnTo>
                  <a:lnTo>
                    <a:pt x="12555" y="10505"/>
                  </a:lnTo>
                  <a:lnTo>
                    <a:pt x="12514" y="10244"/>
                  </a:lnTo>
                  <a:lnTo>
                    <a:pt x="12472" y="9983"/>
                  </a:lnTo>
                  <a:lnTo>
                    <a:pt x="12417" y="9735"/>
                  </a:lnTo>
                  <a:lnTo>
                    <a:pt x="12349" y="9474"/>
                  </a:lnTo>
                  <a:lnTo>
                    <a:pt x="12280" y="9227"/>
                  </a:lnTo>
                  <a:lnTo>
                    <a:pt x="12197" y="8979"/>
                  </a:lnTo>
                  <a:lnTo>
                    <a:pt x="12115" y="8732"/>
                  </a:lnTo>
                  <a:lnTo>
                    <a:pt x="11908" y="8237"/>
                  </a:lnTo>
                  <a:lnTo>
                    <a:pt x="11675" y="7755"/>
                  </a:lnTo>
                  <a:lnTo>
                    <a:pt x="11427" y="7274"/>
                  </a:lnTo>
                  <a:lnTo>
                    <a:pt x="11138" y="6807"/>
                  </a:lnTo>
                  <a:lnTo>
                    <a:pt x="10836" y="6353"/>
                  </a:lnTo>
                  <a:lnTo>
                    <a:pt x="10520" y="5899"/>
                  </a:lnTo>
                  <a:lnTo>
                    <a:pt x="10176" y="5473"/>
                  </a:lnTo>
                  <a:lnTo>
                    <a:pt x="9832" y="5047"/>
                  </a:lnTo>
                  <a:lnTo>
                    <a:pt x="9475" y="4634"/>
                  </a:lnTo>
                  <a:lnTo>
                    <a:pt x="9103" y="4235"/>
                  </a:lnTo>
                  <a:lnTo>
                    <a:pt x="8732" y="3850"/>
                  </a:lnTo>
                  <a:lnTo>
                    <a:pt x="8361" y="3493"/>
                  </a:lnTo>
                  <a:lnTo>
                    <a:pt x="7976" y="3135"/>
                  </a:lnTo>
                  <a:lnTo>
                    <a:pt x="7605" y="2805"/>
                  </a:lnTo>
                  <a:lnTo>
                    <a:pt x="7247" y="2475"/>
                  </a:lnTo>
                  <a:lnTo>
                    <a:pt x="6546" y="1898"/>
                  </a:lnTo>
                  <a:lnTo>
                    <a:pt x="5900" y="1389"/>
                  </a:lnTo>
                  <a:lnTo>
                    <a:pt x="5322" y="976"/>
                  </a:lnTo>
                  <a:lnTo>
                    <a:pt x="4854" y="646"/>
                  </a:lnTo>
                  <a:lnTo>
                    <a:pt x="4497" y="399"/>
                  </a:lnTo>
                  <a:lnTo>
                    <a:pt x="4291" y="275"/>
                  </a:lnTo>
                  <a:lnTo>
                    <a:pt x="4057" y="179"/>
                  </a:lnTo>
                  <a:lnTo>
                    <a:pt x="3837" y="96"/>
                  </a:lnTo>
                  <a:lnTo>
                    <a:pt x="3603" y="41"/>
                  </a:lnTo>
                  <a:lnTo>
                    <a:pt x="3369" y="14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FFBE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A3DF7B7-BF57-48FA-8352-E52D1E4B469B}"/>
              </a:ext>
            </a:extLst>
          </p:cNvPr>
          <p:cNvGrpSpPr/>
          <p:nvPr/>
        </p:nvGrpSpPr>
        <p:grpSpPr>
          <a:xfrm>
            <a:off x="2257697" y="1331277"/>
            <a:ext cx="4163035" cy="2650994"/>
            <a:chOff x="2392330" y="1157205"/>
            <a:chExt cx="4163035" cy="2650994"/>
          </a:xfrm>
        </p:grpSpPr>
        <p:sp>
          <p:nvSpPr>
            <p:cNvPr id="842" name="Google Shape;842;p23"/>
            <p:cNvSpPr/>
            <p:nvPr/>
          </p:nvSpPr>
          <p:spPr>
            <a:xfrm>
              <a:off x="2392330" y="1157205"/>
              <a:ext cx="4163035" cy="2650994"/>
            </a:xfrm>
            <a:prstGeom prst="roundRect">
              <a:avLst>
                <a:gd name="adj" fmla="val 16667"/>
              </a:avLst>
            </a:prstGeom>
            <a:solidFill>
              <a:srgbClr val="F2B319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848;p23">
              <a:extLst>
                <a:ext uri="{FF2B5EF4-FFF2-40B4-BE49-F238E27FC236}">
                  <a16:creationId xmlns:a16="http://schemas.microsoft.com/office/drawing/2014/main" id="{20129ACA-9589-415A-8654-B96F04F763AC}"/>
                </a:ext>
              </a:extLst>
            </p:cNvPr>
            <p:cNvSpPr txBox="1"/>
            <p:nvPr/>
          </p:nvSpPr>
          <p:spPr>
            <a:xfrm>
              <a:off x="2729780" y="1306629"/>
              <a:ext cx="3482826" cy="22987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Blip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</a:buBlip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Lack of time spent together</a:t>
              </a:r>
            </a:p>
            <a:p>
              <a:pPr marL="320040" lvl="0" indent="-3175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Blip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</a:buBlip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Lack of good communication</a:t>
              </a:r>
            </a:p>
            <a:p>
              <a:pPr marL="320040" lvl="0" indent="-3175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Blip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</a:buBlip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Excessive control over the children</a:t>
              </a:r>
            </a:p>
            <a:p>
              <a:pPr marL="320040" lvl="0" indent="-3175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Blip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</a:buBlip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Differences in lifestyles</a:t>
              </a:r>
            </a:p>
            <a:p>
              <a:pPr marL="320040" lvl="0" indent="-3175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Blip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</a:buBlip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Difference in personalities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23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9D4F8B-969D-4B0B-A387-4F502820DE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84" r="17384"/>
          <a:stretch/>
        </p:blipFill>
        <p:spPr>
          <a:xfrm>
            <a:off x="428606" y="1270695"/>
            <a:ext cx="1811726" cy="3448050"/>
          </a:xfrm>
          <a:prstGeom prst="rect">
            <a:avLst/>
          </a:prstGeom>
        </p:spPr>
      </p:pic>
      <p:sp>
        <p:nvSpPr>
          <p:cNvPr id="1144" name="Google Shape;1144;p28"/>
          <p:cNvSpPr/>
          <p:nvPr/>
        </p:nvSpPr>
        <p:spPr>
          <a:xfrm>
            <a:off x="2286795" y="1343685"/>
            <a:ext cx="4414311" cy="2684557"/>
          </a:xfrm>
          <a:prstGeom prst="roundRect">
            <a:avLst>
              <a:gd name="adj" fmla="val 16667"/>
            </a:avLst>
          </a:prstGeom>
          <a:solidFill>
            <a:srgbClr val="66AF44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28"/>
          <p:cNvSpPr txBox="1">
            <a:spLocks noGrp="1"/>
          </p:cNvSpPr>
          <p:nvPr>
            <p:ph type="title"/>
          </p:nvPr>
        </p:nvSpPr>
        <p:spPr>
          <a:xfrm>
            <a:off x="457200" y="456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People’s Point of View</a:t>
            </a:r>
            <a:endParaRPr sz="3200" dirty="0"/>
          </a:p>
        </p:txBody>
      </p:sp>
      <p:grpSp>
        <p:nvGrpSpPr>
          <p:cNvPr id="1146" name="Google Shape;1146;p28"/>
          <p:cNvGrpSpPr/>
          <p:nvPr/>
        </p:nvGrpSpPr>
        <p:grpSpPr>
          <a:xfrm>
            <a:off x="7122682" y="989127"/>
            <a:ext cx="1565368" cy="3742681"/>
            <a:chOff x="7122682" y="989127"/>
            <a:chExt cx="1565368" cy="3742681"/>
          </a:xfrm>
        </p:grpSpPr>
        <p:grpSp>
          <p:nvGrpSpPr>
            <p:cNvPr id="1147" name="Google Shape;1147;p28"/>
            <p:cNvGrpSpPr/>
            <p:nvPr/>
          </p:nvGrpSpPr>
          <p:grpSpPr>
            <a:xfrm>
              <a:off x="7122682" y="989127"/>
              <a:ext cx="1564125" cy="3742681"/>
              <a:chOff x="687475" y="1477100"/>
              <a:chExt cx="1634234" cy="3910848"/>
            </a:xfrm>
          </p:grpSpPr>
          <p:sp>
            <p:nvSpPr>
              <p:cNvPr id="1148" name="Google Shape;1148;p28"/>
              <p:cNvSpPr/>
              <p:nvPr/>
            </p:nvSpPr>
            <p:spPr>
              <a:xfrm>
                <a:off x="725237" y="1477100"/>
                <a:ext cx="554286" cy="588440"/>
              </a:xfrm>
              <a:custGeom>
                <a:avLst/>
                <a:gdLst/>
                <a:ahLst/>
                <a:cxnLst/>
                <a:rect l="l" t="t" r="r" b="b"/>
                <a:pathLst>
                  <a:path w="29196" h="30995" extrusionOk="0">
                    <a:moveTo>
                      <a:pt x="14756" y="0"/>
                    </a:moveTo>
                    <a:lnTo>
                      <a:pt x="14303" y="11"/>
                    </a:lnTo>
                    <a:lnTo>
                      <a:pt x="13861" y="32"/>
                    </a:lnTo>
                    <a:lnTo>
                      <a:pt x="13430" y="63"/>
                    </a:lnTo>
                    <a:lnTo>
                      <a:pt x="12988" y="105"/>
                    </a:lnTo>
                    <a:lnTo>
                      <a:pt x="12556" y="158"/>
                    </a:lnTo>
                    <a:lnTo>
                      <a:pt x="12135" y="232"/>
                    </a:lnTo>
                    <a:lnTo>
                      <a:pt x="11714" y="316"/>
                    </a:lnTo>
                    <a:lnTo>
                      <a:pt x="11293" y="400"/>
                    </a:lnTo>
                    <a:lnTo>
                      <a:pt x="10883" y="505"/>
                    </a:lnTo>
                    <a:lnTo>
                      <a:pt x="10483" y="621"/>
                    </a:lnTo>
                    <a:lnTo>
                      <a:pt x="10072" y="758"/>
                    </a:lnTo>
                    <a:lnTo>
                      <a:pt x="9683" y="895"/>
                    </a:lnTo>
                    <a:lnTo>
                      <a:pt x="9294" y="1042"/>
                    </a:lnTo>
                    <a:lnTo>
                      <a:pt x="8904" y="1200"/>
                    </a:lnTo>
                    <a:lnTo>
                      <a:pt x="8525" y="1368"/>
                    </a:lnTo>
                    <a:lnTo>
                      <a:pt x="8157" y="1558"/>
                    </a:lnTo>
                    <a:lnTo>
                      <a:pt x="7789" y="1747"/>
                    </a:lnTo>
                    <a:lnTo>
                      <a:pt x="7420" y="1947"/>
                    </a:lnTo>
                    <a:lnTo>
                      <a:pt x="7073" y="2157"/>
                    </a:lnTo>
                    <a:lnTo>
                      <a:pt x="6726" y="2378"/>
                    </a:lnTo>
                    <a:lnTo>
                      <a:pt x="6378" y="2610"/>
                    </a:lnTo>
                    <a:lnTo>
                      <a:pt x="6052" y="2852"/>
                    </a:lnTo>
                    <a:lnTo>
                      <a:pt x="5726" y="3094"/>
                    </a:lnTo>
                    <a:lnTo>
                      <a:pt x="5400" y="3357"/>
                    </a:lnTo>
                    <a:lnTo>
                      <a:pt x="5094" y="3620"/>
                    </a:lnTo>
                    <a:lnTo>
                      <a:pt x="4789" y="3894"/>
                    </a:lnTo>
                    <a:lnTo>
                      <a:pt x="4484" y="4178"/>
                    </a:lnTo>
                    <a:lnTo>
                      <a:pt x="4200" y="4473"/>
                    </a:lnTo>
                    <a:lnTo>
                      <a:pt x="3916" y="4768"/>
                    </a:lnTo>
                    <a:lnTo>
                      <a:pt x="3653" y="5073"/>
                    </a:lnTo>
                    <a:lnTo>
                      <a:pt x="3379" y="5388"/>
                    </a:lnTo>
                    <a:lnTo>
                      <a:pt x="3126" y="5715"/>
                    </a:lnTo>
                    <a:lnTo>
                      <a:pt x="2884" y="6041"/>
                    </a:lnTo>
                    <a:lnTo>
                      <a:pt x="2642" y="6378"/>
                    </a:lnTo>
                    <a:lnTo>
                      <a:pt x="2421" y="6725"/>
                    </a:lnTo>
                    <a:lnTo>
                      <a:pt x="2200" y="7072"/>
                    </a:lnTo>
                    <a:lnTo>
                      <a:pt x="1990" y="7430"/>
                    </a:lnTo>
                    <a:lnTo>
                      <a:pt x="1790" y="7799"/>
                    </a:lnTo>
                    <a:lnTo>
                      <a:pt x="1600" y="8167"/>
                    </a:lnTo>
                    <a:lnTo>
                      <a:pt x="1411" y="8546"/>
                    </a:lnTo>
                    <a:lnTo>
                      <a:pt x="1243" y="8925"/>
                    </a:lnTo>
                    <a:lnTo>
                      <a:pt x="1085" y="9314"/>
                    </a:lnTo>
                    <a:lnTo>
                      <a:pt x="937" y="9703"/>
                    </a:lnTo>
                    <a:lnTo>
                      <a:pt x="800" y="10103"/>
                    </a:lnTo>
                    <a:lnTo>
                      <a:pt x="664" y="10503"/>
                    </a:lnTo>
                    <a:lnTo>
                      <a:pt x="548" y="10914"/>
                    </a:lnTo>
                    <a:lnTo>
                      <a:pt x="443" y="11324"/>
                    </a:lnTo>
                    <a:lnTo>
                      <a:pt x="348" y="11745"/>
                    </a:lnTo>
                    <a:lnTo>
                      <a:pt x="264" y="12166"/>
                    </a:lnTo>
                    <a:lnTo>
                      <a:pt x="190" y="12598"/>
                    </a:lnTo>
                    <a:lnTo>
                      <a:pt x="127" y="13029"/>
                    </a:lnTo>
                    <a:lnTo>
                      <a:pt x="85" y="13461"/>
                    </a:lnTo>
                    <a:lnTo>
                      <a:pt x="43" y="13892"/>
                    </a:lnTo>
                    <a:lnTo>
                      <a:pt x="22" y="14334"/>
                    </a:lnTo>
                    <a:lnTo>
                      <a:pt x="1" y="14787"/>
                    </a:lnTo>
                    <a:lnTo>
                      <a:pt x="1" y="15229"/>
                    </a:lnTo>
                    <a:lnTo>
                      <a:pt x="22" y="15681"/>
                    </a:lnTo>
                    <a:lnTo>
                      <a:pt x="43" y="16134"/>
                    </a:lnTo>
                    <a:lnTo>
                      <a:pt x="85" y="16597"/>
                    </a:lnTo>
                    <a:lnTo>
                      <a:pt x="127" y="17049"/>
                    </a:lnTo>
                    <a:lnTo>
                      <a:pt x="201" y="17512"/>
                    </a:lnTo>
                    <a:lnTo>
                      <a:pt x="274" y="17976"/>
                    </a:lnTo>
                    <a:lnTo>
                      <a:pt x="369" y="18439"/>
                    </a:lnTo>
                    <a:lnTo>
                      <a:pt x="474" y="18912"/>
                    </a:lnTo>
                    <a:lnTo>
                      <a:pt x="611" y="19459"/>
                    </a:lnTo>
                    <a:lnTo>
                      <a:pt x="779" y="19996"/>
                    </a:lnTo>
                    <a:lnTo>
                      <a:pt x="969" y="20533"/>
                    </a:lnTo>
                    <a:lnTo>
                      <a:pt x="1169" y="21049"/>
                    </a:lnTo>
                    <a:lnTo>
                      <a:pt x="1400" y="21554"/>
                    </a:lnTo>
                    <a:lnTo>
                      <a:pt x="1642" y="22059"/>
                    </a:lnTo>
                    <a:lnTo>
                      <a:pt x="1906" y="22543"/>
                    </a:lnTo>
                    <a:lnTo>
                      <a:pt x="2190" y="23017"/>
                    </a:lnTo>
                    <a:lnTo>
                      <a:pt x="2484" y="23480"/>
                    </a:lnTo>
                    <a:lnTo>
                      <a:pt x="2800" y="23922"/>
                    </a:lnTo>
                    <a:lnTo>
                      <a:pt x="3137" y="24364"/>
                    </a:lnTo>
                    <a:lnTo>
                      <a:pt x="3484" y="24785"/>
                    </a:lnTo>
                    <a:lnTo>
                      <a:pt x="3842" y="25195"/>
                    </a:lnTo>
                    <a:lnTo>
                      <a:pt x="4221" y="25585"/>
                    </a:lnTo>
                    <a:lnTo>
                      <a:pt x="4621" y="25964"/>
                    </a:lnTo>
                    <a:lnTo>
                      <a:pt x="5021" y="26332"/>
                    </a:lnTo>
                    <a:lnTo>
                      <a:pt x="5442" y="26679"/>
                    </a:lnTo>
                    <a:lnTo>
                      <a:pt x="5884" y="27016"/>
                    </a:lnTo>
                    <a:lnTo>
                      <a:pt x="6326" y="27342"/>
                    </a:lnTo>
                    <a:lnTo>
                      <a:pt x="6789" y="27637"/>
                    </a:lnTo>
                    <a:lnTo>
                      <a:pt x="7252" y="27932"/>
                    </a:lnTo>
                    <a:lnTo>
                      <a:pt x="7736" y="28195"/>
                    </a:lnTo>
                    <a:lnTo>
                      <a:pt x="8231" y="28447"/>
                    </a:lnTo>
                    <a:lnTo>
                      <a:pt x="8725" y="28689"/>
                    </a:lnTo>
                    <a:lnTo>
                      <a:pt x="9241" y="28900"/>
                    </a:lnTo>
                    <a:lnTo>
                      <a:pt x="9757" y="29100"/>
                    </a:lnTo>
                    <a:lnTo>
                      <a:pt x="10293" y="29279"/>
                    </a:lnTo>
                    <a:lnTo>
                      <a:pt x="10830" y="29447"/>
                    </a:lnTo>
                    <a:lnTo>
                      <a:pt x="11367" y="29584"/>
                    </a:lnTo>
                    <a:lnTo>
                      <a:pt x="11925" y="29710"/>
                    </a:lnTo>
                    <a:lnTo>
                      <a:pt x="12482" y="29815"/>
                    </a:lnTo>
                    <a:lnTo>
                      <a:pt x="13040" y="29900"/>
                    </a:lnTo>
                    <a:lnTo>
                      <a:pt x="13524" y="29952"/>
                    </a:lnTo>
                    <a:lnTo>
                      <a:pt x="14009" y="29994"/>
                    </a:lnTo>
                    <a:lnTo>
                      <a:pt x="14472" y="30015"/>
                    </a:lnTo>
                    <a:lnTo>
                      <a:pt x="14935" y="30036"/>
                    </a:lnTo>
                    <a:lnTo>
                      <a:pt x="15398" y="30036"/>
                    </a:lnTo>
                    <a:lnTo>
                      <a:pt x="15840" y="30015"/>
                    </a:lnTo>
                    <a:lnTo>
                      <a:pt x="16282" y="29994"/>
                    </a:lnTo>
                    <a:lnTo>
                      <a:pt x="16724" y="29952"/>
                    </a:lnTo>
                    <a:lnTo>
                      <a:pt x="17145" y="29900"/>
                    </a:lnTo>
                    <a:lnTo>
                      <a:pt x="17576" y="29836"/>
                    </a:lnTo>
                    <a:lnTo>
                      <a:pt x="17987" y="29752"/>
                    </a:lnTo>
                    <a:lnTo>
                      <a:pt x="18397" y="29668"/>
                    </a:lnTo>
                    <a:lnTo>
                      <a:pt x="18797" y="29563"/>
                    </a:lnTo>
                    <a:lnTo>
                      <a:pt x="19197" y="29447"/>
                    </a:lnTo>
                    <a:lnTo>
                      <a:pt x="19586" y="29321"/>
                    </a:lnTo>
                    <a:lnTo>
                      <a:pt x="19976" y="29184"/>
                    </a:lnTo>
                    <a:lnTo>
                      <a:pt x="20355" y="29037"/>
                    </a:lnTo>
                    <a:lnTo>
                      <a:pt x="20734" y="28868"/>
                    </a:lnTo>
                    <a:lnTo>
                      <a:pt x="21091" y="28700"/>
                    </a:lnTo>
                    <a:lnTo>
                      <a:pt x="21460" y="28521"/>
                    </a:lnTo>
                    <a:lnTo>
                      <a:pt x="21818" y="28321"/>
                    </a:lnTo>
                    <a:lnTo>
                      <a:pt x="22165" y="28121"/>
                    </a:lnTo>
                    <a:lnTo>
                      <a:pt x="22512" y="27911"/>
                    </a:lnTo>
                    <a:lnTo>
                      <a:pt x="22849" y="27679"/>
                    </a:lnTo>
                    <a:lnTo>
                      <a:pt x="23186" y="27447"/>
                    </a:lnTo>
                    <a:lnTo>
                      <a:pt x="23512" y="27205"/>
                    </a:lnTo>
                    <a:lnTo>
                      <a:pt x="23838" y="26953"/>
                    </a:lnTo>
                    <a:lnTo>
                      <a:pt x="24154" y="26690"/>
                    </a:lnTo>
                    <a:lnTo>
                      <a:pt x="24470" y="26427"/>
                    </a:lnTo>
                    <a:lnTo>
                      <a:pt x="24775" y="26142"/>
                    </a:lnTo>
                    <a:lnTo>
                      <a:pt x="25080" y="25858"/>
                    </a:lnTo>
                    <a:lnTo>
                      <a:pt x="25375" y="25553"/>
                    </a:lnTo>
                    <a:lnTo>
                      <a:pt x="29195" y="30994"/>
                    </a:lnTo>
                    <a:lnTo>
                      <a:pt x="29195" y="13976"/>
                    </a:lnTo>
                    <a:lnTo>
                      <a:pt x="29195" y="13608"/>
                    </a:lnTo>
                    <a:lnTo>
                      <a:pt x="29174" y="13250"/>
                    </a:lnTo>
                    <a:lnTo>
                      <a:pt x="29153" y="12892"/>
                    </a:lnTo>
                    <a:lnTo>
                      <a:pt x="29121" y="12534"/>
                    </a:lnTo>
                    <a:lnTo>
                      <a:pt x="29079" y="12177"/>
                    </a:lnTo>
                    <a:lnTo>
                      <a:pt x="29027" y="11829"/>
                    </a:lnTo>
                    <a:lnTo>
                      <a:pt x="28974" y="11482"/>
                    </a:lnTo>
                    <a:lnTo>
                      <a:pt x="28900" y="11135"/>
                    </a:lnTo>
                    <a:lnTo>
                      <a:pt x="28827" y="10787"/>
                    </a:lnTo>
                    <a:lnTo>
                      <a:pt x="28743" y="10451"/>
                    </a:lnTo>
                    <a:lnTo>
                      <a:pt x="28648" y="10114"/>
                    </a:lnTo>
                    <a:lnTo>
                      <a:pt x="28543" y="9788"/>
                    </a:lnTo>
                    <a:lnTo>
                      <a:pt x="28437" y="9461"/>
                    </a:lnTo>
                    <a:lnTo>
                      <a:pt x="28322" y="9135"/>
                    </a:lnTo>
                    <a:lnTo>
                      <a:pt x="28195" y="8819"/>
                    </a:lnTo>
                    <a:lnTo>
                      <a:pt x="28058" y="8504"/>
                    </a:lnTo>
                    <a:lnTo>
                      <a:pt x="27911" y="8188"/>
                    </a:lnTo>
                    <a:lnTo>
                      <a:pt x="27764" y="7883"/>
                    </a:lnTo>
                    <a:lnTo>
                      <a:pt x="27606" y="7578"/>
                    </a:lnTo>
                    <a:lnTo>
                      <a:pt x="27448" y="7272"/>
                    </a:lnTo>
                    <a:lnTo>
                      <a:pt x="27280" y="6978"/>
                    </a:lnTo>
                    <a:lnTo>
                      <a:pt x="27101" y="6693"/>
                    </a:lnTo>
                    <a:lnTo>
                      <a:pt x="26911" y="6409"/>
                    </a:lnTo>
                    <a:lnTo>
                      <a:pt x="26722" y="6125"/>
                    </a:lnTo>
                    <a:lnTo>
                      <a:pt x="26522" y="5852"/>
                    </a:lnTo>
                    <a:lnTo>
                      <a:pt x="26322" y="5578"/>
                    </a:lnTo>
                    <a:lnTo>
                      <a:pt x="26101" y="5315"/>
                    </a:lnTo>
                    <a:lnTo>
                      <a:pt x="25890" y="5052"/>
                    </a:lnTo>
                    <a:lnTo>
                      <a:pt x="25659" y="4799"/>
                    </a:lnTo>
                    <a:lnTo>
                      <a:pt x="25438" y="4547"/>
                    </a:lnTo>
                    <a:lnTo>
                      <a:pt x="25196" y="4304"/>
                    </a:lnTo>
                    <a:lnTo>
                      <a:pt x="24954" y="4062"/>
                    </a:lnTo>
                    <a:lnTo>
                      <a:pt x="24701" y="3831"/>
                    </a:lnTo>
                    <a:lnTo>
                      <a:pt x="24449" y="3599"/>
                    </a:lnTo>
                    <a:lnTo>
                      <a:pt x="24196" y="3378"/>
                    </a:lnTo>
                    <a:lnTo>
                      <a:pt x="23922" y="3168"/>
                    </a:lnTo>
                    <a:lnTo>
                      <a:pt x="23659" y="2957"/>
                    </a:lnTo>
                    <a:lnTo>
                      <a:pt x="23375" y="2747"/>
                    </a:lnTo>
                    <a:lnTo>
                      <a:pt x="23102" y="2557"/>
                    </a:lnTo>
                    <a:lnTo>
                      <a:pt x="22817" y="2368"/>
                    </a:lnTo>
                    <a:lnTo>
                      <a:pt x="22523" y="2179"/>
                    </a:lnTo>
                    <a:lnTo>
                      <a:pt x="22228" y="2000"/>
                    </a:lnTo>
                    <a:lnTo>
                      <a:pt x="21923" y="1831"/>
                    </a:lnTo>
                    <a:lnTo>
                      <a:pt x="21618" y="1673"/>
                    </a:lnTo>
                    <a:lnTo>
                      <a:pt x="21312" y="1516"/>
                    </a:lnTo>
                    <a:lnTo>
                      <a:pt x="20997" y="1368"/>
                    </a:lnTo>
                    <a:lnTo>
                      <a:pt x="20681" y="1221"/>
                    </a:lnTo>
                    <a:lnTo>
                      <a:pt x="20365" y="1084"/>
                    </a:lnTo>
                    <a:lnTo>
                      <a:pt x="20039" y="958"/>
                    </a:lnTo>
                    <a:lnTo>
                      <a:pt x="19702" y="842"/>
                    </a:lnTo>
                    <a:lnTo>
                      <a:pt x="19376" y="726"/>
                    </a:lnTo>
                    <a:lnTo>
                      <a:pt x="19039" y="621"/>
                    </a:lnTo>
                    <a:lnTo>
                      <a:pt x="18692" y="526"/>
                    </a:lnTo>
                    <a:lnTo>
                      <a:pt x="18355" y="431"/>
                    </a:lnTo>
                    <a:lnTo>
                      <a:pt x="18008" y="358"/>
                    </a:lnTo>
                    <a:lnTo>
                      <a:pt x="17650" y="284"/>
                    </a:lnTo>
                    <a:lnTo>
                      <a:pt x="17303" y="221"/>
                    </a:lnTo>
                    <a:lnTo>
                      <a:pt x="16945" y="158"/>
                    </a:lnTo>
                    <a:lnTo>
                      <a:pt x="16587" y="116"/>
                    </a:lnTo>
                    <a:lnTo>
                      <a:pt x="16229" y="74"/>
                    </a:lnTo>
                    <a:lnTo>
                      <a:pt x="15861" y="42"/>
                    </a:lnTo>
                    <a:lnTo>
                      <a:pt x="15492" y="21"/>
                    </a:lnTo>
                    <a:lnTo>
                      <a:pt x="15124" y="11"/>
                    </a:lnTo>
                    <a:lnTo>
                      <a:pt x="147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868312" y="1599973"/>
                <a:ext cx="196020" cy="273555"/>
              </a:xfrm>
              <a:custGeom>
                <a:avLst/>
                <a:gdLst/>
                <a:ahLst/>
                <a:cxnLst/>
                <a:rect l="l" t="t" r="r" b="b"/>
                <a:pathLst>
                  <a:path w="10325" h="14409" extrusionOk="0">
                    <a:moveTo>
                      <a:pt x="3599" y="0"/>
                    </a:moveTo>
                    <a:lnTo>
                      <a:pt x="3463" y="22"/>
                    </a:lnTo>
                    <a:lnTo>
                      <a:pt x="3326" y="64"/>
                    </a:lnTo>
                    <a:lnTo>
                      <a:pt x="3189" y="106"/>
                    </a:lnTo>
                    <a:lnTo>
                      <a:pt x="3073" y="169"/>
                    </a:lnTo>
                    <a:lnTo>
                      <a:pt x="2957" y="243"/>
                    </a:lnTo>
                    <a:lnTo>
                      <a:pt x="2842" y="316"/>
                    </a:lnTo>
                    <a:lnTo>
                      <a:pt x="2747" y="411"/>
                    </a:lnTo>
                    <a:lnTo>
                      <a:pt x="2652" y="516"/>
                    </a:lnTo>
                    <a:lnTo>
                      <a:pt x="2568" y="621"/>
                    </a:lnTo>
                    <a:lnTo>
                      <a:pt x="2505" y="737"/>
                    </a:lnTo>
                    <a:lnTo>
                      <a:pt x="2442" y="863"/>
                    </a:lnTo>
                    <a:lnTo>
                      <a:pt x="2400" y="990"/>
                    </a:lnTo>
                    <a:lnTo>
                      <a:pt x="2358" y="1127"/>
                    </a:lnTo>
                    <a:lnTo>
                      <a:pt x="2336" y="1263"/>
                    </a:lnTo>
                    <a:lnTo>
                      <a:pt x="2336" y="1411"/>
                    </a:lnTo>
                    <a:lnTo>
                      <a:pt x="2336" y="1705"/>
                    </a:lnTo>
                    <a:lnTo>
                      <a:pt x="2336" y="1905"/>
                    </a:lnTo>
                    <a:lnTo>
                      <a:pt x="2347" y="2105"/>
                    </a:lnTo>
                    <a:lnTo>
                      <a:pt x="2358" y="2305"/>
                    </a:lnTo>
                    <a:lnTo>
                      <a:pt x="2389" y="2505"/>
                    </a:lnTo>
                    <a:lnTo>
                      <a:pt x="2410" y="2695"/>
                    </a:lnTo>
                    <a:lnTo>
                      <a:pt x="2452" y="2895"/>
                    </a:lnTo>
                    <a:lnTo>
                      <a:pt x="2494" y="3084"/>
                    </a:lnTo>
                    <a:lnTo>
                      <a:pt x="2536" y="3274"/>
                    </a:lnTo>
                    <a:lnTo>
                      <a:pt x="2600" y="3463"/>
                    </a:lnTo>
                    <a:lnTo>
                      <a:pt x="2652" y="3652"/>
                    </a:lnTo>
                    <a:lnTo>
                      <a:pt x="2726" y="3842"/>
                    </a:lnTo>
                    <a:lnTo>
                      <a:pt x="2800" y="4021"/>
                    </a:lnTo>
                    <a:lnTo>
                      <a:pt x="2873" y="4200"/>
                    </a:lnTo>
                    <a:lnTo>
                      <a:pt x="2957" y="4379"/>
                    </a:lnTo>
                    <a:lnTo>
                      <a:pt x="3052" y="4558"/>
                    </a:lnTo>
                    <a:lnTo>
                      <a:pt x="3147" y="4736"/>
                    </a:lnTo>
                    <a:lnTo>
                      <a:pt x="3442" y="5231"/>
                    </a:lnTo>
                    <a:lnTo>
                      <a:pt x="1852" y="5231"/>
                    </a:lnTo>
                    <a:lnTo>
                      <a:pt x="1663" y="5242"/>
                    </a:lnTo>
                    <a:lnTo>
                      <a:pt x="1484" y="5273"/>
                    </a:lnTo>
                    <a:lnTo>
                      <a:pt x="1305" y="5315"/>
                    </a:lnTo>
                    <a:lnTo>
                      <a:pt x="1137" y="5378"/>
                    </a:lnTo>
                    <a:lnTo>
                      <a:pt x="968" y="5452"/>
                    </a:lnTo>
                    <a:lnTo>
                      <a:pt x="821" y="5547"/>
                    </a:lnTo>
                    <a:lnTo>
                      <a:pt x="674" y="5652"/>
                    </a:lnTo>
                    <a:lnTo>
                      <a:pt x="547" y="5778"/>
                    </a:lnTo>
                    <a:lnTo>
                      <a:pt x="421" y="5905"/>
                    </a:lnTo>
                    <a:lnTo>
                      <a:pt x="316" y="6052"/>
                    </a:lnTo>
                    <a:lnTo>
                      <a:pt x="221" y="6199"/>
                    </a:lnTo>
                    <a:lnTo>
                      <a:pt x="147" y="6368"/>
                    </a:lnTo>
                    <a:lnTo>
                      <a:pt x="84" y="6536"/>
                    </a:lnTo>
                    <a:lnTo>
                      <a:pt x="42" y="6715"/>
                    </a:lnTo>
                    <a:lnTo>
                      <a:pt x="11" y="6894"/>
                    </a:lnTo>
                    <a:lnTo>
                      <a:pt x="0" y="7083"/>
                    </a:lnTo>
                    <a:lnTo>
                      <a:pt x="0" y="12556"/>
                    </a:lnTo>
                    <a:lnTo>
                      <a:pt x="11" y="12745"/>
                    </a:lnTo>
                    <a:lnTo>
                      <a:pt x="42" y="12924"/>
                    </a:lnTo>
                    <a:lnTo>
                      <a:pt x="84" y="13103"/>
                    </a:lnTo>
                    <a:lnTo>
                      <a:pt x="147" y="13282"/>
                    </a:lnTo>
                    <a:lnTo>
                      <a:pt x="221" y="13440"/>
                    </a:lnTo>
                    <a:lnTo>
                      <a:pt x="316" y="13587"/>
                    </a:lnTo>
                    <a:lnTo>
                      <a:pt x="421" y="13735"/>
                    </a:lnTo>
                    <a:lnTo>
                      <a:pt x="547" y="13861"/>
                    </a:lnTo>
                    <a:lnTo>
                      <a:pt x="674" y="13987"/>
                    </a:lnTo>
                    <a:lnTo>
                      <a:pt x="821" y="14093"/>
                    </a:lnTo>
                    <a:lnTo>
                      <a:pt x="968" y="14187"/>
                    </a:lnTo>
                    <a:lnTo>
                      <a:pt x="1137" y="14261"/>
                    </a:lnTo>
                    <a:lnTo>
                      <a:pt x="1305" y="14324"/>
                    </a:lnTo>
                    <a:lnTo>
                      <a:pt x="1484" y="14366"/>
                    </a:lnTo>
                    <a:lnTo>
                      <a:pt x="1663" y="14398"/>
                    </a:lnTo>
                    <a:lnTo>
                      <a:pt x="1852" y="14408"/>
                    </a:lnTo>
                    <a:lnTo>
                      <a:pt x="10324" y="14408"/>
                    </a:lnTo>
                    <a:lnTo>
                      <a:pt x="10324" y="4663"/>
                    </a:lnTo>
                    <a:lnTo>
                      <a:pt x="8798" y="4663"/>
                    </a:lnTo>
                    <a:lnTo>
                      <a:pt x="8588" y="4652"/>
                    </a:lnTo>
                    <a:lnTo>
                      <a:pt x="8377" y="4631"/>
                    </a:lnTo>
                    <a:lnTo>
                      <a:pt x="8167" y="4610"/>
                    </a:lnTo>
                    <a:lnTo>
                      <a:pt x="7967" y="4568"/>
                    </a:lnTo>
                    <a:lnTo>
                      <a:pt x="7767" y="4515"/>
                    </a:lnTo>
                    <a:lnTo>
                      <a:pt x="7567" y="4452"/>
                    </a:lnTo>
                    <a:lnTo>
                      <a:pt x="7367" y="4389"/>
                    </a:lnTo>
                    <a:lnTo>
                      <a:pt x="7178" y="4305"/>
                    </a:lnTo>
                    <a:lnTo>
                      <a:pt x="6999" y="4210"/>
                    </a:lnTo>
                    <a:lnTo>
                      <a:pt x="6820" y="4105"/>
                    </a:lnTo>
                    <a:lnTo>
                      <a:pt x="6641" y="4000"/>
                    </a:lnTo>
                    <a:lnTo>
                      <a:pt x="6473" y="3873"/>
                    </a:lnTo>
                    <a:lnTo>
                      <a:pt x="6315" y="3747"/>
                    </a:lnTo>
                    <a:lnTo>
                      <a:pt x="6157" y="3610"/>
                    </a:lnTo>
                    <a:lnTo>
                      <a:pt x="6009" y="3463"/>
                    </a:lnTo>
                    <a:lnTo>
                      <a:pt x="5862" y="3305"/>
                    </a:lnTo>
                    <a:lnTo>
                      <a:pt x="5704" y="3095"/>
                    </a:lnTo>
                    <a:lnTo>
                      <a:pt x="5567" y="2874"/>
                    </a:lnTo>
                    <a:lnTo>
                      <a:pt x="5441" y="2642"/>
                    </a:lnTo>
                    <a:lnTo>
                      <a:pt x="5346" y="2400"/>
                    </a:lnTo>
                    <a:lnTo>
                      <a:pt x="5262" y="2158"/>
                    </a:lnTo>
                    <a:lnTo>
                      <a:pt x="5199" y="1905"/>
                    </a:lnTo>
                    <a:lnTo>
                      <a:pt x="5167" y="1642"/>
                    </a:lnTo>
                    <a:lnTo>
                      <a:pt x="5157" y="1379"/>
                    </a:lnTo>
                    <a:lnTo>
                      <a:pt x="5146" y="1242"/>
                    </a:lnTo>
                    <a:lnTo>
                      <a:pt x="5125" y="1106"/>
                    </a:lnTo>
                    <a:lnTo>
                      <a:pt x="5083" y="969"/>
                    </a:lnTo>
                    <a:lnTo>
                      <a:pt x="5031" y="842"/>
                    </a:lnTo>
                    <a:lnTo>
                      <a:pt x="4978" y="716"/>
                    </a:lnTo>
                    <a:lnTo>
                      <a:pt x="4904" y="611"/>
                    </a:lnTo>
                    <a:lnTo>
                      <a:pt x="4820" y="495"/>
                    </a:lnTo>
                    <a:lnTo>
                      <a:pt x="4736" y="400"/>
                    </a:lnTo>
                    <a:lnTo>
                      <a:pt x="4631" y="316"/>
                    </a:lnTo>
                    <a:lnTo>
                      <a:pt x="4526" y="232"/>
                    </a:lnTo>
                    <a:lnTo>
                      <a:pt x="4410" y="169"/>
                    </a:lnTo>
                    <a:lnTo>
                      <a:pt x="4283" y="106"/>
                    </a:lnTo>
                    <a:lnTo>
                      <a:pt x="4157" y="64"/>
                    </a:lnTo>
                    <a:lnTo>
                      <a:pt x="4020" y="22"/>
                    </a:lnTo>
                    <a:lnTo>
                      <a:pt x="38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052319" y="1675896"/>
                <a:ext cx="94336" cy="204620"/>
              </a:xfrm>
              <a:custGeom>
                <a:avLst/>
                <a:gdLst/>
                <a:ahLst/>
                <a:cxnLst/>
                <a:rect l="l" t="t" r="r" b="b"/>
                <a:pathLst>
                  <a:path w="4969" h="10778" extrusionOk="0">
                    <a:moveTo>
                      <a:pt x="1506" y="1"/>
                    </a:moveTo>
                    <a:lnTo>
                      <a:pt x="1359" y="11"/>
                    </a:lnTo>
                    <a:lnTo>
                      <a:pt x="1201" y="32"/>
                    </a:lnTo>
                    <a:lnTo>
                      <a:pt x="1064" y="74"/>
                    </a:lnTo>
                    <a:lnTo>
                      <a:pt x="917" y="127"/>
                    </a:lnTo>
                    <a:lnTo>
                      <a:pt x="790" y="190"/>
                    </a:lnTo>
                    <a:lnTo>
                      <a:pt x="664" y="264"/>
                    </a:lnTo>
                    <a:lnTo>
                      <a:pt x="548" y="348"/>
                    </a:lnTo>
                    <a:lnTo>
                      <a:pt x="443" y="443"/>
                    </a:lnTo>
                    <a:lnTo>
                      <a:pt x="338" y="559"/>
                    </a:lnTo>
                    <a:lnTo>
                      <a:pt x="254" y="674"/>
                    </a:lnTo>
                    <a:lnTo>
                      <a:pt x="180" y="801"/>
                    </a:lnTo>
                    <a:lnTo>
                      <a:pt x="117" y="927"/>
                    </a:lnTo>
                    <a:lnTo>
                      <a:pt x="64" y="1064"/>
                    </a:lnTo>
                    <a:lnTo>
                      <a:pt x="33" y="1211"/>
                    </a:lnTo>
                    <a:lnTo>
                      <a:pt x="1" y="1358"/>
                    </a:lnTo>
                    <a:lnTo>
                      <a:pt x="1" y="1516"/>
                    </a:lnTo>
                    <a:lnTo>
                      <a:pt x="1" y="9262"/>
                    </a:lnTo>
                    <a:lnTo>
                      <a:pt x="1" y="9420"/>
                    </a:lnTo>
                    <a:lnTo>
                      <a:pt x="33" y="9567"/>
                    </a:lnTo>
                    <a:lnTo>
                      <a:pt x="64" y="9715"/>
                    </a:lnTo>
                    <a:lnTo>
                      <a:pt x="117" y="9851"/>
                    </a:lnTo>
                    <a:lnTo>
                      <a:pt x="180" y="9988"/>
                    </a:lnTo>
                    <a:lnTo>
                      <a:pt x="254" y="10115"/>
                    </a:lnTo>
                    <a:lnTo>
                      <a:pt x="338" y="10230"/>
                    </a:lnTo>
                    <a:lnTo>
                      <a:pt x="443" y="10336"/>
                    </a:lnTo>
                    <a:lnTo>
                      <a:pt x="548" y="10430"/>
                    </a:lnTo>
                    <a:lnTo>
                      <a:pt x="664" y="10525"/>
                    </a:lnTo>
                    <a:lnTo>
                      <a:pt x="790" y="10599"/>
                    </a:lnTo>
                    <a:lnTo>
                      <a:pt x="917" y="10662"/>
                    </a:lnTo>
                    <a:lnTo>
                      <a:pt x="1064" y="10714"/>
                    </a:lnTo>
                    <a:lnTo>
                      <a:pt x="1201" y="10746"/>
                    </a:lnTo>
                    <a:lnTo>
                      <a:pt x="1359" y="10767"/>
                    </a:lnTo>
                    <a:lnTo>
                      <a:pt x="1506" y="10778"/>
                    </a:lnTo>
                    <a:lnTo>
                      <a:pt x="3453" y="10778"/>
                    </a:lnTo>
                    <a:lnTo>
                      <a:pt x="3611" y="10767"/>
                    </a:lnTo>
                    <a:lnTo>
                      <a:pt x="3758" y="10746"/>
                    </a:lnTo>
                    <a:lnTo>
                      <a:pt x="3905" y="10714"/>
                    </a:lnTo>
                    <a:lnTo>
                      <a:pt x="4042" y="10662"/>
                    </a:lnTo>
                    <a:lnTo>
                      <a:pt x="4179" y="10599"/>
                    </a:lnTo>
                    <a:lnTo>
                      <a:pt x="4305" y="10525"/>
                    </a:lnTo>
                    <a:lnTo>
                      <a:pt x="4421" y="10430"/>
                    </a:lnTo>
                    <a:lnTo>
                      <a:pt x="4526" y="10336"/>
                    </a:lnTo>
                    <a:lnTo>
                      <a:pt x="4621" y="10230"/>
                    </a:lnTo>
                    <a:lnTo>
                      <a:pt x="4716" y="10115"/>
                    </a:lnTo>
                    <a:lnTo>
                      <a:pt x="4790" y="9988"/>
                    </a:lnTo>
                    <a:lnTo>
                      <a:pt x="4853" y="9851"/>
                    </a:lnTo>
                    <a:lnTo>
                      <a:pt x="4905" y="9715"/>
                    </a:lnTo>
                    <a:lnTo>
                      <a:pt x="4937" y="9567"/>
                    </a:lnTo>
                    <a:lnTo>
                      <a:pt x="4958" y="9420"/>
                    </a:lnTo>
                    <a:lnTo>
                      <a:pt x="4968" y="9262"/>
                    </a:lnTo>
                    <a:lnTo>
                      <a:pt x="4968" y="1516"/>
                    </a:lnTo>
                    <a:lnTo>
                      <a:pt x="4958" y="1358"/>
                    </a:lnTo>
                    <a:lnTo>
                      <a:pt x="4937" y="1211"/>
                    </a:lnTo>
                    <a:lnTo>
                      <a:pt x="4905" y="1064"/>
                    </a:lnTo>
                    <a:lnTo>
                      <a:pt x="4853" y="927"/>
                    </a:lnTo>
                    <a:lnTo>
                      <a:pt x="4790" y="801"/>
                    </a:lnTo>
                    <a:lnTo>
                      <a:pt x="4716" y="674"/>
                    </a:lnTo>
                    <a:lnTo>
                      <a:pt x="4621" y="559"/>
                    </a:lnTo>
                    <a:lnTo>
                      <a:pt x="4526" y="443"/>
                    </a:lnTo>
                    <a:lnTo>
                      <a:pt x="4421" y="348"/>
                    </a:lnTo>
                    <a:lnTo>
                      <a:pt x="4305" y="264"/>
                    </a:lnTo>
                    <a:lnTo>
                      <a:pt x="4179" y="190"/>
                    </a:lnTo>
                    <a:lnTo>
                      <a:pt x="4042" y="127"/>
                    </a:lnTo>
                    <a:lnTo>
                      <a:pt x="3905" y="74"/>
                    </a:lnTo>
                    <a:lnTo>
                      <a:pt x="3758" y="32"/>
                    </a:lnTo>
                    <a:lnTo>
                      <a:pt x="3611" y="11"/>
                    </a:lnTo>
                    <a:lnTo>
                      <a:pt x="345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505502" y="3434604"/>
                <a:ext cx="382434" cy="1910954"/>
              </a:xfrm>
              <a:custGeom>
                <a:avLst/>
                <a:gdLst/>
                <a:ahLst/>
                <a:cxnLst/>
                <a:rect l="l" t="t" r="r" b="b"/>
                <a:pathLst>
                  <a:path w="20144" h="100656" extrusionOk="0">
                    <a:moveTo>
                      <a:pt x="10072" y="1"/>
                    </a:moveTo>
                    <a:lnTo>
                      <a:pt x="9588" y="32"/>
                    </a:lnTo>
                    <a:lnTo>
                      <a:pt x="9114" y="85"/>
                    </a:lnTo>
                    <a:lnTo>
                      <a:pt x="8630" y="159"/>
                    </a:lnTo>
                    <a:lnTo>
                      <a:pt x="8146" y="253"/>
                    </a:lnTo>
                    <a:lnTo>
                      <a:pt x="7672" y="380"/>
                    </a:lnTo>
                    <a:lnTo>
                      <a:pt x="7430" y="453"/>
                    </a:lnTo>
                    <a:lnTo>
                      <a:pt x="7199" y="527"/>
                    </a:lnTo>
                    <a:lnTo>
                      <a:pt x="6957" y="611"/>
                    </a:lnTo>
                    <a:lnTo>
                      <a:pt x="6725" y="706"/>
                    </a:lnTo>
                    <a:lnTo>
                      <a:pt x="6494" y="801"/>
                    </a:lnTo>
                    <a:lnTo>
                      <a:pt x="6262" y="906"/>
                    </a:lnTo>
                    <a:lnTo>
                      <a:pt x="6041" y="1011"/>
                    </a:lnTo>
                    <a:lnTo>
                      <a:pt x="5820" y="1127"/>
                    </a:lnTo>
                    <a:lnTo>
                      <a:pt x="5389" y="1359"/>
                    </a:lnTo>
                    <a:lnTo>
                      <a:pt x="4968" y="1622"/>
                    </a:lnTo>
                    <a:lnTo>
                      <a:pt x="4568" y="1895"/>
                    </a:lnTo>
                    <a:lnTo>
                      <a:pt x="4189" y="2190"/>
                    </a:lnTo>
                    <a:lnTo>
                      <a:pt x="3820" y="2506"/>
                    </a:lnTo>
                    <a:lnTo>
                      <a:pt x="3473" y="2832"/>
                    </a:lnTo>
                    <a:lnTo>
                      <a:pt x="3147" y="3169"/>
                    </a:lnTo>
                    <a:lnTo>
                      <a:pt x="2842" y="3527"/>
                    </a:lnTo>
                    <a:lnTo>
                      <a:pt x="2547" y="3905"/>
                    </a:lnTo>
                    <a:lnTo>
                      <a:pt x="2273" y="4284"/>
                    </a:lnTo>
                    <a:lnTo>
                      <a:pt x="2010" y="4684"/>
                    </a:lnTo>
                    <a:lnTo>
                      <a:pt x="1779" y="5084"/>
                    </a:lnTo>
                    <a:lnTo>
                      <a:pt x="1568" y="5505"/>
                    </a:lnTo>
                    <a:lnTo>
                      <a:pt x="1368" y="5926"/>
                    </a:lnTo>
                    <a:lnTo>
                      <a:pt x="1200" y="6368"/>
                    </a:lnTo>
                    <a:lnTo>
                      <a:pt x="1042" y="6810"/>
                    </a:lnTo>
                    <a:lnTo>
                      <a:pt x="905" y="7263"/>
                    </a:lnTo>
                    <a:lnTo>
                      <a:pt x="800" y="7715"/>
                    </a:lnTo>
                    <a:lnTo>
                      <a:pt x="705" y="8178"/>
                    </a:lnTo>
                    <a:lnTo>
                      <a:pt x="642" y="8652"/>
                    </a:lnTo>
                    <a:lnTo>
                      <a:pt x="600" y="9125"/>
                    </a:lnTo>
                    <a:lnTo>
                      <a:pt x="579" y="9599"/>
                    </a:lnTo>
                    <a:lnTo>
                      <a:pt x="579" y="10073"/>
                    </a:lnTo>
                    <a:lnTo>
                      <a:pt x="611" y="10557"/>
                    </a:lnTo>
                    <a:lnTo>
                      <a:pt x="653" y="11030"/>
                    </a:lnTo>
                    <a:lnTo>
                      <a:pt x="726" y="11515"/>
                    </a:lnTo>
                    <a:lnTo>
                      <a:pt x="832" y="11988"/>
                    </a:lnTo>
                    <a:lnTo>
                      <a:pt x="958" y="12472"/>
                    </a:lnTo>
                    <a:lnTo>
                      <a:pt x="1021" y="12704"/>
                    </a:lnTo>
                    <a:lnTo>
                      <a:pt x="1105" y="12946"/>
                    </a:lnTo>
                    <a:lnTo>
                      <a:pt x="1189" y="13177"/>
                    </a:lnTo>
                    <a:lnTo>
                      <a:pt x="1274" y="13419"/>
                    </a:lnTo>
                    <a:lnTo>
                      <a:pt x="1200" y="13104"/>
                    </a:lnTo>
                    <a:lnTo>
                      <a:pt x="1158" y="12862"/>
                    </a:lnTo>
                    <a:lnTo>
                      <a:pt x="1137" y="12693"/>
                    </a:lnTo>
                    <a:lnTo>
                      <a:pt x="1137" y="12577"/>
                    </a:lnTo>
                    <a:lnTo>
                      <a:pt x="1158" y="12504"/>
                    </a:lnTo>
                    <a:lnTo>
                      <a:pt x="1168" y="12483"/>
                    </a:lnTo>
                    <a:lnTo>
                      <a:pt x="1189" y="12462"/>
                    </a:lnTo>
                    <a:lnTo>
                      <a:pt x="1210" y="12451"/>
                    </a:lnTo>
                    <a:lnTo>
                      <a:pt x="1242" y="12462"/>
                    </a:lnTo>
                    <a:lnTo>
                      <a:pt x="1274" y="12483"/>
                    </a:lnTo>
                    <a:lnTo>
                      <a:pt x="1316" y="12525"/>
                    </a:lnTo>
                    <a:lnTo>
                      <a:pt x="1389" y="12641"/>
                    </a:lnTo>
                    <a:lnTo>
                      <a:pt x="1463" y="12809"/>
                    </a:lnTo>
                    <a:lnTo>
                      <a:pt x="1537" y="12998"/>
                    </a:lnTo>
                    <a:lnTo>
                      <a:pt x="1600" y="13219"/>
                    </a:lnTo>
                    <a:lnTo>
                      <a:pt x="1663" y="13451"/>
                    </a:lnTo>
                    <a:lnTo>
                      <a:pt x="1779" y="13967"/>
                    </a:lnTo>
                    <a:lnTo>
                      <a:pt x="1884" y="14524"/>
                    </a:lnTo>
                    <a:lnTo>
                      <a:pt x="1979" y="15114"/>
                    </a:lnTo>
                    <a:lnTo>
                      <a:pt x="2052" y="15724"/>
                    </a:lnTo>
                    <a:lnTo>
                      <a:pt x="2126" y="16356"/>
                    </a:lnTo>
                    <a:lnTo>
                      <a:pt x="2179" y="16998"/>
                    </a:lnTo>
                    <a:lnTo>
                      <a:pt x="2231" y="17650"/>
                    </a:lnTo>
                    <a:lnTo>
                      <a:pt x="2326" y="18976"/>
                    </a:lnTo>
                    <a:lnTo>
                      <a:pt x="2358" y="19660"/>
                    </a:lnTo>
                    <a:lnTo>
                      <a:pt x="2379" y="20334"/>
                    </a:lnTo>
                    <a:lnTo>
                      <a:pt x="2421" y="21713"/>
                    </a:lnTo>
                    <a:lnTo>
                      <a:pt x="2431" y="23091"/>
                    </a:lnTo>
                    <a:lnTo>
                      <a:pt x="2442" y="24491"/>
                    </a:lnTo>
                    <a:lnTo>
                      <a:pt x="2431" y="25891"/>
                    </a:lnTo>
                    <a:lnTo>
                      <a:pt x="2400" y="27301"/>
                    </a:lnTo>
                    <a:lnTo>
                      <a:pt x="2358" y="28711"/>
                    </a:lnTo>
                    <a:lnTo>
                      <a:pt x="2305" y="30132"/>
                    </a:lnTo>
                    <a:lnTo>
                      <a:pt x="2252" y="31553"/>
                    </a:lnTo>
                    <a:lnTo>
                      <a:pt x="2189" y="32974"/>
                    </a:lnTo>
                    <a:lnTo>
                      <a:pt x="2105" y="34394"/>
                    </a:lnTo>
                    <a:lnTo>
                      <a:pt x="1905" y="37236"/>
                    </a:lnTo>
                    <a:lnTo>
                      <a:pt x="1695" y="40088"/>
                    </a:lnTo>
                    <a:lnTo>
                      <a:pt x="1579" y="41509"/>
                    </a:lnTo>
                    <a:lnTo>
                      <a:pt x="1442" y="42930"/>
                    </a:lnTo>
                    <a:lnTo>
                      <a:pt x="853" y="48634"/>
                    </a:lnTo>
                    <a:lnTo>
                      <a:pt x="705" y="50055"/>
                    </a:lnTo>
                    <a:lnTo>
                      <a:pt x="621" y="50770"/>
                    </a:lnTo>
                    <a:lnTo>
                      <a:pt x="537" y="51475"/>
                    </a:lnTo>
                    <a:lnTo>
                      <a:pt x="442" y="52181"/>
                    </a:lnTo>
                    <a:lnTo>
                      <a:pt x="337" y="52886"/>
                    </a:lnTo>
                    <a:lnTo>
                      <a:pt x="221" y="53591"/>
                    </a:lnTo>
                    <a:lnTo>
                      <a:pt x="105" y="54285"/>
                    </a:lnTo>
                    <a:lnTo>
                      <a:pt x="53" y="54601"/>
                    </a:lnTo>
                    <a:lnTo>
                      <a:pt x="21" y="54759"/>
                    </a:lnTo>
                    <a:lnTo>
                      <a:pt x="11" y="54927"/>
                    </a:lnTo>
                    <a:lnTo>
                      <a:pt x="0" y="55106"/>
                    </a:lnTo>
                    <a:lnTo>
                      <a:pt x="11" y="55275"/>
                    </a:lnTo>
                    <a:lnTo>
                      <a:pt x="32" y="55959"/>
                    </a:lnTo>
                    <a:lnTo>
                      <a:pt x="53" y="56632"/>
                    </a:lnTo>
                    <a:lnTo>
                      <a:pt x="84" y="57990"/>
                    </a:lnTo>
                    <a:lnTo>
                      <a:pt x="95" y="59358"/>
                    </a:lnTo>
                    <a:lnTo>
                      <a:pt x="95" y="60716"/>
                    </a:lnTo>
                    <a:lnTo>
                      <a:pt x="21" y="66157"/>
                    </a:lnTo>
                    <a:lnTo>
                      <a:pt x="11" y="68883"/>
                    </a:lnTo>
                    <a:lnTo>
                      <a:pt x="32" y="70240"/>
                    </a:lnTo>
                    <a:lnTo>
                      <a:pt x="63" y="71598"/>
                    </a:lnTo>
                    <a:lnTo>
                      <a:pt x="116" y="72966"/>
                    </a:lnTo>
                    <a:lnTo>
                      <a:pt x="179" y="74324"/>
                    </a:lnTo>
                    <a:lnTo>
                      <a:pt x="263" y="75681"/>
                    </a:lnTo>
                    <a:lnTo>
                      <a:pt x="358" y="77039"/>
                    </a:lnTo>
                    <a:lnTo>
                      <a:pt x="558" y="79754"/>
                    </a:lnTo>
                    <a:lnTo>
                      <a:pt x="600" y="80438"/>
                    </a:lnTo>
                    <a:lnTo>
                      <a:pt x="663" y="81122"/>
                    </a:lnTo>
                    <a:lnTo>
                      <a:pt x="779" y="82480"/>
                    </a:lnTo>
                    <a:lnTo>
                      <a:pt x="1021" y="85195"/>
                    </a:lnTo>
                    <a:lnTo>
                      <a:pt x="1305" y="87911"/>
                    </a:lnTo>
                    <a:lnTo>
                      <a:pt x="1442" y="89268"/>
                    </a:lnTo>
                    <a:lnTo>
                      <a:pt x="1600" y="90626"/>
                    </a:lnTo>
                    <a:lnTo>
                      <a:pt x="1768" y="91984"/>
                    </a:lnTo>
                    <a:lnTo>
                      <a:pt x="1852" y="92668"/>
                    </a:lnTo>
                    <a:lnTo>
                      <a:pt x="1937" y="93352"/>
                    </a:lnTo>
                    <a:lnTo>
                      <a:pt x="2126" y="94709"/>
                    </a:lnTo>
                    <a:lnTo>
                      <a:pt x="2221" y="95383"/>
                    </a:lnTo>
                    <a:lnTo>
                      <a:pt x="2315" y="96067"/>
                    </a:lnTo>
                    <a:lnTo>
                      <a:pt x="2421" y="96741"/>
                    </a:lnTo>
                    <a:lnTo>
                      <a:pt x="2526" y="97425"/>
                    </a:lnTo>
                    <a:lnTo>
                      <a:pt x="2757" y="98782"/>
                    </a:lnTo>
                    <a:lnTo>
                      <a:pt x="2789" y="98951"/>
                    </a:lnTo>
                    <a:lnTo>
                      <a:pt x="2842" y="99119"/>
                    </a:lnTo>
                    <a:lnTo>
                      <a:pt x="2905" y="99287"/>
                    </a:lnTo>
                    <a:lnTo>
                      <a:pt x="2978" y="99445"/>
                    </a:lnTo>
                    <a:lnTo>
                      <a:pt x="3073" y="99603"/>
                    </a:lnTo>
                    <a:lnTo>
                      <a:pt x="3168" y="99740"/>
                    </a:lnTo>
                    <a:lnTo>
                      <a:pt x="3284" y="99877"/>
                    </a:lnTo>
                    <a:lnTo>
                      <a:pt x="3399" y="100014"/>
                    </a:lnTo>
                    <a:lnTo>
                      <a:pt x="3526" y="100129"/>
                    </a:lnTo>
                    <a:lnTo>
                      <a:pt x="3673" y="100235"/>
                    </a:lnTo>
                    <a:lnTo>
                      <a:pt x="3820" y="100329"/>
                    </a:lnTo>
                    <a:lnTo>
                      <a:pt x="3978" y="100424"/>
                    </a:lnTo>
                    <a:lnTo>
                      <a:pt x="4136" y="100498"/>
                    </a:lnTo>
                    <a:lnTo>
                      <a:pt x="4305" y="100561"/>
                    </a:lnTo>
                    <a:lnTo>
                      <a:pt x="4483" y="100603"/>
                    </a:lnTo>
                    <a:lnTo>
                      <a:pt x="4673" y="100635"/>
                    </a:lnTo>
                    <a:lnTo>
                      <a:pt x="4904" y="100656"/>
                    </a:lnTo>
                    <a:lnTo>
                      <a:pt x="5125" y="100656"/>
                    </a:lnTo>
                    <a:lnTo>
                      <a:pt x="5357" y="100635"/>
                    </a:lnTo>
                    <a:lnTo>
                      <a:pt x="5567" y="100582"/>
                    </a:lnTo>
                    <a:lnTo>
                      <a:pt x="5778" y="100519"/>
                    </a:lnTo>
                    <a:lnTo>
                      <a:pt x="5978" y="100435"/>
                    </a:lnTo>
                    <a:lnTo>
                      <a:pt x="6167" y="100329"/>
                    </a:lnTo>
                    <a:lnTo>
                      <a:pt x="6357" y="100203"/>
                    </a:lnTo>
                    <a:lnTo>
                      <a:pt x="6515" y="100066"/>
                    </a:lnTo>
                    <a:lnTo>
                      <a:pt x="6673" y="99908"/>
                    </a:lnTo>
                    <a:lnTo>
                      <a:pt x="6809" y="99740"/>
                    </a:lnTo>
                    <a:lnTo>
                      <a:pt x="6936" y="99561"/>
                    </a:lnTo>
                    <a:lnTo>
                      <a:pt x="7041" y="99361"/>
                    </a:lnTo>
                    <a:lnTo>
                      <a:pt x="7125" y="99161"/>
                    </a:lnTo>
                    <a:lnTo>
                      <a:pt x="7188" y="98940"/>
                    </a:lnTo>
                    <a:lnTo>
                      <a:pt x="7230" y="98709"/>
                    </a:lnTo>
                    <a:lnTo>
                      <a:pt x="7420" y="97351"/>
                    </a:lnTo>
                    <a:lnTo>
                      <a:pt x="7514" y="96667"/>
                    </a:lnTo>
                    <a:lnTo>
                      <a:pt x="7588" y="95983"/>
                    </a:lnTo>
                    <a:lnTo>
                      <a:pt x="7672" y="95309"/>
                    </a:lnTo>
                    <a:lnTo>
                      <a:pt x="7746" y="94625"/>
                    </a:lnTo>
                    <a:lnTo>
                      <a:pt x="7893" y="93257"/>
                    </a:lnTo>
                    <a:lnTo>
                      <a:pt x="7967" y="92583"/>
                    </a:lnTo>
                    <a:lnTo>
                      <a:pt x="8030" y="91899"/>
                    </a:lnTo>
                    <a:lnTo>
                      <a:pt x="8146" y="90531"/>
                    </a:lnTo>
                    <a:lnTo>
                      <a:pt x="8272" y="89174"/>
                    </a:lnTo>
                    <a:lnTo>
                      <a:pt x="8377" y="87805"/>
                    </a:lnTo>
                    <a:lnTo>
                      <a:pt x="8577" y="85090"/>
                    </a:lnTo>
                    <a:lnTo>
                      <a:pt x="8735" y="82364"/>
                    </a:lnTo>
                    <a:lnTo>
                      <a:pt x="8819" y="80996"/>
                    </a:lnTo>
                    <a:lnTo>
                      <a:pt x="8851" y="80323"/>
                    </a:lnTo>
                    <a:lnTo>
                      <a:pt x="8883" y="79639"/>
                    </a:lnTo>
                    <a:lnTo>
                      <a:pt x="8998" y="76913"/>
                    </a:lnTo>
                    <a:lnTo>
                      <a:pt x="9051" y="75555"/>
                    </a:lnTo>
                    <a:lnTo>
                      <a:pt x="9104" y="74197"/>
                    </a:lnTo>
                    <a:lnTo>
                      <a:pt x="9125" y="72829"/>
                    </a:lnTo>
                    <a:lnTo>
                      <a:pt x="9146" y="71472"/>
                    </a:lnTo>
                    <a:lnTo>
                      <a:pt x="9135" y="70114"/>
                    </a:lnTo>
                    <a:lnTo>
                      <a:pt x="9114" y="68746"/>
                    </a:lnTo>
                    <a:lnTo>
                      <a:pt x="9019" y="66031"/>
                    </a:lnTo>
                    <a:lnTo>
                      <a:pt x="8788" y="60589"/>
                    </a:lnTo>
                    <a:lnTo>
                      <a:pt x="8756" y="59232"/>
                    </a:lnTo>
                    <a:lnTo>
                      <a:pt x="8725" y="57874"/>
                    </a:lnTo>
                    <a:lnTo>
                      <a:pt x="8714" y="56506"/>
                    </a:lnTo>
                    <a:lnTo>
                      <a:pt x="8714" y="55832"/>
                    </a:lnTo>
                    <a:lnTo>
                      <a:pt x="8715" y="55777"/>
                    </a:lnTo>
                    <a:lnTo>
                      <a:pt x="8809" y="55422"/>
                    </a:lnTo>
                    <a:lnTo>
                      <a:pt x="8988" y="54717"/>
                    </a:lnTo>
                    <a:lnTo>
                      <a:pt x="9188" y="54022"/>
                    </a:lnTo>
                    <a:lnTo>
                      <a:pt x="9388" y="53317"/>
                    </a:lnTo>
                    <a:lnTo>
                      <a:pt x="10219" y="50528"/>
                    </a:lnTo>
                    <a:lnTo>
                      <a:pt x="11861" y="44940"/>
                    </a:lnTo>
                    <a:lnTo>
                      <a:pt x="13503" y="39320"/>
                    </a:lnTo>
                    <a:lnTo>
                      <a:pt x="15124" y="33679"/>
                    </a:lnTo>
                    <a:lnTo>
                      <a:pt x="15523" y="32258"/>
                    </a:lnTo>
                    <a:lnTo>
                      <a:pt x="15923" y="30827"/>
                    </a:lnTo>
                    <a:lnTo>
                      <a:pt x="16323" y="29395"/>
                    </a:lnTo>
                    <a:lnTo>
                      <a:pt x="16713" y="27954"/>
                    </a:lnTo>
                    <a:lnTo>
                      <a:pt x="17102" y="26512"/>
                    </a:lnTo>
                    <a:lnTo>
                      <a:pt x="17492" y="25059"/>
                    </a:lnTo>
                    <a:lnTo>
                      <a:pt x="17870" y="23586"/>
                    </a:lnTo>
                    <a:lnTo>
                      <a:pt x="18239" y="22102"/>
                    </a:lnTo>
                    <a:lnTo>
                      <a:pt x="18597" y="20597"/>
                    </a:lnTo>
                    <a:lnTo>
                      <a:pt x="18775" y="19839"/>
                    </a:lnTo>
                    <a:lnTo>
                      <a:pt x="18954" y="19071"/>
                    </a:lnTo>
                    <a:lnTo>
                      <a:pt x="19123" y="18292"/>
                    </a:lnTo>
                    <a:lnTo>
                      <a:pt x="19281" y="17503"/>
                    </a:lnTo>
                    <a:lnTo>
                      <a:pt x="19439" y="16692"/>
                    </a:lnTo>
                    <a:lnTo>
                      <a:pt x="19596" y="15872"/>
                    </a:lnTo>
                    <a:lnTo>
                      <a:pt x="19744" y="15019"/>
                    </a:lnTo>
                    <a:lnTo>
                      <a:pt x="19870" y="14135"/>
                    </a:lnTo>
                    <a:lnTo>
                      <a:pt x="19933" y="13683"/>
                    </a:lnTo>
                    <a:lnTo>
                      <a:pt x="19986" y="13209"/>
                    </a:lnTo>
                    <a:lnTo>
                      <a:pt x="20028" y="12725"/>
                    </a:lnTo>
                    <a:lnTo>
                      <a:pt x="20070" y="12230"/>
                    </a:lnTo>
                    <a:lnTo>
                      <a:pt x="20112" y="11704"/>
                    </a:lnTo>
                    <a:lnTo>
                      <a:pt x="20133" y="11146"/>
                    </a:lnTo>
                    <a:lnTo>
                      <a:pt x="20144" y="10546"/>
                    </a:lnTo>
                    <a:lnTo>
                      <a:pt x="20123" y="9904"/>
                    </a:lnTo>
                    <a:lnTo>
                      <a:pt x="20081" y="9189"/>
                    </a:lnTo>
                    <a:lnTo>
                      <a:pt x="20038" y="8799"/>
                    </a:lnTo>
                    <a:lnTo>
                      <a:pt x="19986" y="8368"/>
                    </a:lnTo>
                    <a:lnTo>
                      <a:pt x="19912" y="7905"/>
                    </a:lnTo>
                    <a:lnTo>
                      <a:pt x="19796" y="7378"/>
                    </a:lnTo>
                    <a:lnTo>
                      <a:pt x="19723" y="7105"/>
                    </a:lnTo>
                    <a:lnTo>
                      <a:pt x="19638" y="6800"/>
                    </a:lnTo>
                    <a:lnTo>
                      <a:pt x="19544" y="6484"/>
                    </a:lnTo>
                    <a:lnTo>
                      <a:pt x="19439" y="6147"/>
                    </a:lnTo>
                    <a:lnTo>
                      <a:pt x="19344" y="5916"/>
                    </a:lnTo>
                    <a:lnTo>
                      <a:pt x="19239" y="5684"/>
                    </a:lnTo>
                    <a:lnTo>
                      <a:pt x="19133" y="5463"/>
                    </a:lnTo>
                    <a:lnTo>
                      <a:pt x="19018" y="5242"/>
                    </a:lnTo>
                    <a:lnTo>
                      <a:pt x="18775" y="4811"/>
                    </a:lnTo>
                    <a:lnTo>
                      <a:pt x="18523" y="4400"/>
                    </a:lnTo>
                    <a:lnTo>
                      <a:pt x="18249" y="4000"/>
                    </a:lnTo>
                    <a:lnTo>
                      <a:pt x="17955" y="3611"/>
                    </a:lnTo>
                    <a:lnTo>
                      <a:pt x="17639" y="3253"/>
                    </a:lnTo>
                    <a:lnTo>
                      <a:pt x="17313" y="2906"/>
                    </a:lnTo>
                    <a:lnTo>
                      <a:pt x="16965" y="2569"/>
                    </a:lnTo>
                    <a:lnTo>
                      <a:pt x="16607" y="2264"/>
                    </a:lnTo>
                    <a:lnTo>
                      <a:pt x="16239" y="1969"/>
                    </a:lnTo>
                    <a:lnTo>
                      <a:pt x="15860" y="1695"/>
                    </a:lnTo>
                    <a:lnTo>
                      <a:pt x="15460" y="1443"/>
                    </a:lnTo>
                    <a:lnTo>
                      <a:pt x="15050" y="1201"/>
                    </a:lnTo>
                    <a:lnTo>
                      <a:pt x="14639" y="990"/>
                    </a:lnTo>
                    <a:lnTo>
                      <a:pt x="14208" y="790"/>
                    </a:lnTo>
                    <a:lnTo>
                      <a:pt x="13776" y="622"/>
                    </a:lnTo>
                    <a:lnTo>
                      <a:pt x="13334" y="464"/>
                    </a:lnTo>
                    <a:lnTo>
                      <a:pt x="12882" y="338"/>
                    </a:lnTo>
                    <a:lnTo>
                      <a:pt x="12419" y="222"/>
                    </a:lnTo>
                    <a:lnTo>
                      <a:pt x="11956" y="138"/>
                    </a:lnTo>
                    <a:lnTo>
                      <a:pt x="11493" y="64"/>
                    </a:lnTo>
                    <a:lnTo>
                      <a:pt x="11019" y="22"/>
                    </a:lnTo>
                    <a:lnTo>
                      <a:pt x="10545" y="1"/>
                    </a:lnTo>
                    <a:close/>
                  </a:path>
                </a:pathLst>
              </a:custGeom>
              <a:solidFill>
                <a:srgbClr val="E89A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505502" y="3434604"/>
                <a:ext cx="382434" cy="1910954"/>
              </a:xfrm>
              <a:custGeom>
                <a:avLst/>
                <a:gdLst/>
                <a:ahLst/>
                <a:cxnLst/>
                <a:rect l="l" t="t" r="r" b="b"/>
                <a:pathLst>
                  <a:path w="20144" h="100656" fill="none" extrusionOk="0">
                    <a:moveTo>
                      <a:pt x="2757" y="98782"/>
                    </a:moveTo>
                    <a:lnTo>
                      <a:pt x="2757" y="98782"/>
                    </a:lnTo>
                    <a:lnTo>
                      <a:pt x="2526" y="97425"/>
                    </a:lnTo>
                    <a:lnTo>
                      <a:pt x="2421" y="96741"/>
                    </a:lnTo>
                    <a:lnTo>
                      <a:pt x="2315" y="96067"/>
                    </a:lnTo>
                    <a:lnTo>
                      <a:pt x="2315" y="96067"/>
                    </a:lnTo>
                    <a:lnTo>
                      <a:pt x="2221" y="95383"/>
                    </a:lnTo>
                    <a:lnTo>
                      <a:pt x="2126" y="94709"/>
                    </a:lnTo>
                    <a:lnTo>
                      <a:pt x="1937" y="93352"/>
                    </a:lnTo>
                    <a:lnTo>
                      <a:pt x="1937" y="93352"/>
                    </a:lnTo>
                    <a:lnTo>
                      <a:pt x="1852" y="92668"/>
                    </a:lnTo>
                    <a:lnTo>
                      <a:pt x="1768" y="91984"/>
                    </a:lnTo>
                    <a:lnTo>
                      <a:pt x="1600" y="90626"/>
                    </a:lnTo>
                    <a:lnTo>
                      <a:pt x="1600" y="90626"/>
                    </a:lnTo>
                    <a:lnTo>
                      <a:pt x="1442" y="89268"/>
                    </a:lnTo>
                    <a:lnTo>
                      <a:pt x="1305" y="87911"/>
                    </a:lnTo>
                    <a:lnTo>
                      <a:pt x="1021" y="85195"/>
                    </a:lnTo>
                    <a:lnTo>
                      <a:pt x="779" y="82480"/>
                    </a:lnTo>
                    <a:lnTo>
                      <a:pt x="779" y="82480"/>
                    </a:lnTo>
                    <a:lnTo>
                      <a:pt x="663" y="81122"/>
                    </a:lnTo>
                    <a:lnTo>
                      <a:pt x="600" y="80438"/>
                    </a:lnTo>
                    <a:lnTo>
                      <a:pt x="558" y="79754"/>
                    </a:lnTo>
                    <a:lnTo>
                      <a:pt x="358" y="77039"/>
                    </a:lnTo>
                    <a:lnTo>
                      <a:pt x="358" y="77039"/>
                    </a:lnTo>
                    <a:lnTo>
                      <a:pt x="263" y="75681"/>
                    </a:lnTo>
                    <a:lnTo>
                      <a:pt x="179" y="74324"/>
                    </a:lnTo>
                    <a:lnTo>
                      <a:pt x="116" y="72966"/>
                    </a:lnTo>
                    <a:lnTo>
                      <a:pt x="63" y="71598"/>
                    </a:lnTo>
                    <a:lnTo>
                      <a:pt x="63" y="71598"/>
                    </a:lnTo>
                    <a:lnTo>
                      <a:pt x="32" y="70240"/>
                    </a:lnTo>
                    <a:lnTo>
                      <a:pt x="11" y="68883"/>
                    </a:lnTo>
                    <a:lnTo>
                      <a:pt x="21" y="66157"/>
                    </a:lnTo>
                    <a:lnTo>
                      <a:pt x="95" y="60716"/>
                    </a:lnTo>
                    <a:lnTo>
                      <a:pt x="95" y="60716"/>
                    </a:lnTo>
                    <a:lnTo>
                      <a:pt x="95" y="59358"/>
                    </a:lnTo>
                    <a:lnTo>
                      <a:pt x="84" y="57990"/>
                    </a:lnTo>
                    <a:lnTo>
                      <a:pt x="53" y="56632"/>
                    </a:lnTo>
                    <a:lnTo>
                      <a:pt x="32" y="55959"/>
                    </a:lnTo>
                    <a:lnTo>
                      <a:pt x="11" y="55275"/>
                    </a:lnTo>
                    <a:lnTo>
                      <a:pt x="11" y="55275"/>
                    </a:lnTo>
                    <a:lnTo>
                      <a:pt x="0" y="55106"/>
                    </a:lnTo>
                    <a:lnTo>
                      <a:pt x="11" y="54927"/>
                    </a:lnTo>
                    <a:lnTo>
                      <a:pt x="21" y="54759"/>
                    </a:lnTo>
                    <a:lnTo>
                      <a:pt x="53" y="54601"/>
                    </a:lnTo>
                    <a:lnTo>
                      <a:pt x="105" y="54285"/>
                    </a:lnTo>
                    <a:lnTo>
                      <a:pt x="105" y="54285"/>
                    </a:lnTo>
                    <a:lnTo>
                      <a:pt x="221" y="53591"/>
                    </a:lnTo>
                    <a:lnTo>
                      <a:pt x="337" y="52886"/>
                    </a:lnTo>
                    <a:lnTo>
                      <a:pt x="442" y="52181"/>
                    </a:lnTo>
                    <a:lnTo>
                      <a:pt x="537" y="51475"/>
                    </a:lnTo>
                    <a:lnTo>
                      <a:pt x="537" y="51475"/>
                    </a:lnTo>
                    <a:lnTo>
                      <a:pt x="621" y="50770"/>
                    </a:lnTo>
                    <a:lnTo>
                      <a:pt x="705" y="50055"/>
                    </a:lnTo>
                    <a:lnTo>
                      <a:pt x="853" y="48634"/>
                    </a:lnTo>
                    <a:lnTo>
                      <a:pt x="1442" y="42930"/>
                    </a:lnTo>
                    <a:lnTo>
                      <a:pt x="1442" y="42930"/>
                    </a:lnTo>
                    <a:lnTo>
                      <a:pt x="1579" y="41509"/>
                    </a:lnTo>
                    <a:lnTo>
                      <a:pt x="1695" y="40088"/>
                    </a:lnTo>
                    <a:lnTo>
                      <a:pt x="1905" y="37236"/>
                    </a:lnTo>
                    <a:lnTo>
                      <a:pt x="1905" y="37236"/>
                    </a:lnTo>
                    <a:lnTo>
                      <a:pt x="2105" y="34394"/>
                    </a:lnTo>
                    <a:lnTo>
                      <a:pt x="2189" y="32974"/>
                    </a:lnTo>
                    <a:lnTo>
                      <a:pt x="2252" y="31553"/>
                    </a:lnTo>
                    <a:lnTo>
                      <a:pt x="2252" y="31553"/>
                    </a:lnTo>
                    <a:lnTo>
                      <a:pt x="2305" y="30132"/>
                    </a:lnTo>
                    <a:lnTo>
                      <a:pt x="2358" y="28711"/>
                    </a:lnTo>
                    <a:lnTo>
                      <a:pt x="2400" y="27301"/>
                    </a:lnTo>
                    <a:lnTo>
                      <a:pt x="2431" y="25891"/>
                    </a:lnTo>
                    <a:lnTo>
                      <a:pt x="2431" y="25891"/>
                    </a:lnTo>
                    <a:lnTo>
                      <a:pt x="2442" y="24491"/>
                    </a:lnTo>
                    <a:lnTo>
                      <a:pt x="2431" y="23091"/>
                    </a:lnTo>
                    <a:lnTo>
                      <a:pt x="2421" y="21713"/>
                    </a:lnTo>
                    <a:lnTo>
                      <a:pt x="2379" y="20334"/>
                    </a:lnTo>
                    <a:lnTo>
                      <a:pt x="2379" y="20334"/>
                    </a:lnTo>
                    <a:lnTo>
                      <a:pt x="2358" y="19660"/>
                    </a:lnTo>
                    <a:lnTo>
                      <a:pt x="2326" y="18976"/>
                    </a:lnTo>
                    <a:lnTo>
                      <a:pt x="2231" y="17650"/>
                    </a:lnTo>
                    <a:lnTo>
                      <a:pt x="2231" y="17650"/>
                    </a:lnTo>
                    <a:lnTo>
                      <a:pt x="2179" y="16998"/>
                    </a:lnTo>
                    <a:lnTo>
                      <a:pt x="2126" y="16356"/>
                    </a:lnTo>
                    <a:lnTo>
                      <a:pt x="2052" y="15724"/>
                    </a:lnTo>
                    <a:lnTo>
                      <a:pt x="1979" y="15114"/>
                    </a:lnTo>
                    <a:lnTo>
                      <a:pt x="1979" y="15114"/>
                    </a:lnTo>
                    <a:lnTo>
                      <a:pt x="1884" y="14524"/>
                    </a:lnTo>
                    <a:lnTo>
                      <a:pt x="1779" y="13967"/>
                    </a:lnTo>
                    <a:lnTo>
                      <a:pt x="1663" y="13451"/>
                    </a:lnTo>
                    <a:lnTo>
                      <a:pt x="1600" y="13219"/>
                    </a:lnTo>
                    <a:lnTo>
                      <a:pt x="1537" y="12998"/>
                    </a:lnTo>
                    <a:lnTo>
                      <a:pt x="1537" y="12998"/>
                    </a:lnTo>
                    <a:lnTo>
                      <a:pt x="1463" y="12809"/>
                    </a:lnTo>
                    <a:lnTo>
                      <a:pt x="1389" y="12641"/>
                    </a:lnTo>
                    <a:lnTo>
                      <a:pt x="1316" y="12525"/>
                    </a:lnTo>
                    <a:lnTo>
                      <a:pt x="1274" y="12483"/>
                    </a:lnTo>
                    <a:lnTo>
                      <a:pt x="1242" y="12462"/>
                    </a:lnTo>
                    <a:lnTo>
                      <a:pt x="1242" y="12462"/>
                    </a:lnTo>
                    <a:lnTo>
                      <a:pt x="1210" y="12451"/>
                    </a:lnTo>
                    <a:lnTo>
                      <a:pt x="1189" y="12462"/>
                    </a:lnTo>
                    <a:lnTo>
                      <a:pt x="1168" y="12483"/>
                    </a:lnTo>
                    <a:lnTo>
                      <a:pt x="1158" y="12504"/>
                    </a:lnTo>
                    <a:lnTo>
                      <a:pt x="1137" y="12577"/>
                    </a:lnTo>
                    <a:lnTo>
                      <a:pt x="1137" y="12693"/>
                    </a:lnTo>
                    <a:lnTo>
                      <a:pt x="1158" y="12862"/>
                    </a:lnTo>
                    <a:lnTo>
                      <a:pt x="1200" y="13104"/>
                    </a:lnTo>
                    <a:lnTo>
                      <a:pt x="1274" y="13419"/>
                    </a:lnTo>
                    <a:lnTo>
                      <a:pt x="1274" y="13419"/>
                    </a:lnTo>
                    <a:lnTo>
                      <a:pt x="1189" y="13177"/>
                    </a:lnTo>
                    <a:lnTo>
                      <a:pt x="1105" y="12946"/>
                    </a:lnTo>
                    <a:lnTo>
                      <a:pt x="1021" y="12704"/>
                    </a:lnTo>
                    <a:lnTo>
                      <a:pt x="958" y="12472"/>
                    </a:lnTo>
                    <a:lnTo>
                      <a:pt x="832" y="11988"/>
                    </a:lnTo>
                    <a:lnTo>
                      <a:pt x="726" y="11515"/>
                    </a:lnTo>
                    <a:lnTo>
                      <a:pt x="653" y="11030"/>
                    </a:lnTo>
                    <a:lnTo>
                      <a:pt x="611" y="10557"/>
                    </a:lnTo>
                    <a:lnTo>
                      <a:pt x="579" y="10073"/>
                    </a:lnTo>
                    <a:lnTo>
                      <a:pt x="579" y="9599"/>
                    </a:lnTo>
                    <a:lnTo>
                      <a:pt x="600" y="9125"/>
                    </a:lnTo>
                    <a:lnTo>
                      <a:pt x="642" y="8652"/>
                    </a:lnTo>
                    <a:lnTo>
                      <a:pt x="705" y="8178"/>
                    </a:lnTo>
                    <a:lnTo>
                      <a:pt x="800" y="7715"/>
                    </a:lnTo>
                    <a:lnTo>
                      <a:pt x="905" y="7263"/>
                    </a:lnTo>
                    <a:lnTo>
                      <a:pt x="1042" y="6810"/>
                    </a:lnTo>
                    <a:lnTo>
                      <a:pt x="1200" y="6368"/>
                    </a:lnTo>
                    <a:lnTo>
                      <a:pt x="1368" y="5926"/>
                    </a:lnTo>
                    <a:lnTo>
                      <a:pt x="1568" y="5505"/>
                    </a:lnTo>
                    <a:lnTo>
                      <a:pt x="1779" y="5084"/>
                    </a:lnTo>
                    <a:lnTo>
                      <a:pt x="2010" y="4684"/>
                    </a:lnTo>
                    <a:lnTo>
                      <a:pt x="2273" y="4284"/>
                    </a:lnTo>
                    <a:lnTo>
                      <a:pt x="2547" y="3905"/>
                    </a:lnTo>
                    <a:lnTo>
                      <a:pt x="2842" y="3527"/>
                    </a:lnTo>
                    <a:lnTo>
                      <a:pt x="3147" y="3169"/>
                    </a:lnTo>
                    <a:lnTo>
                      <a:pt x="3473" y="2832"/>
                    </a:lnTo>
                    <a:lnTo>
                      <a:pt x="3820" y="2506"/>
                    </a:lnTo>
                    <a:lnTo>
                      <a:pt x="4189" y="2190"/>
                    </a:lnTo>
                    <a:lnTo>
                      <a:pt x="4568" y="1895"/>
                    </a:lnTo>
                    <a:lnTo>
                      <a:pt x="4968" y="1622"/>
                    </a:lnTo>
                    <a:lnTo>
                      <a:pt x="5389" y="1359"/>
                    </a:lnTo>
                    <a:lnTo>
                      <a:pt x="5820" y="1127"/>
                    </a:lnTo>
                    <a:lnTo>
                      <a:pt x="6041" y="1011"/>
                    </a:lnTo>
                    <a:lnTo>
                      <a:pt x="6262" y="906"/>
                    </a:lnTo>
                    <a:lnTo>
                      <a:pt x="6494" y="801"/>
                    </a:lnTo>
                    <a:lnTo>
                      <a:pt x="6725" y="706"/>
                    </a:lnTo>
                    <a:lnTo>
                      <a:pt x="6725" y="706"/>
                    </a:lnTo>
                    <a:lnTo>
                      <a:pt x="6957" y="611"/>
                    </a:lnTo>
                    <a:lnTo>
                      <a:pt x="7199" y="527"/>
                    </a:lnTo>
                    <a:lnTo>
                      <a:pt x="7430" y="453"/>
                    </a:lnTo>
                    <a:lnTo>
                      <a:pt x="7672" y="380"/>
                    </a:lnTo>
                    <a:lnTo>
                      <a:pt x="8146" y="253"/>
                    </a:lnTo>
                    <a:lnTo>
                      <a:pt x="8630" y="159"/>
                    </a:lnTo>
                    <a:lnTo>
                      <a:pt x="9114" y="85"/>
                    </a:lnTo>
                    <a:lnTo>
                      <a:pt x="9588" y="32"/>
                    </a:lnTo>
                    <a:lnTo>
                      <a:pt x="10072" y="1"/>
                    </a:lnTo>
                    <a:lnTo>
                      <a:pt x="10545" y="1"/>
                    </a:lnTo>
                    <a:lnTo>
                      <a:pt x="11019" y="22"/>
                    </a:lnTo>
                    <a:lnTo>
                      <a:pt x="11493" y="64"/>
                    </a:lnTo>
                    <a:lnTo>
                      <a:pt x="11956" y="138"/>
                    </a:lnTo>
                    <a:lnTo>
                      <a:pt x="12419" y="222"/>
                    </a:lnTo>
                    <a:lnTo>
                      <a:pt x="12882" y="338"/>
                    </a:lnTo>
                    <a:lnTo>
                      <a:pt x="13334" y="464"/>
                    </a:lnTo>
                    <a:lnTo>
                      <a:pt x="13776" y="622"/>
                    </a:lnTo>
                    <a:lnTo>
                      <a:pt x="14208" y="790"/>
                    </a:lnTo>
                    <a:lnTo>
                      <a:pt x="14639" y="990"/>
                    </a:lnTo>
                    <a:lnTo>
                      <a:pt x="15050" y="1201"/>
                    </a:lnTo>
                    <a:lnTo>
                      <a:pt x="15460" y="1443"/>
                    </a:lnTo>
                    <a:lnTo>
                      <a:pt x="15860" y="1695"/>
                    </a:lnTo>
                    <a:lnTo>
                      <a:pt x="16239" y="1969"/>
                    </a:lnTo>
                    <a:lnTo>
                      <a:pt x="16607" y="2264"/>
                    </a:lnTo>
                    <a:lnTo>
                      <a:pt x="16965" y="2569"/>
                    </a:lnTo>
                    <a:lnTo>
                      <a:pt x="17313" y="2906"/>
                    </a:lnTo>
                    <a:lnTo>
                      <a:pt x="17639" y="3253"/>
                    </a:lnTo>
                    <a:lnTo>
                      <a:pt x="17955" y="3611"/>
                    </a:lnTo>
                    <a:lnTo>
                      <a:pt x="18249" y="4000"/>
                    </a:lnTo>
                    <a:lnTo>
                      <a:pt x="18523" y="4400"/>
                    </a:lnTo>
                    <a:lnTo>
                      <a:pt x="18775" y="4811"/>
                    </a:lnTo>
                    <a:lnTo>
                      <a:pt x="19018" y="5242"/>
                    </a:lnTo>
                    <a:lnTo>
                      <a:pt x="19133" y="5463"/>
                    </a:lnTo>
                    <a:lnTo>
                      <a:pt x="19239" y="5684"/>
                    </a:lnTo>
                    <a:lnTo>
                      <a:pt x="19344" y="5916"/>
                    </a:lnTo>
                    <a:lnTo>
                      <a:pt x="19439" y="6147"/>
                    </a:lnTo>
                    <a:lnTo>
                      <a:pt x="19439" y="6147"/>
                    </a:lnTo>
                    <a:lnTo>
                      <a:pt x="19544" y="6484"/>
                    </a:lnTo>
                    <a:lnTo>
                      <a:pt x="19638" y="6800"/>
                    </a:lnTo>
                    <a:lnTo>
                      <a:pt x="19723" y="7105"/>
                    </a:lnTo>
                    <a:lnTo>
                      <a:pt x="19796" y="7378"/>
                    </a:lnTo>
                    <a:lnTo>
                      <a:pt x="19912" y="7905"/>
                    </a:lnTo>
                    <a:lnTo>
                      <a:pt x="19986" y="8368"/>
                    </a:lnTo>
                    <a:lnTo>
                      <a:pt x="20038" y="8799"/>
                    </a:lnTo>
                    <a:lnTo>
                      <a:pt x="20081" y="9189"/>
                    </a:lnTo>
                    <a:lnTo>
                      <a:pt x="20123" y="9904"/>
                    </a:lnTo>
                    <a:lnTo>
                      <a:pt x="20123" y="9904"/>
                    </a:lnTo>
                    <a:lnTo>
                      <a:pt x="20144" y="10546"/>
                    </a:lnTo>
                    <a:lnTo>
                      <a:pt x="20133" y="11146"/>
                    </a:lnTo>
                    <a:lnTo>
                      <a:pt x="20112" y="11704"/>
                    </a:lnTo>
                    <a:lnTo>
                      <a:pt x="20070" y="12230"/>
                    </a:lnTo>
                    <a:lnTo>
                      <a:pt x="20070" y="12230"/>
                    </a:lnTo>
                    <a:lnTo>
                      <a:pt x="20028" y="12725"/>
                    </a:lnTo>
                    <a:lnTo>
                      <a:pt x="19986" y="13209"/>
                    </a:lnTo>
                    <a:lnTo>
                      <a:pt x="19933" y="13683"/>
                    </a:lnTo>
                    <a:lnTo>
                      <a:pt x="19870" y="14135"/>
                    </a:lnTo>
                    <a:lnTo>
                      <a:pt x="19744" y="15019"/>
                    </a:lnTo>
                    <a:lnTo>
                      <a:pt x="19596" y="15872"/>
                    </a:lnTo>
                    <a:lnTo>
                      <a:pt x="19596" y="15872"/>
                    </a:lnTo>
                    <a:lnTo>
                      <a:pt x="19439" y="16692"/>
                    </a:lnTo>
                    <a:lnTo>
                      <a:pt x="19281" y="17503"/>
                    </a:lnTo>
                    <a:lnTo>
                      <a:pt x="19123" y="18292"/>
                    </a:lnTo>
                    <a:lnTo>
                      <a:pt x="18954" y="19071"/>
                    </a:lnTo>
                    <a:lnTo>
                      <a:pt x="18954" y="19071"/>
                    </a:lnTo>
                    <a:lnTo>
                      <a:pt x="18775" y="19839"/>
                    </a:lnTo>
                    <a:lnTo>
                      <a:pt x="18597" y="20597"/>
                    </a:lnTo>
                    <a:lnTo>
                      <a:pt x="18239" y="22102"/>
                    </a:lnTo>
                    <a:lnTo>
                      <a:pt x="18239" y="22102"/>
                    </a:lnTo>
                    <a:lnTo>
                      <a:pt x="17870" y="23586"/>
                    </a:lnTo>
                    <a:lnTo>
                      <a:pt x="17492" y="25059"/>
                    </a:lnTo>
                    <a:lnTo>
                      <a:pt x="17102" y="26512"/>
                    </a:lnTo>
                    <a:lnTo>
                      <a:pt x="16713" y="27954"/>
                    </a:lnTo>
                    <a:lnTo>
                      <a:pt x="16713" y="27954"/>
                    </a:lnTo>
                    <a:lnTo>
                      <a:pt x="16323" y="29395"/>
                    </a:lnTo>
                    <a:lnTo>
                      <a:pt x="15923" y="30827"/>
                    </a:lnTo>
                    <a:lnTo>
                      <a:pt x="15523" y="32258"/>
                    </a:lnTo>
                    <a:lnTo>
                      <a:pt x="15124" y="33679"/>
                    </a:lnTo>
                    <a:lnTo>
                      <a:pt x="13503" y="39320"/>
                    </a:lnTo>
                    <a:lnTo>
                      <a:pt x="11861" y="44940"/>
                    </a:lnTo>
                    <a:lnTo>
                      <a:pt x="10219" y="50528"/>
                    </a:lnTo>
                    <a:lnTo>
                      <a:pt x="9388" y="53317"/>
                    </a:lnTo>
                    <a:lnTo>
                      <a:pt x="9388" y="53317"/>
                    </a:lnTo>
                    <a:lnTo>
                      <a:pt x="9188" y="54022"/>
                    </a:lnTo>
                    <a:lnTo>
                      <a:pt x="8988" y="54717"/>
                    </a:lnTo>
                    <a:lnTo>
                      <a:pt x="8809" y="55422"/>
                    </a:lnTo>
                    <a:lnTo>
                      <a:pt x="8620" y="56138"/>
                    </a:lnTo>
                    <a:lnTo>
                      <a:pt x="8725" y="55148"/>
                    </a:lnTo>
                    <a:lnTo>
                      <a:pt x="8725" y="55148"/>
                    </a:lnTo>
                    <a:lnTo>
                      <a:pt x="8714" y="55832"/>
                    </a:lnTo>
                    <a:lnTo>
                      <a:pt x="8714" y="56506"/>
                    </a:lnTo>
                    <a:lnTo>
                      <a:pt x="8725" y="57874"/>
                    </a:lnTo>
                    <a:lnTo>
                      <a:pt x="8756" y="59232"/>
                    </a:lnTo>
                    <a:lnTo>
                      <a:pt x="8788" y="60589"/>
                    </a:lnTo>
                    <a:lnTo>
                      <a:pt x="9019" y="66031"/>
                    </a:lnTo>
                    <a:lnTo>
                      <a:pt x="9114" y="68746"/>
                    </a:lnTo>
                    <a:lnTo>
                      <a:pt x="9114" y="68746"/>
                    </a:lnTo>
                    <a:lnTo>
                      <a:pt x="9135" y="70114"/>
                    </a:lnTo>
                    <a:lnTo>
                      <a:pt x="9146" y="71472"/>
                    </a:lnTo>
                    <a:lnTo>
                      <a:pt x="9146" y="71472"/>
                    </a:lnTo>
                    <a:lnTo>
                      <a:pt x="9125" y="72829"/>
                    </a:lnTo>
                    <a:lnTo>
                      <a:pt x="9104" y="74197"/>
                    </a:lnTo>
                    <a:lnTo>
                      <a:pt x="9051" y="75555"/>
                    </a:lnTo>
                    <a:lnTo>
                      <a:pt x="8998" y="76913"/>
                    </a:lnTo>
                    <a:lnTo>
                      <a:pt x="8883" y="79639"/>
                    </a:lnTo>
                    <a:lnTo>
                      <a:pt x="8883" y="79639"/>
                    </a:lnTo>
                    <a:lnTo>
                      <a:pt x="8851" y="80323"/>
                    </a:lnTo>
                    <a:lnTo>
                      <a:pt x="8819" y="80996"/>
                    </a:lnTo>
                    <a:lnTo>
                      <a:pt x="8735" y="82364"/>
                    </a:lnTo>
                    <a:lnTo>
                      <a:pt x="8577" y="85090"/>
                    </a:lnTo>
                    <a:lnTo>
                      <a:pt x="8377" y="87805"/>
                    </a:lnTo>
                    <a:lnTo>
                      <a:pt x="8377" y="87805"/>
                    </a:lnTo>
                    <a:lnTo>
                      <a:pt x="8272" y="89174"/>
                    </a:lnTo>
                    <a:lnTo>
                      <a:pt x="8146" y="90531"/>
                    </a:lnTo>
                    <a:lnTo>
                      <a:pt x="8146" y="90531"/>
                    </a:lnTo>
                    <a:lnTo>
                      <a:pt x="8030" y="91899"/>
                    </a:lnTo>
                    <a:lnTo>
                      <a:pt x="7967" y="92583"/>
                    </a:lnTo>
                    <a:lnTo>
                      <a:pt x="7893" y="93257"/>
                    </a:lnTo>
                    <a:lnTo>
                      <a:pt x="7893" y="93257"/>
                    </a:lnTo>
                    <a:lnTo>
                      <a:pt x="7746" y="94625"/>
                    </a:lnTo>
                    <a:lnTo>
                      <a:pt x="7672" y="95309"/>
                    </a:lnTo>
                    <a:lnTo>
                      <a:pt x="7588" y="95983"/>
                    </a:lnTo>
                    <a:lnTo>
                      <a:pt x="7588" y="95983"/>
                    </a:lnTo>
                    <a:lnTo>
                      <a:pt x="7514" y="96667"/>
                    </a:lnTo>
                    <a:lnTo>
                      <a:pt x="7420" y="97351"/>
                    </a:lnTo>
                    <a:lnTo>
                      <a:pt x="7230" y="98709"/>
                    </a:lnTo>
                    <a:lnTo>
                      <a:pt x="7230" y="98709"/>
                    </a:lnTo>
                    <a:lnTo>
                      <a:pt x="7188" y="98940"/>
                    </a:lnTo>
                    <a:lnTo>
                      <a:pt x="7125" y="99161"/>
                    </a:lnTo>
                    <a:lnTo>
                      <a:pt x="7041" y="99361"/>
                    </a:lnTo>
                    <a:lnTo>
                      <a:pt x="6936" y="99561"/>
                    </a:lnTo>
                    <a:lnTo>
                      <a:pt x="6809" y="99740"/>
                    </a:lnTo>
                    <a:lnTo>
                      <a:pt x="6673" y="99908"/>
                    </a:lnTo>
                    <a:lnTo>
                      <a:pt x="6515" y="100066"/>
                    </a:lnTo>
                    <a:lnTo>
                      <a:pt x="6357" y="100203"/>
                    </a:lnTo>
                    <a:lnTo>
                      <a:pt x="6167" y="100329"/>
                    </a:lnTo>
                    <a:lnTo>
                      <a:pt x="5978" y="100435"/>
                    </a:lnTo>
                    <a:lnTo>
                      <a:pt x="5778" y="100519"/>
                    </a:lnTo>
                    <a:lnTo>
                      <a:pt x="5567" y="100582"/>
                    </a:lnTo>
                    <a:lnTo>
                      <a:pt x="5357" y="100635"/>
                    </a:lnTo>
                    <a:lnTo>
                      <a:pt x="5125" y="100656"/>
                    </a:lnTo>
                    <a:lnTo>
                      <a:pt x="4904" y="100656"/>
                    </a:lnTo>
                    <a:lnTo>
                      <a:pt x="4673" y="100635"/>
                    </a:lnTo>
                    <a:lnTo>
                      <a:pt x="4673" y="100635"/>
                    </a:lnTo>
                    <a:lnTo>
                      <a:pt x="4483" y="100603"/>
                    </a:lnTo>
                    <a:lnTo>
                      <a:pt x="4305" y="100561"/>
                    </a:lnTo>
                    <a:lnTo>
                      <a:pt x="4136" y="100498"/>
                    </a:lnTo>
                    <a:lnTo>
                      <a:pt x="3978" y="100424"/>
                    </a:lnTo>
                    <a:lnTo>
                      <a:pt x="3820" y="100329"/>
                    </a:lnTo>
                    <a:lnTo>
                      <a:pt x="3673" y="100235"/>
                    </a:lnTo>
                    <a:lnTo>
                      <a:pt x="3526" y="100129"/>
                    </a:lnTo>
                    <a:lnTo>
                      <a:pt x="3399" y="100014"/>
                    </a:lnTo>
                    <a:lnTo>
                      <a:pt x="3284" y="99877"/>
                    </a:lnTo>
                    <a:lnTo>
                      <a:pt x="3168" y="99740"/>
                    </a:lnTo>
                    <a:lnTo>
                      <a:pt x="3073" y="99603"/>
                    </a:lnTo>
                    <a:lnTo>
                      <a:pt x="2978" y="99445"/>
                    </a:lnTo>
                    <a:lnTo>
                      <a:pt x="2905" y="99287"/>
                    </a:lnTo>
                    <a:lnTo>
                      <a:pt x="2842" y="99119"/>
                    </a:lnTo>
                    <a:lnTo>
                      <a:pt x="2789" y="98951"/>
                    </a:lnTo>
                    <a:lnTo>
                      <a:pt x="2757" y="9878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78014" y="5214899"/>
                <a:ext cx="277940" cy="173048"/>
              </a:xfrm>
              <a:custGeom>
                <a:avLst/>
                <a:gdLst/>
                <a:ahLst/>
                <a:cxnLst/>
                <a:rect l="l" t="t" r="r" b="b"/>
                <a:pathLst>
                  <a:path w="14640" h="9115" extrusionOk="0">
                    <a:moveTo>
                      <a:pt x="9104" y="1"/>
                    </a:moveTo>
                    <a:lnTo>
                      <a:pt x="9052" y="306"/>
                    </a:lnTo>
                    <a:lnTo>
                      <a:pt x="8978" y="601"/>
                    </a:lnTo>
                    <a:lnTo>
                      <a:pt x="8894" y="895"/>
                    </a:lnTo>
                    <a:lnTo>
                      <a:pt x="8788" y="1190"/>
                    </a:lnTo>
                    <a:lnTo>
                      <a:pt x="8673" y="1485"/>
                    </a:lnTo>
                    <a:lnTo>
                      <a:pt x="8546" y="1769"/>
                    </a:lnTo>
                    <a:lnTo>
                      <a:pt x="8399" y="2053"/>
                    </a:lnTo>
                    <a:lnTo>
                      <a:pt x="8252" y="2337"/>
                    </a:lnTo>
                    <a:lnTo>
                      <a:pt x="8083" y="2611"/>
                    </a:lnTo>
                    <a:lnTo>
                      <a:pt x="7904" y="2884"/>
                    </a:lnTo>
                    <a:lnTo>
                      <a:pt x="7715" y="3147"/>
                    </a:lnTo>
                    <a:lnTo>
                      <a:pt x="7515" y="3411"/>
                    </a:lnTo>
                    <a:lnTo>
                      <a:pt x="7304" y="3663"/>
                    </a:lnTo>
                    <a:lnTo>
                      <a:pt x="7094" y="3905"/>
                    </a:lnTo>
                    <a:lnTo>
                      <a:pt x="6862" y="4147"/>
                    </a:lnTo>
                    <a:lnTo>
                      <a:pt x="6631" y="4379"/>
                    </a:lnTo>
                    <a:lnTo>
                      <a:pt x="6378" y="4600"/>
                    </a:lnTo>
                    <a:lnTo>
                      <a:pt x="6136" y="4810"/>
                    </a:lnTo>
                    <a:lnTo>
                      <a:pt x="5873" y="5010"/>
                    </a:lnTo>
                    <a:lnTo>
                      <a:pt x="5610" y="5200"/>
                    </a:lnTo>
                    <a:lnTo>
                      <a:pt x="5347" y="5379"/>
                    </a:lnTo>
                    <a:lnTo>
                      <a:pt x="5063" y="5547"/>
                    </a:lnTo>
                    <a:lnTo>
                      <a:pt x="4789" y="5705"/>
                    </a:lnTo>
                    <a:lnTo>
                      <a:pt x="4505" y="5852"/>
                    </a:lnTo>
                    <a:lnTo>
                      <a:pt x="4210" y="5979"/>
                    </a:lnTo>
                    <a:lnTo>
                      <a:pt x="3926" y="6094"/>
                    </a:lnTo>
                    <a:lnTo>
                      <a:pt x="3631" y="6200"/>
                    </a:lnTo>
                    <a:lnTo>
                      <a:pt x="3326" y="6294"/>
                    </a:lnTo>
                    <a:lnTo>
                      <a:pt x="3032" y="6368"/>
                    </a:lnTo>
                    <a:lnTo>
                      <a:pt x="2737" y="6421"/>
                    </a:lnTo>
                    <a:lnTo>
                      <a:pt x="2432" y="6463"/>
                    </a:lnTo>
                    <a:lnTo>
                      <a:pt x="2127" y="6484"/>
                    </a:lnTo>
                    <a:lnTo>
                      <a:pt x="1190" y="6536"/>
                    </a:lnTo>
                    <a:lnTo>
                      <a:pt x="1095" y="6547"/>
                    </a:lnTo>
                    <a:lnTo>
                      <a:pt x="1000" y="6568"/>
                    </a:lnTo>
                    <a:lnTo>
                      <a:pt x="906" y="6589"/>
                    </a:lnTo>
                    <a:lnTo>
                      <a:pt x="821" y="6621"/>
                    </a:lnTo>
                    <a:lnTo>
                      <a:pt x="737" y="6652"/>
                    </a:lnTo>
                    <a:lnTo>
                      <a:pt x="653" y="6694"/>
                    </a:lnTo>
                    <a:lnTo>
                      <a:pt x="569" y="6747"/>
                    </a:lnTo>
                    <a:lnTo>
                      <a:pt x="495" y="6799"/>
                    </a:lnTo>
                    <a:lnTo>
                      <a:pt x="422" y="6863"/>
                    </a:lnTo>
                    <a:lnTo>
                      <a:pt x="358" y="6926"/>
                    </a:lnTo>
                    <a:lnTo>
                      <a:pt x="295" y="6999"/>
                    </a:lnTo>
                    <a:lnTo>
                      <a:pt x="243" y="7073"/>
                    </a:lnTo>
                    <a:lnTo>
                      <a:pt x="190" y="7147"/>
                    </a:lnTo>
                    <a:lnTo>
                      <a:pt x="137" y="7231"/>
                    </a:lnTo>
                    <a:lnTo>
                      <a:pt x="95" y="7315"/>
                    </a:lnTo>
                    <a:lnTo>
                      <a:pt x="64" y="7410"/>
                    </a:lnTo>
                    <a:lnTo>
                      <a:pt x="22" y="7568"/>
                    </a:lnTo>
                    <a:lnTo>
                      <a:pt x="1" y="7726"/>
                    </a:lnTo>
                    <a:lnTo>
                      <a:pt x="1" y="7883"/>
                    </a:lnTo>
                    <a:lnTo>
                      <a:pt x="11" y="8041"/>
                    </a:lnTo>
                    <a:lnTo>
                      <a:pt x="43" y="8189"/>
                    </a:lnTo>
                    <a:lnTo>
                      <a:pt x="95" y="8325"/>
                    </a:lnTo>
                    <a:lnTo>
                      <a:pt x="169" y="8462"/>
                    </a:lnTo>
                    <a:lnTo>
                      <a:pt x="253" y="8589"/>
                    </a:lnTo>
                    <a:lnTo>
                      <a:pt x="348" y="8704"/>
                    </a:lnTo>
                    <a:lnTo>
                      <a:pt x="453" y="8810"/>
                    </a:lnTo>
                    <a:lnTo>
                      <a:pt x="579" y="8904"/>
                    </a:lnTo>
                    <a:lnTo>
                      <a:pt x="706" y="8978"/>
                    </a:lnTo>
                    <a:lnTo>
                      <a:pt x="853" y="9041"/>
                    </a:lnTo>
                    <a:lnTo>
                      <a:pt x="1000" y="9083"/>
                    </a:lnTo>
                    <a:lnTo>
                      <a:pt x="1158" y="9104"/>
                    </a:lnTo>
                    <a:lnTo>
                      <a:pt x="1327" y="9115"/>
                    </a:lnTo>
                    <a:lnTo>
                      <a:pt x="11630" y="8778"/>
                    </a:lnTo>
                    <a:lnTo>
                      <a:pt x="11788" y="8767"/>
                    </a:lnTo>
                    <a:lnTo>
                      <a:pt x="11946" y="8746"/>
                    </a:lnTo>
                    <a:lnTo>
                      <a:pt x="12104" y="8725"/>
                    </a:lnTo>
                    <a:lnTo>
                      <a:pt x="12251" y="8694"/>
                    </a:lnTo>
                    <a:lnTo>
                      <a:pt x="12398" y="8652"/>
                    </a:lnTo>
                    <a:lnTo>
                      <a:pt x="12546" y="8610"/>
                    </a:lnTo>
                    <a:lnTo>
                      <a:pt x="12693" y="8557"/>
                    </a:lnTo>
                    <a:lnTo>
                      <a:pt x="12830" y="8494"/>
                    </a:lnTo>
                    <a:lnTo>
                      <a:pt x="12967" y="8431"/>
                    </a:lnTo>
                    <a:lnTo>
                      <a:pt x="13093" y="8357"/>
                    </a:lnTo>
                    <a:lnTo>
                      <a:pt x="13230" y="8273"/>
                    </a:lnTo>
                    <a:lnTo>
                      <a:pt x="13345" y="8189"/>
                    </a:lnTo>
                    <a:lnTo>
                      <a:pt x="13472" y="8094"/>
                    </a:lnTo>
                    <a:lnTo>
                      <a:pt x="13587" y="7999"/>
                    </a:lnTo>
                    <a:lnTo>
                      <a:pt x="13693" y="7904"/>
                    </a:lnTo>
                    <a:lnTo>
                      <a:pt x="13798" y="7799"/>
                    </a:lnTo>
                    <a:lnTo>
                      <a:pt x="13893" y="7683"/>
                    </a:lnTo>
                    <a:lnTo>
                      <a:pt x="13987" y="7568"/>
                    </a:lnTo>
                    <a:lnTo>
                      <a:pt x="14082" y="7441"/>
                    </a:lnTo>
                    <a:lnTo>
                      <a:pt x="14166" y="7326"/>
                    </a:lnTo>
                    <a:lnTo>
                      <a:pt x="14240" y="7189"/>
                    </a:lnTo>
                    <a:lnTo>
                      <a:pt x="14314" y="7063"/>
                    </a:lnTo>
                    <a:lnTo>
                      <a:pt x="14377" y="6926"/>
                    </a:lnTo>
                    <a:lnTo>
                      <a:pt x="14429" y="6789"/>
                    </a:lnTo>
                    <a:lnTo>
                      <a:pt x="14482" y="6642"/>
                    </a:lnTo>
                    <a:lnTo>
                      <a:pt x="14524" y="6494"/>
                    </a:lnTo>
                    <a:lnTo>
                      <a:pt x="14566" y="6347"/>
                    </a:lnTo>
                    <a:lnTo>
                      <a:pt x="14598" y="6200"/>
                    </a:lnTo>
                    <a:lnTo>
                      <a:pt x="14619" y="6042"/>
                    </a:lnTo>
                    <a:lnTo>
                      <a:pt x="14629" y="5884"/>
                    </a:lnTo>
                    <a:lnTo>
                      <a:pt x="14640" y="5726"/>
                    </a:lnTo>
                    <a:lnTo>
                      <a:pt x="14640" y="5568"/>
                    </a:lnTo>
                    <a:lnTo>
                      <a:pt x="14493" y="1043"/>
                    </a:lnTo>
                    <a:lnTo>
                      <a:pt x="9104" y="1"/>
                    </a:lnTo>
                    <a:close/>
                  </a:path>
                </a:pathLst>
              </a:custGeom>
              <a:solidFill>
                <a:srgbClr val="E89A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78014" y="5263653"/>
                <a:ext cx="277940" cy="124295"/>
              </a:xfrm>
              <a:custGeom>
                <a:avLst/>
                <a:gdLst/>
                <a:ahLst/>
                <a:cxnLst/>
                <a:rect l="l" t="t" r="r" b="b"/>
                <a:pathLst>
                  <a:path w="14640" h="6547" extrusionOk="0">
                    <a:moveTo>
                      <a:pt x="7968" y="1"/>
                    </a:moveTo>
                    <a:lnTo>
                      <a:pt x="7873" y="211"/>
                    </a:lnTo>
                    <a:lnTo>
                      <a:pt x="7757" y="411"/>
                    </a:lnTo>
                    <a:lnTo>
                      <a:pt x="7641" y="611"/>
                    </a:lnTo>
                    <a:lnTo>
                      <a:pt x="7525" y="811"/>
                    </a:lnTo>
                    <a:lnTo>
                      <a:pt x="7389" y="1000"/>
                    </a:lnTo>
                    <a:lnTo>
                      <a:pt x="7262" y="1179"/>
                    </a:lnTo>
                    <a:lnTo>
                      <a:pt x="7115" y="1358"/>
                    </a:lnTo>
                    <a:lnTo>
                      <a:pt x="6968" y="1537"/>
                    </a:lnTo>
                    <a:lnTo>
                      <a:pt x="6820" y="1706"/>
                    </a:lnTo>
                    <a:lnTo>
                      <a:pt x="6662" y="1874"/>
                    </a:lnTo>
                    <a:lnTo>
                      <a:pt x="6505" y="2032"/>
                    </a:lnTo>
                    <a:lnTo>
                      <a:pt x="6336" y="2190"/>
                    </a:lnTo>
                    <a:lnTo>
                      <a:pt x="6157" y="2337"/>
                    </a:lnTo>
                    <a:lnTo>
                      <a:pt x="5989" y="2484"/>
                    </a:lnTo>
                    <a:lnTo>
                      <a:pt x="5799" y="2621"/>
                    </a:lnTo>
                    <a:lnTo>
                      <a:pt x="5621" y="2747"/>
                    </a:lnTo>
                    <a:lnTo>
                      <a:pt x="5421" y="2874"/>
                    </a:lnTo>
                    <a:lnTo>
                      <a:pt x="5231" y="2990"/>
                    </a:lnTo>
                    <a:lnTo>
                      <a:pt x="5031" y="3105"/>
                    </a:lnTo>
                    <a:lnTo>
                      <a:pt x="4831" y="3211"/>
                    </a:lnTo>
                    <a:lnTo>
                      <a:pt x="4621" y="3305"/>
                    </a:lnTo>
                    <a:lnTo>
                      <a:pt x="4410" y="3400"/>
                    </a:lnTo>
                    <a:lnTo>
                      <a:pt x="4189" y="3484"/>
                    </a:lnTo>
                    <a:lnTo>
                      <a:pt x="3979" y="3568"/>
                    </a:lnTo>
                    <a:lnTo>
                      <a:pt x="3758" y="3632"/>
                    </a:lnTo>
                    <a:lnTo>
                      <a:pt x="3526" y="3695"/>
                    </a:lnTo>
                    <a:lnTo>
                      <a:pt x="3305" y="3758"/>
                    </a:lnTo>
                    <a:lnTo>
                      <a:pt x="3074" y="3800"/>
                    </a:lnTo>
                    <a:lnTo>
                      <a:pt x="2842" y="3842"/>
                    </a:lnTo>
                    <a:lnTo>
                      <a:pt x="2611" y="3874"/>
                    </a:lnTo>
                    <a:lnTo>
                      <a:pt x="2369" y="3905"/>
                    </a:lnTo>
                    <a:lnTo>
                      <a:pt x="2127" y="3916"/>
                    </a:lnTo>
                    <a:lnTo>
                      <a:pt x="1190" y="3968"/>
                    </a:lnTo>
                    <a:lnTo>
                      <a:pt x="1095" y="3979"/>
                    </a:lnTo>
                    <a:lnTo>
                      <a:pt x="1000" y="4000"/>
                    </a:lnTo>
                    <a:lnTo>
                      <a:pt x="906" y="4021"/>
                    </a:lnTo>
                    <a:lnTo>
                      <a:pt x="821" y="4053"/>
                    </a:lnTo>
                    <a:lnTo>
                      <a:pt x="737" y="4084"/>
                    </a:lnTo>
                    <a:lnTo>
                      <a:pt x="653" y="4126"/>
                    </a:lnTo>
                    <a:lnTo>
                      <a:pt x="569" y="4179"/>
                    </a:lnTo>
                    <a:lnTo>
                      <a:pt x="495" y="4231"/>
                    </a:lnTo>
                    <a:lnTo>
                      <a:pt x="422" y="4295"/>
                    </a:lnTo>
                    <a:lnTo>
                      <a:pt x="358" y="4358"/>
                    </a:lnTo>
                    <a:lnTo>
                      <a:pt x="295" y="4431"/>
                    </a:lnTo>
                    <a:lnTo>
                      <a:pt x="243" y="4505"/>
                    </a:lnTo>
                    <a:lnTo>
                      <a:pt x="190" y="4579"/>
                    </a:lnTo>
                    <a:lnTo>
                      <a:pt x="137" y="4663"/>
                    </a:lnTo>
                    <a:lnTo>
                      <a:pt x="95" y="4747"/>
                    </a:lnTo>
                    <a:lnTo>
                      <a:pt x="64" y="4842"/>
                    </a:lnTo>
                    <a:lnTo>
                      <a:pt x="22" y="5000"/>
                    </a:lnTo>
                    <a:lnTo>
                      <a:pt x="1" y="5158"/>
                    </a:lnTo>
                    <a:lnTo>
                      <a:pt x="1" y="5315"/>
                    </a:lnTo>
                    <a:lnTo>
                      <a:pt x="11" y="5473"/>
                    </a:lnTo>
                    <a:lnTo>
                      <a:pt x="43" y="5621"/>
                    </a:lnTo>
                    <a:lnTo>
                      <a:pt x="95" y="5757"/>
                    </a:lnTo>
                    <a:lnTo>
                      <a:pt x="169" y="5894"/>
                    </a:lnTo>
                    <a:lnTo>
                      <a:pt x="253" y="6021"/>
                    </a:lnTo>
                    <a:lnTo>
                      <a:pt x="348" y="6136"/>
                    </a:lnTo>
                    <a:lnTo>
                      <a:pt x="453" y="6242"/>
                    </a:lnTo>
                    <a:lnTo>
                      <a:pt x="579" y="6336"/>
                    </a:lnTo>
                    <a:lnTo>
                      <a:pt x="706" y="6410"/>
                    </a:lnTo>
                    <a:lnTo>
                      <a:pt x="853" y="6473"/>
                    </a:lnTo>
                    <a:lnTo>
                      <a:pt x="1000" y="6515"/>
                    </a:lnTo>
                    <a:lnTo>
                      <a:pt x="1158" y="6536"/>
                    </a:lnTo>
                    <a:lnTo>
                      <a:pt x="1327" y="6547"/>
                    </a:lnTo>
                    <a:lnTo>
                      <a:pt x="11630" y="6210"/>
                    </a:lnTo>
                    <a:lnTo>
                      <a:pt x="11788" y="6199"/>
                    </a:lnTo>
                    <a:lnTo>
                      <a:pt x="11946" y="6178"/>
                    </a:lnTo>
                    <a:lnTo>
                      <a:pt x="12104" y="6157"/>
                    </a:lnTo>
                    <a:lnTo>
                      <a:pt x="12251" y="6126"/>
                    </a:lnTo>
                    <a:lnTo>
                      <a:pt x="12398" y="6084"/>
                    </a:lnTo>
                    <a:lnTo>
                      <a:pt x="12546" y="6042"/>
                    </a:lnTo>
                    <a:lnTo>
                      <a:pt x="12693" y="5989"/>
                    </a:lnTo>
                    <a:lnTo>
                      <a:pt x="12830" y="5926"/>
                    </a:lnTo>
                    <a:lnTo>
                      <a:pt x="12967" y="5863"/>
                    </a:lnTo>
                    <a:lnTo>
                      <a:pt x="13093" y="5789"/>
                    </a:lnTo>
                    <a:lnTo>
                      <a:pt x="13230" y="5705"/>
                    </a:lnTo>
                    <a:lnTo>
                      <a:pt x="13345" y="5621"/>
                    </a:lnTo>
                    <a:lnTo>
                      <a:pt x="13472" y="5526"/>
                    </a:lnTo>
                    <a:lnTo>
                      <a:pt x="13587" y="5431"/>
                    </a:lnTo>
                    <a:lnTo>
                      <a:pt x="13693" y="5336"/>
                    </a:lnTo>
                    <a:lnTo>
                      <a:pt x="13798" y="5231"/>
                    </a:lnTo>
                    <a:lnTo>
                      <a:pt x="13893" y="5115"/>
                    </a:lnTo>
                    <a:lnTo>
                      <a:pt x="13987" y="5000"/>
                    </a:lnTo>
                    <a:lnTo>
                      <a:pt x="14082" y="4873"/>
                    </a:lnTo>
                    <a:lnTo>
                      <a:pt x="14166" y="4758"/>
                    </a:lnTo>
                    <a:lnTo>
                      <a:pt x="14240" y="4621"/>
                    </a:lnTo>
                    <a:lnTo>
                      <a:pt x="14314" y="4495"/>
                    </a:lnTo>
                    <a:lnTo>
                      <a:pt x="14377" y="4358"/>
                    </a:lnTo>
                    <a:lnTo>
                      <a:pt x="14429" y="4221"/>
                    </a:lnTo>
                    <a:lnTo>
                      <a:pt x="14482" y="4074"/>
                    </a:lnTo>
                    <a:lnTo>
                      <a:pt x="14524" y="3926"/>
                    </a:lnTo>
                    <a:lnTo>
                      <a:pt x="14566" y="3779"/>
                    </a:lnTo>
                    <a:lnTo>
                      <a:pt x="14598" y="3632"/>
                    </a:lnTo>
                    <a:lnTo>
                      <a:pt x="14619" y="3474"/>
                    </a:lnTo>
                    <a:lnTo>
                      <a:pt x="14629" y="3316"/>
                    </a:lnTo>
                    <a:lnTo>
                      <a:pt x="14640" y="3158"/>
                    </a:lnTo>
                    <a:lnTo>
                      <a:pt x="14640" y="3000"/>
                    </a:lnTo>
                    <a:lnTo>
                      <a:pt x="14587" y="1548"/>
                    </a:lnTo>
                    <a:lnTo>
                      <a:pt x="14472" y="1663"/>
                    </a:lnTo>
                    <a:lnTo>
                      <a:pt x="14345" y="1769"/>
                    </a:lnTo>
                    <a:lnTo>
                      <a:pt x="14208" y="1874"/>
                    </a:lnTo>
                    <a:lnTo>
                      <a:pt x="14072" y="1969"/>
                    </a:lnTo>
                    <a:lnTo>
                      <a:pt x="13924" y="2053"/>
                    </a:lnTo>
                    <a:lnTo>
                      <a:pt x="13777" y="2137"/>
                    </a:lnTo>
                    <a:lnTo>
                      <a:pt x="13619" y="2211"/>
                    </a:lnTo>
                    <a:lnTo>
                      <a:pt x="13451" y="2284"/>
                    </a:lnTo>
                    <a:lnTo>
                      <a:pt x="13282" y="2337"/>
                    </a:lnTo>
                    <a:lnTo>
                      <a:pt x="13103" y="2390"/>
                    </a:lnTo>
                    <a:lnTo>
                      <a:pt x="12924" y="2442"/>
                    </a:lnTo>
                    <a:lnTo>
                      <a:pt x="12735" y="2484"/>
                    </a:lnTo>
                    <a:lnTo>
                      <a:pt x="12535" y="2505"/>
                    </a:lnTo>
                    <a:lnTo>
                      <a:pt x="12335" y="2537"/>
                    </a:lnTo>
                    <a:lnTo>
                      <a:pt x="12125" y="2548"/>
                    </a:lnTo>
                    <a:lnTo>
                      <a:pt x="11725" y="2548"/>
                    </a:lnTo>
                    <a:lnTo>
                      <a:pt x="11546" y="2537"/>
                    </a:lnTo>
                    <a:lnTo>
                      <a:pt x="11377" y="2516"/>
                    </a:lnTo>
                    <a:lnTo>
                      <a:pt x="11198" y="2495"/>
                    </a:lnTo>
                    <a:lnTo>
                      <a:pt x="11030" y="2474"/>
                    </a:lnTo>
                    <a:lnTo>
                      <a:pt x="10872" y="2432"/>
                    </a:lnTo>
                    <a:lnTo>
                      <a:pt x="10714" y="2400"/>
                    </a:lnTo>
                    <a:lnTo>
                      <a:pt x="10556" y="2348"/>
                    </a:lnTo>
                    <a:lnTo>
                      <a:pt x="10251" y="2242"/>
                    </a:lnTo>
                    <a:lnTo>
                      <a:pt x="9967" y="2116"/>
                    </a:lnTo>
                    <a:lnTo>
                      <a:pt x="9693" y="1979"/>
                    </a:lnTo>
                    <a:lnTo>
                      <a:pt x="9441" y="1811"/>
                    </a:lnTo>
                    <a:lnTo>
                      <a:pt x="9199" y="1632"/>
                    </a:lnTo>
                    <a:lnTo>
                      <a:pt x="8978" y="1432"/>
                    </a:lnTo>
                    <a:lnTo>
                      <a:pt x="8767" y="1221"/>
                    </a:lnTo>
                    <a:lnTo>
                      <a:pt x="8578" y="1000"/>
                    </a:lnTo>
                    <a:lnTo>
                      <a:pt x="8399" y="769"/>
                    </a:lnTo>
                    <a:lnTo>
                      <a:pt x="8241" y="516"/>
                    </a:lnTo>
                    <a:lnTo>
                      <a:pt x="8094" y="264"/>
                    </a:lnTo>
                    <a:lnTo>
                      <a:pt x="7968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802416" y="5066243"/>
                <a:ext cx="175251" cy="305526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16093" extrusionOk="0">
                    <a:moveTo>
                      <a:pt x="3021" y="1"/>
                    </a:moveTo>
                    <a:lnTo>
                      <a:pt x="0" y="4684"/>
                    </a:lnTo>
                    <a:lnTo>
                      <a:pt x="326" y="4968"/>
                    </a:lnTo>
                    <a:lnTo>
                      <a:pt x="632" y="5252"/>
                    </a:lnTo>
                    <a:lnTo>
                      <a:pt x="926" y="5536"/>
                    </a:lnTo>
                    <a:lnTo>
                      <a:pt x="1200" y="5821"/>
                    </a:lnTo>
                    <a:lnTo>
                      <a:pt x="1463" y="6094"/>
                    </a:lnTo>
                    <a:lnTo>
                      <a:pt x="1705" y="6378"/>
                    </a:lnTo>
                    <a:lnTo>
                      <a:pt x="1937" y="6652"/>
                    </a:lnTo>
                    <a:lnTo>
                      <a:pt x="2158" y="6936"/>
                    </a:lnTo>
                    <a:lnTo>
                      <a:pt x="2347" y="7210"/>
                    </a:lnTo>
                    <a:lnTo>
                      <a:pt x="2537" y="7483"/>
                    </a:lnTo>
                    <a:lnTo>
                      <a:pt x="2705" y="7757"/>
                    </a:lnTo>
                    <a:lnTo>
                      <a:pt x="2863" y="8031"/>
                    </a:lnTo>
                    <a:lnTo>
                      <a:pt x="3000" y="8294"/>
                    </a:lnTo>
                    <a:lnTo>
                      <a:pt x="3126" y="8567"/>
                    </a:lnTo>
                    <a:lnTo>
                      <a:pt x="3242" y="8841"/>
                    </a:lnTo>
                    <a:lnTo>
                      <a:pt x="3336" y="9115"/>
                    </a:lnTo>
                    <a:lnTo>
                      <a:pt x="3421" y="9378"/>
                    </a:lnTo>
                    <a:lnTo>
                      <a:pt x="3494" y="9651"/>
                    </a:lnTo>
                    <a:lnTo>
                      <a:pt x="3547" y="9925"/>
                    </a:lnTo>
                    <a:lnTo>
                      <a:pt x="3600" y="10199"/>
                    </a:lnTo>
                    <a:lnTo>
                      <a:pt x="3631" y="10462"/>
                    </a:lnTo>
                    <a:lnTo>
                      <a:pt x="3652" y="10735"/>
                    </a:lnTo>
                    <a:lnTo>
                      <a:pt x="3652" y="11009"/>
                    </a:lnTo>
                    <a:lnTo>
                      <a:pt x="3652" y="11283"/>
                    </a:lnTo>
                    <a:lnTo>
                      <a:pt x="3631" y="11556"/>
                    </a:lnTo>
                    <a:lnTo>
                      <a:pt x="3600" y="11830"/>
                    </a:lnTo>
                    <a:lnTo>
                      <a:pt x="3557" y="12104"/>
                    </a:lnTo>
                    <a:lnTo>
                      <a:pt x="3505" y="12388"/>
                    </a:lnTo>
                    <a:lnTo>
                      <a:pt x="3442" y="12661"/>
                    </a:lnTo>
                    <a:lnTo>
                      <a:pt x="3368" y="12946"/>
                    </a:lnTo>
                    <a:lnTo>
                      <a:pt x="3273" y="13219"/>
                    </a:lnTo>
                    <a:lnTo>
                      <a:pt x="3179" y="13503"/>
                    </a:lnTo>
                    <a:lnTo>
                      <a:pt x="2852" y="14387"/>
                    </a:lnTo>
                    <a:lnTo>
                      <a:pt x="2831" y="14482"/>
                    </a:lnTo>
                    <a:lnTo>
                      <a:pt x="2810" y="14577"/>
                    </a:lnTo>
                    <a:lnTo>
                      <a:pt x="2789" y="14672"/>
                    </a:lnTo>
                    <a:lnTo>
                      <a:pt x="2789" y="14756"/>
                    </a:lnTo>
                    <a:lnTo>
                      <a:pt x="2789" y="14850"/>
                    </a:lnTo>
                    <a:lnTo>
                      <a:pt x="2789" y="14945"/>
                    </a:lnTo>
                    <a:lnTo>
                      <a:pt x="2810" y="15040"/>
                    </a:lnTo>
                    <a:lnTo>
                      <a:pt x="2831" y="15135"/>
                    </a:lnTo>
                    <a:lnTo>
                      <a:pt x="2852" y="15219"/>
                    </a:lnTo>
                    <a:lnTo>
                      <a:pt x="2884" y="15303"/>
                    </a:lnTo>
                    <a:lnTo>
                      <a:pt x="2926" y="15398"/>
                    </a:lnTo>
                    <a:lnTo>
                      <a:pt x="2968" y="15471"/>
                    </a:lnTo>
                    <a:lnTo>
                      <a:pt x="3021" y="15556"/>
                    </a:lnTo>
                    <a:lnTo>
                      <a:pt x="3084" y="15629"/>
                    </a:lnTo>
                    <a:lnTo>
                      <a:pt x="3147" y="15703"/>
                    </a:lnTo>
                    <a:lnTo>
                      <a:pt x="3221" y="15766"/>
                    </a:lnTo>
                    <a:lnTo>
                      <a:pt x="3347" y="15871"/>
                    </a:lnTo>
                    <a:lnTo>
                      <a:pt x="3484" y="15955"/>
                    </a:lnTo>
                    <a:lnTo>
                      <a:pt x="3631" y="16019"/>
                    </a:lnTo>
                    <a:lnTo>
                      <a:pt x="3778" y="16061"/>
                    </a:lnTo>
                    <a:lnTo>
                      <a:pt x="3926" y="16092"/>
                    </a:lnTo>
                    <a:lnTo>
                      <a:pt x="4231" y="16092"/>
                    </a:lnTo>
                    <a:lnTo>
                      <a:pt x="4378" y="16061"/>
                    </a:lnTo>
                    <a:lnTo>
                      <a:pt x="4526" y="16019"/>
                    </a:lnTo>
                    <a:lnTo>
                      <a:pt x="4663" y="15955"/>
                    </a:lnTo>
                    <a:lnTo>
                      <a:pt x="4789" y="15882"/>
                    </a:lnTo>
                    <a:lnTo>
                      <a:pt x="4915" y="15787"/>
                    </a:lnTo>
                    <a:lnTo>
                      <a:pt x="5020" y="15682"/>
                    </a:lnTo>
                    <a:lnTo>
                      <a:pt x="5126" y="15556"/>
                    </a:lnTo>
                    <a:lnTo>
                      <a:pt x="5210" y="15419"/>
                    </a:lnTo>
                    <a:lnTo>
                      <a:pt x="5283" y="15271"/>
                    </a:lnTo>
                    <a:lnTo>
                      <a:pt x="9009" y="5673"/>
                    </a:lnTo>
                    <a:lnTo>
                      <a:pt x="9072" y="5515"/>
                    </a:lnTo>
                    <a:lnTo>
                      <a:pt x="9114" y="5368"/>
                    </a:lnTo>
                    <a:lnTo>
                      <a:pt x="9156" y="5210"/>
                    </a:lnTo>
                    <a:lnTo>
                      <a:pt x="9177" y="5063"/>
                    </a:lnTo>
                    <a:lnTo>
                      <a:pt x="9209" y="4905"/>
                    </a:lnTo>
                    <a:lnTo>
                      <a:pt x="9220" y="4758"/>
                    </a:lnTo>
                    <a:lnTo>
                      <a:pt x="9230" y="4600"/>
                    </a:lnTo>
                    <a:lnTo>
                      <a:pt x="9220" y="4452"/>
                    </a:lnTo>
                    <a:lnTo>
                      <a:pt x="9220" y="4305"/>
                    </a:lnTo>
                    <a:lnTo>
                      <a:pt x="9198" y="4147"/>
                    </a:lnTo>
                    <a:lnTo>
                      <a:pt x="9177" y="4000"/>
                    </a:lnTo>
                    <a:lnTo>
                      <a:pt x="9146" y="3853"/>
                    </a:lnTo>
                    <a:lnTo>
                      <a:pt x="9114" y="3705"/>
                    </a:lnTo>
                    <a:lnTo>
                      <a:pt x="9072" y="3568"/>
                    </a:lnTo>
                    <a:lnTo>
                      <a:pt x="9020" y="3432"/>
                    </a:lnTo>
                    <a:lnTo>
                      <a:pt x="8956" y="3284"/>
                    </a:lnTo>
                    <a:lnTo>
                      <a:pt x="8893" y="3158"/>
                    </a:lnTo>
                    <a:lnTo>
                      <a:pt x="8830" y="3021"/>
                    </a:lnTo>
                    <a:lnTo>
                      <a:pt x="8756" y="2895"/>
                    </a:lnTo>
                    <a:lnTo>
                      <a:pt x="8672" y="2769"/>
                    </a:lnTo>
                    <a:lnTo>
                      <a:pt x="8578" y="2642"/>
                    </a:lnTo>
                    <a:lnTo>
                      <a:pt x="8483" y="2526"/>
                    </a:lnTo>
                    <a:lnTo>
                      <a:pt x="8388" y="2421"/>
                    </a:lnTo>
                    <a:lnTo>
                      <a:pt x="8283" y="2305"/>
                    </a:lnTo>
                    <a:lnTo>
                      <a:pt x="8167" y="2211"/>
                    </a:lnTo>
                    <a:lnTo>
                      <a:pt x="8051" y="2105"/>
                    </a:lnTo>
                    <a:lnTo>
                      <a:pt x="7936" y="2011"/>
                    </a:lnTo>
                    <a:lnTo>
                      <a:pt x="7799" y="1927"/>
                    </a:lnTo>
                    <a:lnTo>
                      <a:pt x="7672" y="1853"/>
                    </a:lnTo>
                    <a:lnTo>
                      <a:pt x="7536" y="1769"/>
                    </a:lnTo>
                    <a:lnTo>
                      <a:pt x="7388" y="1706"/>
                    </a:lnTo>
                    <a:lnTo>
                      <a:pt x="7241" y="1642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rgbClr val="E89A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837975" y="5087431"/>
                <a:ext cx="139692" cy="284338"/>
              </a:xfrm>
              <a:custGeom>
                <a:avLst/>
                <a:gdLst/>
                <a:ahLst/>
                <a:cxnLst/>
                <a:rect l="l" t="t" r="r" b="b"/>
                <a:pathLst>
                  <a:path w="7358" h="14977" extrusionOk="0">
                    <a:moveTo>
                      <a:pt x="4021" y="0"/>
                    </a:moveTo>
                    <a:lnTo>
                      <a:pt x="4073" y="158"/>
                    </a:lnTo>
                    <a:lnTo>
                      <a:pt x="4126" y="316"/>
                    </a:lnTo>
                    <a:lnTo>
                      <a:pt x="4168" y="474"/>
                    </a:lnTo>
                    <a:lnTo>
                      <a:pt x="4200" y="642"/>
                    </a:lnTo>
                    <a:lnTo>
                      <a:pt x="4221" y="811"/>
                    </a:lnTo>
                    <a:lnTo>
                      <a:pt x="4242" y="979"/>
                    </a:lnTo>
                    <a:lnTo>
                      <a:pt x="4242" y="1147"/>
                    </a:lnTo>
                    <a:lnTo>
                      <a:pt x="4242" y="1326"/>
                    </a:lnTo>
                    <a:lnTo>
                      <a:pt x="4231" y="1505"/>
                    </a:lnTo>
                    <a:lnTo>
                      <a:pt x="4210" y="1695"/>
                    </a:lnTo>
                    <a:lnTo>
                      <a:pt x="4189" y="1884"/>
                    </a:lnTo>
                    <a:lnTo>
                      <a:pt x="4147" y="2073"/>
                    </a:lnTo>
                    <a:lnTo>
                      <a:pt x="4095" y="2263"/>
                    </a:lnTo>
                    <a:lnTo>
                      <a:pt x="4042" y="2452"/>
                    </a:lnTo>
                    <a:lnTo>
                      <a:pt x="3968" y="2652"/>
                    </a:lnTo>
                    <a:lnTo>
                      <a:pt x="3884" y="2852"/>
                    </a:lnTo>
                    <a:lnTo>
                      <a:pt x="3810" y="3021"/>
                    </a:lnTo>
                    <a:lnTo>
                      <a:pt x="3737" y="3179"/>
                    </a:lnTo>
                    <a:lnTo>
                      <a:pt x="3653" y="3336"/>
                    </a:lnTo>
                    <a:lnTo>
                      <a:pt x="3558" y="3484"/>
                    </a:lnTo>
                    <a:lnTo>
                      <a:pt x="3474" y="3631"/>
                    </a:lnTo>
                    <a:lnTo>
                      <a:pt x="3379" y="3768"/>
                    </a:lnTo>
                    <a:lnTo>
                      <a:pt x="3274" y="3905"/>
                    </a:lnTo>
                    <a:lnTo>
                      <a:pt x="3168" y="4031"/>
                    </a:lnTo>
                    <a:lnTo>
                      <a:pt x="2958" y="4263"/>
                    </a:lnTo>
                    <a:lnTo>
                      <a:pt x="2726" y="4473"/>
                    </a:lnTo>
                    <a:lnTo>
                      <a:pt x="2484" y="4662"/>
                    </a:lnTo>
                    <a:lnTo>
                      <a:pt x="2242" y="4841"/>
                    </a:lnTo>
                    <a:lnTo>
                      <a:pt x="1979" y="4989"/>
                    </a:lnTo>
                    <a:lnTo>
                      <a:pt x="1706" y="5115"/>
                    </a:lnTo>
                    <a:lnTo>
                      <a:pt x="1432" y="5220"/>
                    </a:lnTo>
                    <a:lnTo>
                      <a:pt x="1158" y="5315"/>
                    </a:lnTo>
                    <a:lnTo>
                      <a:pt x="874" y="5389"/>
                    </a:lnTo>
                    <a:lnTo>
                      <a:pt x="579" y="5431"/>
                    </a:lnTo>
                    <a:lnTo>
                      <a:pt x="295" y="5462"/>
                    </a:lnTo>
                    <a:lnTo>
                      <a:pt x="1" y="5483"/>
                    </a:lnTo>
                    <a:lnTo>
                      <a:pt x="148" y="5652"/>
                    </a:lnTo>
                    <a:lnTo>
                      <a:pt x="295" y="5841"/>
                    </a:lnTo>
                    <a:lnTo>
                      <a:pt x="432" y="6020"/>
                    </a:lnTo>
                    <a:lnTo>
                      <a:pt x="558" y="6210"/>
                    </a:lnTo>
                    <a:lnTo>
                      <a:pt x="685" y="6399"/>
                    </a:lnTo>
                    <a:lnTo>
                      <a:pt x="800" y="6599"/>
                    </a:lnTo>
                    <a:lnTo>
                      <a:pt x="916" y="6799"/>
                    </a:lnTo>
                    <a:lnTo>
                      <a:pt x="1021" y="6999"/>
                    </a:lnTo>
                    <a:lnTo>
                      <a:pt x="1116" y="7209"/>
                    </a:lnTo>
                    <a:lnTo>
                      <a:pt x="1211" y="7420"/>
                    </a:lnTo>
                    <a:lnTo>
                      <a:pt x="1285" y="7630"/>
                    </a:lnTo>
                    <a:lnTo>
                      <a:pt x="1369" y="7841"/>
                    </a:lnTo>
                    <a:lnTo>
                      <a:pt x="1432" y="8062"/>
                    </a:lnTo>
                    <a:lnTo>
                      <a:pt x="1495" y="8283"/>
                    </a:lnTo>
                    <a:lnTo>
                      <a:pt x="1548" y="8504"/>
                    </a:lnTo>
                    <a:lnTo>
                      <a:pt x="1600" y="8725"/>
                    </a:lnTo>
                    <a:lnTo>
                      <a:pt x="1642" y="8946"/>
                    </a:lnTo>
                    <a:lnTo>
                      <a:pt x="1674" y="9177"/>
                    </a:lnTo>
                    <a:lnTo>
                      <a:pt x="1695" y="9398"/>
                    </a:lnTo>
                    <a:lnTo>
                      <a:pt x="1716" y="9630"/>
                    </a:lnTo>
                    <a:lnTo>
                      <a:pt x="1727" y="9861"/>
                    </a:lnTo>
                    <a:lnTo>
                      <a:pt x="1727" y="10093"/>
                    </a:lnTo>
                    <a:lnTo>
                      <a:pt x="1716" y="10325"/>
                    </a:lnTo>
                    <a:lnTo>
                      <a:pt x="1706" y="10556"/>
                    </a:lnTo>
                    <a:lnTo>
                      <a:pt x="1684" y="10788"/>
                    </a:lnTo>
                    <a:lnTo>
                      <a:pt x="1653" y="11019"/>
                    </a:lnTo>
                    <a:lnTo>
                      <a:pt x="1621" y="11240"/>
                    </a:lnTo>
                    <a:lnTo>
                      <a:pt x="1569" y="11472"/>
                    </a:lnTo>
                    <a:lnTo>
                      <a:pt x="1516" y="11703"/>
                    </a:lnTo>
                    <a:lnTo>
                      <a:pt x="1453" y="11935"/>
                    </a:lnTo>
                    <a:lnTo>
                      <a:pt x="1379" y="12166"/>
                    </a:lnTo>
                    <a:lnTo>
                      <a:pt x="1306" y="12387"/>
                    </a:lnTo>
                    <a:lnTo>
                      <a:pt x="979" y="13271"/>
                    </a:lnTo>
                    <a:lnTo>
                      <a:pt x="958" y="13366"/>
                    </a:lnTo>
                    <a:lnTo>
                      <a:pt x="937" y="13461"/>
                    </a:lnTo>
                    <a:lnTo>
                      <a:pt x="916" y="13556"/>
                    </a:lnTo>
                    <a:lnTo>
                      <a:pt x="916" y="13640"/>
                    </a:lnTo>
                    <a:lnTo>
                      <a:pt x="916" y="13734"/>
                    </a:lnTo>
                    <a:lnTo>
                      <a:pt x="916" y="13829"/>
                    </a:lnTo>
                    <a:lnTo>
                      <a:pt x="937" y="13924"/>
                    </a:lnTo>
                    <a:lnTo>
                      <a:pt x="958" y="14019"/>
                    </a:lnTo>
                    <a:lnTo>
                      <a:pt x="979" y="14103"/>
                    </a:lnTo>
                    <a:lnTo>
                      <a:pt x="1011" y="14187"/>
                    </a:lnTo>
                    <a:lnTo>
                      <a:pt x="1053" y="14282"/>
                    </a:lnTo>
                    <a:lnTo>
                      <a:pt x="1095" y="14355"/>
                    </a:lnTo>
                    <a:lnTo>
                      <a:pt x="1148" y="14440"/>
                    </a:lnTo>
                    <a:lnTo>
                      <a:pt x="1211" y="14513"/>
                    </a:lnTo>
                    <a:lnTo>
                      <a:pt x="1274" y="14587"/>
                    </a:lnTo>
                    <a:lnTo>
                      <a:pt x="1348" y="14650"/>
                    </a:lnTo>
                    <a:lnTo>
                      <a:pt x="1474" y="14755"/>
                    </a:lnTo>
                    <a:lnTo>
                      <a:pt x="1611" y="14839"/>
                    </a:lnTo>
                    <a:lnTo>
                      <a:pt x="1758" y="14903"/>
                    </a:lnTo>
                    <a:lnTo>
                      <a:pt x="1905" y="14945"/>
                    </a:lnTo>
                    <a:lnTo>
                      <a:pt x="2053" y="14976"/>
                    </a:lnTo>
                    <a:lnTo>
                      <a:pt x="2358" y="14976"/>
                    </a:lnTo>
                    <a:lnTo>
                      <a:pt x="2505" y="14945"/>
                    </a:lnTo>
                    <a:lnTo>
                      <a:pt x="2653" y="14903"/>
                    </a:lnTo>
                    <a:lnTo>
                      <a:pt x="2790" y="14839"/>
                    </a:lnTo>
                    <a:lnTo>
                      <a:pt x="2916" y="14766"/>
                    </a:lnTo>
                    <a:lnTo>
                      <a:pt x="3042" y="14671"/>
                    </a:lnTo>
                    <a:lnTo>
                      <a:pt x="3147" y="14566"/>
                    </a:lnTo>
                    <a:lnTo>
                      <a:pt x="3253" y="14440"/>
                    </a:lnTo>
                    <a:lnTo>
                      <a:pt x="3337" y="14303"/>
                    </a:lnTo>
                    <a:lnTo>
                      <a:pt x="3410" y="14155"/>
                    </a:lnTo>
                    <a:lnTo>
                      <a:pt x="7136" y="4557"/>
                    </a:lnTo>
                    <a:lnTo>
                      <a:pt x="7199" y="4399"/>
                    </a:lnTo>
                    <a:lnTo>
                      <a:pt x="7241" y="4252"/>
                    </a:lnTo>
                    <a:lnTo>
                      <a:pt x="7283" y="4094"/>
                    </a:lnTo>
                    <a:lnTo>
                      <a:pt x="7304" y="3947"/>
                    </a:lnTo>
                    <a:lnTo>
                      <a:pt x="7336" y="3789"/>
                    </a:lnTo>
                    <a:lnTo>
                      <a:pt x="7347" y="3642"/>
                    </a:lnTo>
                    <a:lnTo>
                      <a:pt x="7357" y="3484"/>
                    </a:lnTo>
                    <a:lnTo>
                      <a:pt x="7347" y="3336"/>
                    </a:lnTo>
                    <a:lnTo>
                      <a:pt x="7347" y="3189"/>
                    </a:lnTo>
                    <a:lnTo>
                      <a:pt x="7325" y="3031"/>
                    </a:lnTo>
                    <a:lnTo>
                      <a:pt x="7304" y="2884"/>
                    </a:lnTo>
                    <a:lnTo>
                      <a:pt x="7273" y="2737"/>
                    </a:lnTo>
                    <a:lnTo>
                      <a:pt x="7241" y="2589"/>
                    </a:lnTo>
                    <a:lnTo>
                      <a:pt x="7199" y="2452"/>
                    </a:lnTo>
                    <a:lnTo>
                      <a:pt x="7147" y="2316"/>
                    </a:lnTo>
                    <a:lnTo>
                      <a:pt x="7083" y="2168"/>
                    </a:lnTo>
                    <a:lnTo>
                      <a:pt x="7020" y="2042"/>
                    </a:lnTo>
                    <a:lnTo>
                      <a:pt x="6957" y="1905"/>
                    </a:lnTo>
                    <a:lnTo>
                      <a:pt x="6883" y="1779"/>
                    </a:lnTo>
                    <a:lnTo>
                      <a:pt x="6799" y="1653"/>
                    </a:lnTo>
                    <a:lnTo>
                      <a:pt x="6705" y="1526"/>
                    </a:lnTo>
                    <a:lnTo>
                      <a:pt x="6610" y="1410"/>
                    </a:lnTo>
                    <a:lnTo>
                      <a:pt x="6515" y="1305"/>
                    </a:lnTo>
                    <a:lnTo>
                      <a:pt x="6410" y="1189"/>
                    </a:lnTo>
                    <a:lnTo>
                      <a:pt x="6294" y="1095"/>
                    </a:lnTo>
                    <a:lnTo>
                      <a:pt x="6178" y="989"/>
                    </a:lnTo>
                    <a:lnTo>
                      <a:pt x="6063" y="895"/>
                    </a:lnTo>
                    <a:lnTo>
                      <a:pt x="5926" y="811"/>
                    </a:lnTo>
                    <a:lnTo>
                      <a:pt x="5799" y="737"/>
                    </a:lnTo>
                    <a:lnTo>
                      <a:pt x="5663" y="653"/>
                    </a:lnTo>
                    <a:lnTo>
                      <a:pt x="5515" y="590"/>
                    </a:lnTo>
                    <a:lnTo>
                      <a:pt x="5368" y="526"/>
                    </a:lnTo>
                    <a:lnTo>
                      <a:pt x="4021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184401" y="3454387"/>
                <a:ext cx="704325" cy="1722338"/>
              </a:xfrm>
              <a:custGeom>
                <a:avLst/>
                <a:gdLst/>
                <a:ahLst/>
                <a:cxnLst/>
                <a:rect l="l" t="t" r="r" b="b"/>
                <a:pathLst>
                  <a:path w="37099" h="90721" extrusionOk="0">
                    <a:moveTo>
                      <a:pt x="19776" y="1"/>
                    </a:moveTo>
                    <a:lnTo>
                      <a:pt x="19502" y="11"/>
                    </a:lnTo>
                    <a:lnTo>
                      <a:pt x="19228" y="32"/>
                    </a:lnTo>
                    <a:lnTo>
                      <a:pt x="18955" y="53"/>
                    </a:lnTo>
                    <a:lnTo>
                      <a:pt x="18681" y="85"/>
                    </a:lnTo>
                    <a:lnTo>
                      <a:pt x="18418" y="127"/>
                    </a:lnTo>
                    <a:lnTo>
                      <a:pt x="18144" y="169"/>
                    </a:lnTo>
                    <a:lnTo>
                      <a:pt x="17881" y="222"/>
                    </a:lnTo>
                    <a:lnTo>
                      <a:pt x="17618" y="274"/>
                    </a:lnTo>
                    <a:lnTo>
                      <a:pt x="17355" y="338"/>
                    </a:lnTo>
                    <a:lnTo>
                      <a:pt x="17103" y="411"/>
                    </a:lnTo>
                    <a:lnTo>
                      <a:pt x="16839" y="485"/>
                    </a:lnTo>
                    <a:lnTo>
                      <a:pt x="16587" y="569"/>
                    </a:lnTo>
                    <a:lnTo>
                      <a:pt x="16334" y="653"/>
                    </a:lnTo>
                    <a:lnTo>
                      <a:pt x="16082" y="748"/>
                    </a:lnTo>
                    <a:lnTo>
                      <a:pt x="15840" y="843"/>
                    </a:lnTo>
                    <a:lnTo>
                      <a:pt x="15587" y="948"/>
                    </a:lnTo>
                    <a:lnTo>
                      <a:pt x="15345" y="1064"/>
                    </a:lnTo>
                    <a:lnTo>
                      <a:pt x="15113" y="1180"/>
                    </a:lnTo>
                    <a:lnTo>
                      <a:pt x="14871" y="1306"/>
                    </a:lnTo>
                    <a:lnTo>
                      <a:pt x="14640" y="1432"/>
                    </a:lnTo>
                    <a:lnTo>
                      <a:pt x="14408" y="1558"/>
                    </a:lnTo>
                    <a:lnTo>
                      <a:pt x="14187" y="1706"/>
                    </a:lnTo>
                    <a:lnTo>
                      <a:pt x="13966" y="1843"/>
                    </a:lnTo>
                    <a:lnTo>
                      <a:pt x="13745" y="2000"/>
                    </a:lnTo>
                    <a:lnTo>
                      <a:pt x="13535" y="2148"/>
                    </a:lnTo>
                    <a:lnTo>
                      <a:pt x="13314" y="2306"/>
                    </a:lnTo>
                    <a:lnTo>
                      <a:pt x="13114" y="2474"/>
                    </a:lnTo>
                    <a:lnTo>
                      <a:pt x="12903" y="2642"/>
                    </a:lnTo>
                    <a:lnTo>
                      <a:pt x="12703" y="2821"/>
                    </a:lnTo>
                    <a:lnTo>
                      <a:pt x="12514" y="3000"/>
                    </a:lnTo>
                    <a:lnTo>
                      <a:pt x="12325" y="3179"/>
                    </a:lnTo>
                    <a:lnTo>
                      <a:pt x="12135" y="3369"/>
                    </a:lnTo>
                    <a:lnTo>
                      <a:pt x="11946" y="3558"/>
                    </a:lnTo>
                    <a:lnTo>
                      <a:pt x="11777" y="3758"/>
                    </a:lnTo>
                    <a:lnTo>
                      <a:pt x="11598" y="3958"/>
                    </a:lnTo>
                    <a:lnTo>
                      <a:pt x="11430" y="4168"/>
                    </a:lnTo>
                    <a:lnTo>
                      <a:pt x="11262" y="4379"/>
                    </a:lnTo>
                    <a:lnTo>
                      <a:pt x="11104" y="4589"/>
                    </a:lnTo>
                    <a:lnTo>
                      <a:pt x="10956" y="4810"/>
                    </a:lnTo>
                    <a:lnTo>
                      <a:pt x="10809" y="5031"/>
                    </a:lnTo>
                    <a:lnTo>
                      <a:pt x="10662" y="5263"/>
                    </a:lnTo>
                    <a:lnTo>
                      <a:pt x="10525" y="5495"/>
                    </a:lnTo>
                    <a:lnTo>
                      <a:pt x="10388" y="5726"/>
                    </a:lnTo>
                    <a:lnTo>
                      <a:pt x="10262" y="5968"/>
                    </a:lnTo>
                    <a:lnTo>
                      <a:pt x="10146" y="6210"/>
                    </a:lnTo>
                    <a:lnTo>
                      <a:pt x="10020" y="6452"/>
                    </a:lnTo>
                    <a:lnTo>
                      <a:pt x="9914" y="6705"/>
                    </a:lnTo>
                    <a:lnTo>
                      <a:pt x="9809" y="6957"/>
                    </a:lnTo>
                    <a:lnTo>
                      <a:pt x="9714" y="7210"/>
                    </a:lnTo>
                    <a:lnTo>
                      <a:pt x="9620" y="7473"/>
                    </a:lnTo>
                    <a:lnTo>
                      <a:pt x="9536" y="7736"/>
                    </a:lnTo>
                    <a:lnTo>
                      <a:pt x="9451" y="7999"/>
                    </a:lnTo>
                    <a:lnTo>
                      <a:pt x="9378" y="8273"/>
                    </a:lnTo>
                    <a:lnTo>
                      <a:pt x="9315" y="8547"/>
                    </a:lnTo>
                    <a:lnTo>
                      <a:pt x="9251" y="8820"/>
                    </a:lnTo>
                    <a:lnTo>
                      <a:pt x="9199" y="9104"/>
                    </a:lnTo>
                    <a:lnTo>
                      <a:pt x="9157" y="9378"/>
                    </a:lnTo>
                    <a:lnTo>
                      <a:pt x="8967" y="10557"/>
                    </a:lnTo>
                    <a:lnTo>
                      <a:pt x="8767" y="11735"/>
                    </a:lnTo>
                    <a:lnTo>
                      <a:pt x="8546" y="12904"/>
                    </a:lnTo>
                    <a:lnTo>
                      <a:pt x="8336" y="14072"/>
                    </a:lnTo>
                    <a:lnTo>
                      <a:pt x="8220" y="14651"/>
                    </a:lnTo>
                    <a:lnTo>
                      <a:pt x="8104" y="15240"/>
                    </a:lnTo>
                    <a:lnTo>
                      <a:pt x="7873" y="16398"/>
                    </a:lnTo>
                    <a:lnTo>
                      <a:pt x="7399" y="18713"/>
                    </a:lnTo>
                    <a:lnTo>
                      <a:pt x="6378" y="23333"/>
                    </a:lnTo>
                    <a:lnTo>
                      <a:pt x="5852" y="25628"/>
                    </a:lnTo>
                    <a:lnTo>
                      <a:pt x="5578" y="26764"/>
                    </a:lnTo>
                    <a:lnTo>
                      <a:pt x="5294" y="27911"/>
                    </a:lnTo>
                    <a:lnTo>
                      <a:pt x="4736" y="30195"/>
                    </a:lnTo>
                    <a:lnTo>
                      <a:pt x="4158" y="32468"/>
                    </a:lnTo>
                    <a:lnTo>
                      <a:pt x="3568" y="34742"/>
                    </a:lnTo>
                    <a:lnTo>
                      <a:pt x="2968" y="37015"/>
                    </a:lnTo>
                    <a:lnTo>
                      <a:pt x="2358" y="39278"/>
                    </a:lnTo>
                    <a:lnTo>
                      <a:pt x="2042" y="40404"/>
                    </a:lnTo>
                    <a:lnTo>
                      <a:pt x="1727" y="41530"/>
                    </a:lnTo>
                    <a:lnTo>
                      <a:pt x="1095" y="43782"/>
                    </a:lnTo>
                    <a:lnTo>
                      <a:pt x="758" y="44908"/>
                    </a:lnTo>
                    <a:lnTo>
                      <a:pt x="590" y="45466"/>
                    </a:lnTo>
                    <a:lnTo>
                      <a:pt x="411" y="46013"/>
                    </a:lnTo>
                    <a:lnTo>
                      <a:pt x="222" y="46560"/>
                    </a:lnTo>
                    <a:lnTo>
                      <a:pt x="148" y="46824"/>
                    </a:lnTo>
                    <a:lnTo>
                      <a:pt x="85" y="47087"/>
                    </a:lnTo>
                    <a:lnTo>
                      <a:pt x="43" y="47360"/>
                    </a:lnTo>
                    <a:lnTo>
                      <a:pt x="11" y="47623"/>
                    </a:lnTo>
                    <a:lnTo>
                      <a:pt x="1" y="47897"/>
                    </a:lnTo>
                    <a:lnTo>
                      <a:pt x="1" y="48171"/>
                    </a:lnTo>
                    <a:lnTo>
                      <a:pt x="22" y="48434"/>
                    </a:lnTo>
                    <a:lnTo>
                      <a:pt x="64" y="48707"/>
                    </a:lnTo>
                    <a:lnTo>
                      <a:pt x="116" y="48971"/>
                    </a:lnTo>
                    <a:lnTo>
                      <a:pt x="190" y="49244"/>
                    </a:lnTo>
                    <a:lnTo>
                      <a:pt x="285" y="49497"/>
                    </a:lnTo>
                    <a:lnTo>
                      <a:pt x="390" y="49760"/>
                    </a:lnTo>
                    <a:lnTo>
                      <a:pt x="506" y="50012"/>
                    </a:lnTo>
                    <a:lnTo>
                      <a:pt x="653" y="50255"/>
                    </a:lnTo>
                    <a:lnTo>
                      <a:pt x="811" y="50497"/>
                    </a:lnTo>
                    <a:lnTo>
                      <a:pt x="979" y="50728"/>
                    </a:lnTo>
                    <a:lnTo>
                      <a:pt x="1474" y="51339"/>
                    </a:lnTo>
                    <a:lnTo>
                      <a:pt x="1969" y="51959"/>
                    </a:lnTo>
                    <a:lnTo>
                      <a:pt x="2926" y="53212"/>
                    </a:lnTo>
                    <a:lnTo>
                      <a:pt x="3400" y="53843"/>
                    </a:lnTo>
                    <a:lnTo>
                      <a:pt x="3873" y="54485"/>
                    </a:lnTo>
                    <a:lnTo>
                      <a:pt x="4800" y="55759"/>
                    </a:lnTo>
                    <a:lnTo>
                      <a:pt x="5715" y="57053"/>
                    </a:lnTo>
                    <a:lnTo>
                      <a:pt x="6620" y="58348"/>
                    </a:lnTo>
                    <a:lnTo>
                      <a:pt x="8420" y="60947"/>
                    </a:lnTo>
                    <a:lnTo>
                      <a:pt x="8862" y="61589"/>
                    </a:lnTo>
                    <a:lnTo>
                      <a:pt x="9325" y="62242"/>
                    </a:lnTo>
                    <a:lnTo>
                      <a:pt x="10230" y="63526"/>
                    </a:lnTo>
                    <a:lnTo>
                      <a:pt x="10693" y="64168"/>
                    </a:lnTo>
                    <a:lnTo>
                      <a:pt x="11156" y="64810"/>
                    </a:lnTo>
                    <a:lnTo>
                      <a:pt x="12093" y="66083"/>
                    </a:lnTo>
                    <a:lnTo>
                      <a:pt x="13051" y="67335"/>
                    </a:lnTo>
                    <a:lnTo>
                      <a:pt x="14019" y="68588"/>
                    </a:lnTo>
                    <a:lnTo>
                      <a:pt x="15008" y="69819"/>
                    </a:lnTo>
                    <a:lnTo>
                      <a:pt x="16008" y="71040"/>
                    </a:lnTo>
                    <a:lnTo>
                      <a:pt x="17008" y="72261"/>
                    </a:lnTo>
                    <a:lnTo>
                      <a:pt x="18018" y="73482"/>
                    </a:lnTo>
                    <a:lnTo>
                      <a:pt x="19039" y="74703"/>
                    </a:lnTo>
                    <a:lnTo>
                      <a:pt x="20049" y="75913"/>
                    </a:lnTo>
                    <a:lnTo>
                      <a:pt x="21081" y="77113"/>
                    </a:lnTo>
                    <a:lnTo>
                      <a:pt x="22112" y="78312"/>
                    </a:lnTo>
                    <a:lnTo>
                      <a:pt x="23154" y="79512"/>
                    </a:lnTo>
                    <a:lnTo>
                      <a:pt x="24196" y="80701"/>
                    </a:lnTo>
                    <a:lnTo>
                      <a:pt x="26311" y="83069"/>
                    </a:lnTo>
                    <a:lnTo>
                      <a:pt x="28448" y="85416"/>
                    </a:lnTo>
                    <a:lnTo>
                      <a:pt x="29532" y="86574"/>
                    </a:lnTo>
                    <a:lnTo>
                      <a:pt x="30079" y="87163"/>
                    </a:lnTo>
                    <a:lnTo>
                      <a:pt x="30626" y="87732"/>
                    </a:lnTo>
                    <a:lnTo>
                      <a:pt x="31742" y="88879"/>
                    </a:lnTo>
                    <a:lnTo>
                      <a:pt x="32300" y="89447"/>
                    </a:lnTo>
                    <a:lnTo>
                      <a:pt x="32868" y="90015"/>
                    </a:lnTo>
                    <a:lnTo>
                      <a:pt x="33005" y="90142"/>
                    </a:lnTo>
                    <a:lnTo>
                      <a:pt x="33163" y="90257"/>
                    </a:lnTo>
                    <a:lnTo>
                      <a:pt x="33321" y="90363"/>
                    </a:lnTo>
                    <a:lnTo>
                      <a:pt x="33489" y="90457"/>
                    </a:lnTo>
                    <a:lnTo>
                      <a:pt x="33668" y="90542"/>
                    </a:lnTo>
                    <a:lnTo>
                      <a:pt x="33847" y="90605"/>
                    </a:lnTo>
                    <a:lnTo>
                      <a:pt x="34036" y="90657"/>
                    </a:lnTo>
                    <a:lnTo>
                      <a:pt x="34215" y="90689"/>
                    </a:lnTo>
                    <a:lnTo>
                      <a:pt x="34415" y="90721"/>
                    </a:lnTo>
                    <a:lnTo>
                      <a:pt x="34794" y="90721"/>
                    </a:lnTo>
                    <a:lnTo>
                      <a:pt x="34994" y="90700"/>
                    </a:lnTo>
                    <a:lnTo>
                      <a:pt x="35183" y="90657"/>
                    </a:lnTo>
                    <a:lnTo>
                      <a:pt x="35373" y="90605"/>
                    </a:lnTo>
                    <a:lnTo>
                      <a:pt x="35562" y="90531"/>
                    </a:lnTo>
                    <a:lnTo>
                      <a:pt x="35752" y="90447"/>
                    </a:lnTo>
                    <a:lnTo>
                      <a:pt x="35857" y="90384"/>
                    </a:lnTo>
                    <a:lnTo>
                      <a:pt x="35973" y="90321"/>
                    </a:lnTo>
                    <a:lnTo>
                      <a:pt x="36078" y="90247"/>
                    </a:lnTo>
                    <a:lnTo>
                      <a:pt x="36173" y="90173"/>
                    </a:lnTo>
                    <a:lnTo>
                      <a:pt x="36352" y="90015"/>
                    </a:lnTo>
                    <a:lnTo>
                      <a:pt x="36520" y="89837"/>
                    </a:lnTo>
                    <a:lnTo>
                      <a:pt x="36667" y="89637"/>
                    </a:lnTo>
                    <a:lnTo>
                      <a:pt x="36794" y="89437"/>
                    </a:lnTo>
                    <a:lnTo>
                      <a:pt x="36899" y="89216"/>
                    </a:lnTo>
                    <a:lnTo>
                      <a:pt x="36983" y="88995"/>
                    </a:lnTo>
                    <a:lnTo>
                      <a:pt x="37036" y="88763"/>
                    </a:lnTo>
                    <a:lnTo>
                      <a:pt x="37078" y="88532"/>
                    </a:lnTo>
                    <a:lnTo>
                      <a:pt x="37099" y="88289"/>
                    </a:lnTo>
                    <a:lnTo>
                      <a:pt x="37088" y="88047"/>
                    </a:lnTo>
                    <a:lnTo>
                      <a:pt x="37057" y="87805"/>
                    </a:lnTo>
                    <a:lnTo>
                      <a:pt x="37004" y="87563"/>
                    </a:lnTo>
                    <a:lnTo>
                      <a:pt x="36972" y="87447"/>
                    </a:lnTo>
                    <a:lnTo>
                      <a:pt x="36930" y="87332"/>
                    </a:lnTo>
                    <a:lnTo>
                      <a:pt x="36878" y="87216"/>
                    </a:lnTo>
                    <a:lnTo>
                      <a:pt x="36825" y="87100"/>
                    </a:lnTo>
                    <a:lnTo>
                      <a:pt x="36446" y="86395"/>
                    </a:lnTo>
                    <a:lnTo>
                      <a:pt x="36078" y="85690"/>
                    </a:lnTo>
                    <a:lnTo>
                      <a:pt x="35310" y="84290"/>
                    </a:lnTo>
                    <a:lnTo>
                      <a:pt x="34920" y="83596"/>
                    </a:lnTo>
                    <a:lnTo>
                      <a:pt x="34531" y="82901"/>
                    </a:lnTo>
                    <a:lnTo>
                      <a:pt x="33741" y="81522"/>
                    </a:lnTo>
                    <a:lnTo>
                      <a:pt x="32131" y="78775"/>
                    </a:lnTo>
                    <a:lnTo>
                      <a:pt x="30500" y="76060"/>
                    </a:lnTo>
                    <a:lnTo>
                      <a:pt x="29679" y="74703"/>
                    </a:lnTo>
                    <a:lnTo>
                      <a:pt x="28837" y="73355"/>
                    </a:lnTo>
                    <a:lnTo>
                      <a:pt x="27995" y="72019"/>
                    </a:lnTo>
                    <a:lnTo>
                      <a:pt x="27153" y="70682"/>
                    </a:lnTo>
                    <a:lnTo>
                      <a:pt x="26301" y="69346"/>
                    </a:lnTo>
                    <a:lnTo>
                      <a:pt x="25438" y="68020"/>
                    </a:lnTo>
                    <a:lnTo>
                      <a:pt x="24575" y="66694"/>
                    </a:lnTo>
                    <a:lnTo>
                      <a:pt x="23712" y="65367"/>
                    </a:lnTo>
                    <a:lnTo>
                      <a:pt x="22838" y="64052"/>
                    </a:lnTo>
                    <a:lnTo>
                      <a:pt x="21954" y="62747"/>
                    </a:lnTo>
                    <a:lnTo>
                      <a:pt x="21049" y="61442"/>
                    </a:lnTo>
                    <a:lnTo>
                      <a:pt x="20134" y="60158"/>
                    </a:lnTo>
                    <a:lnTo>
                      <a:pt x="19197" y="58884"/>
                    </a:lnTo>
                    <a:lnTo>
                      <a:pt x="18723" y="58253"/>
                    </a:lnTo>
                    <a:lnTo>
                      <a:pt x="18239" y="57632"/>
                    </a:lnTo>
                    <a:lnTo>
                      <a:pt x="17281" y="56369"/>
                    </a:lnTo>
                    <a:lnTo>
                      <a:pt x="16797" y="55748"/>
                    </a:lnTo>
                    <a:lnTo>
                      <a:pt x="16313" y="55127"/>
                    </a:lnTo>
                    <a:lnTo>
                      <a:pt x="14366" y="52633"/>
                    </a:lnTo>
                    <a:lnTo>
                      <a:pt x="13398" y="51391"/>
                    </a:lnTo>
                    <a:lnTo>
                      <a:pt x="12440" y="50128"/>
                    </a:lnTo>
                    <a:lnTo>
                      <a:pt x="11493" y="48865"/>
                    </a:lnTo>
                    <a:lnTo>
                      <a:pt x="11030" y="48234"/>
                    </a:lnTo>
                    <a:lnTo>
                      <a:pt x="10567" y="47592"/>
                    </a:lnTo>
                    <a:lnTo>
                      <a:pt x="10503" y="47502"/>
                    </a:lnTo>
                    <a:lnTo>
                      <a:pt x="11567" y="45592"/>
                    </a:lnTo>
                    <a:lnTo>
                      <a:pt x="12135" y="44571"/>
                    </a:lnTo>
                    <a:lnTo>
                      <a:pt x="12714" y="43551"/>
                    </a:lnTo>
                    <a:lnTo>
                      <a:pt x="13872" y="41519"/>
                    </a:lnTo>
                    <a:lnTo>
                      <a:pt x="15050" y="39488"/>
                    </a:lnTo>
                    <a:lnTo>
                      <a:pt x="16229" y="37457"/>
                    </a:lnTo>
                    <a:lnTo>
                      <a:pt x="17429" y="35436"/>
                    </a:lnTo>
                    <a:lnTo>
                      <a:pt x="18639" y="33426"/>
                    </a:lnTo>
                    <a:lnTo>
                      <a:pt x="19250" y="32416"/>
                    </a:lnTo>
                    <a:lnTo>
                      <a:pt x="19870" y="31416"/>
                    </a:lnTo>
                    <a:lnTo>
                      <a:pt x="21112" y="29406"/>
                    </a:lnTo>
                    <a:lnTo>
                      <a:pt x="23649" y="25428"/>
                    </a:lnTo>
                    <a:lnTo>
                      <a:pt x="24943" y="23449"/>
                    </a:lnTo>
                    <a:lnTo>
                      <a:pt x="25596" y="22460"/>
                    </a:lnTo>
                    <a:lnTo>
                      <a:pt x="25922" y="21965"/>
                    </a:lnTo>
                    <a:lnTo>
                      <a:pt x="26259" y="21470"/>
                    </a:lnTo>
                    <a:lnTo>
                      <a:pt x="26922" y="20492"/>
                    </a:lnTo>
                    <a:lnTo>
                      <a:pt x="27595" y="19513"/>
                    </a:lnTo>
                    <a:lnTo>
                      <a:pt x="28290" y="18534"/>
                    </a:lnTo>
                    <a:lnTo>
                      <a:pt x="28984" y="17566"/>
                    </a:lnTo>
                    <a:lnTo>
                      <a:pt x="29163" y="17303"/>
                    </a:lnTo>
                    <a:lnTo>
                      <a:pt x="29342" y="17040"/>
                    </a:lnTo>
                    <a:lnTo>
                      <a:pt x="29521" y="16756"/>
                    </a:lnTo>
                    <a:lnTo>
                      <a:pt x="29679" y="16482"/>
                    </a:lnTo>
                    <a:lnTo>
                      <a:pt x="29837" y="16187"/>
                    </a:lnTo>
                    <a:lnTo>
                      <a:pt x="29984" y="15903"/>
                    </a:lnTo>
                    <a:lnTo>
                      <a:pt x="30121" y="15598"/>
                    </a:lnTo>
                    <a:lnTo>
                      <a:pt x="30258" y="15293"/>
                    </a:lnTo>
                    <a:lnTo>
                      <a:pt x="30384" y="14987"/>
                    </a:lnTo>
                    <a:lnTo>
                      <a:pt x="30500" y="14672"/>
                    </a:lnTo>
                    <a:lnTo>
                      <a:pt x="30605" y="14356"/>
                    </a:lnTo>
                    <a:lnTo>
                      <a:pt x="30700" y="14040"/>
                    </a:lnTo>
                    <a:lnTo>
                      <a:pt x="30784" y="13714"/>
                    </a:lnTo>
                    <a:lnTo>
                      <a:pt x="30868" y="13377"/>
                    </a:lnTo>
                    <a:lnTo>
                      <a:pt x="30931" y="13051"/>
                    </a:lnTo>
                    <a:lnTo>
                      <a:pt x="30984" y="12714"/>
                    </a:lnTo>
                    <a:lnTo>
                      <a:pt x="31026" y="12430"/>
                    </a:lnTo>
                    <a:lnTo>
                      <a:pt x="31058" y="12146"/>
                    </a:lnTo>
                    <a:lnTo>
                      <a:pt x="31079" y="11872"/>
                    </a:lnTo>
                    <a:lnTo>
                      <a:pt x="31100" y="11588"/>
                    </a:lnTo>
                    <a:lnTo>
                      <a:pt x="31110" y="11304"/>
                    </a:lnTo>
                    <a:lnTo>
                      <a:pt x="31110" y="11030"/>
                    </a:lnTo>
                    <a:lnTo>
                      <a:pt x="31110" y="10757"/>
                    </a:lnTo>
                    <a:lnTo>
                      <a:pt x="31100" y="10483"/>
                    </a:lnTo>
                    <a:lnTo>
                      <a:pt x="31079" y="10209"/>
                    </a:lnTo>
                    <a:lnTo>
                      <a:pt x="31058" y="9936"/>
                    </a:lnTo>
                    <a:lnTo>
                      <a:pt x="31026" y="9662"/>
                    </a:lnTo>
                    <a:lnTo>
                      <a:pt x="30995" y="9389"/>
                    </a:lnTo>
                    <a:lnTo>
                      <a:pt x="30953" y="9125"/>
                    </a:lnTo>
                    <a:lnTo>
                      <a:pt x="30900" y="8862"/>
                    </a:lnTo>
                    <a:lnTo>
                      <a:pt x="30837" y="8599"/>
                    </a:lnTo>
                    <a:lnTo>
                      <a:pt x="30774" y="8336"/>
                    </a:lnTo>
                    <a:lnTo>
                      <a:pt x="30710" y="8073"/>
                    </a:lnTo>
                    <a:lnTo>
                      <a:pt x="30637" y="7820"/>
                    </a:lnTo>
                    <a:lnTo>
                      <a:pt x="30553" y="7557"/>
                    </a:lnTo>
                    <a:lnTo>
                      <a:pt x="30468" y="7305"/>
                    </a:lnTo>
                    <a:lnTo>
                      <a:pt x="30374" y="7063"/>
                    </a:lnTo>
                    <a:lnTo>
                      <a:pt x="30268" y="6810"/>
                    </a:lnTo>
                    <a:lnTo>
                      <a:pt x="30163" y="6568"/>
                    </a:lnTo>
                    <a:lnTo>
                      <a:pt x="30058" y="6326"/>
                    </a:lnTo>
                    <a:lnTo>
                      <a:pt x="29942" y="6084"/>
                    </a:lnTo>
                    <a:lnTo>
                      <a:pt x="29816" y="5852"/>
                    </a:lnTo>
                    <a:lnTo>
                      <a:pt x="29690" y="5621"/>
                    </a:lnTo>
                    <a:lnTo>
                      <a:pt x="29553" y="5389"/>
                    </a:lnTo>
                    <a:lnTo>
                      <a:pt x="29416" y="5158"/>
                    </a:lnTo>
                    <a:lnTo>
                      <a:pt x="29269" y="4937"/>
                    </a:lnTo>
                    <a:lnTo>
                      <a:pt x="29121" y="4716"/>
                    </a:lnTo>
                    <a:lnTo>
                      <a:pt x="28963" y="4505"/>
                    </a:lnTo>
                    <a:lnTo>
                      <a:pt x="28806" y="4295"/>
                    </a:lnTo>
                    <a:lnTo>
                      <a:pt x="28648" y="4084"/>
                    </a:lnTo>
                    <a:lnTo>
                      <a:pt x="28479" y="3884"/>
                    </a:lnTo>
                    <a:lnTo>
                      <a:pt x="28300" y="3684"/>
                    </a:lnTo>
                    <a:lnTo>
                      <a:pt x="28122" y="3484"/>
                    </a:lnTo>
                    <a:lnTo>
                      <a:pt x="27932" y="3295"/>
                    </a:lnTo>
                    <a:lnTo>
                      <a:pt x="27753" y="3105"/>
                    </a:lnTo>
                    <a:lnTo>
                      <a:pt x="27553" y="2927"/>
                    </a:lnTo>
                    <a:lnTo>
                      <a:pt x="27353" y="2748"/>
                    </a:lnTo>
                    <a:lnTo>
                      <a:pt x="27153" y="2579"/>
                    </a:lnTo>
                    <a:lnTo>
                      <a:pt x="26953" y="2411"/>
                    </a:lnTo>
                    <a:lnTo>
                      <a:pt x="26743" y="2242"/>
                    </a:lnTo>
                    <a:lnTo>
                      <a:pt x="26522" y="2085"/>
                    </a:lnTo>
                    <a:lnTo>
                      <a:pt x="26301" y="1927"/>
                    </a:lnTo>
                    <a:lnTo>
                      <a:pt x="26080" y="1779"/>
                    </a:lnTo>
                    <a:lnTo>
                      <a:pt x="25859" y="1632"/>
                    </a:lnTo>
                    <a:lnTo>
                      <a:pt x="25627" y="1495"/>
                    </a:lnTo>
                    <a:lnTo>
                      <a:pt x="25385" y="1369"/>
                    </a:lnTo>
                    <a:lnTo>
                      <a:pt x="25154" y="1243"/>
                    </a:lnTo>
                    <a:lnTo>
                      <a:pt x="24912" y="1116"/>
                    </a:lnTo>
                    <a:lnTo>
                      <a:pt x="24659" y="1001"/>
                    </a:lnTo>
                    <a:lnTo>
                      <a:pt x="24417" y="895"/>
                    </a:lnTo>
                    <a:lnTo>
                      <a:pt x="24164" y="790"/>
                    </a:lnTo>
                    <a:lnTo>
                      <a:pt x="23901" y="685"/>
                    </a:lnTo>
                    <a:lnTo>
                      <a:pt x="23638" y="601"/>
                    </a:lnTo>
                    <a:lnTo>
                      <a:pt x="23375" y="506"/>
                    </a:lnTo>
                    <a:lnTo>
                      <a:pt x="23112" y="432"/>
                    </a:lnTo>
                    <a:lnTo>
                      <a:pt x="22849" y="359"/>
                    </a:lnTo>
                    <a:lnTo>
                      <a:pt x="22575" y="295"/>
                    </a:lnTo>
                    <a:lnTo>
                      <a:pt x="22302" y="232"/>
                    </a:lnTo>
                    <a:lnTo>
                      <a:pt x="22017" y="180"/>
                    </a:lnTo>
                    <a:lnTo>
                      <a:pt x="21733" y="127"/>
                    </a:lnTo>
                    <a:lnTo>
                      <a:pt x="21460" y="96"/>
                    </a:lnTo>
                    <a:lnTo>
                      <a:pt x="21175" y="64"/>
                    </a:lnTo>
                    <a:lnTo>
                      <a:pt x="20891" y="32"/>
                    </a:lnTo>
                    <a:lnTo>
                      <a:pt x="20607" y="11"/>
                    </a:lnTo>
                    <a:lnTo>
                      <a:pt x="20334" y="1"/>
                    </a:lnTo>
                    <a:close/>
                  </a:path>
                </a:pathLst>
              </a:custGeom>
              <a:solidFill>
                <a:srgbClr val="E89A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184401" y="3454387"/>
                <a:ext cx="704325" cy="1722338"/>
              </a:xfrm>
              <a:custGeom>
                <a:avLst/>
                <a:gdLst/>
                <a:ahLst/>
                <a:cxnLst/>
                <a:rect l="l" t="t" r="r" b="b"/>
                <a:pathLst>
                  <a:path w="37099" h="90721" fill="none" extrusionOk="0">
                    <a:moveTo>
                      <a:pt x="32868" y="90015"/>
                    </a:moveTo>
                    <a:lnTo>
                      <a:pt x="32868" y="90015"/>
                    </a:lnTo>
                    <a:lnTo>
                      <a:pt x="32300" y="89447"/>
                    </a:lnTo>
                    <a:lnTo>
                      <a:pt x="31742" y="88879"/>
                    </a:lnTo>
                    <a:lnTo>
                      <a:pt x="30626" y="87732"/>
                    </a:lnTo>
                    <a:lnTo>
                      <a:pt x="30626" y="87732"/>
                    </a:lnTo>
                    <a:lnTo>
                      <a:pt x="30079" y="87163"/>
                    </a:lnTo>
                    <a:lnTo>
                      <a:pt x="29532" y="86574"/>
                    </a:lnTo>
                    <a:lnTo>
                      <a:pt x="28448" y="85416"/>
                    </a:lnTo>
                    <a:lnTo>
                      <a:pt x="26311" y="83069"/>
                    </a:lnTo>
                    <a:lnTo>
                      <a:pt x="24196" y="80701"/>
                    </a:lnTo>
                    <a:lnTo>
                      <a:pt x="24196" y="80701"/>
                    </a:lnTo>
                    <a:lnTo>
                      <a:pt x="23154" y="79512"/>
                    </a:lnTo>
                    <a:lnTo>
                      <a:pt x="22112" y="78312"/>
                    </a:lnTo>
                    <a:lnTo>
                      <a:pt x="21081" y="77113"/>
                    </a:lnTo>
                    <a:lnTo>
                      <a:pt x="20049" y="75913"/>
                    </a:lnTo>
                    <a:lnTo>
                      <a:pt x="19039" y="74703"/>
                    </a:lnTo>
                    <a:lnTo>
                      <a:pt x="18018" y="73482"/>
                    </a:lnTo>
                    <a:lnTo>
                      <a:pt x="17008" y="72261"/>
                    </a:lnTo>
                    <a:lnTo>
                      <a:pt x="16008" y="71040"/>
                    </a:lnTo>
                    <a:lnTo>
                      <a:pt x="16008" y="71040"/>
                    </a:lnTo>
                    <a:lnTo>
                      <a:pt x="15008" y="69819"/>
                    </a:lnTo>
                    <a:lnTo>
                      <a:pt x="14019" y="68588"/>
                    </a:lnTo>
                    <a:lnTo>
                      <a:pt x="13051" y="67335"/>
                    </a:lnTo>
                    <a:lnTo>
                      <a:pt x="12093" y="66083"/>
                    </a:lnTo>
                    <a:lnTo>
                      <a:pt x="12093" y="66083"/>
                    </a:lnTo>
                    <a:lnTo>
                      <a:pt x="11156" y="64810"/>
                    </a:lnTo>
                    <a:lnTo>
                      <a:pt x="10693" y="64168"/>
                    </a:lnTo>
                    <a:lnTo>
                      <a:pt x="10230" y="63526"/>
                    </a:lnTo>
                    <a:lnTo>
                      <a:pt x="10230" y="63526"/>
                    </a:lnTo>
                    <a:lnTo>
                      <a:pt x="9325" y="62242"/>
                    </a:lnTo>
                    <a:lnTo>
                      <a:pt x="8862" y="61589"/>
                    </a:lnTo>
                    <a:lnTo>
                      <a:pt x="8420" y="60947"/>
                    </a:lnTo>
                    <a:lnTo>
                      <a:pt x="8420" y="60947"/>
                    </a:lnTo>
                    <a:lnTo>
                      <a:pt x="6620" y="58348"/>
                    </a:lnTo>
                    <a:lnTo>
                      <a:pt x="5715" y="57053"/>
                    </a:lnTo>
                    <a:lnTo>
                      <a:pt x="4800" y="55759"/>
                    </a:lnTo>
                    <a:lnTo>
                      <a:pt x="4800" y="55759"/>
                    </a:lnTo>
                    <a:lnTo>
                      <a:pt x="3873" y="54485"/>
                    </a:lnTo>
                    <a:lnTo>
                      <a:pt x="3400" y="53843"/>
                    </a:lnTo>
                    <a:lnTo>
                      <a:pt x="2926" y="53212"/>
                    </a:lnTo>
                    <a:lnTo>
                      <a:pt x="2926" y="53212"/>
                    </a:lnTo>
                    <a:lnTo>
                      <a:pt x="1969" y="51959"/>
                    </a:lnTo>
                    <a:lnTo>
                      <a:pt x="1474" y="51339"/>
                    </a:lnTo>
                    <a:lnTo>
                      <a:pt x="979" y="50728"/>
                    </a:lnTo>
                    <a:lnTo>
                      <a:pt x="979" y="50728"/>
                    </a:lnTo>
                    <a:lnTo>
                      <a:pt x="811" y="50497"/>
                    </a:lnTo>
                    <a:lnTo>
                      <a:pt x="653" y="50255"/>
                    </a:lnTo>
                    <a:lnTo>
                      <a:pt x="506" y="50012"/>
                    </a:lnTo>
                    <a:lnTo>
                      <a:pt x="390" y="49760"/>
                    </a:lnTo>
                    <a:lnTo>
                      <a:pt x="285" y="49497"/>
                    </a:lnTo>
                    <a:lnTo>
                      <a:pt x="190" y="49244"/>
                    </a:lnTo>
                    <a:lnTo>
                      <a:pt x="116" y="48971"/>
                    </a:lnTo>
                    <a:lnTo>
                      <a:pt x="64" y="48707"/>
                    </a:lnTo>
                    <a:lnTo>
                      <a:pt x="22" y="48434"/>
                    </a:lnTo>
                    <a:lnTo>
                      <a:pt x="1" y="48171"/>
                    </a:lnTo>
                    <a:lnTo>
                      <a:pt x="1" y="47897"/>
                    </a:lnTo>
                    <a:lnTo>
                      <a:pt x="11" y="47623"/>
                    </a:lnTo>
                    <a:lnTo>
                      <a:pt x="43" y="47360"/>
                    </a:lnTo>
                    <a:lnTo>
                      <a:pt x="85" y="47087"/>
                    </a:lnTo>
                    <a:lnTo>
                      <a:pt x="148" y="46824"/>
                    </a:lnTo>
                    <a:lnTo>
                      <a:pt x="222" y="46560"/>
                    </a:lnTo>
                    <a:lnTo>
                      <a:pt x="411" y="46013"/>
                    </a:lnTo>
                    <a:lnTo>
                      <a:pt x="411" y="46013"/>
                    </a:lnTo>
                    <a:lnTo>
                      <a:pt x="590" y="45466"/>
                    </a:lnTo>
                    <a:lnTo>
                      <a:pt x="758" y="44908"/>
                    </a:lnTo>
                    <a:lnTo>
                      <a:pt x="1095" y="43782"/>
                    </a:lnTo>
                    <a:lnTo>
                      <a:pt x="1727" y="41530"/>
                    </a:lnTo>
                    <a:lnTo>
                      <a:pt x="1727" y="41530"/>
                    </a:lnTo>
                    <a:lnTo>
                      <a:pt x="2042" y="40404"/>
                    </a:lnTo>
                    <a:lnTo>
                      <a:pt x="2358" y="39278"/>
                    </a:lnTo>
                    <a:lnTo>
                      <a:pt x="2968" y="37015"/>
                    </a:lnTo>
                    <a:lnTo>
                      <a:pt x="2968" y="37015"/>
                    </a:lnTo>
                    <a:lnTo>
                      <a:pt x="3568" y="34742"/>
                    </a:lnTo>
                    <a:lnTo>
                      <a:pt x="4158" y="32468"/>
                    </a:lnTo>
                    <a:lnTo>
                      <a:pt x="4736" y="30195"/>
                    </a:lnTo>
                    <a:lnTo>
                      <a:pt x="5294" y="27911"/>
                    </a:lnTo>
                    <a:lnTo>
                      <a:pt x="5294" y="27911"/>
                    </a:lnTo>
                    <a:lnTo>
                      <a:pt x="5578" y="26764"/>
                    </a:lnTo>
                    <a:lnTo>
                      <a:pt x="5852" y="25628"/>
                    </a:lnTo>
                    <a:lnTo>
                      <a:pt x="6378" y="23333"/>
                    </a:lnTo>
                    <a:lnTo>
                      <a:pt x="7399" y="18713"/>
                    </a:lnTo>
                    <a:lnTo>
                      <a:pt x="7873" y="16398"/>
                    </a:lnTo>
                    <a:lnTo>
                      <a:pt x="7873" y="16398"/>
                    </a:lnTo>
                    <a:lnTo>
                      <a:pt x="8104" y="15240"/>
                    </a:lnTo>
                    <a:lnTo>
                      <a:pt x="8220" y="14651"/>
                    </a:lnTo>
                    <a:lnTo>
                      <a:pt x="8336" y="14072"/>
                    </a:lnTo>
                    <a:lnTo>
                      <a:pt x="8336" y="14072"/>
                    </a:lnTo>
                    <a:lnTo>
                      <a:pt x="8546" y="12904"/>
                    </a:lnTo>
                    <a:lnTo>
                      <a:pt x="8767" y="11735"/>
                    </a:lnTo>
                    <a:lnTo>
                      <a:pt x="8967" y="10557"/>
                    </a:lnTo>
                    <a:lnTo>
                      <a:pt x="9157" y="9378"/>
                    </a:lnTo>
                    <a:lnTo>
                      <a:pt x="9157" y="9378"/>
                    </a:lnTo>
                    <a:lnTo>
                      <a:pt x="9199" y="9104"/>
                    </a:lnTo>
                    <a:lnTo>
                      <a:pt x="9251" y="8820"/>
                    </a:lnTo>
                    <a:lnTo>
                      <a:pt x="9315" y="8547"/>
                    </a:lnTo>
                    <a:lnTo>
                      <a:pt x="9378" y="8273"/>
                    </a:lnTo>
                    <a:lnTo>
                      <a:pt x="9451" y="7999"/>
                    </a:lnTo>
                    <a:lnTo>
                      <a:pt x="9536" y="7736"/>
                    </a:lnTo>
                    <a:lnTo>
                      <a:pt x="9620" y="7473"/>
                    </a:lnTo>
                    <a:lnTo>
                      <a:pt x="9714" y="7210"/>
                    </a:lnTo>
                    <a:lnTo>
                      <a:pt x="9809" y="6957"/>
                    </a:lnTo>
                    <a:lnTo>
                      <a:pt x="9914" y="6705"/>
                    </a:lnTo>
                    <a:lnTo>
                      <a:pt x="10020" y="6452"/>
                    </a:lnTo>
                    <a:lnTo>
                      <a:pt x="10146" y="6210"/>
                    </a:lnTo>
                    <a:lnTo>
                      <a:pt x="10262" y="5968"/>
                    </a:lnTo>
                    <a:lnTo>
                      <a:pt x="10388" y="5726"/>
                    </a:lnTo>
                    <a:lnTo>
                      <a:pt x="10525" y="5495"/>
                    </a:lnTo>
                    <a:lnTo>
                      <a:pt x="10662" y="5263"/>
                    </a:lnTo>
                    <a:lnTo>
                      <a:pt x="10809" y="5031"/>
                    </a:lnTo>
                    <a:lnTo>
                      <a:pt x="10956" y="4810"/>
                    </a:lnTo>
                    <a:lnTo>
                      <a:pt x="11104" y="4589"/>
                    </a:lnTo>
                    <a:lnTo>
                      <a:pt x="11262" y="4379"/>
                    </a:lnTo>
                    <a:lnTo>
                      <a:pt x="11430" y="4168"/>
                    </a:lnTo>
                    <a:lnTo>
                      <a:pt x="11598" y="3958"/>
                    </a:lnTo>
                    <a:lnTo>
                      <a:pt x="11777" y="3758"/>
                    </a:lnTo>
                    <a:lnTo>
                      <a:pt x="11946" y="3558"/>
                    </a:lnTo>
                    <a:lnTo>
                      <a:pt x="12135" y="3369"/>
                    </a:lnTo>
                    <a:lnTo>
                      <a:pt x="12325" y="3179"/>
                    </a:lnTo>
                    <a:lnTo>
                      <a:pt x="12514" y="3000"/>
                    </a:lnTo>
                    <a:lnTo>
                      <a:pt x="12703" y="2821"/>
                    </a:lnTo>
                    <a:lnTo>
                      <a:pt x="12903" y="2642"/>
                    </a:lnTo>
                    <a:lnTo>
                      <a:pt x="13114" y="2474"/>
                    </a:lnTo>
                    <a:lnTo>
                      <a:pt x="13314" y="2306"/>
                    </a:lnTo>
                    <a:lnTo>
                      <a:pt x="13535" y="2148"/>
                    </a:lnTo>
                    <a:lnTo>
                      <a:pt x="13745" y="2000"/>
                    </a:lnTo>
                    <a:lnTo>
                      <a:pt x="13966" y="1843"/>
                    </a:lnTo>
                    <a:lnTo>
                      <a:pt x="14187" y="1706"/>
                    </a:lnTo>
                    <a:lnTo>
                      <a:pt x="14408" y="1558"/>
                    </a:lnTo>
                    <a:lnTo>
                      <a:pt x="14640" y="1432"/>
                    </a:lnTo>
                    <a:lnTo>
                      <a:pt x="14871" y="1306"/>
                    </a:lnTo>
                    <a:lnTo>
                      <a:pt x="15113" y="1180"/>
                    </a:lnTo>
                    <a:lnTo>
                      <a:pt x="15345" y="1064"/>
                    </a:lnTo>
                    <a:lnTo>
                      <a:pt x="15587" y="948"/>
                    </a:lnTo>
                    <a:lnTo>
                      <a:pt x="15840" y="843"/>
                    </a:lnTo>
                    <a:lnTo>
                      <a:pt x="16082" y="748"/>
                    </a:lnTo>
                    <a:lnTo>
                      <a:pt x="16334" y="653"/>
                    </a:lnTo>
                    <a:lnTo>
                      <a:pt x="16587" y="569"/>
                    </a:lnTo>
                    <a:lnTo>
                      <a:pt x="16839" y="485"/>
                    </a:lnTo>
                    <a:lnTo>
                      <a:pt x="17103" y="411"/>
                    </a:lnTo>
                    <a:lnTo>
                      <a:pt x="17355" y="338"/>
                    </a:lnTo>
                    <a:lnTo>
                      <a:pt x="17618" y="274"/>
                    </a:lnTo>
                    <a:lnTo>
                      <a:pt x="17881" y="222"/>
                    </a:lnTo>
                    <a:lnTo>
                      <a:pt x="18144" y="169"/>
                    </a:lnTo>
                    <a:lnTo>
                      <a:pt x="18418" y="127"/>
                    </a:lnTo>
                    <a:lnTo>
                      <a:pt x="18681" y="85"/>
                    </a:lnTo>
                    <a:lnTo>
                      <a:pt x="18955" y="53"/>
                    </a:lnTo>
                    <a:lnTo>
                      <a:pt x="19228" y="32"/>
                    </a:lnTo>
                    <a:lnTo>
                      <a:pt x="19502" y="11"/>
                    </a:lnTo>
                    <a:lnTo>
                      <a:pt x="19776" y="1"/>
                    </a:lnTo>
                    <a:lnTo>
                      <a:pt x="20060" y="1"/>
                    </a:lnTo>
                    <a:lnTo>
                      <a:pt x="20334" y="1"/>
                    </a:lnTo>
                    <a:lnTo>
                      <a:pt x="20607" y="11"/>
                    </a:lnTo>
                    <a:lnTo>
                      <a:pt x="20891" y="32"/>
                    </a:lnTo>
                    <a:lnTo>
                      <a:pt x="21175" y="64"/>
                    </a:lnTo>
                    <a:lnTo>
                      <a:pt x="21460" y="96"/>
                    </a:lnTo>
                    <a:lnTo>
                      <a:pt x="21733" y="127"/>
                    </a:lnTo>
                    <a:lnTo>
                      <a:pt x="21733" y="127"/>
                    </a:lnTo>
                    <a:lnTo>
                      <a:pt x="22017" y="180"/>
                    </a:lnTo>
                    <a:lnTo>
                      <a:pt x="22302" y="232"/>
                    </a:lnTo>
                    <a:lnTo>
                      <a:pt x="22575" y="295"/>
                    </a:lnTo>
                    <a:lnTo>
                      <a:pt x="22849" y="359"/>
                    </a:lnTo>
                    <a:lnTo>
                      <a:pt x="23112" y="432"/>
                    </a:lnTo>
                    <a:lnTo>
                      <a:pt x="23375" y="506"/>
                    </a:lnTo>
                    <a:lnTo>
                      <a:pt x="23638" y="601"/>
                    </a:lnTo>
                    <a:lnTo>
                      <a:pt x="23901" y="685"/>
                    </a:lnTo>
                    <a:lnTo>
                      <a:pt x="24164" y="790"/>
                    </a:lnTo>
                    <a:lnTo>
                      <a:pt x="24417" y="895"/>
                    </a:lnTo>
                    <a:lnTo>
                      <a:pt x="24659" y="1001"/>
                    </a:lnTo>
                    <a:lnTo>
                      <a:pt x="24912" y="1116"/>
                    </a:lnTo>
                    <a:lnTo>
                      <a:pt x="25154" y="1243"/>
                    </a:lnTo>
                    <a:lnTo>
                      <a:pt x="25385" y="1369"/>
                    </a:lnTo>
                    <a:lnTo>
                      <a:pt x="25627" y="1495"/>
                    </a:lnTo>
                    <a:lnTo>
                      <a:pt x="25859" y="1632"/>
                    </a:lnTo>
                    <a:lnTo>
                      <a:pt x="26080" y="1779"/>
                    </a:lnTo>
                    <a:lnTo>
                      <a:pt x="26301" y="1927"/>
                    </a:lnTo>
                    <a:lnTo>
                      <a:pt x="26522" y="2085"/>
                    </a:lnTo>
                    <a:lnTo>
                      <a:pt x="26743" y="2242"/>
                    </a:lnTo>
                    <a:lnTo>
                      <a:pt x="26953" y="2411"/>
                    </a:lnTo>
                    <a:lnTo>
                      <a:pt x="27153" y="2579"/>
                    </a:lnTo>
                    <a:lnTo>
                      <a:pt x="27353" y="2748"/>
                    </a:lnTo>
                    <a:lnTo>
                      <a:pt x="27553" y="2927"/>
                    </a:lnTo>
                    <a:lnTo>
                      <a:pt x="27753" y="3105"/>
                    </a:lnTo>
                    <a:lnTo>
                      <a:pt x="27932" y="3295"/>
                    </a:lnTo>
                    <a:lnTo>
                      <a:pt x="28122" y="3484"/>
                    </a:lnTo>
                    <a:lnTo>
                      <a:pt x="28300" y="3684"/>
                    </a:lnTo>
                    <a:lnTo>
                      <a:pt x="28479" y="3884"/>
                    </a:lnTo>
                    <a:lnTo>
                      <a:pt x="28648" y="4084"/>
                    </a:lnTo>
                    <a:lnTo>
                      <a:pt x="28806" y="4295"/>
                    </a:lnTo>
                    <a:lnTo>
                      <a:pt x="28963" y="4505"/>
                    </a:lnTo>
                    <a:lnTo>
                      <a:pt x="29121" y="4716"/>
                    </a:lnTo>
                    <a:lnTo>
                      <a:pt x="29269" y="4937"/>
                    </a:lnTo>
                    <a:lnTo>
                      <a:pt x="29416" y="5158"/>
                    </a:lnTo>
                    <a:lnTo>
                      <a:pt x="29553" y="5389"/>
                    </a:lnTo>
                    <a:lnTo>
                      <a:pt x="29690" y="5621"/>
                    </a:lnTo>
                    <a:lnTo>
                      <a:pt x="29816" y="5852"/>
                    </a:lnTo>
                    <a:lnTo>
                      <a:pt x="29942" y="6084"/>
                    </a:lnTo>
                    <a:lnTo>
                      <a:pt x="30058" y="6326"/>
                    </a:lnTo>
                    <a:lnTo>
                      <a:pt x="30163" y="6568"/>
                    </a:lnTo>
                    <a:lnTo>
                      <a:pt x="30268" y="6810"/>
                    </a:lnTo>
                    <a:lnTo>
                      <a:pt x="30374" y="7063"/>
                    </a:lnTo>
                    <a:lnTo>
                      <a:pt x="30468" y="7305"/>
                    </a:lnTo>
                    <a:lnTo>
                      <a:pt x="30553" y="7557"/>
                    </a:lnTo>
                    <a:lnTo>
                      <a:pt x="30637" y="7820"/>
                    </a:lnTo>
                    <a:lnTo>
                      <a:pt x="30710" y="8073"/>
                    </a:lnTo>
                    <a:lnTo>
                      <a:pt x="30774" y="8336"/>
                    </a:lnTo>
                    <a:lnTo>
                      <a:pt x="30837" y="8599"/>
                    </a:lnTo>
                    <a:lnTo>
                      <a:pt x="30900" y="8862"/>
                    </a:lnTo>
                    <a:lnTo>
                      <a:pt x="30953" y="9125"/>
                    </a:lnTo>
                    <a:lnTo>
                      <a:pt x="30995" y="9389"/>
                    </a:lnTo>
                    <a:lnTo>
                      <a:pt x="31026" y="9662"/>
                    </a:lnTo>
                    <a:lnTo>
                      <a:pt x="31058" y="9936"/>
                    </a:lnTo>
                    <a:lnTo>
                      <a:pt x="31079" y="10209"/>
                    </a:lnTo>
                    <a:lnTo>
                      <a:pt x="31100" y="10483"/>
                    </a:lnTo>
                    <a:lnTo>
                      <a:pt x="31110" y="10757"/>
                    </a:lnTo>
                    <a:lnTo>
                      <a:pt x="31110" y="11030"/>
                    </a:lnTo>
                    <a:lnTo>
                      <a:pt x="31110" y="11304"/>
                    </a:lnTo>
                    <a:lnTo>
                      <a:pt x="31100" y="11588"/>
                    </a:lnTo>
                    <a:lnTo>
                      <a:pt x="31079" y="11872"/>
                    </a:lnTo>
                    <a:lnTo>
                      <a:pt x="31058" y="12146"/>
                    </a:lnTo>
                    <a:lnTo>
                      <a:pt x="31026" y="12430"/>
                    </a:lnTo>
                    <a:lnTo>
                      <a:pt x="30984" y="12714"/>
                    </a:lnTo>
                    <a:lnTo>
                      <a:pt x="30984" y="12714"/>
                    </a:lnTo>
                    <a:lnTo>
                      <a:pt x="30931" y="13051"/>
                    </a:lnTo>
                    <a:lnTo>
                      <a:pt x="30868" y="13377"/>
                    </a:lnTo>
                    <a:lnTo>
                      <a:pt x="30784" y="13714"/>
                    </a:lnTo>
                    <a:lnTo>
                      <a:pt x="30700" y="14040"/>
                    </a:lnTo>
                    <a:lnTo>
                      <a:pt x="30605" y="14356"/>
                    </a:lnTo>
                    <a:lnTo>
                      <a:pt x="30500" y="14672"/>
                    </a:lnTo>
                    <a:lnTo>
                      <a:pt x="30384" y="14987"/>
                    </a:lnTo>
                    <a:lnTo>
                      <a:pt x="30258" y="15293"/>
                    </a:lnTo>
                    <a:lnTo>
                      <a:pt x="30121" y="15598"/>
                    </a:lnTo>
                    <a:lnTo>
                      <a:pt x="29984" y="15903"/>
                    </a:lnTo>
                    <a:lnTo>
                      <a:pt x="29837" y="16187"/>
                    </a:lnTo>
                    <a:lnTo>
                      <a:pt x="29679" y="16482"/>
                    </a:lnTo>
                    <a:lnTo>
                      <a:pt x="29521" y="16756"/>
                    </a:lnTo>
                    <a:lnTo>
                      <a:pt x="29342" y="17040"/>
                    </a:lnTo>
                    <a:lnTo>
                      <a:pt x="29163" y="17303"/>
                    </a:lnTo>
                    <a:lnTo>
                      <a:pt x="28984" y="17566"/>
                    </a:lnTo>
                    <a:lnTo>
                      <a:pt x="28984" y="17566"/>
                    </a:lnTo>
                    <a:lnTo>
                      <a:pt x="28290" y="18534"/>
                    </a:lnTo>
                    <a:lnTo>
                      <a:pt x="27595" y="19513"/>
                    </a:lnTo>
                    <a:lnTo>
                      <a:pt x="26922" y="20492"/>
                    </a:lnTo>
                    <a:lnTo>
                      <a:pt x="26259" y="21470"/>
                    </a:lnTo>
                    <a:lnTo>
                      <a:pt x="26259" y="21470"/>
                    </a:lnTo>
                    <a:lnTo>
                      <a:pt x="25922" y="21965"/>
                    </a:lnTo>
                    <a:lnTo>
                      <a:pt x="25596" y="22460"/>
                    </a:lnTo>
                    <a:lnTo>
                      <a:pt x="24943" y="23449"/>
                    </a:lnTo>
                    <a:lnTo>
                      <a:pt x="23649" y="25428"/>
                    </a:lnTo>
                    <a:lnTo>
                      <a:pt x="21112" y="29406"/>
                    </a:lnTo>
                    <a:lnTo>
                      <a:pt x="21112" y="29406"/>
                    </a:lnTo>
                    <a:lnTo>
                      <a:pt x="19870" y="31416"/>
                    </a:lnTo>
                    <a:lnTo>
                      <a:pt x="19250" y="32416"/>
                    </a:lnTo>
                    <a:lnTo>
                      <a:pt x="18639" y="33426"/>
                    </a:lnTo>
                    <a:lnTo>
                      <a:pt x="18639" y="33426"/>
                    </a:lnTo>
                    <a:lnTo>
                      <a:pt x="17429" y="35436"/>
                    </a:lnTo>
                    <a:lnTo>
                      <a:pt x="16229" y="37457"/>
                    </a:lnTo>
                    <a:lnTo>
                      <a:pt x="15050" y="39488"/>
                    </a:lnTo>
                    <a:lnTo>
                      <a:pt x="13872" y="41519"/>
                    </a:lnTo>
                    <a:lnTo>
                      <a:pt x="13872" y="41519"/>
                    </a:lnTo>
                    <a:lnTo>
                      <a:pt x="12714" y="43551"/>
                    </a:lnTo>
                    <a:lnTo>
                      <a:pt x="12135" y="44571"/>
                    </a:lnTo>
                    <a:lnTo>
                      <a:pt x="11567" y="45592"/>
                    </a:lnTo>
                    <a:lnTo>
                      <a:pt x="11567" y="45592"/>
                    </a:lnTo>
                    <a:lnTo>
                      <a:pt x="10430" y="47634"/>
                    </a:lnTo>
                    <a:lnTo>
                      <a:pt x="9872" y="48665"/>
                    </a:lnTo>
                    <a:lnTo>
                      <a:pt x="9599" y="49181"/>
                    </a:lnTo>
                    <a:lnTo>
                      <a:pt x="9336" y="49707"/>
                    </a:lnTo>
                    <a:lnTo>
                      <a:pt x="8767" y="44992"/>
                    </a:lnTo>
                    <a:lnTo>
                      <a:pt x="8767" y="44992"/>
                    </a:lnTo>
                    <a:lnTo>
                      <a:pt x="9209" y="45645"/>
                    </a:lnTo>
                    <a:lnTo>
                      <a:pt x="9651" y="46297"/>
                    </a:lnTo>
                    <a:lnTo>
                      <a:pt x="10567" y="47592"/>
                    </a:lnTo>
                    <a:lnTo>
                      <a:pt x="10567" y="47592"/>
                    </a:lnTo>
                    <a:lnTo>
                      <a:pt x="11030" y="48234"/>
                    </a:lnTo>
                    <a:lnTo>
                      <a:pt x="11493" y="48865"/>
                    </a:lnTo>
                    <a:lnTo>
                      <a:pt x="12440" y="50128"/>
                    </a:lnTo>
                    <a:lnTo>
                      <a:pt x="12440" y="50128"/>
                    </a:lnTo>
                    <a:lnTo>
                      <a:pt x="13398" y="51391"/>
                    </a:lnTo>
                    <a:lnTo>
                      <a:pt x="14366" y="52633"/>
                    </a:lnTo>
                    <a:lnTo>
                      <a:pt x="16313" y="55127"/>
                    </a:lnTo>
                    <a:lnTo>
                      <a:pt x="16313" y="55127"/>
                    </a:lnTo>
                    <a:lnTo>
                      <a:pt x="16797" y="55748"/>
                    </a:lnTo>
                    <a:lnTo>
                      <a:pt x="17281" y="56369"/>
                    </a:lnTo>
                    <a:lnTo>
                      <a:pt x="18239" y="57632"/>
                    </a:lnTo>
                    <a:lnTo>
                      <a:pt x="18239" y="57632"/>
                    </a:lnTo>
                    <a:lnTo>
                      <a:pt x="18723" y="58253"/>
                    </a:lnTo>
                    <a:lnTo>
                      <a:pt x="19197" y="58884"/>
                    </a:lnTo>
                    <a:lnTo>
                      <a:pt x="20134" y="60158"/>
                    </a:lnTo>
                    <a:lnTo>
                      <a:pt x="20134" y="60158"/>
                    </a:lnTo>
                    <a:lnTo>
                      <a:pt x="21049" y="61442"/>
                    </a:lnTo>
                    <a:lnTo>
                      <a:pt x="21954" y="62747"/>
                    </a:lnTo>
                    <a:lnTo>
                      <a:pt x="22838" y="64052"/>
                    </a:lnTo>
                    <a:lnTo>
                      <a:pt x="23712" y="65367"/>
                    </a:lnTo>
                    <a:lnTo>
                      <a:pt x="23712" y="65367"/>
                    </a:lnTo>
                    <a:lnTo>
                      <a:pt x="24575" y="66694"/>
                    </a:lnTo>
                    <a:lnTo>
                      <a:pt x="25438" y="68020"/>
                    </a:lnTo>
                    <a:lnTo>
                      <a:pt x="26301" y="69346"/>
                    </a:lnTo>
                    <a:lnTo>
                      <a:pt x="27153" y="70682"/>
                    </a:lnTo>
                    <a:lnTo>
                      <a:pt x="27995" y="72019"/>
                    </a:lnTo>
                    <a:lnTo>
                      <a:pt x="28837" y="73355"/>
                    </a:lnTo>
                    <a:lnTo>
                      <a:pt x="29679" y="74703"/>
                    </a:lnTo>
                    <a:lnTo>
                      <a:pt x="30500" y="76060"/>
                    </a:lnTo>
                    <a:lnTo>
                      <a:pt x="32131" y="78775"/>
                    </a:lnTo>
                    <a:lnTo>
                      <a:pt x="33741" y="81522"/>
                    </a:lnTo>
                    <a:lnTo>
                      <a:pt x="33741" y="81522"/>
                    </a:lnTo>
                    <a:lnTo>
                      <a:pt x="34531" y="82901"/>
                    </a:lnTo>
                    <a:lnTo>
                      <a:pt x="34920" y="83596"/>
                    </a:lnTo>
                    <a:lnTo>
                      <a:pt x="35310" y="84290"/>
                    </a:lnTo>
                    <a:lnTo>
                      <a:pt x="35310" y="84290"/>
                    </a:lnTo>
                    <a:lnTo>
                      <a:pt x="36078" y="85690"/>
                    </a:lnTo>
                    <a:lnTo>
                      <a:pt x="36446" y="86395"/>
                    </a:lnTo>
                    <a:lnTo>
                      <a:pt x="36825" y="87100"/>
                    </a:lnTo>
                    <a:lnTo>
                      <a:pt x="36825" y="87100"/>
                    </a:lnTo>
                    <a:lnTo>
                      <a:pt x="36878" y="87216"/>
                    </a:lnTo>
                    <a:lnTo>
                      <a:pt x="36930" y="87332"/>
                    </a:lnTo>
                    <a:lnTo>
                      <a:pt x="36972" y="87447"/>
                    </a:lnTo>
                    <a:lnTo>
                      <a:pt x="37004" y="87563"/>
                    </a:lnTo>
                    <a:lnTo>
                      <a:pt x="37057" y="87805"/>
                    </a:lnTo>
                    <a:lnTo>
                      <a:pt x="37088" y="88047"/>
                    </a:lnTo>
                    <a:lnTo>
                      <a:pt x="37099" y="88289"/>
                    </a:lnTo>
                    <a:lnTo>
                      <a:pt x="37078" y="88532"/>
                    </a:lnTo>
                    <a:lnTo>
                      <a:pt x="37036" y="88763"/>
                    </a:lnTo>
                    <a:lnTo>
                      <a:pt x="36983" y="88995"/>
                    </a:lnTo>
                    <a:lnTo>
                      <a:pt x="36899" y="89216"/>
                    </a:lnTo>
                    <a:lnTo>
                      <a:pt x="36794" y="89437"/>
                    </a:lnTo>
                    <a:lnTo>
                      <a:pt x="36667" y="89637"/>
                    </a:lnTo>
                    <a:lnTo>
                      <a:pt x="36520" y="89837"/>
                    </a:lnTo>
                    <a:lnTo>
                      <a:pt x="36352" y="90015"/>
                    </a:lnTo>
                    <a:lnTo>
                      <a:pt x="36173" y="90173"/>
                    </a:lnTo>
                    <a:lnTo>
                      <a:pt x="36078" y="90247"/>
                    </a:lnTo>
                    <a:lnTo>
                      <a:pt x="35973" y="90321"/>
                    </a:lnTo>
                    <a:lnTo>
                      <a:pt x="35857" y="90384"/>
                    </a:lnTo>
                    <a:lnTo>
                      <a:pt x="35752" y="90447"/>
                    </a:lnTo>
                    <a:lnTo>
                      <a:pt x="35752" y="90447"/>
                    </a:lnTo>
                    <a:lnTo>
                      <a:pt x="35562" y="90531"/>
                    </a:lnTo>
                    <a:lnTo>
                      <a:pt x="35373" y="90605"/>
                    </a:lnTo>
                    <a:lnTo>
                      <a:pt x="35183" y="90657"/>
                    </a:lnTo>
                    <a:lnTo>
                      <a:pt x="34994" y="90700"/>
                    </a:lnTo>
                    <a:lnTo>
                      <a:pt x="34794" y="90721"/>
                    </a:lnTo>
                    <a:lnTo>
                      <a:pt x="34604" y="90721"/>
                    </a:lnTo>
                    <a:lnTo>
                      <a:pt x="34415" y="90721"/>
                    </a:lnTo>
                    <a:lnTo>
                      <a:pt x="34215" y="90689"/>
                    </a:lnTo>
                    <a:lnTo>
                      <a:pt x="34036" y="90657"/>
                    </a:lnTo>
                    <a:lnTo>
                      <a:pt x="33847" y="90605"/>
                    </a:lnTo>
                    <a:lnTo>
                      <a:pt x="33668" y="90542"/>
                    </a:lnTo>
                    <a:lnTo>
                      <a:pt x="33489" y="90457"/>
                    </a:lnTo>
                    <a:lnTo>
                      <a:pt x="33321" y="90363"/>
                    </a:lnTo>
                    <a:lnTo>
                      <a:pt x="33163" y="90257"/>
                    </a:lnTo>
                    <a:lnTo>
                      <a:pt x="33005" y="90142"/>
                    </a:lnTo>
                    <a:lnTo>
                      <a:pt x="32868" y="900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165814" y="3372275"/>
                <a:ext cx="760482" cy="1833230"/>
              </a:xfrm>
              <a:custGeom>
                <a:avLst/>
                <a:gdLst/>
                <a:ahLst/>
                <a:cxnLst/>
                <a:rect l="l" t="t" r="r" b="b"/>
                <a:pathLst>
                  <a:path w="40057" h="96562" extrusionOk="0">
                    <a:moveTo>
                      <a:pt x="19313" y="39140"/>
                    </a:moveTo>
                    <a:lnTo>
                      <a:pt x="18945" y="41382"/>
                    </a:lnTo>
                    <a:lnTo>
                      <a:pt x="18555" y="43760"/>
                    </a:lnTo>
                    <a:lnTo>
                      <a:pt x="18113" y="46623"/>
                    </a:lnTo>
                    <a:lnTo>
                      <a:pt x="17882" y="48149"/>
                    </a:lnTo>
                    <a:lnTo>
                      <a:pt x="17650" y="49696"/>
                    </a:lnTo>
                    <a:lnTo>
                      <a:pt x="17440" y="51222"/>
                    </a:lnTo>
                    <a:lnTo>
                      <a:pt x="17250" y="52706"/>
                    </a:lnTo>
                    <a:lnTo>
                      <a:pt x="17082" y="54106"/>
                    </a:lnTo>
                    <a:lnTo>
                      <a:pt x="16934" y="55379"/>
                    </a:lnTo>
                    <a:lnTo>
                      <a:pt x="16882" y="55969"/>
                    </a:lnTo>
                    <a:lnTo>
                      <a:pt x="16840" y="56505"/>
                    </a:lnTo>
                    <a:lnTo>
                      <a:pt x="16808" y="57000"/>
                    </a:lnTo>
                    <a:lnTo>
                      <a:pt x="16787" y="57453"/>
                    </a:lnTo>
                    <a:lnTo>
                      <a:pt x="16777" y="57463"/>
                    </a:lnTo>
                    <a:lnTo>
                      <a:pt x="16766" y="57463"/>
                    </a:lnTo>
                    <a:lnTo>
                      <a:pt x="16724" y="57442"/>
                    </a:lnTo>
                    <a:lnTo>
                      <a:pt x="16661" y="57389"/>
                    </a:lnTo>
                    <a:lnTo>
                      <a:pt x="16577" y="57305"/>
                    </a:lnTo>
                    <a:lnTo>
                      <a:pt x="16335" y="57063"/>
                    </a:lnTo>
                    <a:lnTo>
                      <a:pt x="16029" y="56737"/>
                    </a:lnTo>
                    <a:lnTo>
                      <a:pt x="15661" y="56327"/>
                    </a:lnTo>
                    <a:lnTo>
                      <a:pt x="15251" y="55863"/>
                    </a:lnTo>
                    <a:lnTo>
                      <a:pt x="14366" y="54832"/>
                    </a:lnTo>
                    <a:lnTo>
                      <a:pt x="13482" y="53790"/>
                    </a:lnTo>
                    <a:lnTo>
                      <a:pt x="12704" y="52875"/>
                    </a:lnTo>
                    <a:lnTo>
                      <a:pt x="11946" y="51969"/>
                    </a:lnTo>
                    <a:lnTo>
                      <a:pt x="19313" y="39140"/>
                    </a:lnTo>
                    <a:close/>
                    <a:moveTo>
                      <a:pt x="12051" y="0"/>
                    </a:moveTo>
                    <a:lnTo>
                      <a:pt x="11956" y="348"/>
                    </a:lnTo>
                    <a:lnTo>
                      <a:pt x="11693" y="1337"/>
                    </a:lnTo>
                    <a:lnTo>
                      <a:pt x="11314" y="2863"/>
                    </a:lnTo>
                    <a:lnTo>
                      <a:pt x="11083" y="3789"/>
                    </a:lnTo>
                    <a:lnTo>
                      <a:pt x="10841" y="4820"/>
                    </a:lnTo>
                    <a:lnTo>
                      <a:pt x="10599" y="5947"/>
                    </a:lnTo>
                    <a:lnTo>
                      <a:pt x="10336" y="7136"/>
                    </a:lnTo>
                    <a:lnTo>
                      <a:pt x="10083" y="8388"/>
                    </a:lnTo>
                    <a:lnTo>
                      <a:pt x="9841" y="9693"/>
                    </a:lnTo>
                    <a:lnTo>
                      <a:pt x="9599" y="11040"/>
                    </a:lnTo>
                    <a:lnTo>
                      <a:pt x="9378" y="12408"/>
                    </a:lnTo>
                    <a:lnTo>
                      <a:pt x="9273" y="13093"/>
                    </a:lnTo>
                    <a:lnTo>
                      <a:pt x="9178" y="13787"/>
                    </a:lnTo>
                    <a:lnTo>
                      <a:pt x="9094" y="14482"/>
                    </a:lnTo>
                    <a:lnTo>
                      <a:pt x="9010" y="15166"/>
                    </a:lnTo>
                    <a:lnTo>
                      <a:pt x="8936" y="15682"/>
                    </a:lnTo>
                    <a:lnTo>
                      <a:pt x="8852" y="16250"/>
                    </a:lnTo>
                    <a:lnTo>
                      <a:pt x="8736" y="16871"/>
                    </a:lnTo>
                    <a:lnTo>
                      <a:pt x="8599" y="17544"/>
                    </a:lnTo>
                    <a:lnTo>
                      <a:pt x="8441" y="18271"/>
                    </a:lnTo>
                    <a:lnTo>
                      <a:pt x="8262" y="19039"/>
                    </a:lnTo>
                    <a:lnTo>
                      <a:pt x="8073" y="19839"/>
                    </a:lnTo>
                    <a:lnTo>
                      <a:pt x="7862" y="20691"/>
                    </a:lnTo>
                    <a:lnTo>
                      <a:pt x="7389" y="22480"/>
                    </a:lnTo>
                    <a:lnTo>
                      <a:pt x="6863" y="24396"/>
                    </a:lnTo>
                    <a:lnTo>
                      <a:pt x="6294" y="26395"/>
                    </a:lnTo>
                    <a:lnTo>
                      <a:pt x="5694" y="28469"/>
                    </a:lnTo>
                    <a:lnTo>
                      <a:pt x="5063" y="30573"/>
                    </a:lnTo>
                    <a:lnTo>
                      <a:pt x="4410" y="32710"/>
                    </a:lnTo>
                    <a:lnTo>
                      <a:pt x="3747" y="34825"/>
                    </a:lnTo>
                    <a:lnTo>
                      <a:pt x="3095" y="36920"/>
                    </a:lnTo>
                    <a:lnTo>
                      <a:pt x="2442" y="38961"/>
                    </a:lnTo>
                    <a:lnTo>
                      <a:pt x="1821" y="40908"/>
                    </a:lnTo>
                    <a:lnTo>
                      <a:pt x="653" y="44476"/>
                    </a:lnTo>
                    <a:lnTo>
                      <a:pt x="538" y="44855"/>
                    </a:lnTo>
                    <a:lnTo>
                      <a:pt x="432" y="45234"/>
                    </a:lnTo>
                    <a:lnTo>
                      <a:pt x="338" y="45613"/>
                    </a:lnTo>
                    <a:lnTo>
                      <a:pt x="253" y="45992"/>
                    </a:lnTo>
                    <a:lnTo>
                      <a:pt x="190" y="46371"/>
                    </a:lnTo>
                    <a:lnTo>
                      <a:pt x="127" y="46749"/>
                    </a:lnTo>
                    <a:lnTo>
                      <a:pt x="74" y="47139"/>
                    </a:lnTo>
                    <a:lnTo>
                      <a:pt x="43" y="47518"/>
                    </a:lnTo>
                    <a:lnTo>
                      <a:pt x="11" y="47907"/>
                    </a:lnTo>
                    <a:lnTo>
                      <a:pt x="1" y="48286"/>
                    </a:lnTo>
                    <a:lnTo>
                      <a:pt x="1" y="48675"/>
                    </a:lnTo>
                    <a:lnTo>
                      <a:pt x="11" y="49054"/>
                    </a:lnTo>
                    <a:lnTo>
                      <a:pt x="22" y="49444"/>
                    </a:lnTo>
                    <a:lnTo>
                      <a:pt x="53" y="49823"/>
                    </a:lnTo>
                    <a:lnTo>
                      <a:pt x="95" y="50201"/>
                    </a:lnTo>
                    <a:lnTo>
                      <a:pt x="148" y="50580"/>
                    </a:lnTo>
                    <a:lnTo>
                      <a:pt x="211" y="50959"/>
                    </a:lnTo>
                    <a:lnTo>
                      <a:pt x="285" y="51338"/>
                    </a:lnTo>
                    <a:lnTo>
                      <a:pt x="369" y="51717"/>
                    </a:lnTo>
                    <a:lnTo>
                      <a:pt x="464" y="52085"/>
                    </a:lnTo>
                    <a:lnTo>
                      <a:pt x="569" y="52454"/>
                    </a:lnTo>
                    <a:lnTo>
                      <a:pt x="695" y="52822"/>
                    </a:lnTo>
                    <a:lnTo>
                      <a:pt x="822" y="53180"/>
                    </a:lnTo>
                    <a:lnTo>
                      <a:pt x="958" y="53538"/>
                    </a:lnTo>
                    <a:lnTo>
                      <a:pt x="1106" y="53895"/>
                    </a:lnTo>
                    <a:lnTo>
                      <a:pt x="1264" y="54243"/>
                    </a:lnTo>
                    <a:lnTo>
                      <a:pt x="1443" y="54590"/>
                    </a:lnTo>
                    <a:lnTo>
                      <a:pt x="1622" y="54937"/>
                    </a:lnTo>
                    <a:lnTo>
                      <a:pt x="1811" y="55274"/>
                    </a:lnTo>
                    <a:lnTo>
                      <a:pt x="2011" y="55611"/>
                    </a:lnTo>
                    <a:lnTo>
                      <a:pt x="2221" y="55937"/>
                    </a:lnTo>
                    <a:lnTo>
                      <a:pt x="2453" y="56263"/>
                    </a:lnTo>
                    <a:lnTo>
                      <a:pt x="17208" y="76996"/>
                    </a:lnTo>
                    <a:lnTo>
                      <a:pt x="19176" y="96035"/>
                    </a:lnTo>
                    <a:lnTo>
                      <a:pt x="26248" y="96561"/>
                    </a:lnTo>
                    <a:lnTo>
                      <a:pt x="26754" y="87521"/>
                    </a:lnTo>
                    <a:lnTo>
                      <a:pt x="31932" y="92562"/>
                    </a:lnTo>
                    <a:lnTo>
                      <a:pt x="34878" y="84784"/>
                    </a:lnTo>
                    <a:lnTo>
                      <a:pt x="27511" y="73639"/>
                    </a:lnTo>
                    <a:lnTo>
                      <a:pt x="27490" y="73050"/>
                    </a:lnTo>
                    <a:lnTo>
                      <a:pt x="27427" y="71471"/>
                    </a:lnTo>
                    <a:lnTo>
                      <a:pt x="27343" y="69219"/>
                    </a:lnTo>
                    <a:lnTo>
                      <a:pt x="27311" y="67935"/>
                    </a:lnTo>
                    <a:lnTo>
                      <a:pt x="27280" y="66588"/>
                    </a:lnTo>
                    <a:lnTo>
                      <a:pt x="27248" y="65230"/>
                    </a:lnTo>
                    <a:lnTo>
                      <a:pt x="27238" y="63883"/>
                    </a:lnTo>
                    <a:lnTo>
                      <a:pt x="27238" y="62589"/>
                    </a:lnTo>
                    <a:lnTo>
                      <a:pt x="27248" y="61389"/>
                    </a:lnTo>
                    <a:lnTo>
                      <a:pt x="27280" y="60326"/>
                    </a:lnTo>
                    <a:lnTo>
                      <a:pt x="27301" y="59852"/>
                    </a:lnTo>
                    <a:lnTo>
                      <a:pt x="27332" y="59431"/>
                    </a:lnTo>
                    <a:lnTo>
                      <a:pt x="27364" y="59052"/>
                    </a:lnTo>
                    <a:lnTo>
                      <a:pt x="27406" y="58737"/>
                    </a:lnTo>
                    <a:lnTo>
                      <a:pt x="27459" y="58474"/>
                    </a:lnTo>
                    <a:lnTo>
                      <a:pt x="27490" y="58368"/>
                    </a:lnTo>
                    <a:lnTo>
                      <a:pt x="27511" y="58284"/>
                    </a:lnTo>
                    <a:lnTo>
                      <a:pt x="27732" y="57684"/>
                    </a:lnTo>
                    <a:lnTo>
                      <a:pt x="28111" y="56579"/>
                    </a:lnTo>
                    <a:lnTo>
                      <a:pt x="29322" y="53053"/>
                    </a:lnTo>
                    <a:lnTo>
                      <a:pt x="30953" y="48254"/>
                    </a:lnTo>
                    <a:lnTo>
                      <a:pt x="32826" y="42666"/>
                    </a:lnTo>
                    <a:lnTo>
                      <a:pt x="33794" y="39751"/>
                    </a:lnTo>
                    <a:lnTo>
                      <a:pt x="34752" y="36825"/>
                    </a:lnTo>
                    <a:lnTo>
                      <a:pt x="35689" y="33973"/>
                    </a:lnTo>
                    <a:lnTo>
                      <a:pt x="36562" y="31247"/>
                    </a:lnTo>
                    <a:lnTo>
                      <a:pt x="37362" y="28721"/>
                    </a:lnTo>
                    <a:lnTo>
                      <a:pt x="38067" y="26458"/>
                    </a:lnTo>
                    <a:lnTo>
                      <a:pt x="38372" y="25438"/>
                    </a:lnTo>
                    <a:lnTo>
                      <a:pt x="38646" y="24511"/>
                    </a:lnTo>
                    <a:lnTo>
                      <a:pt x="38888" y="23680"/>
                    </a:lnTo>
                    <a:lnTo>
                      <a:pt x="39078" y="22954"/>
                    </a:lnTo>
                    <a:lnTo>
                      <a:pt x="39246" y="22280"/>
                    </a:lnTo>
                    <a:lnTo>
                      <a:pt x="39404" y="21628"/>
                    </a:lnTo>
                    <a:lnTo>
                      <a:pt x="39541" y="20975"/>
                    </a:lnTo>
                    <a:lnTo>
                      <a:pt x="39656" y="20323"/>
                    </a:lnTo>
                    <a:lnTo>
                      <a:pt x="39762" y="19681"/>
                    </a:lnTo>
                    <a:lnTo>
                      <a:pt x="39846" y="19049"/>
                    </a:lnTo>
                    <a:lnTo>
                      <a:pt x="39920" y="18418"/>
                    </a:lnTo>
                    <a:lnTo>
                      <a:pt x="39972" y="17797"/>
                    </a:lnTo>
                    <a:lnTo>
                      <a:pt x="40014" y="17165"/>
                    </a:lnTo>
                    <a:lnTo>
                      <a:pt x="40046" y="16555"/>
                    </a:lnTo>
                    <a:lnTo>
                      <a:pt x="40056" y="15934"/>
                    </a:lnTo>
                    <a:lnTo>
                      <a:pt x="40056" y="15324"/>
                    </a:lnTo>
                    <a:lnTo>
                      <a:pt x="40046" y="14724"/>
                    </a:lnTo>
                    <a:lnTo>
                      <a:pt x="40014" y="14113"/>
                    </a:lnTo>
                    <a:lnTo>
                      <a:pt x="39972" y="13514"/>
                    </a:lnTo>
                    <a:lnTo>
                      <a:pt x="39920" y="12914"/>
                    </a:lnTo>
                    <a:lnTo>
                      <a:pt x="39856" y="12303"/>
                    </a:lnTo>
                    <a:lnTo>
                      <a:pt x="39783" y="11703"/>
                    </a:lnTo>
                    <a:lnTo>
                      <a:pt x="39688" y="11103"/>
                    </a:lnTo>
                    <a:lnTo>
                      <a:pt x="39593" y="10514"/>
                    </a:lnTo>
                    <a:lnTo>
                      <a:pt x="39477" y="9914"/>
                    </a:lnTo>
                    <a:lnTo>
                      <a:pt x="39362" y="9304"/>
                    </a:lnTo>
                    <a:lnTo>
                      <a:pt x="39225" y="8704"/>
                    </a:lnTo>
                    <a:lnTo>
                      <a:pt x="39078" y="8104"/>
                    </a:lnTo>
                    <a:lnTo>
                      <a:pt x="38930" y="7504"/>
                    </a:lnTo>
                    <a:lnTo>
                      <a:pt x="38762" y="6894"/>
                    </a:lnTo>
                    <a:lnTo>
                      <a:pt x="38593" y="6283"/>
                    </a:lnTo>
                    <a:lnTo>
                      <a:pt x="38415" y="5673"/>
                    </a:lnTo>
                    <a:lnTo>
                      <a:pt x="38225" y="5052"/>
                    </a:lnTo>
                    <a:lnTo>
                      <a:pt x="38025" y="4431"/>
                    </a:lnTo>
                    <a:lnTo>
                      <a:pt x="37604" y="3179"/>
                    </a:lnTo>
                    <a:lnTo>
                      <a:pt x="120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165814" y="3372275"/>
                <a:ext cx="760482" cy="1833230"/>
              </a:xfrm>
              <a:custGeom>
                <a:avLst/>
                <a:gdLst/>
                <a:ahLst/>
                <a:cxnLst/>
                <a:rect l="l" t="t" r="r" b="b"/>
                <a:pathLst>
                  <a:path w="40057" h="96562" fill="none" extrusionOk="0">
                    <a:moveTo>
                      <a:pt x="2453" y="56263"/>
                    </a:moveTo>
                    <a:lnTo>
                      <a:pt x="17208" y="76996"/>
                    </a:lnTo>
                    <a:lnTo>
                      <a:pt x="19176" y="96035"/>
                    </a:lnTo>
                    <a:lnTo>
                      <a:pt x="26248" y="96561"/>
                    </a:lnTo>
                    <a:lnTo>
                      <a:pt x="26754" y="87521"/>
                    </a:lnTo>
                    <a:lnTo>
                      <a:pt x="31932" y="92562"/>
                    </a:lnTo>
                    <a:lnTo>
                      <a:pt x="34878" y="84784"/>
                    </a:lnTo>
                    <a:lnTo>
                      <a:pt x="27511" y="73639"/>
                    </a:lnTo>
                    <a:lnTo>
                      <a:pt x="27511" y="73639"/>
                    </a:lnTo>
                    <a:lnTo>
                      <a:pt x="27490" y="73050"/>
                    </a:lnTo>
                    <a:lnTo>
                      <a:pt x="27427" y="71471"/>
                    </a:lnTo>
                    <a:lnTo>
                      <a:pt x="27343" y="69219"/>
                    </a:lnTo>
                    <a:lnTo>
                      <a:pt x="27311" y="67935"/>
                    </a:lnTo>
                    <a:lnTo>
                      <a:pt x="27280" y="66588"/>
                    </a:lnTo>
                    <a:lnTo>
                      <a:pt x="27248" y="65230"/>
                    </a:lnTo>
                    <a:lnTo>
                      <a:pt x="27238" y="63883"/>
                    </a:lnTo>
                    <a:lnTo>
                      <a:pt x="27238" y="62589"/>
                    </a:lnTo>
                    <a:lnTo>
                      <a:pt x="27248" y="61389"/>
                    </a:lnTo>
                    <a:lnTo>
                      <a:pt x="27280" y="60326"/>
                    </a:lnTo>
                    <a:lnTo>
                      <a:pt x="27301" y="59852"/>
                    </a:lnTo>
                    <a:lnTo>
                      <a:pt x="27332" y="59431"/>
                    </a:lnTo>
                    <a:lnTo>
                      <a:pt x="27364" y="59052"/>
                    </a:lnTo>
                    <a:lnTo>
                      <a:pt x="27406" y="58737"/>
                    </a:lnTo>
                    <a:lnTo>
                      <a:pt x="27459" y="58474"/>
                    </a:lnTo>
                    <a:lnTo>
                      <a:pt x="27490" y="58368"/>
                    </a:lnTo>
                    <a:lnTo>
                      <a:pt x="27511" y="58284"/>
                    </a:lnTo>
                    <a:lnTo>
                      <a:pt x="27511" y="58284"/>
                    </a:lnTo>
                    <a:lnTo>
                      <a:pt x="27732" y="57684"/>
                    </a:lnTo>
                    <a:lnTo>
                      <a:pt x="28111" y="56579"/>
                    </a:lnTo>
                    <a:lnTo>
                      <a:pt x="29322" y="53053"/>
                    </a:lnTo>
                    <a:lnTo>
                      <a:pt x="30953" y="48254"/>
                    </a:lnTo>
                    <a:lnTo>
                      <a:pt x="32826" y="42666"/>
                    </a:lnTo>
                    <a:lnTo>
                      <a:pt x="33794" y="39751"/>
                    </a:lnTo>
                    <a:lnTo>
                      <a:pt x="34752" y="36825"/>
                    </a:lnTo>
                    <a:lnTo>
                      <a:pt x="35689" y="33973"/>
                    </a:lnTo>
                    <a:lnTo>
                      <a:pt x="36562" y="31247"/>
                    </a:lnTo>
                    <a:lnTo>
                      <a:pt x="37362" y="28721"/>
                    </a:lnTo>
                    <a:lnTo>
                      <a:pt x="38067" y="26458"/>
                    </a:lnTo>
                    <a:lnTo>
                      <a:pt x="38372" y="25438"/>
                    </a:lnTo>
                    <a:lnTo>
                      <a:pt x="38646" y="24511"/>
                    </a:lnTo>
                    <a:lnTo>
                      <a:pt x="38888" y="23680"/>
                    </a:lnTo>
                    <a:lnTo>
                      <a:pt x="39078" y="22954"/>
                    </a:lnTo>
                    <a:lnTo>
                      <a:pt x="39078" y="22954"/>
                    </a:lnTo>
                    <a:lnTo>
                      <a:pt x="39246" y="22280"/>
                    </a:lnTo>
                    <a:lnTo>
                      <a:pt x="39404" y="21628"/>
                    </a:lnTo>
                    <a:lnTo>
                      <a:pt x="39541" y="20975"/>
                    </a:lnTo>
                    <a:lnTo>
                      <a:pt x="39656" y="20323"/>
                    </a:lnTo>
                    <a:lnTo>
                      <a:pt x="39762" y="19681"/>
                    </a:lnTo>
                    <a:lnTo>
                      <a:pt x="39846" y="19049"/>
                    </a:lnTo>
                    <a:lnTo>
                      <a:pt x="39920" y="18418"/>
                    </a:lnTo>
                    <a:lnTo>
                      <a:pt x="39972" y="17797"/>
                    </a:lnTo>
                    <a:lnTo>
                      <a:pt x="40014" y="17165"/>
                    </a:lnTo>
                    <a:lnTo>
                      <a:pt x="40046" y="16555"/>
                    </a:lnTo>
                    <a:lnTo>
                      <a:pt x="40056" y="15934"/>
                    </a:lnTo>
                    <a:lnTo>
                      <a:pt x="40056" y="15324"/>
                    </a:lnTo>
                    <a:lnTo>
                      <a:pt x="40046" y="14724"/>
                    </a:lnTo>
                    <a:lnTo>
                      <a:pt x="40014" y="14113"/>
                    </a:lnTo>
                    <a:lnTo>
                      <a:pt x="39972" y="13514"/>
                    </a:lnTo>
                    <a:lnTo>
                      <a:pt x="39920" y="12914"/>
                    </a:lnTo>
                    <a:lnTo>
                      <a:pt x="39856" y="12303"/>
                    </a:lnTo>
                    <a:lnTo>
                      <a:pt x="39783" y="11703"/>
                    </a:lnTo>
                    <a:lnTo>
                      <a:pt x="39688" y="11103"/>
                    </a:lnTo>
                    <a:lnTo>
                      <a:pt x="39593" y="10514"/>
                    </a:lnTo>
                    <a:lnTo>
                      <a:pt x="39477" y="9914"/>
                    </a:lnTo>
                    <a:lnTo>
                      <a:pt x="39362" y="9304"/>
                    </a:lnTo>
                    <a:lnTo>
                      <a:pt x="39225" y="8704"/>
                    </a:lnTo>
                    <a:lnTo>
                      <a:pt x="39078" y="8104"/>
                    </a:lnTo>
                    <a:lnTo>
                      <a:pt x="38930" y="7504"/>
                    </a:lnTo>
                    <a:lnTo>
                      <a:pt x="38762" y="6894"/>
                    </a:lnTo>
                    <a:lnTo>
                      <a:pt x="38593" y="6283"/>
                    </a:lnTo>
                    <a:lnTo>
                      <a:pt x="38415" y="5673"/>
                    </a:lnTo>
                    <a:lnTo>
                      <a:pt x="38225" y="5052"/>
                    </a:lnTo>
                    <a:lnTo>
                      <a:pt x="38025" y="4431"/>
                    </a:lnTo>
                    <a:lnTo>
                      <a:pt x="37604" y="3179"/>
                    </a:lnTo>
                    <a:lnTo>
                      <a:pt x="12051" y="0"/>
                    </a:lnTo>
                    <a:lnTo>
                      <a:pt x="12051" y="0"/>
                    </a:lnTo>
                    <a:lnTo>
                      <a:pt x="11956" y="348"/>
                    </a:lnTo>
                    <a:lnTo>
                      <a:pt x="11693" y="1337"/>
                    </a:lnTo>
                    <a:lnTo>
                      <a:pt x="11314" y="2863"/>
                    </a:lnTo>
                    <a:lnTo>
                      <a:pt x="11083" y="3789"/>
                    </a:lnTo>
                    <a:lnTo>
                      <a:pt x="10841" y="4820"/>
                    </a:lnTo>
                    <a:lnTo>
                      <a:pt x="10599" y="5947"/>
                    </a:lnTo>
                    <a:lnTo>
                      <a:pt x="10336" y="7136"/>
                    </a:lnTo>
                    <a:lnTo>
                      <a:pt x="10083" y="8388"/>
                    </a:lnTo>
                    <a:lnTo>
                      <a:pt x="9841" y="9693"/>
                    </a:lnTo>
                    <a:lnTo>
                      <a:pt x="9599" y="11040"/>
                    </a:lnTo>
                    <a:lnTo>
                      <a:pt x="9378" y="12408"/>
                    </a:lnTo>
                    <a:lnTo>
                      <a:pt x="9273" y="13093"/>
                    </a:lnTo>
                    <a:lnTo>
                      <a:pt x="9178" y="13787"/>
                    </a:lnTo>
                    <a:lnTo>
                      <a:pt x="9094" y="14482"/>
                    </a:lnTo>
                    <a:lnTo>
                      <a:pt x="9010" y="15166"/>
                    </a:lnTo>
                    <a:lnTo>
                      <a:pt x="9010" y="15166"/>
                    </a:lnTo>
                    <a:lnTo>
                      <a:pt x="8936" y="15682"/>
                    </a:lnTo>
                    <a:lnTo>
                      <a:pt x="8852" y="16250"/>
                    </a:lnTo>
                    <a:lnTo>
                      <a:pt x="8736" y="16871"/>
                    </a:lnTo>
                    <a:lnTo>
                      <a:pt x="8599" y="17544"/>
                    </a:lnTo>
                    <a:lnTo>
                      <a:pt x="8441" y="18271"/>
                    </a:lnTo>
                    <a:lnTo>
                      <a:pt x="8262" y="19039"/>
                    </a:lnTo>
                    <a:lnTo>
                      <a:pt x="8073" y="19839"/>
                    </a:lnTo>
                    <a:lnTo>
                      <a:pt x="7862" y="20691"/>
                    </a:lnTo>
                    <a:lnTo>
                      <a:pt x="7389" y="22480"/>
                    </a:lnTo>
                    <a:lnTo>
                      <a:pt x="6863" y="24396"/>
                    </a:lnTo>
                    <a:lnTo>
                      <a:pt x="6294" y="26395"/>
                    </a:lnTo>
                    <a:lnTo>
                      <a:pt x="5694" y="28469"/>
                    </a:lnTo>
                    <a:lnTo>
                      <a:pt x="5063" y="30573"/>
                    </a:lnTo>
                    <a:lnTo>
                      <a:pt x="4410" y="32710"/>
                    </a:lnTo>
                    <a:lnTo>
                      <a:pt x="3747" y="34825"/>
                    </a:lnTo>
                    <a:lnTo>
                      <a:pt x="3095" y="36920"/>
                    </a:lnTo>
                    <a:lnTo>
                      <a:pt x="2442" y="38961"/>
                    </a:lnTo>
                    <a:lnTo>
                      <a:pt x="1821" y="40908"/>
                    </a:lnTo>
                    <a:lnTo>
                      <a:pt x="653" y="44476"/>
                    </a:lnTo>
                    <a:lnTo>
                      <a:pt x="653" y="44476"/>
                    </a:lnTo>
                    <a:lnTo>
                      <a:pt x="538" y="44855"/>
                    </a:lnTo>
                    <a:lnTo>
                      <a:pt x="432" y="45234"/>
                    </a:lnTo>
                    <a:lnTo>
                      <a:pt x="338" y="45613"/>
                    </a:lnTo>
                    <a:lnTo>
                      <a:pt x="253" y="45992"/>
                    </a:lnTo>
                    <a:lnTo>
                      <a:pt x="190" y="46371"/>
                    </a:lnTo>
                    <a:lnTo>
                      <a:pt x="127" y="46749"/>
                    </a:lnTo>
                    <a:lnTo>
                      <a:pt x="74" y="47139"/>
                    </a:lnTo>
                    <a:lnTo>
                      <a:pt x="43" y="47518"/>
                    </a:lnTo>
                    <a:lnTo>
                      <a:pt x="11" y="47907"/>
                    </a:lnTo>
                    <a:lnTo>
                      <a:pt x="1" y="48286"/>
                    </a:lnTo>
                    <a:lnTo>
                      <a:pt x="1" y="48675"/>
                    </a:lnTo>
                    <a:lnTo>
                      <a:pt x="11" y="49054"/>
                    </a:lnTo>
                    <a:lnTo>
                      <a:pt x="22" y="49444"/>
                    </a:lnTo>
                    <a:lnTo>
                      <a:pt x="53" y="49823"/>
                    </a:lnTo>
                    <a:lnTo>
                      <a:pt x="95" y="50201"/>
                    </a:lnTo>
                    <a:lnTo>
                      <a:pt x="148" y="50580"/>
                    </a:lnTo>
                    <a:lnTo>
                      <a:pt x="211" y="50959"/>
                    </a:lnTo>
                    <a:lnTo>
                      <a:pt x="285" y="51338"/>
                    </a:lnTo>
                    <a:lnTo>
                      <a:pt x="369" y="51717"/>
                    </a:lnTo>
                    <a:lnTo>
                      <a:pt x="464" y="52085"/>
                    </a:lnTo>
                    <a:lnTo>
                      <a:pt x="569" y="52454"/>
                    </a:lnTo>
                    <a:lnTo>
                      <a:pt x="695" y="52822"/>
                    </a:lnTo>
                    <a:lnTo>
                      <a:pt x="822" y="53180"/>
                    </a:lnTo>
                    <a:lnTo>
                      <a:pt x="958" y="53538"/>
                    </a:lnTo>
                    <a:lnTo>
                      <a:pt x="1106" y="53895"/>
                    </a:lnTo>
                    <a:lnTo>
                      <a:pt x="1264" y="54243"/>
                    </a:lnTo>
                    <a:lnTo>
                      <a:pt x="1443" y="54590"/>
                    </a:lnTo>
                    <a:lnTo>
                      <a:pt x="1622" y="54937"/>
                    </a:lnTo>
                    <a:lnTo>
                      <a:pt x="1811" y="55274"/>
                    </a:lnTo>
                    <a:lnTo>
                      <a:pt x="2011" y="55611"/>
                    </a:lnTo>
                    <a:lnTo>
                      <a:pt x="2221" y="55937"/>
                    </a:lnTo>
                    <a:lnTo>
                      <a:pt x="2453" y="5626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1392595" y="4115362"/>
                <a:ext cx="139881" cy="347881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18324" fill="none" extrusionOk="0">
                    <a:moveTo>
                      <a:pt x="1" y="12829"/>
                    </a:moveTo>
                    <a:lnTo>
                      <a:pt x="7368" y="0"/>
                    </a:lnTo>
                    <a:lnTo>
                      <a:pt x="7368" y="0"/>
                    </a:lnTo>
                    <a:lnTo>
                      <a:pt x="7000" y="2242"/>
                    </a:lnTo>
                    <a:lnTo>
                      <a:pt x="6610" y="4620"/>
                    </a:lnTo>
                    <a:lnTo>
                      <a:pt x="6168" y="7483"/>
                    </a:lnTo>
                    <a:lnTo>
                      <a:pt x="5937" y="9009"/>
                    </a:lnTo>
                    <a:lnTo>
                      <a:pt x="5705" y="10556"/>
                    </a:lnTo>
                    <a:lnTo>
                      <a:pt x="5495" y="12082"/>
                    </a:lnTo>
                    <a:lnTo>
                      <a:pt x="5305" y="13566"/>
                    </a:lnTo>
                    <a:lnTo>
                      <a:pt x="5137" y="14966"/>
                    </a:lnTo>
                    <a:lnTo>
                      <a:pt x="4989" y="16239"/>
                    </a:lnTo>
                    <a:lnTo>
                      <a:pt x="4937" y="16829"/>
                    </a:lnTo>
                    <a:lnTo>
                      <a:pt x="4895" y="17365"/>
                    </a:lnTo>
                    <a:lnTo>
                      <a:pt x="4863" y="17860"/>
                    </a:lnTo>
                    <a:lnTo>
                      <a:pt x="4842" y="18313"/>
                    </a:lnTo>
                    <a:lnTo>
                      <a:pt x="4842" y="18313"/>
                    </a:lnTo>
                    <a:lnTo>
                      <a:pt x="4832" y="18323"/>
                    </a:lnTo>
                    <a:lnTo>
                      <a:pt x="4821" y="18323"/>
                    </a:lnTo>
                    <a:lnTo>
                      <a:pt x="4779" y="18302"/>
                    </a:lnTo>
                    <a:lnTo>
                      <a:pt x="4716" y="18249"/>
                    </a:lnTo>
                    <a:lnTo>
                      <a:pt x="4632" y="18165"/>
                    </a:lnTo>
                    <a:lnTo>
                      <a:pt x="4390" y="17923"/>
                    </a:lnTo>
                    <a:lnTo>
                      <a:pt x="4084" y="17597"/>
                    </a:lnTo>
                    <a:lnTo>
                      <a:pt x="3716" y="17187"/>
                    </a:lnTo>
                    <a:lnTo>
                      <a:pt x="3306" y="16723"/>
                    </a:lnTo>
                    <a:lnTo>
                      <a:pt x="2421" y="15692"/>
                    </a:lnTo>
                    <a:lnTo>
                      <a:pt x="1537" y="14650"/>
                    </a:lnTo>
                    <a:lnTo>
                      <a:pt x="759" y="13735"/>
                    </a:lnTo>
                    <a:lnTo>
                      <a:pt x="1" y="1282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687475" y="2517099"/>
                <a:ext cx="792852" cy="587035"/>
              </a:xfrm>
              <a:custGeom>
                <a:avLst/>
                <a:gdLst/>
                <a:ahLst/>
                <a:cxnLst/>
                <a:rect l="l" t="t" r="r" b="b"/>
                <a:pathLst>
                  <a:path w="41762" h="30921" extrusionOk="0">
                    <a:moveTo>
                      <a:pt x="19889" y="22898"/>
                    </a:moveTo>
                    <a:lnTo>
                      <a:pt x="19913" y="22912"/>
                    </a:lnTo>
                    <a:lnTo>
                      <a:pt x="20039" y="23006"/>
                    </a:lnTo>
                    <a:lnTo>
                      <a:pt x="20081" y="23038"/>
                    </a:lnTo>
                    <a:lnTo>
                      <a:pt x="20123" y="23091"/>
                    </a:lnTo>
                    <a:lnTo>
                      <a:pt x="20144" y="23112"/>
                    </a:lnTo>
                    <a:lnTo>
                      <a:pt x="20144" y="23122"/>
                    </a:lnTo>
                    <a:lnTo>
                      <a:pt x="20134" y="23122"/>
                    </a:lnTo>
                    <a:lnTo>
                      <a:pt x="20092" y="23091"/>
                    </a:lnTo>
                    <a:lnTo>
                      <a:pt x="19997" y="23017"/>
                    </a:lnTo>
                    <a:lnTo>
                      <a:pt x="19892" y="22901"/>
                    </a:lnTo>
                    <a:lnTo>
                      <a:pt x="19889" y="22898"/>
                    </a:lnTo>
                    <a:close/>
                    <a:moveTo>
                      <a:pt x="2169" y="0"/>
                    </a:moveTo>
                    <a:lnTo>
                      <a:pt x="1916" y="11"/>
                    </a:lnTo>
                    <a:lnTo>
                      <a:pt x="1695" y="32"/>
                    </a:lnTo>
                    <a:lnTo>
                      <a:pt x="1527" y="53"/>
                    </a:lnTo>
                    <a:lnTo>
                      <a:pt x="1348" y="95"/>
                    </a:lnTo>
                    <a:lnTo>
                      <a:pt x="1179" y="158"/>
                    </a:lnTo>
                    <a:lnTo>
                      <a:pt x="1011" y="242"/>
                    </a:lnTo>
                    <a:lnTo>
                      <a:pt x="843" y="337"/>
                    </a:lnTo>
                    <a:lnTo>
                      <a:pt x="695" y="453"/>
                    </a:lnTo>
                    <a:lnTo>
                      <a:pt x="548" y="579"/>
                    </a:lnTo>
                    <a:lnTo>
                      <a:pt x="432" y="716"/>
                    </a:lnTo>
                    <a:lnTo>
                      <a:pt x="316" y="863"/>
                    </a:lnTo>
                    <a:lnTo>
                      <a:pt x="232" y="1021"/>
                    </a:lnTo>
                    <a:lnTo>
                      <a:pt x="148" y="1179"/>
                    </a:lnTo>
                    <a:lnTo>
                      <a:pt x="85" y="1347"/>
                    </a:lnTo>
                    <a:lnTo>
                      <a:pt x="43" y="1526"/>
                    </a:lnTo>
                    <a:lnTo>
                      <a:pt x="11" y="1705"/>
                    </a:lnTo>
                    <a:lnTo>
                      <a:pt x="1" y="1884"/>
                    </a:lnTo>
                    <a:lnTo>
                      <a:pt x="11" y="2073"/>
                    </a:lnTo>
                    <a:lnTo>
                      <a:pt x="32" y="2252"/>
                    </a:lnTo>
                    <a:lnTo>
                      <a:pt x="85" y="2431"/>
                    </a:lnTo>
                    <a:lnTo>
                      <a:pt x="148" y="2610"/>
                    </a:lnTo>
                    <a:lnTo>
                      <a:pt x="222" y="2789"/>
                    </a:lnTo>
                    <a:lnTo>
                      <a:pt x="579" y="3463"/>
                    </a:lnTo>
                    <a:lnTo>
                      <a:pt x="653" y="3589"/>
                    </a:lnTo>
                    <a:lnTo>
                      <a:pt x="748" y="3726"/>
                    </a:lnTo>
                    <a:lnTo>
                      <a:pt x="874" y="3884"/>
                    </a:lnTo>
                    <a:lnTo>
                      <a:pt x="1043" y="4073"/>
                    </a:lnTo>
                    <a:lnTo>
                      <a:pt x="1253" y="4284"/>
                    </a:lnTo>
                    <a:lnTo>
                      <a:pt x="1369" y="4389"/>
                    </a:lnTo>
                    <a:lnTo>
                      <a:pt x="1506" y="4505"/>
                    </a:lnTo>
                    <a:lnTo>
                      <a:pt x="1653" y="4610"/>
                    </a:lnTo>
                    <a:lnTo>
                      <a:pt x="1811" y="4726"/>
                    </a:lnTo>
                    <a:lnTo>
                      <a:pt x="1990" y="4852"/>
                    </a:lnTo>
                    <a:lnTo>
                      <a:pt x="2179" y="4968"/>
                    </a:lnTo>
                    <a:lnTo>
                      <a:pt x="2621" y="5231"/>
                    </a:lnTo>
                    <a:lnTo>
                      <a:pt x="2863" y="5368"/>
                    </a:lnTo>
                    <a:lnTo>
                      <a:pt x="3116" y="5525"/>
                    </a:lnTo>
                    <a:lnTo>
                      <a:pt x="3368" y="5704"/>
                    </a:lnTo>
                    <a:lnTo>
                      <a:pt x="3632" y="5904"/>
                    </a:lnTo>
                    <a:lnTo>
                      <a:pt x="3758" y="6020"/>
                    </a:lnTo>
                    <a:lnTo>
                      <a:pt x="3884" y="6136"/>
                    </a:lnTo>
                    <a:lnTo>
                      <a:pt x="4000" y="6262"/>
                    </a:lnTo>
                    <a:lnTo>
                      <a:pt x="4126" y="6399"/>
                    </a:lnTo>
                    <a:lnTo>
                      <a:pt x="4347" y="6694"/>
                    </a:lnTo>
                    <a:lnTo>
                      <a:pt x="4558" y="7009"/>
                    </a:lnTo>
                    <a:lnTo>
                      <a:pt x="4768" y="7336"/>
                    </a:lnTo>
                    <a:lnTo>
                      <a:pt x="4989" y="7683"/>
                    </a:lnTo>
                    <a:lnTo>
                      <a:pt x="5200" y="8030"/>
                    </a:lnTo>
                    <a:lnTo>
                      <a:pt x="5421" y="8409"/>
                    </a:lnTo>
                    <a:lnTo>
                      <a:pt x="5631" y="8788"/>
                    </a:lnTo>
                    <a:lnTo>
                      <a:pt x="5842" y="9188"/>
                    </a:lnTo>
                    <a:lnTo>
                      <a:pt x="6052" y="9598"/>
                    </a:lnTo>
                    <a:lnTo>
                      <a:pt x="6252" y="10019"/>
                    </a:lnTo>
                    <a:lnTo>
                      <a:pt x="6463" y="10461"/>
                    </a:lnTo>
                    <a:lnTo>
                      <a:pt x="6663" y="10903"/>
                    </a:lnTo>
                    <a:lnTo>
                      <a:pt x="6862" y="11366"/>
                    </a:lnTo>
                    <a:lnTo>
                      <a:pt x="7052" y="11840"/>
                    </a:lnTo>
                    <a:lnTo>
                      <a:pt x="7441" y="12808"/>
                    </a:lnTo>
                    <a:lnTo>
                      <a:pt x="7820" y="13808"/>
                    </a:lnTo>
                    <a:lnTo>
                      <a:pt x="8199" y="14850"/>
                    </a:lnTo>
                    <a:lnTo>
                      <a:pt x="8567" y="15923"/>
                    </a:lnTo>
                    <a:lnTo>
                      <a:pt x="10104" y="20449"/>
                    </a:lnTo>
                    <a:lnTo>
                      <a:pt x="10525" y="21628"/>
                    </a:lnTo>
                    <a:lnTo>
                      <a:pt x="10746" y="22228"/>
                    </a:lnTo>
                    <a:lnTo>
                      <a:pt x="10967" y="22827"/>
                    </a:lnTo>
                    <a:lnTo>
                      <a:pt x="11209" y="23438"/>
                    </a:lnTo>
                    <a:lnTo>
                      <a:pt x="11462" y="24048"/>
                    </a:lnTo>
                    <a:lnTo>
                      <a:pt x="11735" y="24669"/>
                    </a:lnTo>
                    <a:lnTo>
                      <a:pt x="12019" y="25301"/>
                    </a:lnTo>
                    <a:lnTo>
                      <a:pt x="12335" y="25953"/>
                    </a:lnTo>
                    <a:lnTo>
                      <a:pt x="12514" y="26279"/>
                    </a:lnTo>
                    <a:lnTo>
                      <a:pt x="12693" y="26616"/>
                    </a:lnTo>
                    <a:lnTo>
                      <a:pt x="12893" y="26964"/>
                    </a:lnTo>
                    <a:lnTo>
                      <a:pt x="13103" y="27311"/>
                    </a:lnTo>
                    <a:lnTo>
                      <a:pt x="13345" y="27679"/>
                    </a:lnTo>
                    <a:lnTo>
                      <a:pt x="13609" y="28058"/>
                    </a:lnTo>
                    <a:lnTo>
                      <a:pt x="13756" y="28247"/>
                    </a:lnTo>
                    <a:lnTo>
                      <a:pt x="13914" y="28458"/>
                    </a:lnTo>
                    <a:lnTo>
                      <a:pt x="14093" y="28668"/>
                    </a:lnTo>
                    <a:lnTo>
                      <a:pt x="14282" y="28879"/>
                    </a:lnTo>
                    <a:lnTo>
                      <a:pt x="14503" y="29110"/>
                    </a:lnTo>
                    <a:lnTo>
                      <a:pt x="14745" y="29331"/>
                    </a:lnTo>
                    <a:lnTo>
                      <a:pt x="15029" y="29584"/>
                    </a:lnTo>
                    <a:lnTo>
                      <a:pt x="15187" y="29710"/>
                    </a:lnTo>
                    <a:lnTo>
                      <a:pt x="15440" y="29889"/>
                    </a:lnTo>
                    <a:lnTo>
                      <a:pt x="15703" y="30047"/>
                    </a:lnTo>
                    <a:lnTo>
                      <a:pt x="15903" y="30173"/>
                    </a:lnTo>
                    <a:lnTo>
                      <a:pt x="16040" y="30247"/>
                    </a:lnTo>
                    <a:lnTo>
                      <a:pt x="16061" y="30258"/>
                    </a:lnTo>
                    <a:lnTo>
                      <a:pt x="16334" y="30384"/>
                    </a:lnTo>
                    <a:lnTo>
                      <a:pt x="16461" y="30447"/>
                    </a:lnTo>
                    <a:lnTo>
                      <a:pt x="16734" y="30552"/>
                    </a:lnTo>
                    <a:lnTo>
                      <a:pt x="16997" y="30636"/>
                    </a:lnTo>
                    <a:lnTo>
                      <a:pt x="17239" y="30710"/>
                    </a:lnTo>
                    <a:lnTo>
                      <a:pt x="17492" y="30763"/>
                    </a:lnTo>
                    <a:lnTo>
                      <a:pt x="17724" y="30815"/>
                    </a:lnTo>
                    <a:lnTo>
                      <a:pt x="17945" y="30847"/>
                    </a:lnTo>
                    <a:lnTo>
                      <a:pt x="18155" y="30879"/>
                    </a:lnTo>
                    <a:lnTo>
                      <a:pt x="18366" y="30900"/>
                    </a:lnTo>
                    <a:lnTo>
                      <a:pt x="18566" y="30910"/>
                    </a:lnTo>
                    <a:lnTo>
                      <a:pt x="18934" y="30921"/>
                    </a:lnTo>
                    <a:lnTo>
                      <a:pt x="19281" y="30910"/>
                    </a:lnTo>
                    <a:lnTo>
                      <a:pt x="19597" y="30889"/>
                    </a:lnTo>
                    <a:lnTo>
                      <a:pt x="19902" y="30858"/>
                    </a:lnTo>
                    <a:lnTo>
                      <a:pt x="20186" y="30826"/>
                    </a:lnTo>
                    <a:lnTo>
                      <a:pt x="20449" y="30784"/>
                    </a:lnTo>
                    <a:lnTo>
                      <a:pt x="20702" y="30731"/>
                    </a:lnTo>
                    <a:lnTo>
                      <a:pt x="21186" y="30626"/>
                    </a:lnTo>
                    <a:lnTo>
                      <a:pt x="21628" y="30510"/>
                    </a:lnTo>
                    <a:lnTo>
                      <a:pt x="22039" y="30394"/>
                    </a:lnTo>
                    <a:lnTo>
                      <a:pt x="22438" y="30258"/>
                    </a:lnTo>
                    <a:lnTo>
                      <a:pt x="22817" y="30131"/>
                    </a:lnTo>
                    <a:lnTo>
                      <a:pt x="23175" y="29995"/>
                    </a:lnTo>
                    <a:lnTo>
                      <a:pt x="23522" y="29847"/>
                    </a:lnTo>
                    <a:lnTo>
                      <a:pt x="24196" y="29563"/>
                    </a:lnTo>
                    <a:lnTo>
                      <a:pt x="24828" y="29279"/>
                    </a:lnTo>
                    <a:lnTo>
                      <a:pt x="25438" y="28984"/>
                    </a:lnTo>
                    <a:lnTo>
                      <a:pt x="26027" y="28689"/>
                    </a:lnTo>
                    <a:lnTo>
                      <a:pt x="26596" y="28384"/>
                    </a:lnTo>
                    <a:lnTo>
                      <a:pt x="27153" y="28079"/>
                    </a:lnTo>
                    <a:lnTo>
                      <a:pt x="27690" y="27774"/>
                    </a:lnTo>
                    <a:lnTo>
                      <a:pt x="28216" y="27469"/>
                    </a:lnTo>
                    <a:lnTo>
                      <a:pt x="28722" y="27163"/>
                    </a:lnTo>
                    <a:lnTo>
                      <a:pt x="29711" y="26553"/>
                    </a:lnTo>
                    <a:lnTo>
                      <a:pt x="30658" y="25953"/>
                    </a:lnTo>
                    <a:lnTo>
                      <a:pt x="31553" y="25364"/>
                    </a:lnTo>
                    <a:lnTo>
                      <a:pt x="32416" y="24774"/>
                    </a:lnTo>
                    <a:lnTo>
                      <a:pt x="33226" y="24206"/>
                    </a:lnTo>
                    <a:lnTo>
                      <a:pt x="34005" y="23659"/>
                    </a:lnTo>
                    <a:lnTo>
                      <a:pt x="34741" y="23122"/>
                    </a:lnTo>
                    <a:lnTo>
                      <a:pt x="35425" y="22606"/>
                    </a:lnTo>
                    <a:lnTo>
                      <a:pt x="36067" y="22122"/>
                    </a:lnTo>
                    <a:lnTo>
                      <a:pt x="37225" y="21217"/>
                    </a:lnTo>
                    <a:lnTo>
                      <a:pt x="38204" y="20449"/>
                    </a:lnTo>
                    <a:lnTo>
                      <a:pt x="38625" y="20123"/>
                    </a:lnTo>
                    <a:lnTo>
                      <a:pt x="38993" y="19817"/>
                    </a:lnTo>
                    <a:lnTo>
                      <a:pt x="39562" y="19344"/>
                    </a:lnTo>
                    <a:lnTo>
                      <a:pt x="40056" y="18923"/>
                    </a:lnTo>
                    <a:lnTo>
                      <a:pt x="40235" y="18755"/>
                    </a:lnTo>
                    <a:lnTo>
                      <a:pt x="40414" y="18586"/>
                    </a:lnTo>
                    <a:lnTo>
                      <a:pt x="40572" y="18407"/>
                    </a:lnTo>
                    <a:lnTo>
                      <a:pt x="40730" y="18218"/>
                    </a:lnTo>
                    <a:lnTo>
                      <a:pt x="40867" y="18028"/>
                    </a:lnTo>
                    <a:lnTo>
                      <a:pt x="41003" y="17839"/>
                    </a:lnTo>
                    <a:lnTo>
                      <a:pt x="41119" y="17628"/>
                    </a:lnTo>
                    <a:lnTo>
                      <a:pt x="41235" y="17428"/>
                    </a:lnTo>
                    <a:lnTo>
                      <a:pt x="41330" y="17218"/>
                    </a:lnTo>
                    <a:lnTo>
                      <a:pt x="41424" y="16997"/>
                    </a:lnTo>
                    <a:lnTo>
                      <a:pt x="41509" y="16786"/>
                    </a:lnTo>
                    <a:lnTo>
                      <a:pt x="41572" y="16565"/>
                    </a:lnTo>
                    <a:lnTo>
                      <a:pt x="41635" y="16334"/>
                    </a:lnTo>
                    <a:lnTo>
                      <a:pt x="41677" y="16113"/>
                    </a:lnTo>
                    <a:lnTo>
                      <a:pt x="41709" y="15881"/>
                    </a:lnTo>
                    <a:lnTo>
                      <a:pt x="41740" y="15650"/>
                    </a:lnTo>
                    <a:lnTo>
                      <a:pt x="41751" y="15429"/>
                    </a:lnTo>
                    <a:lnTo>
                      <a:pt x="41761" y="15197"/>
                    </a:lnTo>
                    <a:lnTo>
                      <a:pt x="41751" y="14966"/>
                    </a:lnTo>
                    <a:lnTo>
                      <a:pt x="41730" y="14734"/>
                    </a:lnTo>
                    <a:lnTo>
                      <a:pt x="41698" y="14503"/>
                    </a:lnTo>
                    <a:lnTo>
                      <a:pt x="41656" y="14271"/>
                    </a:lnTo>
                    <a:lnTo>
                      <a:pt x="41603" y="14050"/>
                    </a:lnTo>
                    <a:lnTo>
                      <a:pt x="41551" y="13819"/>
                    </a:lnTo>
                    <a:lnTo>
                      <a:pt x="41466" y="13598"/>
                    </a:lnTo>
                    <a:lnTo>
                      <a:pt x="41382" y="13377"/>
                    </a:lnTo>
                    <a:lnTo>
                      <a:pt x="41288" y="13166"/>
                    </a:lnTo>
                    <a:lnTo>
                      <a:pt x="41182" y="12956"/>
                    </a:lnTo>
                    <a:lnTo>
                      <a:pt x="41067" y="12745"/>
                    </a:lnTo>
                    <a:lnTo>
                      <a:pt x="40930" y="12535"/>
                    </a:lnTo>
                    <a:lnTo>
                      <a:pt x="40793" y="12335"/>
                    </a:lnTo>
                    <a:lnTo>
                      <a:pt x="40635" y="12145"/>
                    </a:lnTo>
                    <a:lnTo>
                      <a:pt x="40477" y="11956"/>
                    </a:lnTo>
                    <a:lnTo>
                      <a:pt x="40298" y="11777"/>
                    </a:lnTo>
                    <a:lnTo>
                      <a:pt x="40119" y="11619"/>
                    </a:lnTo>
                    <a:lnTo>
                      <a:pt x="39940" y="11461"/>
                    </a:lnTo>
                    <a:lnTo>
                      <a:pt x="39751" y="11314"/>
                    </a:lnTo>
                    <a:lnTo>
                      <a:pt x="39551" y="11177"/>
                    </a:lnTo>
                    <a:lnTo>
                      <a:pt x="39351" y="11061"/>
                    </a:lnTo>
                    <a:lnTo>
                      <a:pt x="39141" y="10945"/>
                    </a:lnTo>
                    <a:lnTo>
                      <a:pt x="38930" y="10840"/>
                    </a:lnTo>
                    <a:lnTo>
                      <a:pt x="38709" y="10746"/>
                    </a:lnTo>
                    <a:lnTo>
                      <a:pt x="38499" y="10672"/>
                    </a:lnTo>
                    <a:lnTo>
                      <a:pt x="38278" y="10598"/>
                    </a:lnTo>
                    <a:lnTo>
                      <a:pt x="38046" y="10535"/>
                    </a:lnTo>
                    <a:lnTo>
                      <a:pt x="37825" y="10493"/>
                    </a:lnTo>
                    <a:lnTo>
                      <a:pt x="37594" y="10451"/>
                    </a:lnTo>
                    <a:lnTo>
                      <a:pt x="37362" y="10430"/>
                    </a:lnTo>
                    <a:lnTo>
                      <a:pt x="37130" y="10409"/>
                    </a:lnTo>
                    <a:lnTo>
                      <a:pt x="36899" y="10409"/>
                    </a:lnTo>
                    <a:lnTo>
                      <a:pt x="36667" y="10419"/>
                    </a:lnTo>
                    <a:lnTo>
                      <a:pt x="36436" y="10430"/>
                    </a:lnTo>
                    <a:lnTo>
                      <a:pt x="36204" y="10461"/>
                    </a:lnTo>
                    <a:lnTo>
                      <a:pt x="35973" y="10503"/>
                    </a:lnTo>
                    <a:lnTo>
                      <a:pt x="35741" y="10556"/>
                    </a:lnTo>
                    <a:lnTo>
                      <a:pt x="35520" y="10619"/>
                    </a:lnTo>
                    <a:lnTo>
                      <a:pt x="35299" y="10693"/>
                    </a:lnTo>
                    <a:lnTo>
                      <a:pt x="35078" y="10777"/>
                    </a:lnTo>
                    <a:lnTo>
                      <a:pt x="34857" y="10872"/>
                    </a:lnTo>
                    <a:lnTo>
                      <a:pt x="34647" y="10977"/>
                    </a:lnTo>
                    <a:lnTo>
                      <a:pt x="34436" y="11103"/>
                    </a:lnTo>
                    <a:lnTo>
                      <a:pt x="34226" y="11230"/>
                    </a:lnTo>
                    <a:lnTo>
                      <a:pt x="34026" y="11377"/>
                    </a:lnTo>
                    <a:lnTo>
                      <a:pt x="33836" y="11524"/>
                    </a:lnTo>
                    <a:lnTo>
                      <a:pt x="33773" y="11577"/>
                    </a:lnTo>
                    <a:lnTo>
                      <a:pt x="32100" y="12966"/>
                    </a:lnTo>
                    <a:lnTo>
                      <a:pt x="31216" y="13713"/>
                    </a:lnTo>
                    <a:lnTo>
                      <a:pt x="30153" y="14576"/>
                    </a:lnTo>
                    <a:lnTo>
                      <a:pt x="28943" y="15545"/>
                    </a:lnTo>
                    <a:lnTo>
                      <a:pt x="27595" y="16608"/>
                    </a:lnTo>
                    <a:lnTo>
                      <a:pt x="26880" y="17165"/>
                    </a:lnTo>
                    <a:lnTo>
                      <a:pt x="26133" y="17744"/>
                    </a:lnTo>
                    <a:lnTo>
                      <a:pt x="25354" y="18323"/>
                    </a:lnTo>
                    <a:lnTo>
                      <a:pt x="24554" y="18912"/>
                    </a:lnTo>
                    <a:lnTo>
                      <a:pt x="23744" y="19502"/>
                    </a:lnTo>
                    <a:lnTo>
                      <a:pt x="22902" y="20081"/>
                    </a:lnTo>
                    <a:lnTo>
                      <a:pt x="22049" y="20649"/>
                    </a:lnTo>
                    <a:lnTo>
                      <a:pt x="21197" y="21196"/>
                    </a:lnTo>
                    <a:lnTo>
                      <a:pt x="20776" y="21449"/>
                    </a:lnTo>
                    <a:lnTo>
                      <a:pt x="20355" y="21691"/>
                    </a:lnTo>
                    <a:lnTo>
                      <a:pt x="19944" y="21912"/>
                    </a:lnTo>
                    <a:lnTo>
                      <a:pt x="19555" y="22112"/>
                    </a:lnTo>
                    <a:lnTo>
                      <a:pt x="19361" y="22200"/>
                    </a:lnTo>
                    <a:lnTo>
                      <a:pt x="19361" y="22200"/>
                    </a:lnTo>
                    <a:lnTo>
                      <a:pt x="19229" y="22007"/>
                    </a:lnTo>
                    <a:lnTo>
                      <a:pt x="18934" y="21565"/>
                    </a:lnTo>
                    <a:lnTo>
                      <a:pt x="18639" y="21091"/>
                    </a:lnTo>
                    <a:lnTo>
                      <a:pt x="18345" y="20607"/>
                    </a:lnTo>
                    <a:lnTo>
                      <a:pt x="18050" y="20112"/>
                    </a:lnTo>
                    <a:lnTo>
                      <a:pt x="17755" y="19596"/>
                    </a:lnTo>
                    <a:lnTo>
                      <a:pt x="16555" y="17502"/>
                    </a:lnTo>
                    <a:lnTo>
                      <a:pt x="15934" y="16450"/>
                    </a:lnTo>
                    <a:lnTo>
                      <a:pt x="15314" y="15397"/>
                    </a:lnTo>
                    <a:lnTo>
                      <a:pt x="14072" y="13313"/>
                    </a:lnTo>
                    <a:lnTo>
                      <a:pt x="13440" y="12303"/>
                    </a:lnTo>
                    <a:lnTo>
                      <a:pt x="12819" y="11303"/>
                    </a:lnTo>
                    <a:lnTo>
                      <a:pt x="12188" y="10335"/>
                    </a:lnTo>
                    <a:lnTo>
                      <a:pt x="11546" y="9388"/>
                    </a:lnTo>
                    <a:lnTo>
                      <a:pt x="10914" y="8472"/>
                    </a:lnTo>
                    <a:lnTo>
                      <a:pt x="10293" y="7599"/>
                    </a:lnTo>
                    <a:lnTo>
                      <a:pt x="9662" y="6746"/>
                    </a:lnTo>
                    <a:lnTo>
                      <a:pt x="9346" y="6336"/>
                    </a:lnTo>
                    <a:lnTo>
                      <a:pt x="9041" y="5936"/>
                    </a:lnTo>
                    <a:lnTo>
                      <a:pt x="8725" y="5546"/>
                    </a:lnTo>
                    <a:lnTo>
                      <a:pt x="8420" y="5178"/>
                    </a:lnTo>
                    <a:lnTo>
                      <a:pt x="8104" y="4810"/>
                    </a:lnTo>
                    <a:lnTo>
                      <a:pt x="7789" y="4452"/>
                    </a:lnTo>
                    <a:lnTo>
                      <a:pt x="7483" y="4115"/>
                    </a:lnTo>
                    <a:lnTo>
                      <a:pt x="7178" y="3778"/>
                    </a:lnTo>
                    <a:lnTo>
                      <a:pt x="6894" y="3452"/>
                    </a:lnTo>
                    <a:lnTo>
                      <a:pt x="6620" y="3105"/>
                    </a:lnTo>
                    <a:lnTo>
                      <a:pt x="6115" y="2442"/>
                    </a:lnTo>
                    <a:lnTo>
                      <a:pt x="5863" y="2116"/>
                    </a:lnTo>
                    <a:lnTo>
                      <a:pt x="5610" y="1810"/>
                    </a:lnTo>
                    <a:lnTo>
                      <a:pt x="5347" y="1526"/>
                    </a:lnTo>
                    <a:lnTo>
                      <a:pt x="5073" y="1274"/>
                    </a:lnTo>
                    <a:lnTo>
                      <a:pt x="4800" y="1042"/>
                    </a:lnTo>
                    <a:lnTo>
                      <a:pt x="4663" y="926"/>
                    </a:lnTo>
                    <a:lnTo>
                      <a:pt x="4516" y="832"/>
                    </a:lnTo>
                    <a:lnTo>
                      <a:pt x="4242" y="653"/>
                    </a:lnTo>
                    <a:lnTo>
                      <a:pt x="3968" y="495"/>
                    </a:lnTo>
                    <a:lnTo>
                      <a:pt x="3695" y="369"/>
                    </a:lnTo>
                    <a:lnTo>
                      <a:pt x="3432" y="253"/>
                    </a:lnTo>
                    <a:lnTo>
                      <a:pt x="3179" y="169"/>
                    </a:lnTo>
                    <a:lnTo>
                      <a:pt x="2947" y="105"/>
                    </a:lnTo>
                    <a:lnTo>
                      <a:pt x="2726" y="63"/>
                    </a:lnTo>
                    <a:lnTo>
                      <a:pt x="2516" y="32"/>
                    </a:lnTo>
                    <a:lnTo>
                      <a:pt x="2337" y="11"/>
                    </a:lnTo>
                    <a:lnTo>
                      <a:pt x="2169" y="0"/>
                    </a:lnTo>
                    <a:close/>
                  </a:path>
                </a:pathLst>
              </a:custGeom>
              <a:solidFill>
                <a:srgbClr val="FFC0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1299699" y="2550266"/>
                <a:ext cx="622006" cy="292730"/>
              </a:xfrm>
              <a:custGeom>
                <a:avLst/>
                <a:gdLst/>
                <a:ahLst/>
                <a:cxnLst/>
                <a:rect l="l" t="t" r="r" b="b"/>
                <a:pathLst>
                  <a:path w="32763" h="15419" extrusionOk="0">
                    <a:moveTo>
                      <a:pt x="14334" y="0"/>
                    </a:moveTo>
                    <a:lnTo>
                      <a:pt x="14324" y="84"/>
                    </a:lnTo>
                    <a:lnTo>
                      <a:pt x="14313" y="326"/>
                    </a:lnTo>
                    <a:lnTo>
                      <a:pt x="14271" y="705"/>
                    </a:lnTo>
                    <a:lnTo>
                      <a:pt x="14187" y="1189"/>
                    </a:lnTo>
                    <a:lnTo>
                      <a:pt x="14134" y="1474"/>
                    </a:lnTo>
                    <a:lnTo>
                      <a:pt x="14071" y="1768"/>
                    </a:lnTo>
                    <a:lnTo>
                      <a:pt x="13987" y="2084"/>
                    </a:lnTo>
                    <a:lnTo>
                      <a:pt x="13892" y="2410"/>
                    </a:lnTo>
                    <a:lnTo>
                      <a:pt x="13776" y="2758"/>
                    </a:lnTo>
                    <a:lnTo>
                      <a:pt x="13650" y="3105"/>
                    </a:lnTo>
                    <a:lnTo>
                      <a:pt x="13503" y="3463"/>
                    </a:lnTo>
                    <a:lnTo>
                      <a:pt x="13334" y="3821"/>
                    </a:lnTo>
                    <a:lnTo>
                      <a:pt x="13145" y="4189"/>
                    </a:lnTo>
                    <a:lnTo>
                      <a:pt x="12934" y="4547"/>
                    </a:lnTo>
                    <a:lnTo>
                      <a:pt x="12703" y="4894"/>
                    </a:lnTo>
                    <a:lnTo>
                      <a:pt x="12577" y="5073"/>
                    </a:lnTo>
                    <a:lnTo>
                      <a:pt x="12450" y="5241"/>
                    </a:lnTo>
                    <a:lnTo>
                      <a:pt x="12314" y="5410"/>
                    </a:lnTo>
                    <a:lnTo>
                      <a:pt x="12166" y="5578"/>
                    </a:lnTo>
                    <a:lnTo>
                      <a:pt x="12008" y="5746"/>
                    </a:lnTo>
                    <a:lnTo>
                      <a:pt x="11850" y="5904"/>
                    </a:lnTo>
                    <a:lnTo>
                      <a:pt x="11682" y="6062"/>
                    </a:lnTo>
                    <a:lnTo>
                      <a:pt x="11514" y="6210"/>
                    </a:lnTo>
                    <a:lnTo>
                      <a:pt x="11335" y="6357"/>
                    </a:lnTo>
                    <a:lnTo>
                      <a:pt x="11145" y="6494"/>
                    </a:lnTo>
                    <a:lnTo>
                      <a:pt x="10945" y="6631"/>
                    </a:lnTo>
                    <a:lnTo>
                      <a:pt x="10745" y="6767"/>
                    </a:lnTo>
                    <a:lnTo>
                      <a:pt x="10535" y="6894"/>
                    </a:lnTo>
                    <a:lnTo>
                      <a:pt x="10314" y="7009"/>
                    </a:lnTo>
                    <a:lnTo>
                      <a:pt x="10082" y="7125"/>
                    </a:lnTo>
                    <a:lnTo>
                      <a:pt x="9851" y="7220"/>
                    </a:lnTo>
                    <a:lnTo>
                      <a:pt x="9598" y="7325"/>
                    </a:lnTo>
                    <a:lnTo>
                      <a:pt x="9346" y="7409"/>
                    </a:lnTo>
                    <a:lnTo>
                      <a:pt x="9083" y="7494"/>
                    </a:lnTo>
                    <a:lnTo>
                      <a:pt x="8809" y="7567"/>
                    </a:lnTo>
                    <a:lnTo>
                      <a:pt x="8535" y="7630"/>
                    </a:lnTo>
                    <a:lnTo>
                      <a:pt x="8241" y="7683"/>
                    </a:lnTo>
                    <a:lnTo>
                      <a:pt x="7946" y="7736"/>
                    </a:lnTo>
                    <a:lnTo>
                      <a:pt x="7630" y="7767"/>
                    </a:lnTo>
                    <a:lnTo>
                      <a:pt x="7314" y="7799"/>
                    </a:lnTo>
                    <a:lnTo>
                      <a:pt x="6978" y="7809"/>
                    </a:lnTo>
                    <a:lnTo>
                      <a:pt x="6872" y="7820"/>
                    </a:lnTo>
                    <a:lnTo>
                      <a:pt x="6757" y="7841"/>
                    </a:lnTo>
                    <a:lnTo>
                      <a:pt x="6641" y="7862"/>
                    </a:lnTo>
                    <a:lnTo>
                      <a:pt x="6525" y="7904"/>
                    </a:lnTo>
                    <a:lnTo>
                      <a:pt x="6399" y="7957"/>
                    </a:lnTo>
                    <a:lnTo>
                      <a:pt x="6273" y="8009"/>
                    </a:lnTo>
                    <a:lnTo>
                      <a:pt x="6146" y="8083"/>
                    </a:lnTo>
                    <a:lnTo>
                      <a:pt x="6020" y="8157"/>
                    </a:lnTo>
                    <a:lnTo>
                      <a:pt x="5746" y="8335"/>
                    </a:lnTo>
                    <a:lnTo>
                      <a:pt x="5473" y="8535"/>
                    </a:lnTo>
                    <a:lnTo>
                      <a:pt x="5199" y="8767"/>
                    </a:lnTo>
                    <a:lnTo>
                      <a:pt x="4915" y="9030"/>
                    </a:lnTo>
                    <a:lnTo>
                      <a:pt x="4620" y="9304"/>
                    </a:lnTo>
                    <a:lnTo>
                      <a:pt x="4336" y="9609"/>
                    </a:lnTo>
                    <a:lnTo>
                      <a:pt x="4041" y="9925"/>
                    </a:lnTo>
                    <a:lnTo>
                      <a:pt x="3747" y="10251"/>
                    </a:lnTo>
                    <a:lnTo>
                      <a:pt x="3463" y="10588"/>
                    </a:lnTo>
                    <a:lnTo>
                      <a:pt x="3178" y="10935"/>
                    </a:lnTo>
                    <a:lnTo>
                      <a:pt x="2621" y="11640"/>
                    </a:lnTo>
                    <a:lnTo>
                      <a:pt x="2094" y="12345"/>
                    </a:lnTo>
                    <a:lnTo>
                      <a:pt x="1600" y="13029"/>
                    </a:lnTo>
                    <a:lnTo>
                      <a:pt x="1147" y="13671"/>
                    </a:lnTo>
                    <a:lnTo>
                      <a:pt x="768" y="14240"/>
                    </a:lnTo>
                    <a:lnTo>
                      <a:pt x="200" y="15103"/>
                    </a:lnTo>
                    <a:lnTo>
                      <a:pt x="0" y="15418"/>
                    </a:lnTo>
                    <a:lnTo>
                      <a:pt x="32762" y="15418"/>
                    </a:lnTo>
                    <a:lnTo>
                      <a:pt x="32668" y="15092"/>
                    </a:lnTo>
                    <a:lnTo>
                      <a:pt x="32415" y="14240"/>
                    </a:lnTo>
                    <a:lnTo>
                      <a:pt x="32026" y="13019"/>
                    </a:lnTo>
                    <a:lnTo>
                      <a:pt x="31805" y="12335"/>
                    </a:lnTo>
                    <a:lnTo>
                      <a:pt x="31552" y="11630"/>
                    </a:lnTo>
                    <a:lnTo>
                      <a:pt x="31299" y="10924"/>
                    </a:lnTo>
                    <a:lnTo>
                      <a:pt x="31036" y="10230"/>
                    </a:lnTo>
                    <a:lnTo>
                      <a:pt x="30763" y="9588"/>
                    </a:lnTo>
                    <a:lnTo>
                      <a:pt x="30636" y="9293"/>
                    </a:lnTo>
                    <a:lnTo>
                      <a:pt x="30500" y="9009"/>
                    </a:lnTo>
                    <a:lnTo>
                      <a:pt x="30363" y="8756"/>
                    </a:lnTo>
                    <a:lnTo>
                      <a:pt x="30236" y="8525"/>
                    </a:lnTo>
                    <a:lnTo>
                      <a:pt x="30110" y="8325"/>
                    </a:lnTo>
                    <a:lnTo>
                      <a:pt x="29994" y="8146"/>
                    </a:lnTo>
                    <a:lnTo>
                      <a:pt x="29868" y="8009"/>
                    </a:lnTo>
                    <a:lnTo>
                      <a:pt x="29752" y="7904"/>
                    </a:lnTo>
                    <a:lnTo>
                      <a:pt x="29700" y="7862"/>
                    </a:lnTo>
                    <a:lnTo>
                      <a:pt x="29647" y="7830"/>
                    </a:lnTo>
                    <a:lnTo>
                      <a:pt x="29594" y="7820"/>
                    </a:lnTo>
                    <a:lnTo>
                      <a:pt x="29542" y="7809"/>
                    </a:lnTo>
                    <a:lnTo>
                      <a:pt x="29216" y="7799"/>
                    </a:lnTo>
                    <a:lnTo>
                      <a:pt x="28900" y="7778"/>
                    </a:lnTo>
                    <a:lnTo>
                      <a:pt x="28595" y="7746"/>
                    </a:lnTo>
                    <a:lnTo>
                      <a:pt x="28289" y="7704"/>
                    </a:lnTo>
                    <a:lnTo>
                      <a:pt x="28005" y="7662"/>
                    </a:lnTo>
                    <a:lnTo>
                      <a:pt x="27732" y="7609"/>
                    </a:lnTo>
                    <a:lnTo>
                      <a:pt x="27469" y="7546"/>
                    </a:lnTo>
                    <a:lnTo>
                      <a:pt x="27216" y="7472"/>
                    </a:lnTo>
                    <a:lnTo>
                      <a:pt x="26963" y="7399"/>
                    </a:lnTo>
                    <a:lnTo>
                      <a:pt x="26732" y="7325"/>
                    </a:lnTo>
                    <a:lnTo>
                      <a:pt x="26511" y="7241"/>
                    </a:lnTo>
                    <a:lnTo>
                      <a:pt x="26290" y="7146"/>
                    </a:lnTo>
                    <a:lnTo>
                      <a:pt x="26079" y="7052"/>
                    </a:lnTo>
                    <a:lnTo>
                      <a:pt x="25879" y="6957"/>
                    </a:lnTo>
                    <a:lnTo>
                      <a:pt x="25690" y="6841"/>
                    </a:lnTo>
                    <a:lnTo>
                      <a:pt x="25511" y="6736"/>
                    </a:lnTo>
                    <a:lnTo>
                      <a:pt x="25343" y="6620"/>
                    </a:lnTo>
                    <a:lnTo>
                      <a:pt x="25174" y="6504"/>
                    </a:lnTo>
                    <a:lnTo>
                      <a:pt x="25016" y="6378"/>
                    </a:lnTo>
                    <a:lnTo>
                      <a:pt x="24869" y="6252"/>
                    </a:lnTo>
                    <a:lnTo>
                      <a:pt x="24732" y="6125"/>
                    </a:lnTo>
                    <a:lnTo>
                      <a:pt x="24595" y="5999"/>
                    </a:lnTo>
                    <a:lnTo>
                      <a:pt x="24469" y="5862"/>
                    </a:lnTo>
                    <a:lnTo>
                      <a:pt x="24343" y="5725"/>
                    </a:lnTo>
                    <a:lnTo>
                      <a:pt x="24238" y="5589"/>
                    </a:lnTo>
                    <a:lnTo>
                      <a:pt x="24122" y="5441"/>
                    </a:lnTo>
                    <a:lnTo>
                      <a:pt x="23932" y="5157"/>
                    </a:lnTo>
                    <a:lnTo>
                      <a:pt x="23764" y="4873"/>
                    </a:lnTo>
                    <a:lnTo>
                      <a:pt x="23617" y="4578"/>
                    </a:lnTo>
                    <a:lnTo>
                      <a:pt x="23490" y="4294"/>
                    </a:lnTo>
                    <a:lnTo>
                      <a:pt x="23375" y="4010"/>
                    </a:lnTo>
                    <a:lnTo>
                      <a:pt x="23290" y="3726"/>
                    </a:lnTo>
                    <a:lnTo>
                      <a:pt x="23217" y="3452"/>
                    </a:lnTo>
                    <a:lnTo>
                      <a:pt x="23154" y="3189"/>
                    </a:lnTo>
                    <a:lnTo>
                      <a:pt x="23111" y="2936"/>
                    </a:lnTo>
                    <a:lnTo>
                      <a:pt x="23080" y="2694"/>
                    </a:lnTo>
                    <a:lnTo>
                      <a:pt x="23048" y="2473"/>
                    </a:lnTo>
                    <a:lnTo>
                      <a:pt x="23038" y="2263"/>
                    </a:lnTo>
                    <a:lnTo>
                      <a:pt x="23027" y="2084"/>
                    </a:lnTo>
                    <a:lnTo>
                      <a:pt x="23027" y="1779"/>
                    </a:lnTo>
                    <a:lnTo>
                      <a:pt x="23038" y="1589"/>
                    </a:lnTo>
                    <a:lnTo>
                      <a:pt x="23038" y="1516"/>
                    </a:lnTo>
                    <a:lnTo>
                      <a:pt x="18260" y="1368"/>
                    </a:lnTo>
                    <a:lnTo>
                      <a:pt x="14334" y="0"/>
                    </a:lnTo>
                    <a:close/>
                  </a:path>
                </a:pathLst>
              </a:custGeom>
              <a:solidFill>
                <a:srgbClr val="FFC0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365237" y="2691118"/>
                <a:ext cx="597230" cy="730904"/>
              </a:xfrm>
              <a:custGeom>
                <a:avLst/>
                <a:gdLst/>
                <a:ahLst/>
                <a:cxnLst/>
                <a:rect l="l" t="t" r="r" b="b"/>
                <a:pathLst>
                  <a:path w="31458" h="38499" extrusionOk="0">
                    <a:moveTo>
                      <a:pt x="24459" y="1"/>
                    </a:moveTo>
                    <a:lnTo>
                      <a:pt x="24216" y="11"/>
                    </a:lnTo>
                    <a:lnTo>
                      <a:pt x="24048" y="32"/>
                    </a:lnTo>
                    <a:lnTo>
                      <a:pt x="23901" y="43"/>
                    </a:lnTo>
                    <a:lnTo>
                      <a:pt x="23869" y="117"/>
                    </a:lnTo>
                    <a:lnTo>
                      <a:pt x="23796" y="306"/>
                    </a:lnTo>
                    <a:lnTo>
                      <a:pt x="23669" y="590"/>
                    </a:lnTo>
                    <a:lnTo>
                      <a:pt x="23469" y="969"/>
                    </a:lnTo>
                    <a:lnTo>
                      <a:pt x="23353" y="1190"/>
                    </a:lnTo>
                    <a:lnTo>
                      <a:pt x="23217" y="1422"/>
                    </a:lnTo>
                    <a:lnTo>
                      <a:pt x="23059" y="1664"/>
                    </a:lnTo>
                    <a:lnTo>
                      <a:pt x="22890" y="1916"/>
                    </a:lnTo>
                    <a:lnTo>
                      <a:pt x="22690" y="2190"/>
                    </a:lnTo>
                    <a:lnTo>
                      <a:pt x="22480" y="2453"/>
                    </a:lnTo>
                    <a:lnTo>
                      <a:pt x="22248" y="2737"/>
                    </a:lnTo>
                    <a:lnTo>
                      <a:pt x="21996" y="3011"/>
                    </a:lnTo>
                    <a:lnTo>
                      <a:pt x="21722" y="3295"/>
                    </a:lnTo>
                    <a:lnTo>
                      <a:pt x="21417" y="3569"/>
                    </a:lnTo>
                    <a:lnTo>
                      <a:pt x="21101" y="3842"/>
                    </a:lnTo>
                    <a:lnTo>
                      <a:pt x="20754" y="4105"/>
                    </a:lnTo>
                    <a:lnTo>
                      <a:pt x="20386" y="4368"/>
                    </a:lnTo>
                    <a:lnTo>
                      <a:pt x="19996" y="4611"/>
                    </a:lnTo>
                    <a:lnTo>
                      <a:pt x="19575" y="4853"/>
                    </a:lnTo>
                    <a:lnTo>
                      <a:pt x="19365" y="4958"/>
                    </a:lnTo>
                    <a:lnTo>
                      <a:pt x="19133" y="5074"/>
                    </a:lnTo>
                    <a:lnTo>
                      <a:pt x="18902" y="5179"/>
                    </a:lnTo>
                    <a:lnTo>
                      <a:pt x="18670" y="5274"/>
                    </a:lnTo>
                    <a:lnTo>
                      <a:pt x="18418" y="5368"/>
                    </a:lnTo>
                    <a:lnTo>
                      <a:pt x="18165" y="5463"/>
                    </a:lnTo>
                    <a:lnTo>
                      <a:pt x="17912" y="5547"/>
                    </a:lnTo>
                    <a:lnTo>
                      <a:pt x="17649" y="5621"/>
                    </a:lnTo>
                    <a:lnTo>
                      <a:pt x="17376" y="5695"/>
                    </a:lnTo>
                    <a:lnTo>
                      <a:pt x="17092" y="5758"/>
                    </a:lnTo>
                    <a:lnTo>
                      <a:pt x="16807" y="5821"/>
                    </a:lnTo>
                    <a:lnTo>
                      <a:pt x="16513" y="5873"/>
                    </a:lnTo>
                    <a:lnTo>
                      <a:pt x="16207" y="5926"/>
                    </a:lnTo>
                    <a:lnTo>
                      <a:pt x="15902" y="5968"/>
                    </a:lnTo>
                    <a:lnTo>
                      <a:pt x="15587" y="6000"/>
                    </a:lnTo>
                    <a:lnTo>
                      <a:pt x="15260" y="6021"/>
                    </a:lnTo>
                    <a:lnTo>
                      <a:pt x="14924" y="6042"/>
                    </a:lnTo>
                    <a:lnTo>
                      <a:pt x="14587" y="6052"/>
                    </a:lnTo>
                    <a:lnTo>
                      <a:pt x="14250" y="6042"/>
                    </a:lnTo>
                    <a:lnTo>
                      <a:pt x="13913" y="6021"/>
                    </a:lnTo>
                    <a:lnTo>
                      <a:pt x="13587" y="6000"/>
                    </a:lnTo>
                    <a:lnTo>
                      <a:pt x="13271" y="5968"/>
                    </a:lnTo>
                    <a:lnTo>
                      <a:pt x="12966" y="5926"/>
                    </a:lnTo>
                    <a:lnTo>
                      <a:pt x="12661" y="5884"/>
                    </a:lnTo>
                    <a:lnTo>
                      <a:pt x="12366" y="5831"/>
                    </a:lnTo>
                    <a:lnTo>
                      <a:pt x="12082" y="5768"/>
                    </a:lnTo>
                    <a:lnTo>
                      <a:pt x="11798" y="5705"/>
                    </a:lnTo>
                    <a:lnTo>
                      <a:pt x="11524" y="5642"/>
                    </a:lnTo>
                    <a:lnTo>
                      <a:pt x="11261" y="5558"/>
                    </a:lnTo>
                    <a:lnTo>
                      <a:pt x="10998" y="5484"/>
                    </a:lnTo>
                    <a:lnTo>
                      <a:pt x="10745" y="5400"/>
                    </a:lnTo>
                    <a:lnTo>
                      <a:pt x="10503" y="5305"/>
                    </a:lnTo>
                    <a:lnTo>
                      <a:pt x="10261" y="5210"/>
                    </a:lnTo>
                    <a:lnTo>
                      <a:pt x="10030" y="5105"/>
                    </a:lnTo>
                    <a:lnTo>
                      <a:pt x="9588" y="4895"/>
                    </a:lnTo>
                    <a:lnTo>
                      <a:pt x="9167" y="4674"/>
                    </a:lnTo>
                    <a:lnTo>
                      <a:pt x="8777" y="4432"/>
                    </a:lnTo>
                    <a:lnTo>
                      <a:pt x="8409" y="4190"/>
                    </a:lnTo>
                    <a:lnTo>
                      <a:pt x="8062" y="3926"/>
                    </a:lnTo>
                    <a:lnTo>
                      <a:pt x="7735" y="3663"/>
                    </a:lnTo>
                    <a:lnTo>
                      <a:pt x="7441" y="3400"/>
                    </a:lnTo>
                    <a:lnTo>
                      <a:pt x="7167" y="3137"/>
                    </a:lnTo>
                    <a:lnTo>
                      <a:pt x="6904" y="2863"/>
                    </a:lnTo>
                    <a:lnTo>
                      <a:pt x="6672" y="2600"/>
                    </a:lnTo>
                    <a:lnTo>
                      <a:pt x="6462" y="2348"/>
                    </a:lnTo>
                    <a:lnTo>
                      <a:pt x="6262" y="2085"/>
                    </a:lnTo>
                    <a:lnTo>
                      <a:pt x="6083" y="1843"/>
                    </a:lnTo>
                    <a:lnTo>
                      <a:pt x="5925" y="1611"/>
                    </a:lnTo>
                    <a:lnTo>
                      <a:pt x="5788" y="1390"/>
                    </a:lnTo>
                    <a:lnTo>
                      <a:pt x="5673" y="1180"/>
                    </a:lnTo>
                    <a:lnTo>
                      <a:pt x="5473" y="811"/>
                    </a:lnTo>
                    <a:lnTo>
                      <a:pt x="5336" y="538"/>
                    </a:lnTo>
                    <a:lnTo>
                      <a:pt x="5262" y="359"/>
                    </a:lnTo>
                    <a:lnTo>
                      <a:pt x="5241" y="296"/>
                    </a:lnTo>
                    <a:lnTo>
                      <a:pt x="5104" y="296"/>
                    </a:lnTo>
                    <a:lnTo>
                      <a:pt x="4747" y="317"/>
                    </a:lnTo>
                    <a:lnTo>
                      <a:pt x="4210" y="369"/>
                    </a:lnTo>
                    <a:lnTo>
                      <a:pt x="3884" y="401"/>
                    </a:lnTo>
                    <a:lnTo>
                      <a:pt x="3526" y="443"/>
                    </a:lnTo>
                    <a:lnTo>
                      <a:pt x="3147" y="506"/>
                    </a:lnTo>
                    <a:lnTo>
                      <a:pt x="2757" y="569"/>
                    </a:lnTo>
                    <a:lnTo>
                      <a:pt x="2357" y="653"/>
                    </a:lnTo>
                    <a:lnTo>
                      <a:pt x="1947" y="748"/>
                    </a:lnTo>
                    <a:lnTo>
                      <a:pt x="1547" y="864"/>
                    </a:lnTo>
                    <a:lnTo>
                      <a:pt x="1147" y="990"/>
                    </a:lnTo>
                    <a:lnTo>
                      <a:pt x="758" y="1137"/>
                    </a:lnTo>
                    <a:lnTo>
                      <a:pt x="579" y="1222"/>
                    </a:lnTo>
                    <a:lnTo>
                      <a:pt x="400" y="1306"/>
                    </a:lnTo>
                    <a:lnTo>
                      <a:pt x="505" y="1737"/>
                    </a:lnTo>
                    <a:lnTo>
                      <a:pt x="610" y="2148"/>
                    </a:lnTo>
                    <a:lnTo>
                      <a:pt x="716" y="2558"/>
                    </a:lnTo>
                    <a:lnTo>
                      <a:pt x="800" y="2969"/>
                    </a:lnTo>
                    <a:lnTo>
                      <a:pt x="958" y="3758"/>
                    </a:lnTo>
                    <a:lnTo>
                      <a:pt x="1084" y="4516"/>
                    </a:lnTo>
                    <a:lnTo>
                      <a:pt x="1179" y="5242"/>
                    </a:lnTo>
                    <a:lnTo>
                      <a:pt x="1252" y="5958"/>
                    </a:lnTo>
                    <a:lnTo>
                      <a:pt x="1295" y="6642"/>
                    </a:lnTo>
                    <a:lnTo>
                      <a:pt x="1326" y="7305"/>
                    </a:lnTo>
                    <a:lnTo>
                      <a:pt x="1326" y="7936"/>
                    </a:lnTo>
                    <a:lnTo>
                      <a:pt x="1316" y="8557"/>
                    </a:lnTo>
                    <a:lnTo>
                      <a:pt x="1284" y="9157"/>
                    </a:lnTo>
                    <a:lnTo>
                      <a:pt x="1242" y="9725"/>
                    </a:lnTo>
                    <a:lnTo>
                      <a:pt x="1179" y="10283"/>
                    </a:lnTo>
                    <a:lnTo>
                      <a:pt x="1116" y="10830"/>
                    </a:lnTo>
                    <a:lnTo>
                      <a:pt x="1031" y="11346"/>
                    </a:lnTo>
                    <a:lnTo>
                      <a:pt x="947" y="11862"/>
                    </a:lnTo>
                    <a:lnTo>
                      <a:pt x="853" y="12346"/>
                    </a:lnTo>
                    <a:lnTo>
                      <a:pt x="758" y="12830"/>
                    </a:lnTo>
                    <a:lnTo>
                      <a:pt x="568" y="13746"/>
                    </a:lnTo>
                    <a:lnTo>
                      <a:pt x="379" y="14609"/>
                    </a:lnTo>
                    <a:lnTo>
                      <a:pt x="221" y="15440"/>
                    </a:lnTo>
                    <a:lnTo>
                      <a:pt x="147" y="15840"/>
                    </a:lnTo>
                    <a:lnTo>
                      <a:pt x="95" y="16240"/>
                    </a:lnTo>
                    <a:lnTo>
                      <a:pt x="42" y="16619"/>
                    </a:lnTo>
                    <a:lnTo>
                      <a:pt x="21" y="17008"/>
                    </a:lnTo>
                    <a:lnTo>
                      <a:pt x="0" y="17387"/>
                    </a:lnTo>
                    <a:lnTo>
                      <a:pt x="11" y="17755"/>
                    </a:lnTo>
                    <a:lnTo>
                      <a:pt x="32" y="18134"/>
                    </a:lnTo>
                    <a:lnTo>
                      <a:pt x="84" y="18503"/>
                    </a:lnTo>
                    <a:lnTo>
                      <a:pt x="147" y="18871"/>
                    </a:lnTo>
                    <a:lnTo>
                      <a:pt x="221" y="19250"/>
                    </a:lnTo>
                    <a:lnTo>
                      <a:pt x="305" y="19629"/>
                    </a:lnTo>
                    <a:lnTo>
                      <a:pt x="400" y="20018"/>
                    </a:lnTo>
                    <a:lnTo>
                      <a:pt x="600" y="20818"/>
                    </a:lnTo>
                    <a:lnTo>
                      <a:pt x="831" y="21639"/>
                    </a:lnTo>
                    <a:lnTo>
                      <a:pt x="1063" y="22502"/>
                    </a:lnTo>
                    <a:lnTo>
                      <a:pt x="1295" y="23407"/>
                    </a:lnTo>
                    <a:lnTo>
                      <a:pt x="1410" y="23881"/>
                    </a:lnTo>
                    <a:lnTo>
                      <a:pt x="1516" y="24365"/>
                    </a:lnTo>
                    <a:lnTo>
                      <a:pt x="1621" y="24859"/>
                    </a:lnTo>
                    <a:lnTo>
                      <a:pt x="1726" y="25364"/>
                    </a:lnTo>
                    <a:lnTo>
                      <a:pt x="1810" y="25891"/>
                    </a:lnTo>
                    <a:lnTo>
                      <a:pt x="1894" y="26427"/>
                    </a:lnTo>
                    <a:lnTo>
                      <a:pt x="1979" y="26985"/>
                    </a:lnTo>
                    <a:lnTo>
                      <a:pt x="2042" y="27554"/>
                    </a:lnTo>
                    <a:lnTo>
                      <a:pt x="2094" y="28132"/>
                    </a:lnTo>
                    <a:lnTo>
                      <a:pt x="2126" y="28743"/>
                    </a:lnTo>
                    <a:lnTo>
                      <a:pt x="2158" y="29364"/>
                    </a:lnTo>
                    <a:lnTo>
                      <a:pt x="2168" y="30006"/>
                    </a:lnTo>
                    <a:lnTo>
                      <a:pt x="2158" y="30658"/>
                    </a:lnTo>
                    <a:lnTo>
                      <a:pt x="2136" y="31342"/>
                    </a:lnTo>
                    <a:lnTo>
                      <a:pt x="2084" y="32047"/>
                    </a:lnTo>
                    <a:lnTo>
                      <a:pt x="2021" y="32763"/>
                    </a:lnTo>
                    <a:lnTo>
                      <a:pt x="1937" y="33510"/>
                    </a:lnTo>
                    <a:lnTo>
                      <a:pt x="1831" y="34279"/>
                    </a:lnTo>
                    <a:lnTo>
                      <a:pt x="1705" y="35068"/>
                    </a:lnTo>
                    <a:lnTo>
                      <a:pt x="1547" y="35878"/>
                    </a:lnTo>
                    <a:lnTo>
                      <a:pt x="1779" y="35994"/>
                    </a:lnTo>
                    <a:lnTo>
                      <a:pt x="2063" y="36120"/>
                    </a:lnTo>
                    <a:lnTo>
                      <a:pt x="2463" y="36289"/>
                    </a:lnTo>
                    <a:lnTo>
                      <a:pt x="2968" y="36489"/>
                    </a:lnTo>
                    <a:lnTo>
                      <a:pt x="3568" y="36710"/>
                    </a:lnTo>
                    <a:lnTo>
                      <a:pt x="4273" y="36941"/>
                    </a:lnTo>
                    <a:lnTo>
                      <a:pt x="5073" y="37183"/>
                    </a:lnTo>
                    <a:lnTo>
                      <a:pt x="5515" y="37310"/>
                    </a:lnTo>
                    <a:lnTo>
                      <a:pt x="5967" y="37436"/>
                    </a:lnTo>
                    <a:lnTo>
                      <a:pt x="6451" y="37552"/>
                    </a:lnTo>
                    <a:lnTo>
                      <a:pt x="6957" y="37667"/>
                    </a:lnTo>
                    <a:lnTo>
                      <a:pt x="7483" y="37783"/>
                    </a:lnTo>
                    <a:lnTo>
                      <a:pt x="8030" y="37888"/>
                    </a:lnTo>
                    <a:lnTo>
                      <a:pt x="8598" y="37994"/>
                    </a:lnTo>
                    <a:lnTo>
                      <a:pt x="9177" y="38088"/>
                    </a:lnTo>
                    <a:lnTo>
                      <a:pt x="9788" y="38173"/>
                    </a:lnTo>
                    <a:lnTo>
                      <a:pt x="10419" y="38257"/>
                    </a:lnTo>
                    <a:lnTo>
                      <a:pt x="11072" y="38320"/>
                    </a:lnTo>
                    <a:lnTo>
                      <a:pt x="11735" y="38383"/>
                    </a:lnTo>
                    <a:lnTo>
                      <a:pt x="12419" y="38425"/>
                    </a:lnTo>
                    <a:lnTo>
                      <a:pt x="13124" y="38467"/>
                    </a:lnTo>
                    <a:lnTo>
                      <a:pt x="13850" y="38488"/>
                    </a:lnTo>
                    <a:lnTo>
                      <a:pt x="14587" y="38499"/>
                    </a:lnTo>
                    <a:lnTo>
                      <a:pt x="15323" y="38488"/>
                    </a:lnTo>
                    <a:lnTo>
                      <a:pt x="16050" y="38467"/>
                    </a:lnTo>
                    <a:lnTo>
                      <a:pt x="16755" y="38425"/>
                    </a:lnTo>
                    <a:lnTo>
                      <a:pt x="17439" y="38383"/>
                    </a:lnTo>
                    <a:lnTo>
                      <a:pt x="18102" y="38320"/>
                    </a:lnTo>
                    <a:lnTo>
                      <a:pt x="18754" y="38257"/>
                    </a:lnTo>
                    <a:lnTo>
                      <a:pt x="19386" y="38173"/>
                    </a:lnTo>
                    <a:lnTo>
                      <a:pt x="19996" y="38088"/>
                    </a:lnTo>
                    <a:lnTo>
                      <a:pt x="20586" y="37994"/>
                    </a:lnTo>
                    <a:lnTo>
                      <a:pt x="21143" y="37888"/>
                    </a:lnTo>
                    <a:lnTo>
                      <a:pt x="21691" y="37783"/>
                    </a:lnTo>
                    <a:lnTo>
                      <a:pt x="22217" y="37667"/>
                    </a:lnTo>
                    <a:lnTo>
                      <a:pt x="22722" y="37552"/>
                    </a:lnTo>
                    <a:lnTo>
                      <a:pt x="23206" y="37436"/>
                    </a:lnTo>
                    <a:lnTo>
                      <a:pt x="23669" y="37310"/>
                    </a:lnTo>
                    <a:lnTo>
                      <a:pt x="24101" y="37183"/>
                    </a:lnTo>
                    <a:lnTo>
                      <a:pt x="24901" y="36941"/>
                    </a:lnTo>
                    <a:lnTo>
                      <a:pt x="25606" y="36710"/>
                    </a:lnTo>
                    <a:lnTo>
                      <a:pt x="26206" y="36489"/>
                    </a:lnTo>
                    <a:lnTo>
                      <a:pt x="26711" y="36289"/>
                    </a:lnTo>
                    <a:lnTo>
                      <a:pt x="27111" y="36120"/>
                    </a:lnTo>
                    <a:lnTo>
                      <a:pt x="27395" y="35994"/>
                    </a:lnTo>
                    <a:lnTo>
                      <a:pt x="27626" y="35878"/>
                    </a:lnTo>
                    <a:lnTo>
                      <a:pt x="27542" y="35342"/>
                    </a:lnTo>
                    <a:lnTo>
                      <a:pt x="27469" y="34794"/>
                    </a:lnTo>
                    <a:lnTo>
                      <a:pt x="27405" y="34247"/>
                    </a:lnTo>
                    <a:lnTo>
                      <a:pt x="27342" y="33700"/>
                    </a:lnTo>
                    <a:lnTo>
                      <a:pt x="27300" y="33142"/>
                    </a:lnTo>
                    <a:lnTo>
                      <a:pt x="27258" y="32595"/>
                    </a:lnTo>
                    <a:lnTo>
                      <a:pt x="27216" y="32037"/>
                    </a:lnTo>
                    <a:lnTo>
                      <a:pt x="27195" y="31479"/>
                    </a:lnTo>
                    <a:lnTo>
                      <a:pt x="27174" y="30932"/>
                    </a:lnTo>
                    <a:lnTo>
                      <a:pt x="27153" y="30374"/>
                    </a:lnTo>
                    <a:lnTo>
                      <a:pt x="27142" y="29269"/>
                    </a:lnTo>
                    <a:lnTo>
                      <a:pt x="27163" y="28164"/>
                    </a:lnTo>
                    <a:lnTo>
                      <a:pt x="27195" y="27080"/>
                    </a:lnTo>
                    <a:lnTo>
                      <a:pt x="27247" y="25996"/>
                    </a:lnTo>
                    <a:lnTo>
                      <a:pt x="27321" y="24922"/>
                    </a:lnTo>
                    <a:lnTo>
                      <a:pt x="27405" y="23870"/>
                    </a:lnTo>
                    <a:lnTo>
                      <a:pt x="27511" y="22839"/>
                    </a:lnTo>
                    <a:lnTo>
                      <a:pt x="27626" y="21828"/>
                    </a:lnTo>
                    <a:lnTo>
                      <a:pt x="27753" y="20839"/>
                    </a:lnTo>
                    <a:lnTo>
                      <a:pt x="27889" y="19881"/>
                    </a:lnTo>
                    <a:lnTo>
                      <a:pt x="28026" y="18955"/>
                    </a:lnTo>
                    <a:lnTo>
                      <a:pt x="28174" y="18071"/>
                    </a:lnTo>
                    <a:lnTo>
                      <a:pt x="28332" y="17208"/>
                    </a:lnTo>
                    <a:lnTo>
                      <a:pt x="28479" y="16398"/>
                    </a:lnTo>
                    <a:lnTo>
                      <a:pt x="28637" y="15619"/>
                    </a:lnTo>
                    <a:lnTo>
                      <a:pt x="28784" y="14893"/>
                    </a:lnTo>
                    <a:lnTo>
                      <a:pt x="28931" y="14209"/>
                    </a:lnTo>
                    <a:lnTo>
                      <a:pt x="29216" y="13009"/>
                    </a:lnTo>
                    <a:lnTo>
                      <a:pt x="29458" y="12030"/>
                    </a:lnTo>
                    <a:lnTo>
                      <a:pt x="29647" y="11304"/>
                    </a:lnTo>
                    <a:lnTo>
                      <a:pt x="29815" y="10694"/>
                    </a:lnTo>
                    <a:lnTo>
                      <a:pt x="29952" y="10462"/>
                    </a:lnTo>
                    <a:lnTo>
                      <a:pt x="30110" y="10188"/>
                    </a:lnTo>
                    <a:lnTo>
                      <a:pt x="30300" y="9820"/>
                    </a:lnTo>
                    <a:lnTo>
                      <a:pt x="30510" y="9368"/>
                    </a:lnTo>
                    <a:lnTo>
                      <a:pt x="30626" y="9125"/>
                    </a:lnTo>
                    <a:lnTo>
                      <a:pt x="30731" y="8852"/>
                    </a:lnTo>
                    <a:lnTo>
                      <a:pt x="30847" y="8578"/>
                    </a:lnTo>
                    <a:lnTo>
                      <a:pt x="30952" y="8284"/>
                    </a:lnTo>
                    <a:lnTo>
                      <a:pt x="31047" y="7978"/>
                    </a:lnTo>
                    <a:lnTo>
                      <a:pt x="31141" y="7663"/>
                    </a:lnTo>
                    <a:lnTo>
                      <a:pt x="31226" y="7347"/>
                    </a:lnTo>
                    <a:lnTo>
                      <a:pt x="31299" y="7010"/>
                    </a:lnTo>
                    <a:lnTo>
                      <a:pt x="31363" y="6673"/>
                    </a:lnTo>
                    <a:lnTo>
                      <a:pt x="31405" y="6337"/>
                    </a:lnTo>
                    <a:lnTo>
                      <a:pt x="31436" y="5989"/>
                    </a:lnTo>
                    <a:lnTo>
                      <a:pt x="31457" y="5652"/>
                    </a:lnTo>
                    <a:lnTo>
                      <a:pt x="31447" y="5305"/>
                    </a:lnTo>
                    <a:lnTo>
                      <a:pt x="31415" y="4958"/>
                    </a:lnTo>
                    <a:lnTo>
                      <a:pt x="31363" y="4621"/>
                    </a:lnTo>
                    <a:lnTo>
                      <a:pt x="31331" y="4442"/>
                    </a:lnTo>
                    <a:lnTo>
                      <a:pt x="31289" y="4274"/>
                    </a:lnTo>
                    <a:lnTo>
                      <a:pt x="31247" y="4116"/>
                    </a:lnTo>
                    <a:lnTo>
                      <a:pt x="31184" y="3947"/>
                    </a:lnTo>
                    <a:lnTo>
                      <a:pt x="31120" y="3779"/>
                    </a:lnTo>
                    <a:lnTo>
                      <a:pt x="31057" y="3621"/>
                    </a:lnTo>
                    <a:lnTo>
                      <a:pt x="30984" y="3463"/>
                    </a:lnTo>
                    <a:lnTo>
                      <a:pt x="30889" y="3305"/>
                    </a:lnTo>
                    <a:lnTo>
                      <a:pt x="30805" y="3148"/>
                    </a:lnTo>
                    <a:lnTo>
                      <a:pt x="30699" y="2990"/>
                    </a:lnTo>
                    <a:lnTo>
                      <a:pt x="30594" y="2842"/>
                    </a:lnTo>
                    <a:lnTo>
                      <a:pt x="30468" y="2695"/>
                    </a:lnTo>
                    <a:lnTo>
                      <a:pt x="30342" y="2558"/>
                    </a:lnTo>
                    <a:lnTo>
                      <a:pt x="30205" y="2411"/>
                    </a:lnTo>
                    <a:lnTo>
                      <a:pt x="29921" y="2148"/>
                    </a:lnTo>
                    <a:lnTo>
                      <a:pt x="29637" y="1895"/>
                    </a:lnTo>
                    <a:lnTo>
                      <a:pt x="29352" y="1674"/>
                    </a:lnTo>
                    <a:lnTo>
                      <a:pt x="29068" y="1464"/>
                    </a:lnTo>
                    <a:lnTo>
                      <a:pt x="28784" y="1264"/>
                    </a:lnTo>
                    <a:lnTo>
                      <a:pt x="28500" y="1095"/>
                    </a:lnTo>
                    <a:lnTo>
                      <a:pt x="28226" y="938"/>
                    </a:lnTo>
                    <a:lnTo>
                      <a:pt x="27953" y="790"/>
                    </a:lnTo>
                    <a:lnTo>
                      <a:pt x="27679" y="664"/>
                    </a:lnTo>
                    <a:lnTo>
                      <a:pt x="27405" y="548"/>
                    </a:lnTo>
                    <a:lnTo>
                      <a:pt x="27142" y="453"/>
                    </a:lnTo>
                    <a:lnTo>
                      <a:pt x="26890" y="359"/>
                    </a:lnTo>
                    <a:lnTo>
                      <a:pt x="26637" y="285"/>
                    </a:lnTo>
                    <a:lnTo>
                      <a:pt x="26385" y="222"/>
                    </a:lnTo>
                    <a:lnTo>
                      <a:pt x="26153" y="169"/>
                    </a:lnTo>
                    <a:lnTo>
                      <a:pt x="25921" y="117"/>
                    </a:lnTo>
                    <a:lnTo>
                      <a:pt x="25700" y="85"/>
                    </a:lnTo>
                    <a:lnTo>
                      <a:pt x="25490" y="53"/>
                    </a:lnTo>
                    <a:lnTo>
                      <a:pt x="25101" y="11"/>
                    </a:lnTo>
                    <a:lnTo>
                      <a:pt x="247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392595" y="3732123"/>
                <a:ext cx="179256" cy="626809"/>
              </a:xfrm>
              <a:custGeom>
                <a:avLst/>
                <a:gdLst/>
                <a:ahLst/>
                <a:cxnLst/>
                <a:rect l="l" t="t" r="r" b="b"/>
                <a:pathLst>
                  <a:path w="9442" h="33016" extrusionOk="0">
                    <a:moveTo>
                      <a:pt x="9157" y="1"/>
                    </a:moveTo>
                    <a:lnTo>
                      <a:pt x="9052" y="674"/>
                    </a:lnTo>
                    <a:lnTo>
                      <a:pt x="8915" y="1495"/>
                    </a:lnTo>
                    <a:lnTo>
                      <a:pt x="8715" y="2611"/>
                    </a:lnTo>
                    <a:lnTo>
                      <a:pt x="8452" y="4010"/>
                    </a:lnTo>
                    <a:lnTo>
                      <a:pt x="8115" y="5663"/>
                    </a:lnTo>
                    <a:lnTo>
                      <a:pt x="7926" y="6589"/>
                    </a:lnTo>
                    <a:lnTo>
                      <a:pt x="7705" y="7568"/>
                    </a:lnTo>
                    <a:lnTo>
                      <a:pt x="7473" y="8610"/>
                    </a:lnTo>
                    <a:lnTo>
                      <a:pt x="7221" y="9704"/>
                    </a:lnTo>
                    <a:lnTo>
                      <a:pt x="6947" y="10862"/>
                    </a:lnTo>
                    <a:lnTo>
                      <a:pt x="6652" y="12062"/>
                    </a:lnTo>
                    <a:lnTo>
                      <a:pt x="6337" y="13303"/>
                    </a:lnTo>
                    <a:lnTo>
                      <a:pt x="6000" y="14598"/>
                    </a:lnTo>
                    <a:lnTo>
                      <a:pt x="5631" y="15945"/>
                    </a:lnTo>
                    <a:lnTo>
                      <a:pt x="5253" y="17324"/>
                    </a:lnTo>
                    <a:lnTo>
                      <a:pt x="4842" y="18744"/>
                    </a:lnTo>
                    <a:lnTo>
                      <a:pt x="4411" y="20207"/>
                    </a:lnTo>
                    <a:lnTo>
                      <a:pt x="3947" y="21702"/>
                    </a:lnTo>
                    <a:lnTo>
                      <a:pt x="3463" y="23238"/>
                    </a:lnTo>
                    <a:lnTo>
                      <a:pt x="2958" y="24796"/>
                    </a:lnTo>
                    <a:lnTo>
                      <a:pt x="2421" y="26396"/>
                    </a:lnTo>
                    <a:lnTo>
                      <a:pt x="1864" y="28016"/>
                    </a:lnTo>
                    <a:lnTo>
                      <a:pt x="1274" y="29658"/>
                    </a:lnTo>
                    <a:lnTo>
                      <a:pt x="653" y="31332"/>
                    </a:lnTo>
                    <a:lnTo>
                      <a:pt x="1" y="33015"/>
                    </a:lnTo>
                    <a:lnTo>
                      <a:pt x="7263" y="20239"/>
                    </a:lnTo>
                    <a:lnTo>
                      <a:pt x="7389" y="19586"/>
                    </a:lnTo>
                    <a:lnTo>
                      <a:pt x="7536" y="18818"/>
                    </a:lnTo>
                    <a:lnTo>
                      <a:pt x="7726" y="17797"/>
                    </a:lnTo>
                    <a:lnTo>
                      <a:pt x="7947" y="16576"/>
                    </a:lnTo>
                    <a:lnTo>
                      <a:pt x="8189" y="15187"/>
                    </a:lnTo>
                    <a:lnTo>
                      <a:pt x="8431" y="13661"/>
                    </a:lnTo>
                    <a:lnTo>
                      <a:pt x="8662" y="12040"/>
                    </a:lnTo>
                    <a:lnTo>
                      <a:pt x="8778" y="11199"/>
                    </a:lnTo>
                    <a:lnTo>
                      <a:pt x="8894" y="10357"/>
                    </a:lnTo>
                    <a:lnTo>
                      <a:pt x="8999" y="9504"/>
                    </a:lnTo>
                    <a:lnTo>
                      <a:pt x="9094" y="8652"/>
                    </a:lnTo>
                    <a:lnTo>
                      <a:pt x="9178" y="7799"/>
                    </a:lnTo>
                    <a:lnTo>
                      <a:pt x="9262" y="6957"/>
                    </a:lnTo>
                    <a:lnTo>
                      <a:pt x="9325" y="6126"/>
                    </a:lnTo>
                    <a:lnTo>
                      <a:pt x="9378" y="5315"/>
                    </a:lnTo>
                    <a:lnTo>
                      <a:pt x="9410" y="4526"/>
                    </a:lnTo>
                    <a:lnTo>
                      <a:pt x="9431" y="3768"/>
                    </a:lnTo>
                    <a:lnTo>
                      <a:pt x="9441" y="3032"/>
                    </a:lnTo>
                    <a:lnTo>
                      <a:pt x="9420" y="2337"/>
                    </a:lnTo>
                    <a:lnTo>
                      <a:pt x="9389" y="1685"/>
                    </a:lnTo>
                    <a:lnTo>
                      <a:pt x="9368" y="1369"/>
                    </a:lnTo>
                    <a:lnTo>
                      <a:pt x="9336" y="1074"/>
                    </a:lnTo>
                    <a:lnTo>
                      <a:pt x="9294" y="779"/>
                    </a:lnTo>
                    <a:lnTo>
                      <a:pt x="9252" y="506"/>
                    </a:lnTo>
                    <a:lnTo>
                      <a:pt x="9210" y="243"/>
                    </a:lnTo>
                    <a:lnTo>
                      <a:pt x="9157" y="1"/>
                    </a:lnTo>
                    <a:close/>
                  </a:path>
                </a:pathLst>
              </a:custGeom>
              <a:solidFill>
                <a:srgbClr val="D198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396791" y="2109692"/>
                <a:ext cx="414025" cy="578435"/>
              </a:xfrm>
              <a:custGeom>
                <a:avLst/>
                <a:gdLst/>
                <a:ahLst/>
                <a:cxnLst/>
                <a:rect l="l" t="t" r="r" b="b"/>
                <a:pathLst>
                  <a:path w="21808" h="30468" extrusionOk="0">
                    <a:moveTo>
                      <a:pt x="10609" y="0"/>
                    </a:moveTo>
                    <a:lnTo>
                      <a:pt x="10252" y="11"/>
                    </a:lnTo>
                    <a:lnTo>
                      <a:pt x="9673" y="32"/>
                    </a:lnTo>
                    <a:lnTo>
                      <a:pt x="9115" y="84"/>
                    </a:lnTo>
                    <a:lnTo>
                      <a:pt x="8568" y="147"/>
                    </a:lnTo>
                    <a:lnTo>
                      <a:pt x="8041" y="221"/>
                    </a:lnTo>
                    <a:lnTo>
                      <a:pt x="7536" y="316"/>
                    </a:lnTo>
                    <a:lnTo>
                      <a:pt x="7042" y="421"/>
                    </a:lnTo>
                    <a:lnTo>
                      <a:pt x="6568" y="547"/>
                    </a:lnTo>
                    <a:lnTo>
                      <a:pt x="6105" y="695"/>
                    </a:lnTo>
                    <a:lnTo>
                      <a:pt x="5663" y="853"/>
                    </a:lnTo>
                    <a:lnTo>
                      <a:pt x="5231" y="1021"/>
                    </a:lnTo>
                    <a:lnTo>
                      <a:pt x="4832" y="1210"/>
                    </a:lnTo>
                    <a:lnTo>
                      <a:pt x="4432" y="1410"/>
                    </a:lnTo>
                    <a:lnTo>
                      <a:pt x="4063" y="1631"/>
                    </a:lnTo>
                    <a:lnTo>
                      <a:pt x="3705" y="1873"/>
                    </a:lnTo>
                    <a:lnTo>
                      <a:pt x="3358" y="2126"/>
                    </a:lnTo>
                    <a:lnTo>
                      <a:pt x="3032" y="2389"/>
                    </a:lnTo>
                    <a:lnTo>
                      <a:pt x="2727" y="2673"/>
                    </a:lnTo>
                    <a:lnTo>
                      <a:pt x="2443" y="2968"/>
                    </a:lnTo>
                    <a:lnTo>
                      <a:pt x="2169" y="3284"/>
                    </a:lnTo>
                    <a:lnTo>
                      <a:pt x="1906" y="3610"/>
                    </a:lnTo>
                    <a:lnTo>
                      <a:pt x="1674" y="3957"/>
                    </a:lnTo>
                    <a:lnTo>
                      <a:pt x="1453" y="4315"/>
                    </a:lnTo>
                    <a:lnTo>
                      <a:pt x="1243" y="4683"/>
                    </a:lnTo>
                    <a:lnTo>
                      <a:pt x="1053" y="5073"/>
                    </a:lnTo>
                    <a:lnTo>
                      <a:pt x="885" y="5483"/>
                    </a:lnTo>
                    <a:lnTo>
                      <a:pt x="727" y="5904"/>
                    </a:lnTo>
                    <a:lnTo>
                      <a:pt x="590" y="6336"/>
                    </a:lnTo>
                    <a:lnTo>
                      <a:pt x="474" y="6788"/>
                    </a:lnTo>
                    <a:lnTo>
                      <a:pt x="369" y="7251"/>
                    </a:lnTo>
                    <a:lnTo>
                      <a:pt x="285" y="7735"/>
                    </a:lnTo>
                    <a:lnTo>
                      <a:pt x="222" y="8230"/>
                    </a:lnTo>
                    <a:lnTo>
                      <a:pt x="169" y="8746"/>
                    </a:lnTo>
                    <a:lnTo>
                      <a:pt x="96" y="9777"/>
                    </a:lnTo>
                    <a:lnTo>
                      <a:pt x="43" y="10766"/>
                    </a:lnTo>
                    <a:lnTo>
                      <a:pt x="11" y="11714"/>
                    </a:lnTo>
                    <a:lnTo>
                      <a:pt x="1" y="12608"/>
                    </a:lnTo>
                    <a:lnTo>
                      <a:pt x="11" y="13471"/>
                    </a:lnTo>
                    <a:lnTo>
                      <a:pt x="32" y="14282"/>
                    </a:lnTo>
                    <a:lnTo>
                      <a:pt x="85" y="15060"/>
                    </a:lnTo>
                    <a:lnTo>
                      <a:pt x="138" y="15797"/>
                    </a:lnTo>
                    <a:lnTo>
                      <a:pt x="222" y="16492"/>
                    </a:lnTo>
                    <a:lnTo>
                      <a:pt x="306" y="17144"/>
                    </a:lnTo>
                    <a:lnTo>
                      <a:pt x="411" y="17765"/>
                    </a:lnTo>
                    <a:lnTo>
                      <a:pt x="527" y="18354"/>
                    </a:lnTo>
                    <a:lnTo>
                      <a:pt x="643" y="18902"/>
                    </a:lnTo>
                    <a:lnTo>
                      <a:pt x="780" y="19417"/>
                    </a:lnTo>
                    <a:lnTo>
                      <a:pt x="927" y="19902"/>
                    </a:lnTo>
                    <a:lnTo>
                      <a:pt x="1074" y="20354"/>
                    </a:lnTo>
                    <a:lnTo>
                      <a:pt x="1232" y="20775"/>
                    </a:lnTo>
                    <a:lnTo>
                      <a:pt x="1401" y="21164"/>
                    </a:lnTo>
                    <a:lnTo>
                      <a:pt x="1569" y="21522"/>
                    </a:lnTo>
                    <a:lnTo>
                      <a:pt x="1737" y="21859"/>
                    </a:lnTo>
                    <a:lnTo>
                      <a:pt x="1916" y="22164"/>
                    </a:lnTo>
                    <a:lnTo>
                      <a:pt x="2095" y="22438"/>
                    </a:lnTo>
                    <a:lnTo>
                      <a:pt x="2274" y="22691"/>
                    </a:lnTo>
                    <a:lnTo>
                      <a:pt x="2443" y="22922"/>
                    </a:lnTo>
                    <a:lnTo>
                      <a:pt x="2621" y="23133"/>
                    </a:lnTo>
                    <a:lnTo>
                      <a:pt x="2800" y="23311"/>
                    </a:lnTo>
                    <a:lnTo>
                      <a:pt x="2969" y="23480"/>
                    </a:lnTo>
                    <a:lnTo>
                      <a:pt x="3127" y="23617"/>
                    </a:lnTo>
                    <a:lnTo>
                      <a:pt x="3284" y="23743"/>
                    </a:lnTo>
                    <a:lnTo>
                      <a:pt x="3442" y="23848"/>
                    </a:lnTo>
                    <a:lnTo>
                      <a:pt x="3579" y="23932"/>
                    </a:lnTo>
                    <a:lnTo>
                      <a:pt x="3716" y="24006"/>
                    </a:lnTo>
                    <a:lnTo>
                      <a:pt x="3969" y="24122"/>
                    </a:lnTo>
                    <a:lnTo>
                      <a:pt x="4221" y="24217"/>
                    </a:lnTo>
                    <a:lnTo>
                      <a:pt x="4484" y="24301"/>
                    </a:lnTo>
                    <a:lnTo>
                      <a:pt x="4747" y="24364"/>
                    </a:lnTo>
                    <a:lnTo>
                      <a:pt x="5010" y="24416"/>
                    </a:lnTo>
                    <a:lnTo>
                      <a:pt x="5274" y="24459"/>
                    </a:lnTo>
                    <a:lnTo>
                      <a:pt x="5537" y="24480"/>
                    </a:lnTo>
                    <a:lnTo>
                      <a:pt x="5800" y="24501"/>
                    </a:lnTo>
                    <a:lnTo>
                      <a:pt x="6063" y="24511"/>
                    </a:lnTo>
                    <a:lnTo>
                      <a:pt x="6315" y="24511"/>
                    </a:lnTo>
                    <a:lnTo>
                      <a:pt x="6579" y="24501"/>
                    </a:lnTo>
                    <a:lnTo>
                      <a:pt x="6831" y="24480"/>
                    </a:lnTo>
                    <a:lnTo>
                      <a:pt x="7073" y="24448"/>
                    </a:lnTo>
                    <a:lnTo>
                      <a:pt x="7315" y="24416"/>
                    </a:lnTo>
                    <a:lnTo>
                      <a:pt x="7778" y="24343"/>
                    </a:lnTo>
                    <a:lnTo>
                      <a:pt x="8220" y="24248"/>
                    </a:lnTo>
                    <a:lnTo>
                      <a:pt x="8610" y="24143"/>
                    </a:lnTo>
                    <a:lnTo>
                      <a:pt x="8968" y="24038"/>
                    </a:lnTo>
                    <a:lnTo>
                      <a:pt x="9262" y="23943"/>
                    </a:lnTo>
                    <a:lnTo>
                      <a:pt x="9515" y="23848"/>
                    </a:lnTo>
                    <a:lnTo>
                      <a:pt x="9694" y="23775"/>
                    </a:lnTo>
                    <a:lnTo>
                      <a:pt x="9852" y="23711"/>
                    </a:lnTo>
                    <a:lnTo>
                      <a:pt x="9788" y="28637"/>
                    </a:lnTo>
                    <a:lnTo>
                      <a:pt x="9894" y="28826"/>
                    </a:lnTo>
                    <a:lnTo>
                      <a:pt x="9999" y="28995"/>
                    </a:lnTo>
                    <a:lnTo>
                      <a:pt x="10104" y="29163"/>
                    </a:lnTo>
                    <a:lnTo>
                      <a:pt x="10220" y="29310"/>
                    </a:lnTo>
                    <a:lnTo>
                      <a:pt x="10346" y="29458"/>
                    </a:lnTo>
                    <a:lnTo>
                      <a:pt x="10473" y="29584"/>
                    </a:lnTo>
                    <a:lnTo>
                      <a:pt x="10609" y="29710"/>
                    </a:lnTo>
                    <a:lnTo>
                      <a:pt x="10746" y="29815"/>
                    </a:lnTo>
                    <a:lnTo>
                      <a:pt x="10883" y="29921"/>
                    </a:lnTo>
                    <a:lnTo>
                      <a:pt x="11030" y="30015"/>
                    </a:lnTo>
                    <a:lnTo>
                      <a:pt x="11178" y="30089"/>
                    </a:lnTo>
                    <a:lnTo>
                      <a:pt x="11336" y="30163"/>
                    </a:lnTo>
                    <a:lnTo>
                      <a:pt x="11493" y="30236"/>
                    </a:lnTo>
                    <a:lnTo>
                      <a:pt x="11651" y="30289"/>
                    </a:lnTo>
                    <a:lnTo>
                      <a:pt x="11820" y="30342"/>
                    </a:lnTo>
                    <a:lnTo>
                      <a:pt x="11978" y="30373"/>
                    </a:lnTo>
                    <a:lnTo>
                      <a:pt x="12146" y="30405"/>
                    </a:lnTo>
                    <a:lnTo>
                      <a:pt x="12325" y="30436"/>
                    </a:lnTo>
                    <a:lnTo>
                      <a:pt x="12493" y="30457"/>
                    </a:lnTo>
                    <a:lnTo>
                      <a:pt x="12672" y="30468"/>
                    </a:lnTo>
                    <a:lnTo>
                      <a:pt x="13030" y="30468"/>
                    </a:lnTo>
                    <a:lnTo>
                      <a:pt x="13388" y="30457"/>
                    </a:lnTo>
                    <a:lnTo>
                      <a:pt x="13746" y="30415"/>
                    </a:lnTo>
                    <a:lnTo>
                      <a:pt x="14103" y="30352"/>
                    </a:lnTo>
                    <a:lnTo>
                      <a:pt x="14461" y="30279"/>
                    </a:lnTo>
                    <a:lnTo>
                      <a:pt x="14819" y="30194"/>
                    </a:lnTo>
                    <a:lnTo>
                      <a:pt x="15166" y="30089"/>
                    </a:lnTo>
                    <a:lnTo>
                      <a:pt x="15514" y="29984"/>
                    </a:lnTo>
                    <a:lnTo>
                      <a:pt x="15840" y="29858"/>
                    </a:lnTo>
                    <a:lnTo>
                      <a:pt x="16166" y="29742"/>
                    </a:lnTo>
                    <a:lnTo>
                      <a:pt x="16471" y="29616"/>
                    </a:lnTo>
                    <a:lnTo>
                      <a:pt x="16756" y="29489"/>
                    </a:lnTo>
                    <a:lnTo>
                      <a:pt x="17282" y="29237"/>
                    </a:lnTo>
                    <a:lnTo>
                      <a:pt x="17713" y="29016"/>
                    </a:lnTo>
                    <a:lnTo>
                      <a:pt x="18040" y="28826"/>
                    </a:lnTo>
                    <a:lnTo>
                      <a:pt x="18324" y="28658"/>
                    </a:lnTo>
                    <a:lnTo>
                      <a:pt x="18282" y="28384"/>
                    </a:lnTo>
                    <a:lnTo>
                      <a:pt x="18229" y="28047"/>
                    </a:lnTo>
                    <a:lnTo>
                      <a:pt x="18166" y="27605"/>
                    </a:lnTo>
                    <a:lnTo>
                      <a:pt x="18092" y="27069"/>
                    </a:lnTo>
                    <a:lnTo>
                      <a:pt x="18029" y="26458"/>
                    </a:lnTo>
                    <a:lnTo>
                      <a:pt x="17976" y="25774"/>
                    </a:lnTo>
                    <a:lnTo>
                      <a:pt x="17945" y="25027"/>
                    </a:lnTo>
                    <a:lnTo>
                      <a:pt x="17924" y="24638"/>
                    </a:lnTo>
                    <a:lnTo>
                      <a:pt x="17924" y="24238"/>
                    </a:lnTo>
                    <a:lnTo>
                      <a:pt x="17924" y="23838"/>
                    </a:lnTo>
                    <a:lnTo>
                      <a:pt x="17934" y="23427"/>
                    </a:lnTo>
                    <a:lnTo>
                      <a:pt x="17955" y="23017"/>
                    </a:lnTo>
                    <a:lnTo>
                      <a:pt x="17987" y="22606"/>
                    </a:lnTo>
                    <a:lnTo>
                      <a:pt x="18029" y="22185"/>
                    </a:lnTo>
                    <a:lnTo>
                      <a:pt x="18082" y="21775"/>
                    </a:lnTo>
                    <a:lnTo>
                      <a:pt x="18145" y="21354"/>
                    </a:lnTo>
                    <a:lnTo>
                      <a:pt x="18218" y="20954"/>
                    </a:lnTo>
                    <a:lnTo>
                      <a:pt x="18303" y="20554"/>
                    </a:lnTo>
                    <a:lnTo>
                      <a:pt x="18408" y="20154"/>
                    </a:lnTo>
                    <a:lnTo>
                      <a:pt x="18534" y="19775"/>
                    </a:lnTo>
                    <a:lnTo>
                      <a:pt x="18671" y="19396"/>
                    </a:lnTo>
                    <a:lnTo>
                      <a:pt x="18818" y="19039"/>
                    </a:lnTo>
                    <a:lnTo>
                      <a:pt x="18987" y="18702"/>
                    </a:lnTo>
                    <a:lnTo>
                      <a:pt x="19334" y="18060"/>
                    </a:lnTo>
                    <a:lnTo>
                      <a:pt x="19650" y="17502"/>
                    </a:lnTo>
                    <a:lnTo>
                      <a:pt x="19934" y="17018"/>
                    </a:lnTo>
                    <a:lnTo>
                      <a:pt x="20187" y="16597"/>
                    </a:lnTo>
                    <a:lnTo>
                      <a:pt x="20418" y="16239"/>
                    </a:lnTo>
                    <a:lnTo>
                      <a:pt x="20629" y="15944"/>
                    </a:lnTo>
                    <a:lnTo>
                      <a:pt x="20807" y="15692"/>
                    </a:lnTo>
                    <a:lnTo>
                      <a:pt x="20955" y="15492"/>
                    </a:lnTo>
                    <a:lnTo>
                      <a:pt x="21092" y="15334"/>
                    </a:lnTo>
                    <a:lnTo>
                      <a:pt x="21207" y="15218"/>
                    </a:lnTo>
                    <a:lnTo>
                      <a:pt x="21292" y="15124"/>
                    </a:lnTo>
                    <a:lnTo>
                      <a:pt x="21365" y="15060"/>
                    </a:lnTo>
                    <a:lnTo>
                      <a:pt x="21460" y="14997"/>
                    </a:lnTo>
                    <a:lnTo>
                      <a:pt x="21492" y="14987"/>
                    </a:lnTo>
                    <a:lnTo>
                      <a:pt x="21555" y="14703"/>
                    </a:lnTo>
                    <a:lnTo>
                      <a:pt x="21618" y="14418"/>
                    </a:lnTo>
                    <a:lnTo>
                      <a:pt x="21670" y="14124"/>
                    </a:lnTo>
                    <a:lnTo>
                      <a:pt x="21713" y="13818"/>
                    </a:lnTo>
                    <a:lnTo>
                      <a:pt x="21744" y="13513"/>
                    </a:lnTo>
                    <a:lnTo>
                      <a:pt x="21776" y="13198"/>
                    </a:lnTo>
                    <a:lnTo>
                      <a:pt x="21797" y="12892"/>
                    </a:lnTo>
                    <a:lnTo>
                      <a:pt x="21807" y="12566"/>
                    </a:lnTo>
                    <a:lnTo>
                      <a:pt x="21807" y="12250"/>
                    </a:lnTo>
                    <a:lnTo>
                      <a:pt x="21807" y="11924"/>
                    </a:lnTo>
                    <a:lnTo>
                      <a:pt x="21797" y="11608"/>
                    </a:lnTo>
                    <a:lnTo>
                      <a:pt x="21776" y="11282"/>
                    </a:lnTo>
                    <a:lnTo>
                      <a:pt x="21755" y="10956"/>
                    </a:lnTo>
                    <a:lnTo>
                      <a:pt x="21723" y="10630"/>
                    </a:lnTo>
                    <a:lnTo>
                      <a:pt x="21681" y="10303"/>
                    </a:lnTo>
                    <a:lnTo>
                      <a:pt x="21628" y="9977"/>
                    </a:lnTo>
                    <a:lnTo>
                      <a:pt x="21576" y="9651"/>
                    </a:lnTo>
                    <a:lnTo>
                      <a:pt x="21513" y="9335"/>
                    </a:lnTo>
                    <a:lnTo>
                      <a:pt x="21439" y="9009"/>
                    </a:lnTo>
                    <a:lnTo>
                      <a:pt x="21365" y="8693"/>
                    </a:lnTo>
                    <a:lnTo>
                      <a:pt x="21281" y="8377"/>
                    </a:lnTo>
                    <a:lnTo>
                      <a:pt x="21186" y="8072"/>
                    </a:lnTo>
                    <a:lnTo>
                      <a:pt x="21092" y="7767"/>
                    </a:lnTo>
                    <a:lnTo>
                      <a:pt x="20986" y="7462"/>
                    </a:lnTo>
                    <a:lnTo>
                      <a:pt x="20871" y="7167"/>
                    </a:lnTo>
                    <a:lnTo>
                      <a:pt x="20755" y="6883"/>
                    </a:lnTo>
                    <a:lnTo>
                      <a:pt x="20629" y="6599"/>
                    </a:lnTo>
                    <a:lnTo>
                      <a:pt x="20492" y="6325"/>
                    </a:lnTo>
                    <a:lnTo>
                      <a:pt x="20355" y="6052"/>
                    </a:lnTo>
                    <a:lnTo>
                      <a:pt x="20208" y="5799"/>
                    </a:lnTo>
                    <a:lnTo>
                      <a:pt x="20060" y="5546"/>
                    </a:lnTo>
                    <a:lnTo>
                      <a:pt x="19892" y="5304"/>
                    </a:lnTo>
                    <a:lnTo>
                      <a:pt x="19597" y="4852"/>
                    </a:lnTo>
                    <a:lnTo>
                      <a:pt x="19387" y="4568"/>
                    </a:lnTo>
                    <a:lnTo>
                      <a:pt x="19176" y="4294"/>
                    </a:lnTo>
                    <a:lnTo>
                      <a:pt x="18966" y="4020"/>
                    </a:lnTo>
                    <a:lnTo>
                      <a:pt x="18734" y="3757"/>
                    </a:lnTo>
                    <a:lnTo>
                      <a:pt x="18503" y="3505"/>
                    </a:lnTo>
                    <a:lnTo>
                      <a:pt x="18271" y="3252"/>
                    </a:lnTo>
                    <a:lnTo>
                      <a:pt x="18019" y="3010"/>
                    </a:lnTo>
                    <a:lnTo>
                      <a:pt x="17766" y="2778"/>
                    </a:lnTo>
                    <a:lnTo>
                      <a:pt x="17513" y="2557"/>
                    </a:lnTo>
                    <a:lnTo>
                      <a:pt x="17240" y="2336"/>
                    </a:lnTo>
                    <a:lnTo>
                      <a:pt x="16977" y="2136"/>
                    </a:lnTo>
                    <a:lnTo>
                      <a:pt x="16692" y="1937"/>
                    </a:lnTo>
                    <a:lnTo>
                      <a:pt x="16408" y="1747"/>
                    </a:lnTo>
                    <a:lnTo>
                      <a:pt x="16124" y="1558"/>
                    </a:lnTo>
                    <a:lnTo>
                      <a:pt x="15829" y="1389"/>
                    </a:lnTo>
                    <a:lnTo>
                      <a:pt x="15535" y="1231"/>
                    </a:lnTo>
                    <a:lnTo>
                      <a:pt x="15230" y="1074"/>
                    </a:lnTo>
                    <a:lnTo>
                      <a:pt x="14924" y="926"/>
                    </a:lnTo>
                    <a:lnTo>
                      <a:pt x="14609" y="789"/>
                    </a:lnTo>
                    <a:lnTo>
                      <a:pt x="14293" y="674"/>
                    </a:lnTo>
                    <a:lnTo>
                      <a:pt x="13967" y="558"/>
                    </a:lnTo>
                    <a:lnTo>
                      <a:pt x="13651" y="453"/>
                    </a:lnTo>
                    <a:lnTo>
                      <a:pt x="13325" y="358"/>
                    </a:lnTo>
                    <a:lnTo>
                      <a:pt x="12988" y="274"/>
                    </a:lnTo>
                    <a:lnTo>
                      <a:pt x="12662" y="200"/>
                    </a:lnTo>
                    <a:lnTo>
                      <a:pt x="12325" y="137"/>
                    </a:lnTo>
                    <a:lnTo>
                      <a:pt x="11978" y="84"/>
                    </a:lnTo>
                    <a:lnTo>
                      <a:pt x="11641" y="53"/>
                    </a:lnTo>
                    <a:lnTo>
                      <a:pt x="11293" y="21"/>
                    </a:lnTo>
                    <a:lnTo>
                      <a:pt x="10946" y="0"/>
                    </a:lnTo>
                    <a:close/>
                  </a:path>
                </a:pathLst>
              </a:custGeom>
              <a:solidFill>
                <a:srgbClr val="FFC0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413973" y="2028568"/>
                <a:ext cx="451786" cy="480548"/>
              </a:xfrm>
              <a:custGeom>
                <a:avLst/>
                <a:gdLst/>
                <a:ahLst/>
                <a:cxnLst/>
                <a:rect l="l" t="t" r="r" b="b"/>
                <a:pathLst>
                  <a:path w="23797" h="25312" extrusionOk="0">
                    <a:moveTo>
                      <a:pt x="11125" y="0"/>
                    </a:moveTo>
                    <a:lnTo>
                      <a:pt x="10746" y="11"/>
                    </a:lnTo>
                    <a:lnTo>
                      <a:pt x="10367" y="32"/>
                    </a:lnTo>
                    <a:lnTo>
                      <a:pt x="9978" y="74"/>
                    </a:lnTo>
                    <a:lnTo>
                      <a:pt x="9599" y="116"/>
                    </a:lnTo>
                    <a:lnTo>
                      <a:pt x="9210" y="169"/>
                    </a:lnTo>
                    <a:lnTo>
                      <a:pt x="8820" y="242"/>
                    </a:lnTo>
                    <a:lnTo>
                      <a:pt x="8420" y="316"/>
                    </a:lnTo>
                    <a:lnTo>
                      <a:pt x="8031" y="411"/>
                    </a:lnTo>
                    <a:lnTo>
                      <a:pt x="7631" y="505"/>
                    </a:lnTo>
                    <a:lnTo>
                      <a:pt x="7231" y="621"/>
                    </a:lnTo>
                    <a:lnTo>
                      <a:pt x="6831" y="737"/>
                    </a:lnTo>
                    <a:lnTo>
                      <a:pt x="6421" y="874"/>
                    </a:lnTo>
                    <a:lnTo>
                      <a:pt x="6021" y="1021"/>
                    </a:lnTo>
                    <a:lnTo>
                      <a:pt x="5610" y="1168"/>
                    </a:lnTo>
                    <a:lnTo>
                      <a:pt x="5221" y="1337"/>
                    </a:lnTo>
                    <a:lnTo>
                      <a:pt x="4779" y="1547"/>
                    </a:lnTo>
                    <a:lnTo>
                      <a:pt x="4316" y="1800"/>
                    </a:lnTo>
                    <a:lnTo>
                      <a:pt x="3832" y="2095"/>
                    </a:lnTo>
                    <a:lnTo>
                      <a:pt x="3579" y="2252"/>
                    </a:lnTo>
                    <a:lnTo>
                      <a:pt x="3337" y="2421"/>
                    </a:lnTo>
                    <a:lnTo>
                      <a:pt x="3085" y="2600"/>
                    </a:lnTo>
                    <a:lnTo>
                      <a:pt x="2832" y="2779"/>
                    </a:lnTo>
                    <a:lnTo>
                      <a:pt x="2590" y="2968"/>
                    </a:lnTo>
                    <a:lnTo>
                      <a:pt x="2348" y="3168"/>
                    </a:lnTo>
                    <a:lnTo>
                      <a:pt x="2106" y="3378"/>
                    </a:lnTo>
                    <a:lnTo>
                      <a:pt x="1874" y="3589"/>
                    </a:lnTo>
                    <a:lnTo>
                      <a:pt x="1653" y="3799"/>
                    </a:lnTo>
                    <a:lnTo>
                      <a:pt x="1432" y="4031"/>
                    </a:lnTo>
                    <a:lnTo>
                      <a:pt x="1232" y="4252"/>
                    </a:lnTo>
                    <a:lnTo>
                      <a:pt x="1043" y="4484"/>
                    </a:lnTo>
                    <a:lnTo>
                      <a:pt x="853" y="4726"/>
                    </a:lnTo>
                    <a:lnTo>
                      <a:pt x="685" y="4968"/>
                    </a:lnTo>
                    <a:lnTo>
                      <a:pt x="538" y="5210"/>
                    </a:lnTo>
                    <a:lnTo>
                      <a:pt x="401" y="5462"/>
                    </a:lnTo>
                    <a:lnTo>
                      <a:pt x="285" y="5715"/>
                    </a:lnTo>
                    <a:lnTo>
                      <a:pt x="180" y="5967"/>
                    </a:lnTo>
                    <a:lnTo>
                      <a:pt x="106" y="6231"/>
                    </a:lnTo>
                    <a:lnTo>
                      <a:pt x="43" y="6483"/>
                    </a:lnTo>
                    <a:lnTo>
                      <a:pt x="11" y="6746"/>
                    </a:lnTo>
                    <a:lnTo>
                      <a:pt x="1" y="7009"/>
                    </a:lnTo>
                    <a:lnTo>
                      <a:pt x="11" y="7146"/>
                    </a:lnTo>
                    <a:lnTo>
                      <a:pt x="22" y="7272"/>
                    </a:lnTo>
                    <a:lnTo>
                      <a:pt x="33" y="7409"/>
                    </a:lnTo>
                    <a:lnTo>
                      <a:pt x="54" y="7536"/>
                    </a:lnTo>
                    <a:lnTo>
                      <a:pt x="106" y="7746"/>
                    </a:lnTo>
                    <a:lnTo>
                      <a:pt x="180" y="7957"/>
                    </a:lnTo>
                    <a:lnTo>
                      <a:pt x="264" y="8157"/>
                    </a:lnTo>
                    <a:lnTo>
                      <a:pt x="359" y="8356"/>
                    </a:lnTo>
                    <a:lnTo>
                      <a:pt x="464" y="8546"/>
                    </a:lnTo>
                    <a:lnTo>
                      <a:pt x="590" y="8725"/>
                    </a:lnTo>
                    <a:lnTo>
                      <a:pt x="717" y="8904"/>
                    </a:lnTo>
                    <a:lnTo>
                      <a:pt x="864" y="9072"/>
                    </a:lnTo>
                    <a:lnTo>
                      <a:pt x="1011" y="9241"/>
                    </a:lnTo>
                    <a:lnTo>
                      <a:pt x="1169" y="9409"/>
                    </a:lnTo>
                    <a:lnTo>
                      <a:pt x="1338" y="9567"/>
                    </a:lnTo>
                    <a:lnTo>
                      <a:pt x="1516" y="9725"/>
                    </a:lnTo>
                    <a:lnTo>
                      <a:pt x="1695" y="9872"/>
                    </a:lnTo>
                    <a:lnTo>
                      <a:pt x="1885" y="10019"/>
                    </a:lnTo>
                    <a:lnTo>
                      <a:pt x="2274" y="10314"/>
                    </a:lnTo>
                    <a:lnTo>
                      <a:pt x="2674" y="10588"/>
                    </a:lnTo>
                    <a:lnTo>
                      <a:pt x="3085" y="10861"/>
                    </a:lnTo>
                    <a:lnTo>
                      <a:pt x="3905" y="11387"/>
                    </a:lnTo>
                    <a:lnTo>
                      <a:pt x="4305" y="11640"/>
                    </a:lnTo>
                    <a:lnTo>
                      <a:pt x="4684" y="11903"/>
                    </a:lnTo>
                    <a:lnTo>
                      <a:pt x="5032" y="12166"/>
                    </a:lnTo>
                    <a:lnTo>
                      <a:pt x="5200" y="12303"/>
                    </a:lnTo>
                    <a:lnTo>
                      <a:pt x="5358" y="12440"/>
                    </a:lnTo>
                    <a:lnTo>
                      <a:pt x="6042" y="13040"/>
                    </a:lnTo>
                    <a:lnTo>
                      <a:pt x="6379" y="13334"/>
                    </a:lnTo>
                    <a:lnTo>
                      <a:pt x="6694" y="13629"/>
                    </a:lnTo>
                    <a:lnTo>
                      <a:pt x="7000" y="13934"/>
                    </a:lnTo>
                    <a:lnTo>
                      <a:pt x="7294" y="14240"/>
                    </a:lnTo>
                    <a:lnTo>
                      <a:pt x="7568" y="14555"/>
                    </a:lnTo>
                    <a:lnTo>
                      <a:pt x="7831" y="14882"/>
                    </a:lnTo>
                    <a:lnTo>
                      <a:pt x="7947" y="15050"/>
                    </a:lnTo>
                    <a:lnTo>
                      <a:pt x="8063" y="15218"/>
                    </a:lnTo>
                    <a:lnTo>
                      <a:pt x="8178" y="15397"/>
                    </a:lnTo>
                    <a:lnTo>
                      <a:pt x="8284" y="15587"/>
                    </a:lnTo>
                    <a:lnTo>
                      <a:pt x="8378" y="15776"/>
                    </a:lnTo>
                    <a:lnTo>
                      <a:pt x="8473" y="15966"/>
                    </a:lnTo>
                    <a:lnTo>
                      <a:pt x="8557" y="16166"/>
                    </a:lnTo>
                    <a:lnTo>
                      <a:pt x="8631" y="16366"/>
                    </a:lnTo>
                    <a:lnTo>
                      <a:pt x="8705" y="16587"/>
                    </a:lnTo>
                    <a:lnTo>
                      <a:pt x="8768" y="16797"/>
                    </a:lnTo>
                    <a:lnTo>
                      <a:pt x="8831" y="17029"/>
                    </a:lnTo>
                    <a:lnTo>
                      <a:pt x="8873" y="17260"/>
                    </a:lnTo>
                    <a:lnTo>
                      <a:pt x="8915" y="17502"/>
                    </a:lnTo>
                    <a:lnTo>
                      <a:pt x="8947" y="17755"/>
                    </a:lnTo>
                    <a:lnTo>
                      <a:pt x="8978" y="18018"/>
                    </a:lnTo>
                    <a:lnTo>
                      <a:pt x="8989" y="18291"/>
                    </a:lnTo>
                    <a:lnTo>
                      <a:pt x="9010" y="18555"/>
                    </a:lnTo>
                    <a:lnTo>
                      <a:pt x="9031" y="18818"/>
                    </a:lnTo>
                    <a:lnTo>
                      <a:pt x="9062" y="19060"/>
                    </a:lnTo>
                    <a:lnTo>
                      <a:pt x="9115" y="19291"/>
                    </a:lnTo>
                    <a:lnTo>
                      <a:pt x="9157" y="19512"/>
                    </a:lnTo>
                    <a:lnTo>
                      <a:pt x="9220" y="19712"/>
                    </a:lnTo>
                    <a:lnTo>
                      <a:pt x="9294" y="19912"/>
                    </a:lnTo>
                    <a:lnTo>
                      <a:pt x="9368" y="20091"/>
                    </a:lnTo>
                    <a:lnTo>
                      <a:pt x="9441" y="20260"/>
                    </a:lnTo>
                    <a:lnTo>
                      <a:pt x="9536" y="20407"/>
                    </a:lnTo>
                    <a:lnTo>
                      <a:pt x="9620" y="20554"/>
                    </a:lnTo>
                    <a:lnTo>
                      <a:pt x="9725" y="20680"/>
                    </a:lnTo>
                    <a:lnTo>
                      <a:pt x="9831" y="20796"/>
                    </a:lnTo>
                    <a:lnTo>
                      <a:pt x="9936" y="20901"/>
                    </a:lnTo>
                    <a:lnTo>
                      <a:pt x="10052" y="20986"/>
                    </a:lnTo>
                    <a:lnTo>
                      <a:pt x="10167" y="21059"/>
                    </a:lnTo>
                    <a:lnTo>
                      <a:pt x="10283" y="21122"/>
                    </a:lnTo>
                    <a:lnTo>
                      <a:pt x="10410" y="21165"/>
                    </a:lnTo>
                    <a:lnTo>
                      <a:pt x="10536" y="21207"/>
                    </a:lnTo>
                    <a:lnTo>
                      <a:pt x="10662" y="21228"/>
                    </a:lnTo>
                    <a:lnTo>
                      <a:pt x="10788" y="21228"/>
                    </a:lnTo>
                    <a:lnTo>
                      <a:pt x="10925" y="21217"/>
                    </a:lnTo>
                    <a:lnTo>
                      <a:pt x="11052" y="21196"/>
                    </a:lnTo>
                    <a:lnTo>
                      <a:pt x="11188" y="21165"/>
                    </a:lnTo>
                    <a:lnTo>
                      <a:pt x="11315" y="21112"/>
                    </a:lnTo>
                    <a:lnTo>
                      <a:pt x="11451" y="21049"/>
                    </a:lnTo>
                    <a:lnTo>
                      <a:pt x="11588" y="20965"/>
                    </a:lnTo>
                    <a:lnTo>
                      <a:pt x="11715" y="20870"/>
                    </a:lnTo>
                    <a:lnTo>
                      <a:pt x="11841" y="20765"/>
                    </a:lnTo>
                    <a:lnTo>
                      <a:pt x="11967" y="20638"/>
                    </a:lnTo>
                    <a:lnTo>
                      <a:pt x="12093" y="20502"/>
                    </a:lnTo>
                    <a:lnTo>
                      <a:pt x="12220" y="20354"/>
                    </a:lnTo>
                    <a:lnTo>
                      <a:pt x="12609" y="19849"/>
                    </a:lnTo>
                    <a:lnTo>
                      <a:pt x="12883" y="19523"/>
                    </a:lnTo>
                    <a:lnTo>
                      <a:pt x="13177" y="19186"/>
                    </a:lnTo>
                    <a:lnTo>
                      <a:pt x="13483" y="18870"/>
                    </a:lnTo>
                    <a:lnTo>
                      <a:pt x="13630" y="18723"/>
                    </a:lnTo>
                    <a:lnTo>
                      <a:pt x="13777" y="18586"/>
                    </a:lnTo>
                    <a:lnTo>
                      <a:pt x="13925" y="18481"/>
                    </a:lnTo>
                    <a:lnTo>
                      <a:pt x="14051" y="18386"/>
                    </a:lnTo>
                    <a:lnTo>
                      <a:pt x="14177" y="18323"/>
                    </a:lnTo>
                    <a:lnTo>
                      <a:pt x="14240" y="18302"/>
                    </a:lnTo>
                    <a:lnTo>
                      <a:pt x="14293" y="18291"/>
                    </a:lnTo>
                    <a:lnTo>
                      <a:pt x="14367" y="18281"/>
                    </a:lnTo>
                    <a:lnTo>
                      <a:pt x="14440" y="18281"/>
                    </a:lnTo>
                    <a:lnTo>
                      <a:pt x="14503" y="18291"/>
                    </a:lnTo>
                    <a:lnTo>
                      <a:pt x="14567" y="18313"/>
                    </a:lnTo>
                    <a:lnTo>
                      <a:pt x="14630" y="18344"/>
                    </a:lnTo>
                    <a:lnTo>
                      <a:pt x="14682" y="18386"/>
                    </a:lnTo>
                    <a:lnTo>
                      <a:pt x="14735" y="18439"/>
                    </a:lnTo>
                    <a:lnTo>
                      <a:pt x="14777" y="18491"/>
                    </a:lnTo>
                    <a:lnTo>
                      <a:pt x="14861" y="18618"/>
                    </a:lnTo>
                    <a:lnTo>
                      <a:pt x="14935" y="18776"/>
                    </a:lnTo>
                    <a:lnTo>
                      <a:pt x="14998" y="18954"/>
                    </a:lnTo>
                    <a:lnTo>
                      <a:pt x="15051" y="19144"/>
                    </a:lnTo>
                    <a:lnTo>
                      <a:pt x="15103" y="19344"/>
                    </a:lnTo>
                    <a:lnTo>
                      <a:pt x="15145" y="19554"/>
                    </a:lnTo>
                    <a:lnTo>
                      <a:pt x="15219" y="19975"/>
                    </a:lnTo>
                    <a:lnTo>
                      <a:pt x="15282" y="20375"/>
                    </a:lnTo>
                    <a:lnTo>
                      <a:pt x="15324" y="20554"/>
                    </a:lnTo>
                    <a:lnTo>
                      <a:pt x="15366" y="20712"/>
                    </a:lnTo>
                    <a:lnTo>
                      <a:pt x="15398" y="20870"/>
                    </a:lnTo>
                    <a:lnTo>
                      <a:pt x="15430" y="21017"/>
                    </a:lnTo>
                    <a:lnTo>
                      <a:pt x="15472" y="21333"/>
                    </a:lnTo>
                    <a:lnTo>
                      <a:pt x="15493" y="21649"/>
                    </a:lnTo>
                    <a:lnTo>
                      <a:pt x="15503" y="21964"/>
                    </a:lnTo>
                    <a:lnTo>
                      <a:pt x="15503" y="22596"/>
                    </a:lnTo>
                    <a:lnTo>
                      <a:pt x="15514" y="22922"/>
                    </a:lnTo>
                    <a:lnTo>
                      <a:pt x="15524" y="23238"/>
                    </a:lnTo>
                    <a:lnTo>
                      <a:pt x="15545" y="23396"/>
                    </a:lnTo>
                    <a:lnTo>
                      <a:pt x="15566" y="23554"/>
                    </a:lnTo>
                    <a:lnTo>
                      <a:pt x="15598" y="23711"/>
                    </a:lnTo>
                    <a:lnTo>
                      <a:pt x="15630" y="23869"/>
                    </a:lnTo>
                    <a:lnTo>
                      <a:pt x="15682" y="24027"/>
                    </a:lnTo>
                    <a:lnTo>
                      <a:pt x="15735" y="24175"/>
                    </a:lnTo>
                    <a:lnTo>
                      <a:pt x="15787" y="24332"/>
                    </a:lnTo>
                    <a:lnTo>
                      <a:pt x="15861" y="24469"/>
                    </a:lnTo>
                    <a:lnTo>
                      <a:pt x="15935" y="24606"/>
                    </a:lnTo>
                    <a:lnTo>
                      <a:pt x="16019" y="24743"/>
                    </a:lnTo>
                    <a:lnTo>
                      <a:pt x="16114" y="24859"/>
                    </a:lnTo>
                    <a:lnTo>
                      <a:pt x="16219" y="24974"/>
                    </a:lnTo>
                    <a:lnTo>
                      <a:pt x="16335" y="25080"/>
                    </a:lnTo>
                    <a:lnTo>
                      <a:pt x="16450" y="25174"/>
                    </a:lnTo>
                    <a:lnTo>
                      <a:pt x="16587" y="25248"/>
                    </a:lnTo>
                    <a:lnTo>
                      <a:pt x="16724" y="25311"/>
                    </a:lnTo>
                    <a:lnTo>
                      <a:pt x="17071" y="25216"/>
                    </a:lnTo>
                    <a:lnTo>
                      <a:pt x="17419" y="25101"/>
                    </a:lnTo>
                    <a:lnTo>
                      <a:pt x="17745" y="24974"/>
                    </a:lnTo>
                    <a:lnTo>
                      <a:pt x="18071" y="24827"/>
                    </a:lnTo>
                    <a:lnTo>
                      <a:pt x="18387" y="24680"/>
                    </a:lnTo>
                    <a:lnTo>
                      <a:pt x="18703" y="24501"/>
                    </a:lnTo>
                    <a:lnTo>
                      <a:pt x="19008" y="24322"/>
                    </a:lnTo>
                    <a:lnTo>
                      <a:pt x="19303" y="24132"/>
                    </a:lnTo>
                    <a:lnTo>
                      <a:pt x="19587" y="23922"/>
                    </a:lnTo>
                    <a:lnTo>
                      <a:pt x="19871" y="23701"/>
                    </a:lnTo>
                    <a:lnTo>
                      <a:pt x="20145" y="23469"/>
                    </a:lnTo>
                    <a:lnTo>
                      <a:pt x="20408" y="23238"/>
                    </a:lnTo>
                    <a:lnTo>
                      <a:pt x="20660" y="22985"/>
                    </a:lnTo>
                    <a:lnTo>
                      <a:pt x="20902" y="22722"/>
                    </a:lnTo>
                    <a:lnTo>
                      <a:pt x="21144" y="22449"/>
                    </a:lnTo>
                    <a:lnTo>
                      <a:pt x="21376" y="22175"/>
                    </a:lnTo>
                    <a:lnTo>
                      <a:pt x="21597" y="21891"/>
                    </a:lnTo>
                    <a:lnTo>
                      <a:pt x="21807" y="21596"/>
                    </a:lnTo>
                    <a:lnTo>
                      <a:pt x="22007" y="21291"/>
                    </a:lnTo>
                    <a:lnTo>
                      <a:pt x="22197" y="20986"/>
                    </a:lnTo>
                    <a:lnTo>
                      <a:pt x="22376" y="20670"/>
                    </a:lnTo>
                    <a:lnTo>
                      <a:pt x="22544" y="20354"/>
                    </a:lnTo>
                    <a:lnTo>
                      <a:pt x="22702" y="20028"/>
                    </a:lnTo>
                    <a:lnTo>
                      <a:pt x="22860" y="19691"/>
                    </a:lnTo>
                    <a:lnTo>
                      <a:pt x="22997" y="19354"/>
                    </a:lnTo>
                    <a:lnTo>
                      <a:pt x="23123" y="19018"/>
                    </a:lnTo>
                    <a:lnTo>
                      <a:pt x="23239" y="18670"/>
                    </a:lnTo>
                    <a:lnTo>
                      <a:pt x="23344" y="18323"/>
                    </a:lnTo>
                    <a:lnTo>
                      <a:pt x="23439" y="17976"/>
                    </a:lnTo>
                    <a:lnTo>
                      <a:pt x="23523" y="17618"/>
                    </a:lnTo>
                    <a:lnTo>
                      <a:pt x="23596" y="17271"/>
                    </a:lnTo>
                    <a:lnTo>
                      <a:pt x="23660" y="16913"/>
                    </a:lnTo>
                    <a:lnTo>
                      <a:pt x="23702" y="16555"/>
                    </a:lnTo>
                    <a:lnTo>
                      <a:pt x="23744" y="16197"/>
                    </a:lnTo>
                    <a:lnTo>
                      <a:pt x="23765" y="15839"/>
                    </a:lnTo>
                    <a:lnTo>
                      <a:pt x="23786" y="15481"/>
                    </a:lnTo>
                    <a:lnTo>
                      <a:pt x="23796" y="15124"/>
                    </a:lnTo>
                    <a:lnTo>
                      <a:pt x="23796" y="14766"/>
                    </a:lnTo>
                    <a:lnTo>
                      <a:pt x="23786" y="14408"/>
                    </a:lnTo>
                    <a:lnTo>
                      <a:pt x="23765" y="14050"/>
                    </a:lnTo>
                    <a:lnTo>
                      <a:pt x="23733" y="13703"/>
                    </a:lnTo>
                    <a:lnTo>
                      <a:pt x="23702" y="13345"/>
                    </a:lnTo>
                    <a:lnTo>
                      <a:pt x="23660" y="12987"/>
                    </a:lnTo>
                    <a:lnTo>
                      <a:pt x="23596" y="12629"/>
                    </a:lnTo>
                    <a:lnTo>
                      <a:pt x="23544" y="12282"/>
                    </a:lnTo>
                    <a:lnTo>
                      <a:pt x="23470" y="11924"/>
                    </a:lnTo>
                    <a:lnTo>
                      <a:pt x="23397" y="11577"/>
                    </a:lnTo>
                    <a:lnTo>
                      <a:pt x="23312" y="11219"/>
                    </a:lnTo>
                    <a:lnTo>
                      <a:pt x="23218" y="10872"/>
                    </a:lnTo>
                    <a:lnTo>
                      <a:pt x="23123" y="10524"/>
                    </a:lnTo>
                    <a:lnTo>
                      <a:pt x="23018" y="10177"/>
                    </a:lnTo>
                    <a:lnTo>
                      <a:pt x="22902" y="9840"/>
                    </a:lnTo>
                    <a:lnTo>
                      <a:pt x="22786" y="9493"/>
                    </a:lnTo>
                    <a:lnTo>
                      <a:pt x="22660" y="9156"/>
                    </a:lnTo>
                    <a:lnTo>
                      <a:pt x="22386" y="8483"/>
                    </a:lnTo>
                    <a:lnTo>
                      <a:pt x="22102" y="7820"/>
                    </a:lnTo>
                    <a:lnTo>
                      <a:pt x="21786" y="7157"/>
                    </a:lnTo>
                    <a:lnTo>
                      <a:pt x="21450" y="6515"/>
                    </a:lnTo>
                    <a:lnTo>
                      <a:pt x="21102" y="5883"/>
                    </a:lnTo>
                    <a:lnTo>
                      <a:pt x="20744" y="5273"/>
                    </a:lnTo>
                    <a:lnTo>
                      <a:pt x="20555" y="4968"/>
                    </a:lnTo>
                    <a:lnTo>
                      <a:pt x="20355" y="4662"/>
                    </a:lnTo>
                    <a:lnTo>
                      <a:pt x="20155" y="4368"/>
                    </a:lnTo>
                    <a:lnTo>
                      <a:pt x="19945" y="4084"/>
                    </a:lnTo>
                    <a:lnTo>
                      <a:pt x="19724" y="3799"/>
                    </a:lnTo>
                    <a:lnTo>
                      <a:pt x="19503" y="3526"/>
                    </a:lnTo>
                    <a:lnTo>
                      <a:pt x="19271" y="3252"/>
                    </a:lnTo>
                    <a:lnTo>
                      <a:pt x="19029" y="2989"/>
                    </a:lnTo>
                    <a:lnTo>
                      <a:pt x="18776" y="2747"/>
                    </a:lnTo>
                    <a:lnTo>
                      <a:pt x="18524" y="2505"/>
                    </a:lnTo>
                    <a:lnTo>
                      <a:pt x="18250" y="2273"/>
                    </a:lnTo>
                    <a:lnTo>
                      <a:pt x="17977" y="2052"/>
                    </a:lnTo>
                    <a:lnTo>
                      <a:pt x="17682" y="1852"/>
                    </a:lnTo>
                    <a:lnTo>
                      <a:pt x="17387" y="1652"/>
                    </a:lnTo>
                    <a:lnTo>
                      <a:pt x="17071" y="1474"/>
                    </a:lnTo>
                    <a:lnTo>
                      <a:pt x="16745" y="1295"/>
                    </a:lnTo>
                    <a:lnTo>
                      <a:pt x="16419" y="1126"/>
                    </a:lnTo>
                    <a:lnTo>
                      <a:pt x="16093" y="979"/>
                    </a:lnTo>
                    <a:lnTo>
                      <a:pt x="15756" y="832"/>
                    </a:lnTo>
                    <a:lnTo>
                      <a:pt x="15419" y="705"/>
                    </a:lnTo>
                    <a:lnTo>
                      <a:pt x="15082" y="590"/>
                    </a:lnTo>
                    <a:lnTo>
                      <a:pt x="14735" y="474"/>
                    </a:lnTo>
                    <a:lnTo>
                      <a:pt x="14388" y="379"/>
                    </a:lnTo>
                    <a:lnTo>
                      <a:pt x="14040" y="295"/>
                    </a:lnTo>
                    <a:lnTo>
                      <a:pt x="13693" y="221"/>
                    </a:lnTo>
                    <a:lnTo>
                      <a:pt x="13335" y="158"/>
                    </a:lnTo>
                    <a:lnTo>
                      <a:pt x="12967" y="105"/>
                    </a:lnTo>
                    <a:lnTo>
                      <a:pt x="12609" y="63"/>
                    </a:lnTo>
                    <a:lnTo>
                      <a:pt x="12241" y="32"/>
                    </a:lnTo>
                    <a:lnTo>
                      <a:pt x="11872" y="11"/>
                    </a:lnTo>
                    <a:lnTo>
                      <a:pt x="11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1562439" y="3250180"/>
                <a:ext cx="270346" cy="375865"/>
              </a:xfrm>
              <a:custGeom>
                <a:avLst/>
                <a:gdLst/>
                <a:ahLst/>
                <a:cxnLst/>
                <a:rect l="l" t="t" r="r" b="b"/>
                <a:pathLst>
                  <a:path w="14240" h="19798" extrusionOk="0">
                    <a:moveTo>
                      <a:pt x="13072" y="1"/>
                    </a:moveTo>
                    <a:lnTo>
                      <a:pt x="1" y="2348"/>
                    </a:lnTo>
                    <a:lnTo>
                      <a:pt x="5221" y="19797"/>
                    </a:lnTo>
                    <a:lnTo>
                      <a:pt x="14240" y="18176"/>
                    </a:lnTo>
                    <a:lnTo>
                      <a:pt x="130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1584614" y="3333716"/>
                <a:ext cx="245590" cy="212195"/>
              </a:xfrm>
              <a:custGeom>
                <a:avLst/>
                <a:gdLst/>
                <a:ahLst/>
                <a:cxnLst/>
                <a:rect l="l" t="t" r="r" b="b"/>
                <a:pathLst>
                  <a:path w="12936" h="11177" extrusionOk="0">
                    <a:moveTo>
                      <a:pt x="12283" y="0"/>
                    </a:moveTo>
                    <a:lnTo>
                      <a:pt x="1" y="2200"/>
                    </a:lnTo>
                    <a:lnTo>
                      <a:pt x="2642" y="11177"/>
                    </a:lnTo>
                    <a:lnTo>
                      <a:pt x="12935" y="9335"/>
                    </a:lnTo>
                    <a:lnTo>
                      <a:pt x="12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1550251" y="3211621"/>
                <a:ext cx="270346" cy="108917"/>
              </a:xfrm>
              <a:custGeom>
                <a:avLst/>
                <a:gdLst/>
                <a:ahLst/>
                <a:cxnLst/>
                <a:rect l="l" t="t" r="r" b="b"/>
                <a:pathLst>
                  <a:path w="14240" h="5737" extrusionOk="0">
                    <a:moveTo>
                      <a:pt x="13251" y="1"/>
                    </a:moveTo>
                    <a:lnTo>
                      <a:pt x="13135" y="11"/>
                    </a:lnTo>
                    <a:lnTo>
                      <a:pt x="485" y="2285"/>
                    </a:lnTo>
                    <a:lnTo>
                      <a:pt x="369" y="2316"/>
                    </a:lnTo>
                    <a:lnTo>
                      <a:pt x="264" y="2369"/>
                    </a:lnTo>
                    <a:lnTo>
                      <a:pt x="179" y="2442"/>
                    </a:lnTo>
                    <a:lnTo>
                      <a:pt x="106" y="2527"/>
                    </a:lnTo>
                    <a:lnTo>
                      <a:pt x="43" y="2632"/>
                    </a:lnTo>
                    <a:lnTo>
                      <a:pt x="11" y="2737"/>
                    </a:lnTo>
                    <a:lnTo>
                      <a:pt x="1" y="2853"/>
                    </a:lnTo>
                    <a:lnTo>
                      <a:pt x="11" y="2969"/>
                    </a:lnTo>
                    <a:lnTo>
                      <a:pt x="411" y="5252"/>
                    </a:lnTo>
                    <a:lnTo>
                      <a:pt x="453" y="5368"/>
                    </a:lnTo>
                    <a:lnTo>
                      <a:pt x="506" y="5473"/>
                    </a:lnTo>
                    <a:lnTo>
                      <a:pt x="569" y="5558"/>
                    </a:lnTo>
                    <a:lnTo>
                      <a:pt x="664" y="5631"/>
                    </a:lnTo>
                    <a:lnTo>
                      <a:pt x="758" y="5694"/>
                    </a:lnTo>
                    <a:lnTo>
                      <a:pt x="864" y="5726"/>
                    </a:lnTo>
                    <a:lnTo>
                      <a:pt x="979" y="5737"/>
                    </a:lnTo>
                    <a:lnTo>
                      <a:pt x="1106" y="5737"/>
                    </a:lnTo>
                    <a:lnTo>
                      <a:pt x="13745" y="3463"/>
                    </a:lnTo>
                    <a:lnTo>
                      <a:pt x="13861" y="3432"/>
                    </a:lnTo>
                    <a:lnTo>
                      <a:pt x="13966" y="3379"/>
                    </a:lnTo>
                    <a:lnTo>
                      <a:pt x="14061" y="3305"/>
                    </a:lnTo>
                    <a:lnTo>
                      <a:pt x="14135" y="3221"/>
                    </a:lnTo>
                    <a:lnTo>
                      <a:pt x="14187" y="3116"/>
                    </a:lnTo>
                    <a:lnTo>
                      <a:pt x="14219" y="3011"/>
                    </a:lnTo>
                    <a:lnTo>
                      <a:pt x="14240" y="2895"/>
                    </a:lnTo>
                    <a:lnTo>
                      <a:pt x="14229" y="2779"/>
                    </a:lnTo>
                    <a:lnTo>
                      <a:pt x="13819" y="495"/>
                    </a:lnTo>
                    <a:lnTo>
                      <a:pt x="13787" y="380"/>
                    </a:lnTo>
                    <a:lnTo>
                      <a:pt x="13735" y="274"/>
                    </a:lnTo>
                    <a:lnTo>
                      <a:pt x="13661" y="180"/>
                    </a:lnTo>
                    <a:lnTo>
                      <a:pt x="13577" y="106"/>
                    </a:lnTo>
                    <a:lnTo>
                      <a:pt x="13472" y="53"/>
                    </a:lnTo>
                    <a:lnTo>
                      <a:pt x="13366" y="22"/>
                    </a:lnTo>
                    <a:lnTo>
                      <a:pt x="132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1670941" y="2727893"/>
                <a:ext cx="650768" cy="770468"/>
              </a:xfrm>
              <a:custGeom>
                <a:avLst/>
                <a:gdLst/>
                <a:ahLst/>
                <a:cxnLst/>
                <a:rect l="l" t="t" r="r" b="b"/>
                <a:pathLst>
                  <a:path w="34278" h="40583" extrusionOk="0">
                    <a:moveTo>
                      <a:pt x="26911" y="30184"/>
                    </a:moveTo>
                    <a:lnTo>
                      <a:pt x="26774" y="30300"/>
                    </a:lnTo>
                    <a:lnTo>
                      <a:pt x="26721" y="30353"/>
                    </a:lnTo>
                    <a:lnTo>
                      <a:pt x="26711" y="30363"/>
                    </a:lnTo>
                    <a:lnTo>
                      <a:pt x="26700" y="30384"/>
                    </a:lnTo>
                    <a:lnTo>
                      <a:pt x="26585" y="30479"/>
                    </a:lnTo>
                    <a:lnTo>
                      <a:pt x="26574" y="30479"/>
                    </a:lnTo>
                    <a:lnTo>
                      <a:pt x="26679" y="30374"/>
                    </a:lnTo>
                    <a:lnTo>
                      <a:pt x="26806" y="30268"/>
                    </a:lnTo>
                    <a:lnTo>
                      <a:pt x="26911" y="30184"/>
                    </a:lnTo>
                    <a:close/>
                    <a:moveTo>
                      <a:pt x="13629" y="0"/>
                    </a:moveTo>
                    <a:lnTo>
                      <a:pt x="13545" y="32"/>
                    </a:lnTo>
                    <a:lnTo>
                      <a:pt x="13461" y="63"/>
                    </a:lnTo>
                    <a:lnTo>
                      <a:pt x="13377" y="116"/>
                    </a:lnTo>
                    <a:lnTo>
                      <a:pt x="13292" y="169"/>
                    </a:lnTo>
                    <a:lnTo>
                      <a:pt x="13219" y="242"/>
                    </a:lnTo>
                    <a:lnTo>
                      <a:pt x="13135" y="327"/>
                    </a:lnTo>
                    <a:lnTo>
                      <a:pt x="13050" y="421"/>
                    </a:lnTo>
                    <a:lnTo>
                      <a:pt x="12977" y="516"/>
                    </a:lnTo>
                    <a:lnTo>
                      <a:pt x="12819" y="758"/>
                    </a:lnTo>
                    <a:lnTo>
                      <a:pt x="12672" y="1021"/>
                    </a:lnTo>
                    <a:lnTo>
                      <a:pt x="12524" y="1326"/>
                    </a:lnTo>
                    <a:lnTo>
                      <a:pt x="12387" y="1674"/>
                    </a:lnTo>
                    <a:lnTo>
                      <a:pt x="12261" y="2032"/>
                    </a:lnTo>
                    <a:lnTo>
                      <a:pt x="12135" y="2431"/>
                    </a:lnTo>
                    <a:lnTo>
                      <a:pt x="12019" y="2842"/>
                    </a:lnTo>
                    <a:lnTo>
                      <a:pt x="11903" y="3284"/>
                    </a:lnTo>
                    <a:lnTo>
                      <a:pt x="11809" y="3736"/>
                    </a:lnTo>
                    <a:lnTo>
                      <a:pt x="11714" y="4210"/>
                    </a:lnTo>
                    <a:lnTo>
                      <a:pt x="11640" y="4694"/>
                    </a:lnTo>
                    <a:lnTo>
                      <a:pt x="11566" y="5199"/>
                    </a:lnTo>
                    <a:lnTo>
                      <a:pt x="11503" y="5694"/>
                    </a:lnTo>
                    <a:lnTo>
                      <a:pt x="11451" y="6210"/>
                    </a:lnTo>
                    <a:lnTo>
                      <a:pt x="11419" y="6715"/>
                    </a:lnTo>
                    <a:lnTo>
                      <a:pt x="11388" y="7231"/>
                    </a:lnTo>
                    <a:lnTo>
                      <a:pt x="11377" y="7746"/>
                    </a:lnTo>
                    <a:lnTo>
                      <a:pt x="11377" y="8241"/>
                    </a:lnTo>
                    <a:lnTo>
                      <a:pt x="11398" y="8746"/>
                    </a:lnTo>
                    <a:lnTo>
                      <a:pt x="11430" y="9230"/>
                    </a:lnTo>
                    <a:lnTo>
                      <a:pt x="11472" y="9704"/>
                    </a:lnTo>
                    <a:lnTo>
                      <a:pt x="11535" y="10156"/>
                    </a:lnTo>
                    <a:lnTo>
                      <a:pt x="11609" y="10588"/>
                    </a:lnTo>
                    <a:lnTo>
                      <a:pt x="11703" y="11009"/>
                    </a:lnTo>
                    <a:lnTo>
                      <a:pt x="11809" y="11398"/>
                    </a:lnTo>
                    <a:lnTo>
                      <a:pt x="11872" y="11588"/>
                    </a:lnTo>
                    <a:lnTo>
                      <a:pt x="11935" y="11767"/>
                    </a:lnTo>
                    <a:lnTo>
                      <a:pt x="12008" y="11945"/>
                    </a:lnTo>
                    <a:lnTo>
                      <a:pt x="12082" y="12103"/>
                    </a:lnTo>
                    <a:lnTo>
                      <a:pt x="12166" y="12261"/>
                    </a:lnTo>
                    <a:lnTo>
                      <a:pt x="12251" y="12409"/>
                    </a:lnTo>
                    <a:lnTo>
                      <a:pt x="12966" y="13261"/>
                    </a:lnTo>
                    <a:lnTo>
                      <a:pt x="13629" y="14071"/>
                    </a:lnTo>
                    <a:lnTo>
                      <a:pt x="14419" y="15061"/>
                    </a:lnTo>
                    <a:lnTo>
                      <a:pt x="15524" y="16450"/>
                    </a:lnTo>
                    <a:lnTo>
                      <a:pt x="16892" y="18176"/>
                    </a:lnTo>
                    <a:lnTo>
                      <a:pt x="17607" y="19091"/>
                    </a:lnTo>
                    <a:lnTo>
                      <a:pt x="18344" y="20049"/>
                    </a:lnTo>
                    <a:lnTo>
                      <a:pt x="19081" y="21017"/>
                    </a:lnTo>
                    <a:lnTo>
                      <a:pt x="19828" y="22028"/>
                    </a:lnTo>
                    <a:lnTo>
                      <a:pt x="20586" y="23049"/>
                    </a:lnTo>
                    <a:lnTo>
                      <a:pt x="21333" y="24101"/>
                    </a:lnTo>
                    <a:lnTo>
                      <a:pt x="22080" y="25164"/>
                    </a:lnTo>
                    <a:lnTo>
                      <a:pt x="22806" y="26259"/>
                    </a:lnTo>
                    <a:lnTo>
                      <a:pt x="23164" y="26795"/>
                    </a:lnTo>
                    <a:lnTo>
                      <a:pt x="23512" y="27343"/>
                    </a:lnTo>
                    <a:lnTo>
                      <a:pt x="23848" y="27900"/>
                    </a:lnTo>
                    <a:lnTo>
                      <a:pt x="24175" y="28448"/>
                    </a:lnTo>
                    <a:lnTo>
                      <a:pt x="24490" y="28995"/>
                    </a:lnTo>
                    <a:lnTo>
                      <a:pt x="24785" y="29532"/>
                    </a:lnTo>
                    <a:lnTo>
                      <a:pt x="25059" y="30058"/>
                    </a:lnTo>
                    <a:lnTo>
                      <a:pt x="25301" y="30574"/>
                    </a:lnTo>
                    <a:lnTo>
                      <a:pt x="25490" y="31016"/>
                    </a:lnTo>
                    <a:lnTo>
                      <a:pt x="25459" y="31026"/>
                    </a:lnTo>
                    <a:lnTo>
                      <a:pt x="25301" y="31068"/>
                    </a:lnTo>
                    <a:lnTo>
                      <a:pt x="25217" y="31079"/>
                    </a:lnTo>
                    <a:lnTo>
                      <a:pt x="25195" y="31089"/>
                    </a:lnTo>
                    <a:lnTo>
                      <a:pt x="25143" y="31089"/>
                    </a:lnTo>
                    <a:lnTo>
                      <a:pt x="25048" y="31100"/>
                    </a:lnTo>
                    <a:lnTo>
                      <a:pt x="24343" y="31173"/>
                    </a:lnTo>
                    <a:lnTo>
                      <a:pt x="23617" y="31258"/>
                    </a:lnTo>
                    <a:lnTo>
                      <a:pt x="22880" y="31342"/>
                    </a:lnTo>
                    <a:lnTo>
                      <a:pt x="21449" y="31552"/>
                    </a:lnTo>
                    <a:lnTo>
                      <a:pt x="20744" y="31668"/>
                    </a:lnTo>
                    <a:lnTo>
                      <a:pt x="20049" y="31784"/>
                    </a:lnTo>
                    <a:lnTo>
                      <a:pt x="18681" y="32047"/>
                    </a:lnTo>
                    <a:lnTo>
                      <a:pt x="17334" y="32310"/>
                    </a:lnTo>
                    <a:lnTo>
                      <a:pt x="16018" y="32584"/>
                    </a:lnTo>
                    <a:lnTo>
                      <a:pt x="14745" y="32868"/>
                    </a:lnTo>
                    <a:lnTo>
                      <a:pt x="13503" y="33163"/>
                    </a:lnTo>
                    <a:lnTo>
                      <a:pt x="12303" y="33457"/>
                    </a:lnTo>
                    <a:lnTo>
                      <a:pt x="10030" y="34047"/>
                    </a:lnTo>
                    <a:lnTo>
                      <a:pt x="7946" y="34604"/>
                    </a:lnTo>
                    <a:lnTo>
                      <a:pt x="6978" y="34888"/>
                    </a:lnTo>
                    <a:lnTo>
                      <a:pt x="6515" y="35025"/>
                    </a:lnTo>
                    <a:lnTo>
                      <a:pt x="6062" y="35162"/>
                    </a:lnTo>
                    <a:lnTo>
                      <a:pt x="5841" y="35225"/>
                    </a:lnTo>
                    <a:lnTo>
                      <a:pt x="5620" y="35288"/>
                    </a:lnTo>
                    <a:lnTo>
                      <a:pt x="5410" y="35331"/>
                    </a:lnTo>
                    <a:lnTo>
                      <a:pt x="5189" y="35373"/>
                    </a:lnTo>
                    <a:lnTo>
                      <a:pt x="4768" y="35436"/>
                    </a:lnTo>
                    <a:lnTo>
                      <a:pt x="4357" y="35478"/>
                    </a:lnTo>
                    <a:lnTo>
                      <a:pt x="3568" y="35562"/>
                    </a:lnTo>
                    <a:lnTo>
                      <a:pt x="3210" y="35615"/>
                    </a:lnTo>
                    <a:lnTo>
                      <a:pt x="3031" y="35646"/>
                    </a:lnTo>
                    <a:lnTo>
                      <a:pt x="2863" y="35688"/>
                    </a:lnTo>
                    <a:lnTo>
                      <a:pt x="2537" y="35773"/>
                    </a:lnTo>
                    <a:lnTo>
                      <a:pt x="2242" y="35878"/>
                    </a:lnTo>
                    <a:lnTo>
                      <a:pt x="1958" y="35983"/>
                    </a:lnTo>
                    <a:lnTo>
                      <a:pt x="1705" y="36088"/>
                    </a:lnTo>
                    <a:lnTo>
                      <a:pt x="1589" y="36151"/>
                    </a:lnTo>
                    <a:lnTo>
                      <a:pt x="1474" y="36215"/>
                    </a:lnTo>
                    <a:lnTo>
                      <a:pt x="1263" y="36341"/>
                    </a:lnTo>
                    <a:lnTo>
                      <a:pt x="1084" y="36478"/>
                    </a:lnTo>
                    <a:lnTo>
                      <a:pt x="916" y="36593"/>
                    </a:lnTo>
                    <a:lnTo>
                      <a:pt x="779" y="36720"/>
                    </a:lnTo>
                    <a:lnTo>
                      <a:pt x="653" y="36825"/>
                    </a:lnTo>
                    <a:lnTo>
                      <a:pt x="474" y="37014"/>
                    </a:lnTo>
                    <a:lnTo>
                      <a:pt x="379" y="37141"/>
                    </a:lnTo>
                    <a:lnTo>
                      <a:pt x="337" y="37193"/>
                    </a:lnTo>
                    <a:lnTo>
                      <a:pt x="232" y="37383"/>
                    </a:lnTo>
                    <a:lnTo>
                      <a:pt x="137" y="37583"/>
                    </a:lnTo>
                    <a:lnTo>
                      <a:pt x="74" y="37783"/>
                    </a:lnTo>
                    <a:lnTo>
                      <a:pt x="32" y="37983"/>
                    </a:lnTo>
                    <a:lnTo>
                      <a:pt x="0" y="38193"/>
                    </a:lnTo>
                    <a:lnTo>
                      <a:pt x="0" y="38404"/>
                    </a:lnTo>
                    <a:lnTo>
                      <a:pt x="11" y="38614"/>
                    </a:lnTo>
                    <a:lnTo>
                      <a:pt x="42" y="38814"/>
                    </a:lnTo>
                    <a:lnTo>
                      <a:pt x="95" y="39014"/>
                    </a:lnTo>
                    <a:lnTo>
                      <a:pt x="169" y="39214"/>
                    </a:lnTo>
                    <a:lnTo>
                      <a:pt x="263" y="39403"/>
                    </a:lnTo>
                    <a:lnTo>
                      <a:pt x="369" y="39582"/>
                    </a:lnTo>
                    <a:lnTo>
                      <a:pt x="495" y="39751"/>
                    </a:lnTo>
                    <a:lnTo>
                      <a:pt x="642" y="39898"/>
                    </a:lnTo>
                    <a:lnTo>
                      <a:pt x="811" y="40045"/>
                    </a:lnTo>
                    <a:lnTo>
                      <a:pt x="990" y="40172"/>
                    </a:lnTo>
                    <a:lnTo>
                      <a:pt x="1116" y="40256"/>
                    </a:lnTo>
                    <a:lnTo>
                      <a:pt x="1253" y="40319"/>
                    </a:lnTo>
                    <a:lnTo>
                      <a:pt x="1389" y="40382"/>
                    </a:lnTo>
                    <a:lnTo>
                      <a:pt x="1526" y="40424"/>
                    </a:lnTo>
                    <a:lnTo>
                      <a:pt x="1779" y="40498"/>
                    </a:lnTo>
                    <a:lnTo>
                      <a:pt x="1831" y="40519"/>
                    </a:lnTo>
                    <a:lnTo>
                      <a:pt x="1968" y="40540"/>
                    </a:lnTo>
                    <a:lnTo>
                      <a:pt x="2200" y="40572"/>
                    </a:lnTo>
                    <a:lnTo>
                      <a:pt x="2337" y="40582"/>
                    </a:lnTo>
                    <a:lnTo>
                      <a:pt x="2495" y="40582"/>
                    </a:lnTo>
                    <a:lnTo>
                      <a:pt x="2673" y="40572"/>
                    </a:lnTo>
                    <a:lnTo>
                      <a:pt x="2852" y="40561"/>
                    </a:lnTo>
                    <a:lnTo>
                      <a:pt x="3063" y="40530"/>
                    </a:lnTo>
                    <a:lnTo>
                      <a:pt x="3273" y="40487"/>
                    </a:lnTo>
                    <a:lnTo>
                      <a:pt x="3505" y="40435"/>
                    </a:lnTo>
                    <a:lnTo>
                      <a:pt x="3747" y="40372"/>
                    </a:lnTo>
                    <a:lnTo>
                      <a:pt x="3999" y="40277"/>
                    </a:lnTo>
                    <a:lnTo>
                      <a:pt x="4273" y="40172"/>
                    </a:lnTo>
                    <a:lnTo>
                      <a:pt x="4547" y="40056"/>
                    </a:lnTo>
                    <a:lnTo>
                      <a:pt x="4841" y="39919"/>
                    </a:lnTo>
                    <a:lnTo>
                      <a:pt x="5157" y="39761"/>
                    </a:lnTo>
                    <a:lnTo>
                      <a:pt x="5473" y="39593"/>
                    </a:lnTo>
                    <a:lnTo>
                      <a:pt x="5820" y="39446"/>
                    </a:lnTo>
                    <a:lnTo>
                      <a:pt x="5999" y="39372"/>
                    </a:lnTo>
                    <a:lnTo>
                      <a:pt x="6189" y="39298"/>
                    </a:lnTo>
                    <a:lnTo>
                      <a:pt x="6378" y="39235"/>
                    </a:lnTo>
                    <a:lnTo>
                      <a:pt x="6567" y="39182"/>
                    </a:lnTo>
                    <a:lnTo>
                      <a:pt x="6778" y="39140"/>
                    </a:lnTo>
                    <a:lnTo>
                      <a:pt x="6978" y="39109"/>
                    </a:lnTo>
                    <a:lnTo>
                      <a:pt x="7851" y="38982"/>
                    </a:lnTo>
                    <a:lnTo>
                      <a:pt x="8788" y="38867"/>
                    </a:lnTo>
                    <a:lnTo>
                      <a:pt x="9272" y="38804"/>
                    </a:lnTo>
                    <a:lnTo>
                      <a:pt x="9767" y="38761"/>
                    </a:lnTo>
                    <a:lnTo>
                      <a:pt x="10283" y="38719"/>
                    </a:lnTo>
                    <a:lnTo>
                      <a:pt x="10809" y="38677"/>
                    </a:lnTo>
                    <a:lnTo>
                      <a:pt x="11345" y="38646"/>
                    </a:lnTo>
                    <a:lnTo>
                      <a:pt x="11893" y="38614"/>
                    </a:lnTo>
                    <a:lnTo>
                      <a:pt x="12451" y="38593"/>
                    </a:lnTo>
                    <a:lnTo>
                      <a:pt x="13019" y="38572"/>
                    </a:lnTo>
                    <a:lnTo>
                      <a:pt x="14187" y="38561"/>
                    </a:lnTo>
                    <a:lnTo>
                      <a:pt x="15397" y="38551"/>
                    </a:lnTo>
                    <a:lnTo>
                      <a:pt x="16639" y="38561"/>
                    </a:lnTo>
                    <a:lnTo>
                      <a:pt x="17913" y="38583"/>
                    </a:lnTo>
                    <a:lnTo>
                      <a:pt x="19218" y="38614"/>
                    </a:lnTo>
                    <a:lnTo>
                      <a:pt x="20544" y="38667"/>
                    </a:lnTo>
                    <a:lnTo>
                      <a:pt x="23238" y="38772"/>
                    </a:lnTo>
                    <a:lnTo>
                      <a:pt x="24606" y="38825"/>
                    </a:lnTo>
                    <a:lnTo>
                      <a:pt x="25311" y="38846"/>
                    </a:lnTo>
                    <a:lnTo>
                      <a:pt x="25406" y="38846"/>
                    </a:lnTo>
                    <a:lnTo>
                      <a:pt x="25427" y="38856"/>
                    </a:lnTo>
                    <a:lnTo>
                      <a:pt x="25785" y="38856"/>
                    </a:lnTo>
                    <a:lnTo>
                      <a:pt x="26332" y="38835"/>
                    </a:lnTo>
                    <a:lnTo>
                      <a:pt x="26616" y="38804"/>
                    </a:lnTo>
                    <a:lnTo>
                      <a:pt x="26890" y="38782"/>
                    </a:lnTo>
                    <a:lnTo>
                      <a:pt x="27164" y="38740"/>
                    </a:lnTo>
                    <a:lnTo>
                      <a:pt x="27448" y="38698"/>
                    </a:lnTo>
                    <a:lnTo>
                      <a:pt x="27721" y="38646"/>
                    </a:lnTo>
                    <a:lnTo>
                      <a:pt x="27995" y="38583"/>
                    </a:lnTo>
                    <a:lnTo>
                      <a:pt x="28269" y="38519"/>
                    </a:lnTo>
                    <a:lnTo>
                      <a:pt x="28542" y="38446"/>
                    </a:lnTo>
                    <a:lnTo>
                      <a:pt x="28816" y="38362"/>
                    </a:lnTo>
                    <a:lnTo>
                      <a:pt x="29089" y="38277"/>
                    </a:lnTo>
                    <a:lnTo>
                      <a:pt x="29353" y="38183"/>
                    </a:lnTo>
                    <a:lnTo>
                      <a:pt x="29616" y="38077"/>
                    </a:lnTo>
                    <a:lnTo>
                      <a:pt x="29879" y="37962"/>
                    </a:lnTo>
                    <a:lnTo>
                      <a:pt x="30142" y="37846"/>
                    </a:lnTo>
                    <a:lnTo>
                      <a:pt x="30405" y="37730"/>
                    </a:lnTo>
                    <a:lnTo>
                      <a:pt x="30658" y="37593"/>
                    </a:lnTo>
                    <a:lnTo>
                      <a:pt x="30910" y="37456"/>
                    </a:lnTo>
                    <a:lnTo>
                      <a:pt x="31163" y="37320"/>
                    </a:lnTo>
                    <a:lnTo>
                      <a:pt x="31689" y="36983"/>
                    </a:lnTo>
                    <a:lnTo>
                      <a:pt x="31836" y="36888"/>
                    </a:lnTo>
                    <a:lnTo>
                      <a:pt x="32089" y="36699"/>
                    </a:lnTo>
                    <a:lnTo>
                      <a:pt x="32352" y="36478"/>
                    </a:lnTo>
                    <a:lnTo>
                      <a:pt x="32594" y="36236"/>
                    </a:lnTo>
                    <a:lnTo>
                      <a:pt x="32836" y="35973"/>
                    </a:lnTo>
                    <a:lnTo>
                      <a:pt x="33047" y="35699"/>
                    </a:lnTo>
                    <a:lnTo>
                      <a:pt x="33247" y="35425"/>
                    </a:lnTo>
                    <a:lnTo>
                      <a:pt x="33425" y="35141"/>
                    </a:lnTo>
                    <a:lnTo>
                      <a:pt x="33583" y="34857"/>
                    </a:lnTo>
                    <a:lnTo>
                      <a:pt x="33720" y="34573"/>
                    </a:lnTo>
                    <a:lnTo>
                      <a:pt x="33836" y="34289"/>
                    </a:lnTo>
                    <a:lnTo>
                      <a:pt x="33931" y="34015"/>
                    </a:lnTo>
                    <a:lnTo>
                      <a:pt x="34015" y="33741"/>
                    </a:lnTo>
                    <a:lnTo>
                      <a:pt x="34089" y="33489"/>
                    </a:lnTo>
                    <a:lnTo>
                      <a:pt x="34141" y="33236"/>
                    </a:lnTo>
                    <a:lnTo>
                      <a:pt x="34183" y="32994"/>
                    </a:lnTo>
                    <a:lnTo>
                      <a:pt x="34215" y="32763"/>
                    </a:lnTo>
                    <a:lnTo>
                      <a:pt x="34246" y="32542"/>
                    </a:lnTo>
                    <a:lnTo>
                      <a:pt x="34257" y="32321"/>
                    </a:lnTo>
                    <a:lnTo>
                      <a:pt x="34278" y="31921"/>
                    </a:lnTo>
                    <a:lnTo>
                      <a:pt x="34278" y="31542"/>
                    </a:lnTo>
                    <a:lnTo>
                      <a:pt x="34257" y="31184"/>
                    </a:lnTo>
                    <a:lnTo>
                      <a:pt x="34225" y="30847"/>
                    </a:lnTo>
                    <a:lnTo>
                      <a:pt x="34183" y="30531"/>
                    </a:lnTo>
                    <a:lnTo>
                      <a:pt x="34141" y="30226"/>
                    </a:lnTo>
                    <a:lnTo>
                      <a:pt x="34089" y="29942"/>
                    </a:lnTo>
                    <a:lnTo>
                      <a:pt x="34036" y="29668"/>
                    </a:lnTo>
                    <a:lnTo>
                      <a:pt x="33910" y="29142"/>
                    </a:lnTo>
                    <a:lnTo>
                      <a:pt x="33773" y="28658"/>
                    </a:lnTo>
                    <a:lnTo>
                      <a:pt x="33625" y="28195"/>
                    </a:lnTo>
                    <a:lnTo>
                      <a:pt x="33478" y="27742"/>
                    </a:lnTo>
                    <a:lnTo>
                      <a:pt x="33320" y="27321"/>
                    </a:lnTo>
                    <a:lnTo>
                      <a:pt x="33152" y="26901"/>
                    </a:lnTo>
                    <a:lnTo>
                      <a:pt x="32994" y="26501"/>
                    </a:lnTo>
                    <a:lnTo>
                      <a:pt x="32826" y="26101"/>
                    </a:lnTo>
                    <a:lnTo>
                      <a:pt x="32657" y="25722"/>
                    </a:lnTo>
                    <a:lnTo>
                      <a:pt x="32299" y="24975"/>
                    </a:lnTo>
                    <a:lnTo>
                      <a:pt x="31942" y="24248"/>
                    </a:lnTo>
                    <a:lnTo>
                      <a:pt x="31584" y="23543"/>
                    </a:lnTo>
                    <a:lnTo>
                      <a:pt x="31215" y="22859"/>
                    </a:lnTo>
                    <a:lnTo>
                      <a:pt x="30847" y="22186"/>
                    </a:lnTo>
                    <a:lnTo>
                      <a:pt x="30468" y="21533"/>
                    </a:lnTo>
                    <a:lnTo>
                      <a:pt x="30089" y="20891"/>
                    </a:lnTo>
                    <a:lnTo>
                      <a:pt x="29710" y="20260"/>
                    </a:lnTo>
                    <a:lnTo>
                      <a:pt x="29321" y="19639"/>
                    </a:lnTo>
                    <a:lnTo>
                      <a:pt x="28942" y="19028"/>
                    </a:lnTo>
                    <a:lnTo>
                      <a:pt x="28174" y="17839"/>
                    </a:lnTo>
                    <a:lnTo>
                      <a:pt x="27406" y="16681"/>
                    </a:lnTo>
                    <a:lnTo>
                      <a:pt x="26648" y="15566"/>
                    </a:lnTo>
                    <a:lnTo>
                      <a:pt x="25901" y="14492"/>
                    </a:lnTo>
                    <a:lnTo>
                      <a:pt x="25164" y="13461"/>
                    </a:lnTo>
                    <a:lnTo>
                      <a:pt x="24438" y="12461"/>
                    </a:lnTo>
                    <a:lnTo>
                      <a:pt x="23733" y="11514"/>
                    </a:lnTo>
                    <a:lnTo>
                      <a:pt x="23048" y="10598"/>
                    </a:lnTo>
                    <a:lnTo>
                      <a:pt x="21754" y="8904"/>
                    </a:lnTo>
                    <a:lnTo>
                      <a:pt x="20554" y="7388"/>
                    </a:lnTo>
                    <a:lnTo>
                      <a:pt x="19502" y="6062"/>
                    </a:lnTo>
                    <a:lnTo>
                      <a:pt x="18597" y="4947"/>
                    </a:lnTo>
                    <a:lnTo>
                      <a:pt x="16818" y="2842"/>
                    </a:lnTo>
                    <a:lnTo>
                      <a:pt x="16566" y="2558"/>
                    </a:lnTo>
                    <a:lnTo>
                      <a:pt x="16197" y="2179"/>
                    </a:lnTo>
                    <a:lnTo>
                      <a:pt x="15766" y="1758"/>
                    </a:lnTo>
                    <a:lnTo>
                      <a:pt x="15292" y="1305"/>
                    </a:lnTo>
                    <a:lnTo>
                      <a:pt x="14808" y="863"/>
                    </a:lnTo>
                    <a:lnTo>
                      <a:pt x="14566" y="663"/>
                    </a:lnTo>
                    <a:lnTo>
                      <a:pt x="14345" y="484"/>
                    </a:lnTo>
                    <a:lnTo>
                      <a:pt x="14134" y="316"/>
                    </a:lnTo>
                    <a:lnTo>
                      <a:pt x="13945" y="179"/>
                    </a:lnTo>
                    <a:lnTo>
                      <a:pt x="13777" y="74"/>
                    </a:lnTo>
                    <a:lnTo>
                      <a:pt x="13629" y="0"/>
                    </a:lnTo>
                    <a:close/>
                  </a:path>
                </a:pathLst>
              </a:custGeom>
              <a:solidFill>
                <a:srgbClr val="FFC0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1654557" y="2375829"/>
                <a:ext cx="86135" cy="86135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4537" extrusionOk="0">
                    <a:moveTo>
                      <a:pt x="2274" y="0"/>
                    </a:moveTo>
                    <a:lnTo>
                      <a:pt x="2042" y="11"/>
                    </a:lnTo>
                    <a:lnTo>
                      <a:pt x="1810" y="43"/>
                    </a:lnTo>
                    <a:lnTo>
                      <a:pt x="1600" y="95"/>
                    </a:lnTo>
                    <a:lnTo>
                      <a:pt x="1389" y="179"/>
                    </a:lnTo>
                    <a:lnTo>
                      <a:pt x="1189" y="274"/>
                    </a:lnTo>
                    <a:lnTo>
                      <a:pt x="1000" y="390"/>
                    </a:lnTo>
                    <a:lnTo>
                      <a:pt x="821" y="516"/>
                    </a:lnTo>
                    <a:lnTo>
                      <a:pt x="663" y="663"/>
                    </a:lnTo>
                    <a:lnTo>
                      <a:pt x="516" y="821"/>
                    </a:lnTo>
                    <a:lnTo>
                      <a:pt x="390" y="1000"/>
                    </a:lnTo>
                    <a:lnTo>
                      <a:pt x="274" y="1190"/>
                    </a:lnTo>
                    <a:lnTo>
                      <a:pt x="179" y="1379"/>
                    </a:lnTo>
                    <a:lnTo>
                      <a:pt x="105" y="1590"/>
                    </a:lnTo>
                    <a:lnTo>
                      <a:pt x="42" y="1811"/>
                    </a:lnTo>
                    <a:lnTo>
                      <a:pt x="11" y="2032"/>
                    </a:lnTo>
                    <a:lnTo>
                      <a:pt x="0" y="2263"/>
                    </a:lnTo>
                    <a:lnTo>
                      <a:pt x="11" y="2495"/>
                    </a:lnTo>
                    <a:lnTo>
                      <a:pt x="42" y="2726"/>
                    </a:lnTo>
                    <a:lnTo>
                      <a:pt x="105" y="2937"/>
                    </a:lnTo>
                    <a:lnTo>
                      <a:pt x="179" y="3147"/>
                    </a:lnTo>
                    <a:lnTo>
                      <a:pt x="274" y="3347"/>
                    </a:lnTo>
                    <a:lnTo>
                      <a:pt x="390" y="3537"/>
                    </a:lnTo>
                    <a:lnTo>
                      <a:pt x="516" y="3716"/>
                    </a:lnTo>
                    <a:lnTo>
                      <a:pt x="663" y="3873"/>
                    </a:lnTo>
                    <a:lnTo>
                      <a:pt x="821" y="4021"/>
                    </a:lnTo>
                    <a:lnTo>
                      <a:pt x="1000" y="4147"/>
                    </a:lnTo>
                    <a:lnTo>
                      <a:pt x="1189" y="4263"/>
                    </a:lnTo>
                    <a:lnTo>
                      <a:pt x="1389" y="4358"/>
                    </a:lnTo>
                    <a:lnTo>
                      <a:pt x="1600" y="4431"/>
                    </a:lnTo>
                    <a:lnTo>
                      <a:pt x="1810" y="4494"/>
                    </a:lnTo>
                    <a:lnTo>
                      <a:pt x="2042" y="4526"/>
                    </a:lnTo>
                    <a:lnTo>
                      <a:pt x="2274" y="4536"/>
                    </a:lnTo>
                    <a:lnTo>
                      <a:pt x="2505" y="4526"/>
                    </a:lnTo>
                    <a:lnTo>
                      <a:pt x="2726" y="4494"/>
                    </a:lnTo>
                    <a:lnTo>
                      <a:pt x="2947" y="4431"/>
                    </a:lnTo>
                    <a:lnTo>
                      <a:pt x="3158" y="4358"/>
                    </a:lnTo>
                    <a:lnTo>
                      <a:pt x="3347" y="4263"/>
                    </a:lnTo>
                    <a:lnTo>
                      <a:pt x="3536" y="4147"/>
                    </a:lnTo>
                    <a:lnTo>
                      <a:pt x="3715" y="4021"/>
                    </a:lnTo>
                    <a:lnTo>
                      <a:pt x="3873" y="3873"/>
                    </a:lnTo>
                    <a:lnTo>
                      <a:pt x="4021" y="3716"/>
                    </a:lnTo>
                    <a:lnTo>
                      <a:pt x="4147" y="3537"/>
                    </a:lnTo>
                    <a:lnTo>
                      <a:pt x="4263" y="3347"/>
                    </a:lnTo>
                    <a:lnTo>
                      <a:pt x="4357" y="3147"/>
                    </a:lnTo>
                    <a:lnTo>
                      <a:pt x="4442" y="2937"/>
                    </a:lnTo>
                    <a:lnTo>
                      <a:pt x="4494" y="2726"/>
                    </a:lnTo>
                    <a:lnTo>
                      <a:pt x="4526" y="2495"/>
                    </a:lnTo>
                    <a:lnTo>
                      <a:pt x="4536" y="2263"/>
                    </a:lnTo>
                    <a:lnTo>
                      <a:pt x="4526" y="2032"/>
                    </a:lnTo>
                    <a:lnTo>
                      <a:pt x="4494" y="1811"/>
                    </a:lnTo>
                    <a:lnTo>
                      <a:pt x="4442" y="1590"/>
                    </a:lnTo>
                    <a:lnTo>
                      <a:pt x="4357" y="1379"/>
                    </a:lnTo>
                    <a:lnTo>
                      <a:pt x="4263" y="1190"/>
                    </a:lnTo>
                    <a:lnTo>
                      <a:pt x="4147" y="1000"/>
                    </a:lnTo>
                    <a:lnTo>
                      <a:pt x="4021" y="821"/>
                    </a:lnTo>
                    <a:lnTo>
                      <a:pt x="3873" y="663"/>
                    </a:lnTo>
                    <a:lnTo>
                      <a:pt x="3715" y="516"/>
                    </a:lnTo>
                    <a:lnTo>
                      <a:pt x="3536" y="390"/>
                    </a:lnTo>
                    <a:lnTo>
                      <a:pt x="3347" y="274"/>
                    </a:lnTo>
                    <a:lnTo>
                      <a:pt x="3158" y="179"/>
                    </a:lnTo>
                    <a:lnTo>
                      <a:pt x="2947" y="95"/>
                    </a:lnTo>
                    <a:lnTo>
                      <a:pt x="2726" y="43"/>
                    </a:lnTo>
                    <a:lnTo>
                      <a:pt x="2505" y="11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rgbClr val="FFC0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1685313" y="1974820"/>
                <a:ext cx="222219" cy="222200"/>
              </a:xfrm>
              <a:custGeom>
                <a:avLst/>
                <a:gdLst/>
                <a:ahLst/>
                <a:cxnLst/>
                <a:rect l="l" t="t" r="r" b="b"/>
                <a:pathLst>
                  <a:path w="11705" h="11704" extrusionOk="0">
                    <a:moveTo>
                      <a:pt x="5853" y="0"/>
                    </a:moveTo>
                    <a:lnTo>
                      <a:pt x="5547" y="11"/>
                    </a:lnTo>
                    <a:lnTo>
                      <a:pt x="5253" y="32"/>
                    </a:lnTo>
                    <a:lnTo>
                      <a:pt x="4958" y="74"/>
                    </a:lnTo>
                    <a:lnTo>
                      <a:pt x="4674" y="126"/>
                    </a:lnTo>
                    <a:lnTo>
                      <a:pt x="4390" y="190"/>
                    </a:lnTo>
                    <a:lnTo>
                      <a:pt x="4116" y="263"/>
                    </a:lnTo>
                    <a:lnTo>
                      <a:pt x="3842" y="358"/>
                    </a:lnTo>
                    <a:lnTo>
                      <a:pt x="3579" y="463"/>
                    </a:lnTo>
                    <a:lnTo>
                      <a:pt x="3316" y="579"/>
                    </a:lnTo>
                    <a:lnTo>
                      <a:pt x="3064" y="705"/>
                    </a:lnTo>
                    <a:lnTo>
                      <a:pt x="2822" y="853"/>
                    </a:lnTo>
                    <a:lnTo>
                      <a:pt x="2579" y="1000"/>
                    </a:lnTo>
                    <a:lnTo>
                      <a:pt x="2348" y="1168"/>
                    </a:lnTo>
                    <a:lnTo>
                      <a:pt x="2127" y="1337"/>
                    </a:lnTo>
                    <a:lnTo>
                      <a:pt x="1916" y="1526"/>
                    </a:lnTo>
                    <a:lnTo>
                      <a:pt x="1716" y="1716"/>
                    </a:lnTo>
                    <a:lnTo>
                      <a:pt x="1527" y="1916"/>
                    </a:lnTo>
                    <a:lnTo>
                      <a:pt x="1338" y="2137"/>
                    </a:lnTo>
                    <a:lnTo>
                      <a:pt x="1169" y="2358"/>
                    </a:lnTo>
                    <a:lnTo>
                      <a:pt x="1001" y="2579"/>
                    </a:lnTo>
                    <a:lnTo>
                      <a:pt x="853" y="2821"/>
                    </a:lnTo>
                    <a:lnTo>
                      <a:pt x="706" y="3063"/>
                    </a:lnTo>
                    <a:lnTo>
                      <a:pt x="580" y="3315"/>
                    </a:lnTo>
                    <a:lnTo>
                      <a:pt x="464" y="3578"/>
                    </a:lnTo>
                    <a:lnTo>
                      <a:pt x="359" y="3841"/>
                    </a:lnTo>
                    <a:lnTo>
                      <a:pt x="264" y="4115"/>
                    </a:lnTo>
                    <a:lnTo>
                      <a:pt x="190" y="4389"/>
                    </a:lnTo>
                    <a:lnTo>
                      <a:pt x="127" y="4673"/>
                    </a:lnTo>
                    <a:lnTo>
                      <a:pt x="75" y="4957"/>
                    </a:lnTo>
                    <a:lnTo>
                      <a:pt x="33" y="5252"/>
                    </a:lnTo>
                    <a:lnTo>
                      <a:pt x="12" y="5546"/>
                    </a:lnTo>
                    <a:lnTo>
                      <a:pt x="1" y="5852"/>
                    </a:lnTo>
                    <a:lnTo>
                      <a:pt x="12" y="6157"/>
                    </a:lnTo>
                    <a:lnTo>
                      <a:pt x="33" y="6452"/>
                    </a:lnTo>
                    <a:lnTo>
                      <a:pt x="75" y="6746"/>
                    </a:lnTo>
                    <a:lnTo>
                      <a:pt x="127" y="7030"/>
                    </a:lnTo>
                    <a:lnTo>
                      <a:pt x="190" y="7315"/>
                    </a:lnTo>
                    <a:lnTo>
                      <a:pt x="264" y="7588"/>
                    </a:lnTo>
                    <a:lnTo>
                      <a:pt x="359" y="7862"/>
                    </a:lnTo>
                    <a:lnTo>
                      <a:pt x="464" y="8125"/>
                    </a:lnTo>
                    <a:lnTo>
                      <a:pt x="580" y="8388"/>
                    </a:lnTo>
                    <a:lnTo>
                      <a:pt x="706" y="8641"/>
                    </a:lnTo>
                    <a:lnTo>
                      <a:pt x="853" y="8883"/>
                    </a:lnTo>
                    <a:lnTo>
                      <a:pt x="1001" y="9125"/>
                    </a:lnTo>
                    <a:lnTo>
                      <a:pt x="1169" y="9356"/>
                    </a:lnTo>
                    <a:lnTo>
                      <a:pt x="1338" y="9577"/>
                    </a:lnTo>
                    <a:lnTo>
                      <a:pt x="1527" y="9788"/>
                    </a:lnTo>
                    <a:lnTo>
                      <a:pt x="1716" y="9988"/>
                    </a:lnTo>
                    <a:lnTo>
                      <a:pt x="1916" y="10177"/>
                    </a:lnTo>
                    <a:lnTo>
                      <a:pt x="2127" y="10367"/>
                    </a:lnTo>
                    <a:lnTo>
                      <a:pt x="2348" y="10535"/>
                    </a:lnTo>
                    <a:lnTo>
                      <a:pt x="2579" y="10703"/>
                    </a:lnTo>
                    <a:lnTo>
                      <a:pt x="2822" y="10851"/>
                    </a:lnTo>
                    <a:lnTo>
                      <a:pt x="3064" y="10998"/>
                    </a:lnTo>
                    <a:lnTo>
                      <a:pt x="3316" y="11124"/>
                    </a:lnTo>
                    <a:lnTo>
                      <a:pt x="3579" y="11240"/>
                    </a:lnTo>
                    <a:lnTo>
                      <a:pt x="3842" y="11345"/>
                    </a:lnTo>
                    <a:lnTo>
                      <a:pt x="4116" y="11440"/>
                    </a:lnTo>
                    <a:lnTo>
                      <a:pt x="4390" y="11514"/>
                    </a:lnTo>
                    <a:lnTo>
                      <a:pt x="4674" y="11587"/>
                    </a:lnTo>
                    <a:lnTo>
                      <a:pt x="4958" y="11630"/>
                    </a:lnTo>
                    <a:lnTo>
                      <a:pt x="5253" y="11672"/>
                    </a:lnTo>
                    <a:lnTo>
                      <a:pt x="5547" y="11693"/>
                    </a:lnTo>
                    <a:lnTo>
                      <a:pt x="5853" y="11703"/>
                    </a:lnTo>
                    <a:lnTo>
                      <a:pt x="6158" y="11693"/>
                    </a:lnTo>
                    <a:lnTo>
                      <a:pt x="6452" y="11672"/>
                    </a:lnTo>
                    <a:lnTo>
                      <a:pt x="6747" y="11630"/>
                    </a:lnTo>
                    <a:lnTo>
                      <a:pt x="7031" y="11587"/>
                    </a:lnTo>
                    <a:lnTo>
                      <a:pt x="7315" y="11514"/>
                    </a:lnTo>
                    <a:lnTo>
                      <a:pt x="7589" y="11440"/>
                    </a:lnTo>
                    <a:lnTo>
                      <a:pt x="7863" y="11345"/>
                    </a:lnTo>
                    <a:lnTo>
                      <a:pt x="8126" y="11240"/>
                    </a:lnTo>
                    <a:lnTo>
                      <a:pt x="8389" y="11124"/>
                    </a:lnTo>
                    <a:lnTo>
                      <a:pt x="8641" y="10998"/>
                    </a:lnTo>
                    <a:lnTo>
                      <a:pt x="8884" y="10851"/>
                    </a:lnTo>
                    <a:lnTo>
                      <a:pt x="9126" y="10703"/>
                    </a:lnTo>
                    <a:lnTo>
                      <a:pt x="9357" y="10535"/>
                    </a:lnTo>
                    <a:lnTo>
                      <a:pt x="9578" y="10367"/>
                    </a:lnTo>
                    <a:lnTo>
                      <a:pt x="9789" y="10177"/>
                    </a:lnTo>
                    <a:lnTo>
                      <a:pt x="9989" y="9988"/>
                    </a:lnTo>
                    <a:lnTo>
                      <a:pt x="10178" y="9788"/>
                    </a:lnTo>
                    <a:lnTo>
                      <a:pt x="10367" y="9577"/>
                    </a:lnTo>
                    <a:lnTo>
                      <a:pt x="10536" y="9356"/>
                    </a:lnTo>
                    <a:lnTo>
                      <a:pt x="10704" y="9125"/>
                    </a:lnTo>
                    <a:lnTo>
                      <a:pt x="10852" y="8883"/>
                    </a:lnTo>
                    <a:lnTo>
                      <a:pt x="10999" y="8641"/>
                    </a:lnTo>
                    <a:lnTo>
                      <a:pt x="11125" y="8388"/>
                    </a:lnTo>
                    <a:lnTo>
                      <a:pt x="11241" y="8125"/>
                    </a:lnTo>
                    <a:lnTo>
                      <a:pt x="11346" y="7862"/>
                    </a:lnTo>
                    <a:lnTo>
                      <a:pt x="11441" y="7588"/>
                    </a:lnTo>
                    <a:lnTo>
                      <a:pt x="11515" y="7315"/>
                    </a:lnTo>
                    <a:lnTo>
                      <a:pt x="11578" y="7030"/>
                    </a:lnTo>
                    <a:lnTo>
                      <a:pt x="11630" y="6746"/>
                    </a:lnTo>
                    <a:lnTo>
                      <a:pt x="11672" y="6452"/>
                    </a:lnTo>
                    <a:lnTo>
                      <a:pt x="11694" y="6157"/>
                    </a:lnTo>
                    <a:lnTo>
                      <a:pt x="11704" y="5852"/>
                    </a:lnTo>
                    <a:lnTo>
                      <a:pt x="11694" y="5546"/>
                    </a:lnTo>
                    <a:lnTo>
                      <a:pt x="11672" y="5252"/>
                    </a:lnTo>
                    <a:lnTo>
                      <a:pt x="11630" y="4957"/>
                    </a:lnTo>
                    <a:lnTo>
                      <a:pt x="11578" y="4673"/>
                    </a:lnTo>
                    <a:lnTo>
                      <a:pt x="11515" y="4389"/>
                    </a:lnTo>
                    <a:lnTo>
                      <a:pt x="11441" y="4115"/>
                    </a:lnTo>
                    <a:lnTo>
                      <a:pt x="11346" y="3841"/>
                    </a:lnTo>
                    <a:lnTo>
                      <a:pt x="11241" y="3578"/>
                    </a:lnTo>
                    <a:lnTo>
                      <a:pt x="11125" y="3315"/>
                    </a:lnTo>
                    <a:lnTo>
                      <a:pt x="10999" y="3063"/>
                    </a:lnTo>
                    <a:lnTo>
                      <a:pt x="10852" y="2821"/>
                    </a:lnTo>
                    <a:lnTo>
                      <a:pt x="10704" y="2579"/>
                    </a:lnTo>
                    <a:lnTo>
                      <a:pt x="10536" y="2358"/>
                    </a:lnTo>
                    <a:lnTo>
                      <a:pt x="10367" y="2137"/>
                    </a:lnTo>
                    <a:lnTo>
                      <a:pt x="10178" y="1916"/>
                    </a:lnTo>
                    <a:lnTo>
                      <a:pt x="9989" y="1716"/>
                    </a:lnTo>
                    <a:lnTo>
                      <a:pt x="9789" y="1526"/>
                    </a:lnTo>
                    <a:lnTo>
                      <a:pt x="9578" y="1337"/>
                    </a:lnTo>
                    <a:lnTo>
                      <a:pt x="9357" y="1168"/>
                    </a:lnTo>
                    <a:lnTo>
                      <a:pt x="9126" y="1000"/>
                    </a:lnTo>
                    <a:lnTo>
                      <a:pt x="8884" y="853"/>
                    </a:lnTo>
                    <a:lnTo>
                      <a:pt x="8641" y="705"/>
                    </a:lnTo>
                    <a:lnTo>
                      <a:pt x="8389" y="579"/>
                    </a:lnTo>
                    <a:lnTo>
                      <a:pt x="8126" y="463"/>
                    </a:lnTo>
                    <a:lnTo>
                      <a:pt x="7863" y="358"/>
                    </a:lnTo>
                    <a:lnTo>
                      <a:pt x="7589" y="263"/>
                    </a:lnTo>
                    <a:lnTo>
                      <a:pt x="7315" y="190"/>
                    </a:lnTo>
                    <a:lnTo>
                      <a:pt x="7031" y="126"/>
                    </a:lnTo>
                    <a:lnTo>
                      <a:pt x="6747" y="74"/>
                    </a:lnTo>
                    <a:lnTo>
                      <a:pt x="6452" y="32"/>
                    </a:lnTo>
                    <a:lnTo>
                      <a:pt x="6158" y="11"/>
                    </a:lnTo>
                    <a:lnTo>
                      <a:pt x="5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1562439" y="2538078"/>
                <a:ext cx="81730" cy="61151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3221" extrusionOk="0">
                    <a:moveTo>
                      <a:pt x="4305" y="0"/>
                    </a:moveTo>
                    <a:lnTo>
                      <a:pt x="3852" y="179"/>
                    </a:lnTo>
                    <a:lnTo>
                      <a:pt x="2768" y="600"/>
                    </a:lnTo>
                    <a:lnTo>
                      <a:pt x="2126" y="842"/>
                    </a:lnTo>
                    <a:lnTo>
                      <a:pt x="1484" y="1074"/>
                    </a:lnTo>
                    <a:lnTo>
                      <a:pt x="895" y="1274"/>
                    </a:lnTo>
                    <a:lnTo>
                      <a:pt x="422" y="1421"/>
                    </a:lnTo>
                    <a:lnTo>
                      <a:pt x="1" y="3221"/>
                    </a:lnTo>
                    <a:lnTo>
                      <a:pt x="148" y="3168"/>
                    </a:lnTo>
                    <a:lnTo>
                      <a:pt x="548" y="3031"/>
                    </a:lnTo>
                    <a:lnTo>
                      <a:pt x="821" y="2926"/>
                    </a:lnTo>
                    <a:lnTo>
                      <a:pt x="1127" y="2800"/>
                    </a:lnTo>
                    <a:lnTo>
                      <a:pt x="1463" y="2642"/>
                    </a:lnTo>
                    <a:lnTo>
                      <a:pt x="1821" y="2463"/>
                    </a:lnTo>
                    <a:lnTo>
                      <a:pt x="2179" y="2252"/>
                    </a:lnTo>
                    <a:lnTo>
                      <a:pt x="2369" y="2137"/>
                    </a:lnTo>
                    <a:lnTo>
                      <a:pt x="2547" y="2010"/>
                    </a:lnTo>
                    <a:lnTo>
                      <a:pt x="2726" y="1884"/>
                    </a:lnTo>
                    <a:lnTo>
                      <a:pt x="2905" y="1747"/>
                    </a:lnTo>
                    <a:lnTo>
                      <a:pt x="3084" y="1610"/>
                    </a:lnTo>
                    <a:lnTo>
                      <a:pt x="3253" y="1463"/>
                    </a:lnTo>
                    <a:lnTo>
                      <a:pt x="3421" y="1305"/>
                    </a:lnTo>
                    <a:lnTo>
                      <a:pt x="3579" y="1137"/>
                    </a:lnTo>
                    <a:lnTo>
                      <a:pt x="3726" y="968"/>
                    </a:lnTo>
                    <a:lnTo>
                      <a:pt x="3863" y="790"/>
                    </a:lnTo>
                    <a:lnTo>
                      <a:pt x="3989" y="600"/>
                    </a:lnTo>
                    <a:lnTo>
                      <a:pt x="4105" y="411"/>
                    </a:lnTo>
                    <a:lnTo>
                      <a:pt x="4210" y="211"/>
                    </a:lnTo>
                    <a:lnTo>
                      <a:pt x="4305" y="0"/>
                    </a:lnTo>
                    <a:close/>
                  </a:path>
                </a:pathLst>
              </a:custGeom>
              <a:solidFill>
                <a:srgbClr val="FFAD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1439755" y="2463750"/>
                <a:ext cx="84540" cy="32977"/>
              </a:xfrm>
              <a:custGeom>
                <a:avLst/>
                <a:gdLst/>
                <a:ahLst/>
                <a:cxnLst/>
                <a:rect l="l" t="t" r="r" b="b"/>
                <a:pathLst>
                  <a:path w="4453" h="1737" extrusionOk="0">
                    <a:moveTo>
                      <a:pt x="4074" y="0"/>
                    </a:moveTo>
                    <a:lnTo>
                      <a:pt x="369" y="74"/>
                    </a:lnTo>
                    <a:lnTo>
                      <a:pt x="316" y="84"/>
                    </a:lnTo>
                    <a:lnTo>
                      <a:pt x="264" y="95"/>
                    </a:lnTo>
                    <a:lnTo>
                      <a:pt x="222" y="116"/>
                    </a:lnTo>
                    <a:lnTo>
                      <a:pt x="180" y="137"/>
                    </a:lnTo>
                    <a:lnTo>
                      <a:pt x="95" y="200"/>
                    </a:lnTo>
                    <a:lnTo>
                      <a:pt x="43" y="274"/>
                    </a:lnTo>
                    <a:lnTo>
                      <a:pt x="11" y="358"/>
                    </a:lnTo>
                    <a:lnTo>
                      <a:pt x="1" y="411"/>
                    </a:lnTo>
                    <a:lnTo>
                      <a:pt x="1" y="453"/>
                    </a:lnTo>
                    <a:lnTo>
                      <a:pt x="1" y="505"/>
                    </a:lnTo>
                    <a:lnTo>
                      <a:pt x="22" y="547"/>
                    </a:lnTo>
                    <a:lnTo>
                      <a:pt x="32" y="600"/>
                    </a:lnTo>
                    <a:lnTo>
                      <a:pt x="64" y="642"/>
                    </a:lnTo>
                    <a:lnTo>
                      <a:pt x="158" y="768"/>
                    </a:lnTo>
                    <a:lnTo>
                      <a:pt x="264" y="884"/>
                    </a:lnTo>
                    <a:lnTo>
                      <a:pt x="369" y="1000"/>
                    </a:lnTo>
                    <a:lnTo>
                      <a:pt x="485" y="1105"/>
                    </a:lnTo>
                    <a:lnTo>
                      <a:pt x="611" y="1200"/>
                    </a:lnTo>
                    <a:lnTo>
                      <a:pt x="737" y="1295"/>
                    </a:lnTo>
                    <a:lnTo>
                      <a:pt x="874" y="1379"/>
                    </a:lnTo>
                    <a:lnTo>
                      <a:pt x="1011" y="1453"/>
                    </a:lnTo>
                    <a:lnTo>
                      <a:pt x="1148" y="1516"/>
                    </a:lnTo>
                    <a:lnTo>
                      <a:pt x="1295" y="1579"/>
                    </a:lnTo>
                    <a:lnTo>
                      <a:pt x="1453" y="1621"/>
                    </a:lnTo>
                    <a:lnTo>
                      <a:pt x="1611" y="1663"/>
                    </a:lnTo>
                    <a:lnTo>
                      <a:pt x="1769" y="1695"/>
                    </a:lnTo>
                    <a:lnTo>
                      <a:pt x="1927" y="1726"/>
                    </a:lnTo>
                    <a:lnTo>
                      <a:pt x="2095" y="1737"/>
                    </a:lnTo>
                    <a:lnTo>
                      <a:pt x="2263" y="1737"/>
                    </a:lnTo>
                    <a:lnTo>
                      <a:pt x="2421" y="1726"/>
                    </a:lnTo>
                    <a:lnTo>
                      <a:pt x="2590" y="1705"/>
                    </a:lnTo>
                    <a:lnTo>
                      <a:pt x="2747" y="1684"/>
                    </a:lnTo>
                    <a:lnTo>
                      <a:pt x="2895" y="1642"/>
                    </a:lnTo>
                    <a:lnTo>
                      <a:pt x="3053" y="1600"/>
                    </a:lnTo>
                    <a:lnTo>
                      <a:pt x="3200" y="1537"/>
                    </a:lnTo>
                    <a:lnTo>
                      <a:pt x="3337" y="1474"/>
                    </a:lnTo>
                    <a:lnTo>
                      <a:pt x="3474" y="1410"/>
                    </a:lnTo>
                    <a:lnTo>
                      <a:pt x="3610" y="1326"/>
                    </a:lnTo>
                    <a:lnTo>
                      <a:pt x="3737" y="1242"/>
                    </a:lnTo>
                    <a:lnTo>
                      <a:pt x="3863" y="1147"/>
                    </a:lnTo>
                    <a:lnTo>
                      <a:pt x="3979" y="1042"/>
                    </a:lnTo>
                    <a:lnTo>
                      <a:pt x="4084" y="937"/>
                    </a:lnTo>
                    <a:lnTo>
                      <a:pt x="4189" y="832"/>
                    </a:lnTo>
                    <a:lnTo>
                      <a:pt x="4295" y="705"/>
                    </a:lnTo>
                    <a:lnTo>
                      <a:pt x="4379" y="579"/>
                    </a:lnTo>
                    <a:lnTo>
                      <a:pt x="4410" y="537"/>
                    </a:lnTo>
                    <a:lnTo>
                      <a:pt x="4431" y="484"/>
                    </a:lnTo>
                    <a:lnTo>
                      <a:pt x="4442" y="432"/>
                    </a:lnTo>
                    <a:lnTo>
                      <a:pt x="4452" y="379"/>
                    </a:lnTo>
                    <a:lnTo>
                      <a:pt x="4452" y="337"/>
                    </a:lnTo>
                    <a:lnTo>
                      <a:pt x="4442" y="284"/>
                    </a:lnTo>
                    <a:lnTo>
                      <a:pt x="4431" y="242"/>
                    </a:lnTo>
                    <a:lnTo>
                      <a:pt x="4410" y="190"/>
                    </a:lnTo>
                    <a:lnTo>
                      <a:pt x="4379" y="148"/>
                    </a:lnTo>
                    <a:lnTo>
                      <a:pt x="4358" y="116"/>
                    </a:lnTo>
                    <a:lnTo>
                      <a:pt x="4316" y="74"/>
                    </a:lnTo>
                    <a:lnTo>
                      <a:pt x="4273" y="53"/>
                    </a:lnTo>
                    <a:lnTo>
                      <a:pt x="4231" y="21"/>
                    </a:lnTo>
                    <a:lnTo>
                      <a:pt x="4189" y="11"/>
                    </a:lnTo>
                    <a:lnTo>
                      <a:pt x="41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76" name="Google Shape;1176;p28"/>
            <p:cNvCxnSpPr/>
            <p:nvPr/>
          </p:nvCxnSpPr>
          <p:spPr>
            <a:xfrm>
              <a:off x="7302050" y="4730550"/>
              <a:ext cx="138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6" name="Google Shape;848;p23">
            <a:extLst>
              <a:ext uri="{FF2B5EF4-FFF2-40B4-BE49-F238E27FC236}">
                <a16:creationId xmlns:a16="http://schemas.microsoft.com/office/drawing/2014/main" id="{5B821BB6-F93C-412A-9D33-56A75F7DC192}"/>
              </a:ext>
            </a:extLst>
          </p:cNvPr>
          <p:cNvSpPr txBox="1"/>
          <p:nvPr/>
        </p:nvSpPr>
        <p:spPr>
          <a:xfrm>
            <a:off x="2600671" y="1622456"/>
            <a:ext cx="3959463" cy="229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It's natural that we often feel closer to distant generations than to the generation immediately preceding us.</a:t>
            </a:r>
          </a:p>
          <a:p>
            <a:pPr marL="32004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due to the western culture.</a:t>
            </a:r>
          </a:p>
          <a:p>
            <a:pPr marL="32004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due to the busy parents.</a:t>
            </a:r>
          </a:p>
          <a:p>
            <a:pPr marL="32004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due to the lack of education.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7845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3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Effects </a:t>
            </a:r>
            <a:endParaRPr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88A53A-D642-49B9-B74A-93D680E61E7A}"/>
              </a:ext>
            </a:extLst>
          </p:cNvPr>
          <p:cNvGrpSpPr/>
          <p:nvPr/>
        </p:nvGrpSpPr>
        <p:grpSpPr>
          <a:xfrm>
            <a:off x="3017520" y="1358925"/>
            <a:ext cx="3108960" cy="3108960"/>
            <a:chOff x="2714516" y="1017213"/>
            <a:chExt cx="3714994" cy="3715006"/>
          </a:xfrm>
        </p:grpSpPr>
        <p:grpSp>
          <p:nvGrpSpPr>
            <p:cNvPr id="1727" name="Google Shape;1727;p34"/>
            <p:cNvGrpSpPr/>
            <p:nvPr/>
          </p:nvGrpSpPr>
          <p:grpSpPr>
            <a:xfrm>
              <a:off x="5200566" y="3503275"/>
              <a:ext cx="1228944" cy="1228944"/>
              <a:chOff x="5200566" y="3503275"/>
              <a:chExt cx="1228944" cy="1228944"/>
            </a:xfrm>
          </p:grpSpPr>
          <p:sp>
            <p:nvSpPr>
              <p:cNvPr id="1728" name="Google Shape;1728;p34"/>
              <p:cNvSpPr/>
              <p:nvPr/>
            </p:nvSpPr>
            <p:spPr>
              <a:xfrm rot="2700000">
                <a:off x="5341091" y="3474519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4"/>
              <p:cNvSpPr/>
              <p:nvPr/>
            </p:nvSpPr>
            <p:spPr>
              <a:xfrm rot="2700000">
                <a:off x="5435241" y="3568668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4"/>
              <p:cNvSpPr/>
              <p:nvPr/>
            </p:nvSpPr>
            <p:spPr>
              <a:xfrm rot="2700000">
                <a:off x="5529390" y="3662817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4"/>
              <p:cNvSpPr/>
              <p:nvPr/>
            </p:nvSpPr>
            <p:spPr>
              <a:xfrm rot="2700000">
                <a:off x="5623539" y="3756967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4"/>
              <p:cNvSpPr/>
              <p:nvPr/>
            </p:nvSpPr>
            <p:spPr>
              <a:xfrm rot="2700000">
                <a:off x="5717689" y="3851116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4"/>
              <p:cNvSpPr/>
              <p:nvPr/>
            </p:nvSpPr>
            <p:spPr>
              <a:xfrm rot="2700000">
                <a:off x="5811838" y="3945265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4"/>
              <p:cNvSpPr/>
              <p:nvPr/>
            </p:nvSpPr>
            <p:spPr>
              <a:xfrm rot="2700000">
                <a:off x="5905987" y="4039415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4"/>
              <p:cNvSpPr/>
              <p:nvPr/>
            </p:nvSpPr>
            <p:spPr>
              <a:xfrm rot="2700000">
                <a:off x="6000137" y="4133564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4"/>
              <p:cNvSpPr/>
              <p:nvPr/>
            </p:nvSpPr>
            <p:spPr>
              <a:xfrm rot="2700000">
                <a:off x="6094286" y="4227713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4"/>
              <p:cNvSpPr/>
              <p:nvPr/>
            </p:nvSpPr>
            <p:spPr>
              <a:xfrm rot="2700000">
                <a:off x="6188435" y="4321863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8" name="Google Shape;1738;p34"/>
            <p:cNvGrpSpPr/>
            <p:nvPr/>
          </p:nvGrpSpPr>
          <p:grpSpPr>
            <a:xfrm>
              <a:off x="3740654" y="1017316"/>
              <a:ext cx="1662683" cy="3714759"/>
              <a:chOff x="1609042" y="866766"/>
              <a:chExt cx="1662683" cy="3714759"/>
            </a:xfrm>
          </p:grpSpPr>
          <p:grpSp>
            <p:nvGrpSpPr>
              <p:cNvPr id="1739" name="Google Shape;1739;p34"/>
              <p:cNvGrpSpPr/>
              <p:nvPr/>
            </p:nvGrpSpPr>
            <p:grpSpPr>
              <a:xfrm>
                <a:off x="1609042" y="866766"/>
                <a:ext cx="1546330" cy="3712702"/>
                <a:chOff x="4152250" y="238125"/>
                <a:chExt cx="2181925" cy="5238750"/>
              </a:xfrm>
            </p:grpSpPr>
            <p:sp>
              <p:nvSpPr>
                <p:cNvPr id="1740" name="Google Shape;1740;p34"/>
                <p:cNvSpPr/>
                <p:nvPr/>
              </p:nvSpPr>
              <p:spPr>
                <a:xfrm>
                  <a:off x="4650925" y="1504550"/>
                  <a:ext cx="1019525" cy="13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81" h="53515" extrusionOk="0">
                      <a:moveTo>
                        <a:pt x="31529" y="0"/>
                      </a:moveTo>
                      <a:lnTo>
                        <a:pt x="30835" y="14"/>
                      </a:lnTo>
                      <a:lnTo>
                        <a:pt x="30156" y="42"/>
                      </a:lnTo>
                      <a:lnTo>
                        <a:pt x="29504" y="83"/>
                      </a:lnTo>
                      <a:lnTo>
                        <a:pt x="28866" y="139"/>
                      </a:lnTo>
                      <a:lnTo>
                        <a:pt x="28242" y="194"/>
                      </a:lnTo>
                      <a:lnTo>
                        <a:pt x="27645" y="264"/>
                      </a:lnTo>
                      <a:lnTo>
                        <a:pt x="26522" y="416"/>
                      </a:lnTo>
                      <a:lnTo>
                        <a:pt x="25523" y="569"/>
                      </a:lnTo>
                      <a:lnTo>
                        <a:pt x="24635" y="721"/>
                      </a:lnTo>
                      <a:lnTo>
                        <a:pt x="23886" y="860"/>
                      </a:lnTo>
                      <a:lnTo>
                        <a:pt x="23276" y="957"/>
                      </a:lnTo>
                      <a:lnTo>
                        <a:pt x="23040" y="999"/>
                      </a:lnTo>
                      <a:lnTo>
                        <a:pt x="22846" y="1013"/>
                      </a:lnTo>
                      <a:lnTo>
                        <a:pt x="22693" y="1027"/>
                      </a:lnTo>
                      <a:lnTo>
                        <a:pt x="22582" y="1013"/>
                      </a:lnTo>
                      <a:lnTo>
                        <a:pt x="22277" y="1124"/>
                      </a:lnTo>
                      <a:lnTo>
                        <a:pt x="21930" y="1235"/>
                      </a:lnTo>
                      <a:lnTo>
                        <a:pt x="21486" y="1359"/>
                      </a:lnTo>
                      <a:lnTo>
                        <a:pt x="20945" y="1512"/>
                      </a:lnTo>
                      <a:lnTo>
                        <a:pt x="20335" y="1665"/>
                      </a:lnTo>
                      <a:lnTo>
                        <a:pt x="19683" y="1817"/>
                      </a:lnTo>
                      <a:lnTo>
                        <a:pt x="19017" y="1942"/>
                      </a:lnTo>
                      <a:lnTo>
                        <a:pt x="17325" y="2233"/>
                      </a:lnTo>
                      <a:lnTo>
                        <a:pt x="15744" y="2511"/>
                      </a:lnTo>
                      <a:lnTo>
                        <a:pt x="14260" y="2802"/>
                      </a:lnTo>
                      <a:lnTo>
                        <a:pt x="12872" y="3079"/>
                      </a:lnTo>
                      <a:lnTo>
                        <a:pt x="11582" y="3357"/>
                      </a:lnTo>
                      <a:lnTo>
                        <a:pt x="10376" y="3634"/>
                      </a:lnTo>
                      <a:lnTo>
                        <a:pt x="9266" y="3912"/>
                      </a:lnTo>
                      <a:lnTo>
                        <a:pt x="8226" y="4175"/>
                      </a:lnTo>
                      <a:lnTo>
                        <a:pt x="7269" y="4439"/>
                      </a:lnTo>
                      <a:lnTo>
                        <a:pt x="6395" y="4689"/>
                      </a:lnTo>
                      <a:lnTo>
                        <a:pt x="5590" y="4938"/>
                      </a:lnTo>
                      <a:lnTo>
                        <a:pt x="4855" y="5188"/>
                      </a:lnTo>
                      <a:lnTo>
                        <a:pt x="4189" y="5424"/>
                      </a:lnTo>
                      <a:lnTo>
                        <a:pt x="3593" y="5646"/>
                      </a:lnTo>
                      <a:lnTo>
                        <a:pt x="3038" y="5868"/>
                      </a:lnTo>
                      <a:lnTo>
                        <a:pt x="2566" y="6076"/>
                      </a:lnTo>
                      <a:lnTo>
                        <a:pt x="2136" y="6284"/>
                      </a:lnTo>
                      <a:lnTo>
                        <a:pt x="1748" y="6478"/>
                      </a:lnTo>
                      <a:lnTo>
                        <a:pt x="1415" y="6658"/>
                      </a:lnTo>
                      <a:lnTo>
                        <a:pt x="1138" y="6839"/>
                      </a:lnTo>
                      <a:lnTo>
                        <a:pt x="888" y="7005"/>
                      </a:lnTo>
                      <a:lnTo>
                        <a:pt x="680" y="7144"/>
                      </a:lnTo>
                      <a:lnTo>
                        <a:pt x="513" y="7282"/>
                      </a:lnTo>
                      <a:lnTo>
                        <a:pt x="361" y="7421"/>
                      </a:lnTo>
                      <a:lnTo>
                        <a:pt x="250" y="7532"/>
                      </a:lnTo>
                      <a:lnTo>
                        <a:pt x="167" y="7629"/>
                      </a:lnTo>
                      <a:lnTo>
                        <a:pt x="56" y="7782"/>
                      </a:lnTo>
                      <a:lnTo>
                        <a:pt x="14" y="7879"/>
                      </a:lnTo>
                      <a:lnTo>
                        <a:pt x="0" y="7920"/>
                      </a:lnTo>
                      <a:lnTo>
                        <a:pt x="3163" y="20266"/>
                      </a:lnTo>
                      <a:lnTo>
                        <a:pt x="3967" y="53515"/>
                      </a:lnTo>
                      <a:lnTo>
                        <a:pt x="35427" y="53515"/>
                      </a:lnTo>
                      <a:lnTo>
                        <a:pt x="35413" y="52946"/>
                      </a:lnTo>
                      <a:lnTo>
                        <a:pt x="35385" y="51365"/>
                      </a:lnTo>
                      <a:lnTo>
                        <a:pt x="35371" y="50241"/>
                      </a:lnTo>
                      <a:lnTo>
                        <a:pt x="35371" y="48923"/>
                      </a:lnTo>
                      <a:lnTo>
                        <a:pt x="35385" y="47425"/>
                      </a:lnTo>
                      <a:lnTo>
                        <a:pt x="35413" y="45761"/>
                      </a:lnTo>
                      <a:lnTo>
                        <a:pt x="35454" y="43971"/>
                      </a:lnTo>
                      <a:lnTo>
                        <a:pt x="35510" y="42071"/>
                      </a:lnTo>
                      <a:lnTo>
                        <a:pt x="35593" y="40060"/>
                      </a:lnTo>
                      <a:lnTo>
                        <a:pt x="35704" y="37979"/>
                      </a:lnTo>
                      <a:lnTo>
                        <a:pt x="35843" y="35829"/>
                      </a:lnTo>
                      <a:lnTo>
                        <a:pt x="36009" y="33651"/>
                      </a:lnTo>
                      <a:lnTo>
                        <a:pt x="36106" y="32555"/>
                      </a:lnTo>
                      <a:lnTo>
                        <a:pt x="36217" y="31446"/>
                      </a:lnTo>
                      <a:lnTo>
                        <a:pt x="36342" y="30350"/>
                      </a:lnTo>
                      <a:lnTo>
                        <a:pt x="36467" y="29254"/>
                      </a:lnTo>
                      <a:lnTo>
                        <a:pt x="36592" y="28311"/>
                      </a:lnTo>
                      <a:lnTo>
                        <a:pt x="36731" y="27326"/>
                      </a:lnTo>
                      <a:lnTo>
                        <a:pt x="36883" y="26327"/>
                      </a:lnTo>
                      <a:lnTo>
                        <a:pt x="37050" y="25287"/>
                      </a:lnTo>
                      <a:lnTo>
                        <a:pt x="37424" y="23123"/>
                      </a:lnTo>
                      <a:lnTo>
                        <a:pt x="37826" y="20904"/>
                      </a:lnTo>
                      <a:lnTo>
                        <a:pt x="38256" y="18643"/>
                      </a:lnTo>
                      <a:lnTo>
                        <a:pt x="38686" y="16396"/>
                      </a:lnTo>
                      <a:lnTo>
                        <a:pt x="39116" y="14176"/>
                      </a:lnTo>
                      <a:lnTo>
                        <a:pt x="39519" y="12040"/>
                      </a:lnTo>
                      <a:lnTo>
                        <a:pt x="39893" y="10001"/>
                      </a:lnTo>
                      <a:lnTo>
                        <a:pt x="40212" y="8101"/>
                      </a:lnTo>
                      <a:lnTo>
                        <a:pt x="40351" y="7213"/>
                      </a:lnTo>
                      <a:lnTo>
                        <a:pt x="40476" y="6381"/>
                      </a:lnTo>
                      <a:lnTo>
                        <a:pt x="40587" y="5590"/>
                      </a:lnTo>
                      <a:lnTo>
                        <a:pt x="40670" y="4869"/>
                      </a:lnTo>
                      <a:lnTo>
                        <a:pt x="40725" y="4203"/>
                      </a:lnTo>
                      <a:lnTo>
                        <a:pt x="40767" y="3607"/>
                      </a:lnTo>
                      <a:lnTo>
                        <a:pt x="40781" y="3066"/>
                      </a:lnTo>
                      <a:lnTo>
                        <a:pt x="40767" y="2622"/>
                      </a:lnTo>
                      <a:lnTo>
                        <a:pt x="40753" y="2414"/>
                      </a:lnTo>
                      <a:lnTo>
                        <a:pt x="40725" y="2233"/>
                      </a:lnTo>
                      <a:lnTo>
                        <a:pt x="40698" y="2081"/>
                      </a:lnTo>
                      <a:lnTo>
                        <a:pt x="40656" y="1942"/>
                      </a:lnTo>
                      <a:lnTo>
                        <a:pt x="40601" y="1831"/>
                      </a:lnTo>
                      <a:lnTo>
                        <a:pt x="40545" y="1734"/>
                      </a:lnTo>
                      <a:lnTo>
                        <a:pt x="40490" y="1665"/>
                      </a:lnTo>
                      <a:lnTo>
                        <a:pt x="40406" y="1623"/>
                      </a:lnTo>
                      <a:lnTo>
                        <a:pt x="40032" y="1470"/>
                      </a:lnTo>
                      <a:lnTo>
                        <a:pt x="39657" y="1332"/>
                      </a:lnTo>
                      <a:lnTo>
                        <a:pt x="39283" y="1193"/>
                      </a:lnTo>
                      <a:lnTo>
                        <a:pt x="38908" y="1068"/>
                      </a:lnTo>
                      <a:lnTo>
                        <a:pt x="38159" y="832"/>
                      </a:lnTo>
                      <a:lnTo>
                        <a:pt x="37410" y="638"/>
                      </a:lnTo>
                      <a:lnTo>
                        <a:pt x="36647" y="472"/>
                      </a:lnTo>
                      <a:lnTo>
                        <a:pt x="35898" y="333"/>
                      </a:lnTo>
                      <a:lnTo>
                        <a:pt x="35149" y="222"/>
                      </a:lnTo>
                      <a:lnTo>
                        <a:pt x="34400" y="139"/>
                      </a:lnTo>
                      <a:lnTo>
                        <a:pt x="33665" y="69"/>
                      </a:lnTo>
                      <a:lnTo>
                        <a:pt x="32944" y="28"/>
                      </a:lnTo>
                      <a:lnTo>
                        <a:pt x="32223" y="14"/>
                      </a:lnTo>
                      <a:lnTo>
                        <a:pt x="31529" y="0"/>
                      </a:lnTo>
                      <a:close/>
                    </a:path>
                  </a:pathLst>
                </a:custGeom>
                <a:solidFill>
                  <a:srgbClr val="FFBF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1" name="Google Shape;1741;p34"/>
                <p:cNvSpPr/>
                <p:nvPr/>
              </p:nvSpPr>
              <p:spPr>
                <a:xfrm>
                  <a:off x="4750100" y="3357725"/>
                  <a:ext cx="272575" cy="19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3" h="76166" extrusionOk="0">
                      <a:moveTo>
                        <a:pt x="0" y="0"/>
                      </a:moveTo>
                      <a:lnTo>
                        <a:pt x="0" y="76166"/>
                      </a:lnTo>
                      <a:lnTo>
                        <a:pt x="10903" y="76166"/>
                      </a:lnTo>
                      <a:lnTo>
                        <a:pt x="10903" y="0"/>
                      </a:lnTo>
                      <a:close/>
                    </a:path>
                  </a:pathLst>
                </a:custGeom>
                <a:solidFill>
                  <a:srgbClr val="FFBF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2" name="Google Shape;1742;p34"/>
                <p:cNvSpPr/>
                <p:nvPr/>
              </p:nvSpPr>
              <p:spPr>
                <a:xfrm>
                  <a:off x="4750100" y="4521150"/>
                  <a:ext cx="282650" cy="51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6" h="20544" extrusionOk="0">
                      <a:moveTo>
                        <a:pt x="10903" y="0"/>
                      </a:moveTo>
                      <a:lnTo>
                        <a:pt x="0" y="4661"/>
                      </a:lnTo>
                      <a:lnTo>
                        <a:pt x="70" y="20543"/>
                      </a:lnTo>
                      <a:lnTo>
                        <a:pt x="11305" y="20543"/>
                      </a:lnTo>
                      <a:lnTo>
                        <a:pt x="1090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3" name="Google Shape;1743;p34"/>
                <p:cNvSpPr/>
                <p:nvPr/>
              </p:nvSpPr>
              <p:spPr>
                <a:xfrm>
                  <a:off x="4750100" y="4521150"/>
                  <a:ext cx="282650" cy="51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6" h="20544" fill="none" extrusionOk="0">
                      <a:moveTo>
                        <a:pt x="10903" y="0"/>
                      </a:moveTo>
                      <a:lnTo>
                        <a:pt x="0" y="4661"/>
                      </a:lnTo>
                      <a:lnTo>
                        <a:pt x="70" y="20543"/>
                      </a:lnTo>
                      <a:lnTo>
                        <a:pt x="11305" y="20543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4" name="Google Shape;1744;p34"/>
                <p:cNvSpPr/>
                <p:nvPr/>
              </p:nvSpPr>
              <p:spPr>
                <a:xfrm>
                  <a:off x="4750100" y="4561025"/>
                  <a:ext cx="274675" cy="14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87" h="5855" extrusionOk="0">
                      <a:moveTo>
                        <a:pt x="10945" y="1"/>
                      </a:moveTo>
                      <a:lnTo>
                        <a:pt x="0" y="4370"/>
                      </a:lnTo>
                      <a:lnTo>
                        <a:pt x="14" y="5854"/>
                      </a:lnTo>
                      <a:lnTo>
                        <a:pt x="10986" y="1818"/>
                      </a:lnTo>
                      <a:lnTo>
                        <a:pt x="1094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5" name="Google Shape;1745;p34"/>
                <p:cNvSpPr/>
                <p:nvPr/>
              </p:nvSpPr>
              <p:spPr>
                <a:xfrm>
                  <a:off x="4750100" y="4628300"/>
                  <a:ext cx="275700" cy="14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8" h="5855" extrusionOk="0">
                      <a:moveTo>
                        <a:pt x="10986" y="1"/>
                      </a:moveTo>
                      <a:lnTo>
                        <a:pt x="0" y="4370"/>
                      </a:lnTo>
                      <a:lnTo>
                        <a:pt x="14" y="5854"/>
                      </a:lnTo>
                      <a:lnTo>
                        <a:pt x="11028" y="1818"/>
                      </a:lnTo>
                      <a:lnTo>
                        <a:pt x="1098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6" name="Google Shape;1746;p34"/>
                <p:cNvSpPr/>
                <p:nvPr/>
              </p:nvSpPr>
              <p:spPr>
                <a:xfrm>
                  <a:off x="4740375" y="4872075"/>
                  <a:ext cx="661325" cy="5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53" h="22472" extrusionOk="0">
                      <a:moveTo>
                        <a:pt x="11292" y="1"/>
                      </a:moveTo>
                      <a:lnTo>
                        <a:pt x="10917" y="15"/>
                      </a:lnTo>
                      <a:lnTo>
                        <a:pt x="10557" y="70"/>
                      </a:lnTo>
                      <a:lnTo>
                        <a:pt x="10238" y="140"/>
                      </a:lnTo>
                      <a:lnTo>
                        <a:pt x="9960" y="237"/>
                      </a:lnTo>
                      <a:lnTo>
                        <a:pt x="9697" y="334"/>
                      </a:lnTo>
                      <a:lnTo>
                        <a:pt x="9461" y="459"/>
                      </a:lnTo>
                      <a:lnTo>
                        <a:pt x="9253" y="583"/>
                      </a:lnTo>
                      <a:lnTo>
                        <a:pt x="9073" y="708"/>
                      </a:lnTo>
                      <a:lnTo>
                        <a:pt x="8934" y="833"/>
                      </a:lnTo>
                      <a:lnTo>
                        <a:pt x="8795" y="944"/>
                      </a:lnTo>
                      <a:lnTo>
                        <a:pt x="8698" y="1055"/>
                      </a:lnTo>
                      <a:lnTo>
                        <a:pt x="8559" y="1222"/>
                      </a:lnTo>
                      <a:lnTo>
                        <a:pt x="8518" y="1277"/>
                      </a:lnTo>
                      <a:lnTo>
                        <a:pt x="1" y="1277"/>
                      </a:lnTo>
                      <a:lnTo>
                        <a:pt x="1" y="10376"/>
                      </a:lnTo>
                      <a:lnTo>
                        <a:pt x="1" y="22472"/>
                      </a:lnTo>
                      <a:lnTo>
                        <a:pt x="25898" y="22472"/>
                      </a:lnTo>
                      <a:lnTo>
                        <a:pt x="25912" y="22458"/>
                      </a:lnTo>
                      <a:lnTo>
                        <a:pt x="25967" y="22417"/>
                      </a:lnTo>
                      <a:lnTo>
                        <a:pt x="26051" y="22319"/>
                      </a:lnTo>
                      <a:lnTo>
                        <a:pt x="26148" y="22181"/>
                      </a:lnTo>
                      <a:lnTo>
                        <a:pt x="26245" y="21973"/>
                      </a:lnTo>
                      <a:lnTo>
                        <a:pt x="26286" y="21848"/>
                      </a:lnTo>
                      <a:lnTo>
                        <a:pt x="26342" y="21709"/>
                      </a:lnTo>
                      <a:lnTo>
                        <a:pt x="26370" y="21543"/>
                      </a:lnTo>
                      <a:lnTo>
                        <a:pt x="26411" y="21362"/>
                      </a:lnTo>
                      <a:lnTo>
                        <a:pt x="26439" y="21154"/>
                      </a:lnTo>
                      <a:lnTo>
                        <a:pt x="26453" y="20932"/>
                      </a:lnTo>
                      <a:lnTo>
                        <a:pt x="26453" y="20807"/>
                      </a:lnTo>
                      <a:lnTo>
                        <a:pt x="26439" y="20697"/>
                      </a:lnTo>
                      <a:lnTo>
                        <a:pt x="26397" y="20586"/>
                      </a:lnTo>
                      <a:lnTo>
                        <a:pt x="26356" y="20488"/>
                      </a:lnTo>
                      <a:lnTo>
                        <a:pt x="26300" y="20377"/>
                      </a:lnTo>
                      <a:lnTo>
                        <a:pt x="26245" y="20280"/>
                      </a:lnTo>
                      <a:lnTo>
                        <a:pt x="26162" y="20197"/>
                      </a:lnTo>
                      <a:lnTo>
                        <a:pt x="26078" y="20100"/>
                      </a:lnTo>
                      <a:lnTo>
                        <a:pt x="25884" y="19934"/>
                      </a:lnTo>
                      <a:lnTo>
                        <a:pt x="25662" y="19767"/>
                      </a:lnTo>
                      <a:lnTo>
                        <a:pt x="25440" y="19628"/>
                      </a:lnTo>
                      <a:lnTo>
                        <a:pt x="25191" y="19504"/>
                      </a:lnTo>
                      <a:lnTo>
                        <a:pt x="24941" y="19393"/>
                      </a:lnTo>
                      <a:lnTo>
                        <a:pt x="24705" y="19296"/>
                      </a:lnTo>
                      <a:lnTo>
                        <a:pt x="24289" y="19157"/>
                      </a:lnTo>
                      <a:lnTo>
                        <a:pt x="23998" y="19060"/>
                      </a:lnTo>
                      <a:lnTo>
                        <a:pt x="23873" y="19032"/>
                      </a:lnTo>
                      <a:lnTo>
                        <a:pt x="16161" y="16646"/>
                      </a:lnTo>
                      <a:lnTo>
                        <a:pt x="16036" y="16521"/>
                      </a:lnTo>
                      <a:lnTo>
                        <a:pt x="15717" y="16202"/>
                      </a:lnTo>
                      <a:lnTo>
                        <a:pt x="15509" y="15966"/>
                      </a:lnTo>
                      <a:lnTo>
                        <a:pt x="15259" y="15689"/>
                      </a:lnTo>
                      <a:lnTo>
                        <a:pt x="15009" y="15384"/>
                      </a:lnTo>
                      <a:lnTo>
                        <a:pt x="14732" y="15051"/>
                      </a:lnTo>
                      <a:lnTo>
                        <a:pt x="14468" y="14690"/>
                      </a:lnTo>
                      <a:lnTo>
                        <a:pt x="14205" y="14302"/>
                      </a:lnTo>
                      <a:lnTo>
                        <a:pt x="13955" y="13886"/>
                      </a:lnTo>
                      <a:lnTo>
                        <a:pt x="13733" y="13470"/>
                      </a:lnTo>
                      <a:lnTo>
                        <a:pt x="13636" y="13248"/>
                      </a:lnTo>
                      <a:lnTo>
                        <a:pt x="13539" y="13040"/>
                      </a:lnTo>
                      <a:lnTo>
                        <a:pt x="13456" y="12818"/>
                      </a:lnTo>
                      <a:lnTo>
                        <a:pt x="13386" y="12596"/>
                      </a:lnTo>
                      <a:lnTo>
                        <a:pt x="13317" y="12374"/>
                      </a:lnTo>
                      <a:lnTo>
                        <a:pt x="13275" y="12152"/>
                      </a:lnTo>
                      <a:lnTo>
                        <a:pt x="13234" y="11930"/>
                      </a:lnTo>
                      <a:lnTo>
                        <a:pt x="13220" y="11722"/>
                      </a:lnTo>
                      <a:lnTo>
                        <a:pt x="13206" y="11223"/>
                      </a:lnTo>
                      <a:lnTo>
                        <a:pt x="13192" y="9905"/>
                      </a:lnTo>
                      <a:lnTo>
                        <a:pt x="13178" y="9017"/>
                      </a:lnTo>
                      <a:lnTo>
                        <a:pt x="13137" y="8046"/>
                      </a:lnTo>
                      <a:lnTo>
                        <a:pt x="13095" y="6992"/>
                      </a:lnTo>
                      <a:lnTo>
                        <a:pt x="13026" y="5910"/>
                      </a:lnTo>
                      <a:lnTo>
                        <a:pt x="12956" y="4814"/>
                      </a:lnTo>
                      <a:lnTo>
                        <a:pt x="12845" y="3760"/>
                      </a:lnTo>
                      <a:lnTo>
                        <a:pt x="12790" y="3261"/>
                      </a:lnTo>
                      <a:lnTo>
                        <a:pt x="12734" y="2775"/>
                      </a:lnTo>
                      <a:lnTo>
                        <a:pt x="12665" y="2317"/>
                      </a:lnTo>
                      <a:lnTo>
                        <a:pt x="12582" y="1887"/>
                      </a:lnTo>
                      <a:lnTo>
                        <a:pt x="12499" y="1485"/>
                      </a:lnTo>
                      <a:lnTo>
                        <a:pt x="12415" y="1124"/>
                      </a:lnTo>
                      <a:lnTo>
                        <a:pt x="12318" y="819"/>
                      </a:lnTo>
                      <a:lnTo>
                        <a:pt x="12207" y="542"/>
                      </a:lnTo>
                      <a:lnTo>
                        <a:pt x="12096" y="320"/>
                      </a:lnTo>
                      <a:lnTo>
                        <a:pt x="12041" y="237"/>
                      </a:lnTo>
                      <a:lnTo>
                        <a:pt x="11972" y="153"/>
                      </a:lnTo>
                      <a:lnTo>
                        <a:pt x="11916" y="98"/>
                      </a:lnTo>
                      <a:lnTo>
                        <a:pt x="11847" y="56"/>
                      </a:lnTo>
                      <a:lnTo>
                        <a:pt x="11777" y="29"/>
                      </a:lnTo>
                      <a:lnTo>
                        <a:pt x="11708" y="15"/>
                      </a:lnTo>
                      <a:lnTo>
                        <a:pt x="11500" y="1"/>
                      </a:lnTo>
                      <a:close/>
                    </a:path>
                  </a:pathLst>
                </a:custGeom>
                <a:solidFill>
                  <a:srgbClr val="2222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7" name="Google Shape;1747;p34"/>
                <p:cNvSpPr/>
                <p:nvPr/>
              </p:nvSpPr>
              <p:spPr>
                <a:xfrm>
                  <a:off x="4699125" y="5433525"/>
                  <a:ext cx="731025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1" h="1734" extrusionOk="0">
                      <a:moveTo>
                        <a:pt x="763" y="0"/>
                      </a:moveTo>
                      <a:lnTo>
                        <a:pt x="680" y="14"/>
                      </a:lnTo>
                      <a:lnTo>
                        <a:pt x="597" y="42"/>
                      </a:lnTo>
                      <a:lnTo>
                        <a:pt x="513" y="69"/>
                      </a:lnTo>
                      <a:lnTo>
                        <a:pt x="375" y="153"/>
                      </a:lnTo>
                      <a:lnTo>
                        <a:pt x="250" y="250"/>
                      </a:lnTo>
                      <a:lnTo>
                        <a:pt x="139" y="375"/>
                      </a:lnTo>
                      <a:lnTo>
                        <a:pt x="56" y="527"/>
                      </a:lnTo>
                      <a:lnTo>
                        <a:pt x="28" y="610"/>
                      </a:lnTo>
                      <a:lnTo>
                        <a:pt x="14" y="694"/>
                      </a:lnTo>
                      <a:lnTo>
                        <a:pt x="0" y="777"/>
                      </a:lnTo>
                      <a:lnTo>
                        <a:pt x="0" y="860"/>
                      </a:lnTo>
                      <a:lnTo>
                        <a:pt x="0" y="957"/>
                      </a:lnTo>
                      <a:lnTo>
                        <a:pt x="14" y="1040"/>
                      </a:lnTo>
                      <a:lnTo>
                        <a:pt x="28" y="1124"/>
                      </a:lnTo>
                      <a:lnTo>
                        <a:pt x="56" y="1207"/>
                      </a:lnTo>
                      <a:lnTo>
                        <a:pt x="139" y="1346"/>
                      </a:lnTo>
                      <a:lnTo>
                        <a:pt x="250" y="1470"/>
                      </a:lnTo>
                      <a:lnTo>
                        <a:pt x="375" y="1581"/>
                      </a:lnTo>
                      <a:lnTo>
                        <a:pt x="513" y="1665"/>
                      </a:lnTo>
                      <a:lnTo>
                        <a:pt x="597" y="1692"/>
                      </a:lnTo>
                      <a:lnTo>
                        <a:pt x="680" y="1706"/>
                      </a:lnTo>
                      <a:lnTo>
                        <a:pt x="763" y="1720"/>
                      </a:lnTo>
                      <a:lnTo>
                        <a:pt x="846" y="1734"/>
                      </a:lnTo>
                      <a:lnTo>
                        <a:pt x="28380" y="1734"/>
                      </a:lnTo>
                      <a:lnTo>
                        <a:pt x="28464" y="1720"/>
                      </a:lnTo>
                      <a:lnTo>
                        <a:pt x="28547" y="1706"/>
                      </a:lnTo>
                      <a:lnTo>
                        <a:pt x="28630" y="1692"/>
                      </a:lnTo>
                      <a:lnTo>
                        <a:pt x="28713" y="1665"/>
                      </a:lnTo>
                      <a:lnTo>
                        <a:pt x="28852" y="1581"/>
                      </a:lnTo>
                      <a:lnTo>
                        <a:pt x="28991" y="1470"/>
                      </a:lnTo>
                      <a:lnTo>
                        <a:pt x="29088" y="1346"/>
                      </a:lnTo>
                      <a:lnTo>
                        <a:pt x="29171" y="1207"/>
                      </a:lnTo>
                      <a:lnTo>
                        <a:pt x="29199" y="1124"/>
                      </a:lnTo>
                      <a:lnTo>
                        <a:pt x="29213" y="1040"/>
                      </a:lnTo>
                      <a:lnTo>
                        <a:pt x="29226" y="957"/>
                      </a:lnTo>
                      <a:lnTo>
                        <a:pt x="29240" y="860"/>
                      </a:lnTo>
                      <a:lnTo>
                        <a:pt x="29226" y="777"/>
                      </a:lnTo>
                      <a:lnTo>
                        <a:pt x="29213" y="694"/>
                      </a:lnTo>
                      <a:lnTo>
                        <a:pt x="29199" y="610"/>
                      </a:lnTo>
                      <a:lnTo>
                        <a:pt x="29171" y="527"/>
                      </a:lnTo>
                      <a:lnTo>
                        <a:pt x="29088" y="375"/>
                      </a:lnTo>
                      <a:lnTo>
                        <a:pt x="28991" y="250"/>
                      </a:lnTo>
                      <a:lnTo>
                        <a:pt x="28852" y="153"/>
                      </a:lnTo>
                      <a:lnTo>
                        <a:pt x="28713" y="69"/>
                      </a:lnTo>
                      <a:lnTo>
                        <a:pt x="28630" y="42"/>
                      </a:lnTo>
                      <a:lnTo>
                        <a:pt x="28547" y="14"/>
                      </a:lnTo>
                      <a:lnTo>
                        <a:pt x="28464" y="0"/>
                      </a:lnTo>
                      <a:close/>
                    </a:path>
                  </a:pathLst>
                </a:custGeom>
                <a:solidFill>
                  <a:srgbClr val="2222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34"/>
                <p:cNvSpPr/>
                <p:nvPr/>
              </p:nvSpPr>
              <p:spPr>
                <a:xfrm>
                  <a:off x="4961975" y="5025025"/>
                  <a:ext cx="134225" cy="2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9" h="902" extrusionOk="0">
                      <a:moveTo>
                        <a:pt x="4939" y="0"/>
                      </a:moveTo>
                      <a:lnTo>
                        <a:pt x="430" y="42"/>
                      </a:lnTo>
                      <a:lnTo>
                        <a:pt x="333" y="42"/>
                      </a:lnTo>
                      <a:lnTo>
                        <a:pt x="264" y="69"/>
                      </a:lnTo>
                      <a:lnTo>
                        <a:pt x="181" y="111"/>
                      </a:lnTo>
                      <a:lnTo>
                        <a:pt x="125" y="166"/>
                      </a:lnTo>
                      <a:lnTo>
                        <a:pt x="70" y="222"/>
                      </a:lnTo>
                      <a:lnTo>
                        <a:pt x="28" y="305"/>
                      </a:lnTo>
                      <a:lnTo>
                        <a:pt x="0" y="388"/>
                      </a:lnTo>
                      <a:lnTo>
                        <a:pt x="0" y="472"/>
                      </a:lnTo>
                      <a:lnTo>
                        <a:pt x="14" y="555"/>
                      </a:lnTo>
                      <a:lnTo>
                        <a:pt x="28" y="638"/>
                      </a:lnTo>
                      <a:lnTo>
                        <a:pt x="70" y="707"/>
                      </a:lnTo>
                      <a:lnTo>
                        <a:pt x="125" y="777"/>
                      </a:lnTo>
                      <a:lnTo>
                        <a:pt x="195" y="832"/>
                      </a:lnTo>
                      <a:lnTo>
                        <a:pt x="264" y="874"/>
                      </a:lnTo>
                      <a:lnTo>
                        <a:pt x="347" y="888"/>
                      </a:lnTo>
                      <a:lnTo>
                        <a:pt x="430" y="902"/>
                      </a:lnTo>
                      <a:lnTo>
                        <a:pt x="4939" y="874"/>
                      </a:lnTo>
                      <a:lnTo>
                        <a:pt x="5022" y="860"/>
                      </a:lnTo>
                      <a:lnTo>
                        <a:pt x="5105" y="832"/>
                      </a:lnTo>
                      <a:lnTo>
                        <a:pt x="5174" y="791"/>
                      </a:lnTo>
                      <a:lnTo>
                        <a:pt x="5244" y="735"/>
                      </a:lnTo>
                      <a:lnTo>
                        <a:pt x="5299" y="680"/>
                      </a:lnTo>
                      <a:lnTo>
                        <a:pt x="5327" y="610"/>
                      </a:lnTo>
                      <a:lnTo>
                        <a:pt x="5355" y="527"/>
                      </a:lnTo>
                      <a:lnTo>
                        <a:pt x="5369" y="430"/>
                      </a:lnTo>
                      <a:lnTo>
                        <a:pt x="5355" y="347"/>
                      </a:lnTo>
                      <a:lnTo>
                        <a:pt x="5327" y="264"/>
                      </a:lnTo>
                      <a:lnTo>
                        <a:pt x="5285" y="194"/>
                      </a:lnTo>
                      <a:lnTo>
                        <a:pt x="5230" y="125"/>
                      </a:lnTo>
                      <a:lnTo>
                        <a:pt x="5174" y="69"/>
                      </a:lnTo>
                      <a:lnTo>
                        <a:pt x="5091" y="28"/>
                      </a:lnTo>
                      <a:lnTo>
                        <a:pt x="5022" y="14"/>
                      </a:lnTo>
                      <a:lnTo>
                        <a:pt x="493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34"/>
                <p:cNvSpPr/>
                <p:nvPr/>
              </p:nvSpPr>
              <p:spPr>
                <a:xfrm>
                  <a:off x="4971675" y="5091600"/>
                  <a:ext cx="134225" cy="2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9" h="888" extrusionOk="0">
                      <a:moveTo>
                        <a:pt x="4939" y="0"/>
                      </a:moveTo>
                      <a:lnTo>
                        <a:pt x="431" y="28"/>
                      </a:lnTo>
                      <a:lnTo>
                        <a:pt x="348" y="28"/>
                      </a:lnTo>
                      <a:lnTo>
                        <a:pt x="264" y="56"/>
                      </a:lnTo>
                      <a:lnTo>
                        <a:pt x="195" y="97"/>
                      </a:lnTo>
                      <a:lnTo>
                        <a:pt x="126" y="153"/>
                      </a:lnTo>
                      <a:lnTo>
                        <a:pt x="84" y="222"/>
                      </a:lnTo>
                      <a:lnTo>
                        <a:pt x="42" y="292"/>
                      </a:lnTo>
                      <a:lnTo>
                        <a:pt x="15" y="375"/>
                      </a:lnTo>
                      <a:lnTo>
                        <a:pt x="1" y="458"/>
                      </a:lnTo>
                      <a:lnTo>
                        <a:pt x="15" y="541"/>
                      </a:lnTo>
                      <a:lnTo>
                        <a:pt x="42" y="624"/>
                      </a:lnTo>
                      <a:lnTo>
                        <a:pt x="84" y="708"/>
                      </a:lnTo>
                      <a:lnTo>
                        <a:pt x="140" y="763"/>
                      </a:lnTo>
                      <a:lnTo>
                        <a:pt x="195" y="819"/>
                      </a:lnTo>
                      <a:lnTo>
                        <a:pt x="264" y="860"/>
                      </a:lnTo>
                      <a:lnTo>
                        <a:pt x="348" y="888"/>
                      </a:lnTo>
                      <a:lnTo>
                        <a:pt x="445" y="888"/>
                      </a:lnTo>
                      <a:lnTo>
                        <a:pt x="4953" y="860"/>
                      </a:lnTo>
                      <a:lnTo>
                        <a:pt x="5036" y="846"/>
                      </a:lnTo>
                      <a:lnTo>
                        <a:pt x="5119" y="819"/>
                      </a:lnTo>
                      <a:lnTo>
                        <a:pt x="5189" y="777"/>
                      </a:lnTo>
                      <a:lnTo>
                        <a:pt x="5244" y="735"/>
                      </a:lnTo>
                      <a:lnTo>
                        <a:pt x="5300" y="666"/>
                      </a:lnTo>
                      <a:lnTo>
                        <a:pt x="5341" y="597"/>
                      </a:lnTo>
                      <a:lnTo>
                        <a:pt x="5369" y="513"/>
                      </a:lnTo>
                      <a:lnTo>
                        <a:pt x="5369" y="416"/>
                      </a:lnTo>
                      <a:lnTo>
                        <a:pt x="5369" y="333"/>
                      </a:lnTo>
                      <a:lnTo>
                        <a:pt x="5341" y="250"/>
                      </a:lnTo>
                      <a:lnTo>
                        <a:pt x="5300" y="181"/>
                      </a:lnTo>
                      <a:lnTo>
                        <a:pt x="5244" y="125"/>
                      </a:lnTo>
                      <a:lnTo>
                        <a:pt x="5189" y="70"/>
                      </a:lnTo>
                      <a:lnTo>
                        <a:pt x="5105" y="28"/>
                      </a:lnTo>
                      <a:lnTo>
                        <a:pt x="50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34"/>
                <p:cNvSpPr/>
                <p:nvPr/>
              </p:nvSpPr>
              <p:spPr>
                <a:xfrm>
                  <a:off x="4971675" y="5152625"/>
                  <a:ext cx="134225" cy="2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9" h="889" extrusionOk="0">
                      <a:moveTo>
                        <a:pt x="4939" y="1"/>
                      </a:moveTo>
                      <a:lnTo>
                        <a:pt x="431" y="28"/>
                      </a:lnTo>
                      <a:lnTo>
                        <a:pt x="348" y="42"/>
                      </a:lnTo>
                      <a:lnTo>
                        <a:pt x="264" y="56"/>
                      </a:lnTo>
                      <a:lnTo>
                        <a:pt x="195" y="98"/>
                      </a:lnTo>
                      <a:lnTo>
                        <a:pt x="126" y="153"/>
                      </a:lnTo>
                      <a:lnTo>
                        <a:pt x="84" y="223"/>
                      </a:lnTo>
                      <a:lnTo>
                        <a:pt x="42" y="292"/>
                      </a:lnTo>
                      <a:lnTo>
                        <a:pt x="15" y="375"/>
                      </a:lnTo>
                      <a:lnTo>
                        <a:pt x="1" y="458"/>
                      </a:lnTo>
                      <a:lnTo>
                        <a:pt x="15" y="555"/>
                      </a:lnTo>
                      <a:lnTo>
                        <a:pt x="42" y="625"/>
                      </a:lnTo>
                      <a:lnTo>
                        <a:pt x="84" y="708"/>
                      </a:lnTo>
                      <a:lnTo>
                        <a:pt x="140" y="763"/>
                      </a:lnTo>
                      <a:lnTo>
                        <a:pt x="195" y="819"/>
                      </a:lnTo>
                      <a:lnTo>
                        <a:pt x="264" y="861"/>
                      </a:lnTo>
                      <a:lnTo>
                        <a:pt x="348" y="888"/>
                      </a:lnTo>
                      <a:lnTo>
                        <a:pt x="445" y="888"/>
                      </a:lnTo>
                      <a:lnTo>
                        <a:pt x="4953" y="861"/>
                      </a:lnTo>
                      <a:lnTo>
                        <a:pt x="5036" y="847"/>
                      </a:lnTo>
                      <a:lnTo>
                        <a:pt x="5119" y="833"/>
                      </a:lnTo>
                      <a:lnTo>
                        <a:pt x="5189" y="791"/>
                      </a:lnTo>
                      <a:lnTo>
                        <a:pt x="5244" y="736"/>
                      </a:lnTo>
                      <a:lnTo>
                        <a:pt x="5300" y="666"/>
                      </a:lnTo>
                      <a:lnTo>
                        <a:pt x="5341" y="597"/>
                      </a:lnTo>
                      <a:lnTo>
                        <a:pt x="5369" y="514"/>
                      </a:lnTo>
                      <a:lnTo>
                        <a:pt x="5369" y="431"/>
                      </a:lnTo>
                      <a:lnTo>
                        <a:pt x="5369" y="333"/>
                      </a:lnTo>
                      <a:lnTo>
                        <a:pt x="5341" y="264"/>
                      </a:lnTo>
                      <a:lnTo>
                        <a:pt x="5300" y="181"/>
                      </a:lnTo>
                      <a:lnTo>
                        <a:pt x="5244" y="125"/>
                      </a:lnTo>
                      <a:lnTo>
                        <a:pt x="5189" y="70"/>
                      </a:lnTo>
                      <a:lnTo>
                        <a:pt x="5105" y="28"/>
                      </a:lnTo>
                      <a:lnTo>
                        <a:pt x="503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34"/>
                <p:cNvSpPr/>
                <p:nvPr/>
              </p:nvSpPr>
              <p:spPr>
                <a:xfrm>
                  <a:off x="5253600" y="3232175"/>
                  <a:ext cx="608275" cy="200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1" h="80259" extrusionOk="0">
                      <a:moveTo>
                        <a:pt x="5716" y="1"/>
                      </a:moveTo>
                      <a:lnTo>
                        <a:pt x="5425" y="15"/>
                      </a:lnTo>
                      <a:lnTo>
                        <a:pt x="5133" y="28"/>
                      </a:lnTo>
                      <a:lnTo>
                        <a:pt x="4842" y="70"/>
                      </a:lnTo>
                      <a:lnTo>
                        <a:pt x="4551" y="126"/>
                      </a:lnTo>
                      <a:lnTo>
                        <a:pt x="4259" y="195"/>
                      </a:lnTo>
                      <a:lnTo>
                        <a:pt x="3968" y="292"/>
                      </a:lnTo>
                      <a:lnTo>
                        <a:pt x="3691" y="389"/>
                      </a:lnTo>
                      <a:lnTo>
                        <a:pt x="3399" y="514"/>
                      </a:lnTo>
                      <a:lnTo>
                        <a:pt x="3136" y="639"/>
                      </a:lnTo>
                      <a:lnTo>
                        <a:pt x="2872" y="777"/>
                      </a:lnTo>
                      <a:lnTo>
                        <a:pt x="2623" y="930"/>
                      </a:lnTo>
                      <a:lnTo>
                        <a:pt x="2387" y="1096"/>
                      </a:lnTo>
                      <a:lnTo>
                        <a:pt x="2151" y="1277"/>
                      </a:lnTo>
                      <a:lnTo>
                        <a:pt x="1943" y="1457"/>
                      </a:lnTo>
                      <a:lnTo>
                        <a:pt x="1735" y="1665"/>
                      </a:lnTo>
                      <a:lnTo>
                        <a:pt x="1541" y="1873"/>
                      </a:lnTo>
                      <a:lnTo>
                        <a:pt x="1346" y="2081"/>
                      </a:lnTo>
                      <a:lnTo>
                        <a:pt x="1180" y="2303"/>
                      </a:lnTo>
                      <a:lnTo>
                        <a:pt x="1014" y="2539"/>
                      </a:lnTo>
                      <a:lnTo>
                        <a:pt x="861" y="2775"/>
                      </a:lnTo>
                      <a:lnTo>
                        <a:pt x="722" y="3025"/>
                      </a:lnTo>
                      <a:lnTo>
                        <a:pt x="597" y="3288"/>
                      </a:lnTo>
                      <a:lnTo>
                        <a:pt x="486" y="3538"/>
                      </a:lnTo>
                      <a:lnTo>
                        <a:pt x="375" y="3801"/>
                      </a:lnTo>
                      <a:lnTo>
                        <a:pt x="292" y="4079"/>
                      </a:lnTo>
                      <a:lnTo>
                        <a:pt x="209" y="4356"/>
                      </a:lnTo>
                      <a:lnTo>
                        <a:pt x="140" y="4634"/>
                      </a:lnTo>
                      <a:lnTo>
                        <a:pt x="84" y="4911"/>
                      </a:lnTo>
                      <a:lnTo>
                        <a:pt x="43" y="5188"/>
                      </a:lnTo>
                      <a:lnTo>
                        <a:pt x="15" y="5480"/>
                      </a:lnTo>
                      <a:lnTo>
                        <a:pt x="1" y="5771"/>
                      </a:lnTo>
                      <a:lnTo>
                        <a:pt x="1" y="6062"/>
                      </a:lnTo>
                      <a:lnTo>
                        <a:pt x="1" y="6354"/>
                      </a:lnTo>
                      <a:lnTo>
                        <a:pt x="29" y="6645"/>
                      </a:lnTo>
                      <a:lnTo>
                        <a:pt x="70" y="6936"/>
                      </a:lnTo>
                      <a:lnTo>
                        <a:pt x="112" y="7227"/>
                      </a:lnTo>
                      <a:lnTo>
                        <a:pt x="181" y="7505"/>
                      </a:lnTo>
                      <a:lnTo>
                        <a:pt x="265" y="7796"/>
                      </a:lnTo>
                      <a:lnTo>
                        <a:pt x="348" y="8088"/>
                      </a:lnTo>
                      <a:lnTo>
                        <a:pt x="459" y="8365"/>
                      </a:lnTo>
                      <a:lnTo>
                        <a:pt x="10931" y="34276"/>
                      </a:lnTo>
                      <a:lnTo>
                        <a:pt x="11098" y="34706"/>
                      </a:lnTo>
                      <a:lnTo>
                        <a:pt x="11236" y="35122"/>
                      </a:lnTo>
                      <a:lnTo>
                        <a:pt x="11361" y="35552"/>
                      </a:lnTo>
                      <a:lnTo>
                        <a:pt x="11472" y="35996"/>
                      </a:lnTo>
                      <a:lnTo>
                        <a:pt x="11556" y="36426"/>
                      </a:lnTo>
                      <a:lnTo>
                        <a:pt x="11625" y="36870"/>
                      </a:lnTo>
                      <a:lnTo>
                        <a:pt x="11680" y="37314"/>
                      </a:lnTo>
                      <a:lnTo>
                        <a:pt x="11708" y="37758"/>
                      </a:lnTo>
                      <a:lnTo>
                        <a:pt x="11736" y="38202"/>
                      </a:lnTo>
                      <a:lnTo>
                        <a:pt x="11722" y="38645"/>
                      </a:lnTo>
                      <a:lnTo>
                        <a:pt x="11708" y="39089"/>
                      </a:lnTo>
                      <a:lnTo>
                        <a:pt x="11666" y="39533"/>
                      </a:lnTo>
                      <a:lnTo>
                        <a:pt x="11611" y="39977"/>
                      </a:lnTo>
                      <a:lnTo>
                        <a:pt x="11542" y="40421"/>
                      </a:lnTo>
                      <a:lnTo>
                        <a:pt x="11445" y="40851"/>
                      </a:lnTo>
                      <a:lnTo>
                        <a:pt x="11334" y="41295"/>
                      </a:lnTo>
                      <a:lnTo>
                        <a:pt x="3552" y="69564"/>
                      </a:lnTo>
                      <a:lnTo>
                        <a:pt x="1763" y="76014"/>
                      </a:lnTo>
                      <a:lnTo>
                        <a:pt x="1735" y="76167"/>
                      </a:lnTo>
                      <a:lnTo>
                        <a:pt x="1721" y="76305"/>
                      </a:lnTo>
                      <a:lnTo>
                        <a:pt x="1721" y="76458"/>
                      </a:lnTo>
                      <a:lnTo>
                        <a:pt x="1749" y="76597"/>
                      </a:lnTo>
                      <a:lnTo>
                        <a:pt x="1776" y="76749"/>
                      </a:lnTo>
                      <a:lnTo>
                        <a:pt x="1832" y="76888"/>
                      </a:lnTo>
                      <a:lnTo>
                        <a:pt x="1901" y="77027"/>
                      </a:lnTo>
                      <a:lnTo>
                        <a:pt x="1971" y="77165"/>
                      </a:lnTo>
                      <a:lnTo>
                        <a:pt x="2068" y="77304"/>
                      </a:lnTo>
                      <a:lnTo>
                        <a:pt x="2179" y="77429"/>
                      </a:lnTo>
                      <a:lnTo>
                        <a:pt x="2290" y="77568"/>
                      </a:lnTo>
                      <a:lnTo>
                        <a:pt x="2428" y="77706"/>
                      </a:lnTo>
                      <a:lnTo>
                        <a:pt x="2567" y="77831"/>
                      </a:lnTo>
                      <a:lnTo>
                        <a:pt x="2720" y="77956"/>
                      </a:lnTo>
                      <a:lnTo>
                        <a:pt x="3066" y="78206"/>
                      </a:lnTo>
                      <a:lnTo>
                        <a:pt x="3441" y="78441"/>
                      </a:lnTo>
                      <a:lnTo>
                        <a:pt x="3857" y="78677"/>
                      </a:lnTo>
                      <a:lnTo>
                        <a:pt x="4287" y="78885"/>
                      </a:lnTo>
                      <a:lnTo>
                        <a:pt x="4759" y="79093"/>
                      </a:lnTo>
                      <a:lnTo>
                        <a:pt x="5244" y="79274"/>
                      </a:lnTo>
                      <a:lnTo>
                        <a:pt x="5757" y="79454"/>
                      </a:lnTo>
                      <a:lnTo>
                        <a:pt x="6271" y="79621"/>
                      </a:lnTo>
                      <a:lnTo>
                        <a:pt x="6798" y="79759"/>
                      </a:lnTo>
                      <a:lnTo>
                        <a:pt x="7339" y="79884"/>
                      </a:lnTo>
                      <a:lnTo>
                        <a:pt x="7866" y="79995"/>
                      </a:lnTo>
                      <a:lnTo>
                        <a:pt x="8393" y="80092"/>
                      </a:lnTo>
                      <a:lnTo>
                        <a:pt x="8920" y="80161"/>
                      </a:lnTo>
                      <a:lnTo>
                        <a:pt x="9433" y="80217"/>
                      </a:lnTo>
                      <a:lnTo>
                        <a:pt x="9919" y="80245"/>
                      </a:lnTo>
                      <a:lnTo>
                        <a:pt x="10390" y="80259"/>
                      </a:lnTo>
                      <a:lnTo>
                        <a:pt x="10848" y="80231"/>
                      </a:lnTo>
                      <a:lnTo>
                        <a:pt x="11264" y="80203"/>
                      </a:lnTo>
                      <a:lnTo>
                        <a:pt x="11653" y="80134"/>
                      </a:lnTo>
                      <a:lnTo>
                        <a:pt x="11819" y="80092"/>
                      </a:lnTo>
                      <a:lnTo>
                        <a:pt x="11999" y="80051"/>
                      </a:lnTo>
                      <a:lnTo>
                        <a:pt x="12152" y="79995"/>
                      </a:lnTo>
                      <a:lnTo>
                        <a:pt x="12305" y="79926"/>
                      </a:lnTo>
                      <a:lnTo>
                        <a:pt x="12443" y="79856"/>
                      </a:lnTo>
                      <a:lnTo>
                        <a:pt x="12554" y="79787"/>
                      </a:lnTo>
                      <a:lnTo>
                        <a:pt x="12679" y="79704"/>
                      </a:lnTo>
                      <a:lnTo>
                        <a:pt x="12776" y="79621"/>
                      </a:lnTo>
                      <a:lnTo>
                        <a:pt x="12859" y="79523"/>
                      </a:lnTo>
                      <a:lnTo>
                        <a:pt x="12929" y="79412"/>
                      </a:lnTo>
                      <a:lnTo>
                        <a:pt x="12984" y="79301"/>
                      </a:lnTo>
                      <a:lnTo>
                        <a:pt x="13026" y="79191"/>
                      </a:lnTo>
                      <a:lnTo>
                        <a:pt x="14912" y="72366"/>
                      </a:lnTo>
                      <a:lnTo>
                        <a:pt x="24123" y="38937"/>
                      </a:lnTo>
                      <a:lnTo>
                        <a:pt x="24178" y="38701"/>
                      </a:lnTo>
                      <a:lnTo>
                        <a:pt x="24234" y="38465"/>
                      </a:lnTo>
                      <a:lnTo>
                        <a:pt x="24275" y="38229"/>
                      </a:lnTo>
                      <a:lnTo>
                        <a:pt x="24303" y="37980"/>
                      </a:lnTo>
                      <a:lnTo>
                        <a:pt x="24317" y="37744"/>
                      </a:lnTo>
                      <a:lnTo>
                        <a:pt x="24331" y="37494"/>
                      </a:lnTo>
                      <a:lnTo>
                        <a:pt x="24331" y="37258"/>
                      </a:lnTo>
                      <a:lnTo>
                        <a:pt x="24317" y="37009"/>
                      </a:lnTo>
                      <a:lnTo>
                        <a:pt x="24303" y="36773"/>
                      </a:lnTo>
                      <a:lnTo>
                        <a:pt x="24275" y="36523"/>
                      </a:lnTo>
                      <a:lnTo>
                        <a:pt x="24234" y="36287"/>
                      </a:lnTo>
                      <a:lnTo>
                        <a:pt x="24192" y="36052"/>
                      </a:lnTo>
                      <a:lnTo>
                        <a:pt x="24137" y="35816"/>
                      </a:lnTo>
                      <a:lnTo>
                        <a:pt x="24067" y="35580"/>
                      </a:lnTo>
                      <a:lnTo>
                        <a:pt x="23984" y="35344"/>
                      </a:lnTo>
                      <a:lnTo>
                        <a:pt x="23901" y="35122"/>
                      </a:lnTo>
                      <a:lnTo>
                        <a:pt x="11181" y="3677"/>
                      </a:lnTo>
                      <a:lnTo>
                        <a:pt x="11056" y="3385"/>
                      </a:lnTo>
                      <a:lnTo>
                        <a:pt x="10917" y="3108"/>
                      </a:lnTo>
                      <a:lnTo>
                        <a:pt x="10779" y="2844"/>
                      </a:lnTo>
                      <a:lnTo>
                        <a:pt x="10612" y="2595"/>
                      </a:lnTo>
                      <a:lnTo>
                        <a:pt x="10446" y="2359"/>
                      </a:lnTo>
                      <a:lnTo>
                        <a:pt x="10266" y="2123"/>
                      </a:lnTo>
                      <a:lnTo>
                        <a:pt x="10071" y="1901"/>
                      </a:lnTo>
                      <a:lnTo>
                        <a:pt x="9863" y="1693"/>
                      </a:lnTo>
                      <a:lnTo>
                        <a:pt x="9655" y="1485"/>
                      </a:lnTo>
                      <a:lnTo>
                        <a:pt x="9433" y="1305"/>
                      </a:lnTo>
                      <a:lnTo>
                        <a:pt x="9211" y="1124"/>
                      </a:lnTo>
                      <a:lnTo>
                        <a:pt x="8976" y="958"/>
                      </a:lnTo>
                      <a:lnTo>
                        <a:pt x="8726" y="805"/>
                      </a:lnTo>
                      <a:lnTo>
                        <a:pt x="8476" y="666"/>
                      </a:lnTo>
                      <a:lnTo>
                        <a:pt x="8226" y="542"/>
                      </a:lnTo>
                      <a:lnTo>
                        <a:pt x="7963" y="431"/>
                      </a:lnTo>
                      <a:lnTo>
                        <a:pt x="7699" y="320"/>
                      </a:lnTo>
                      <a:lnTo>
                        <a:pt x="7422" y="236"/>
                      </a:lnTo>
                      <a:lnTo>
                        <a:pt x="7145" y="167"/>
                      </a:lnTo>
                      <a:lnTo>
                        <a:pt x="6867" y="98"/>
                      </a:lnTo>
                      <a:lnTo>
                        <a:pt x="6576" y="56"/>
                      </a:lnTo>
                      <a:lnTo>
                        <a:pt x="6298" y="15"/>
                      </a:lnTo>
                      <a:lnTo>
                        <a:pt x="6007" y="1"/>
                      </a:lnTo>
                      <a:close/>
                    </a:path>
                  </a:pathLst>
                </a:custGeom>
                <a:solidFill>
                  <a:srgbClr val="FFBF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34"/>
                <p:cNvSpPr/>
                <p:nvPr/>
              </p:nvSpPr>
              <p:spPr>
                <a:xfrm>
                  <a:off x="5377075" y="4362675"/>
                  <a:ext cx="405750" cy="57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30" h="23124" extrusionOk="0">
                      <a:moveTo>
                        <a:pt x="5313" y="0"/>
                      </a:moveTo>
                      <a:lnTo>
                        <a:pt x="0" y="18796"/>
                      </a:lnTo>
                      <a:lnTo>
                        <a:pt x="11027" y="23123"/>
                      </a:lnTo>
                      <a:lnTo>
                        <a:pt x="16229" y="4439"/>
                      </a:lnTo>
                      <a:lnTo>
                        <a:pt x="10764" y="2247"/>
                      </a:lnTo>
                      <a:lnTo>
                        <a:pt x="7019" y="722"/>
                      </a:lnTo>
                      <a:lnTo>
                        <a:pt x="5784" y="208"/>
                      </a:lnTo>
                      <a:lnTo>
                        <a:pt x="5437" y="56"/>
                      </a:lnTo>
                      <a:lnTo>
                        <a:pt x="531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34"/>
                <p:cNvSpPr/>
                <p:nvPr/>
              </p:nvSpPr>
              <p:spPr>
                <a:xfrm>
                  <a:off x="5484575" y="4419550"/>
                  <a:ext cx="281250" cy="15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50" h="6021" extrusionOk="0">
                      <a:moveTo>
                        <a:pt x="375" y="0"/>
                      </a:moveTo>
                      <a:lnTo>
                        <a:pt x="0" y="1318"/>
                      </a:lnTo>
                      <a:lnTo>
                        <a:pt x="10847" y="6020"/>
                      </a:lnTo>
                      <a:lnTo>
                        <a:pt x="11249" y="4702"/>
                      </a:lnTo>
                      <a:lnTo>
                        <a:pt x="37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34"/>
                <p:cNvSpPr/>
                <p:nvPr/>
              </p:nvSpPr>
              <p:spPr>
                <a:xfrm>
                  <a:off x="5465150" y="4486125"/>
                  <a:ext cx="283325" cy="14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3" h="5910" extrusionOk="0">
                      <a:moveTo>
                        <a:pt x="403" y="0"/>
                      </a:moveTo>
                      <a:lnTo>
                        <a:pt x="0" y="1401"/>
                      </a:lnTo>
                      <a:lnTo>
                        <a:pt x="5452" y="3635"/>
                      </a:lnTo>
                      <a:lnTo>
                        <a:pt x="9211" y="5188"/>
                      </a:lnTo>
                      <a:lnTo>
                        <a:pt x="10445" y="5701"/>
                      </a:lnTo>
                      <a:lnTo>
                        <a:pt x="10917" y="5909"/>
                      </a:lnTo>
                      <a:lnTo>
                        <a:pt x="10945" y="5854"/>
                      </a:lnTo>
                      <a:lnTo>
                        <a:pt x="11000" y="5701"/>
                      </a:lnTo>
                      <a:lnTo>
                        <a:pt x="11139" y="5202"/>
                      </a:lnTo>
                      <a:lnTo>
                        <a:pt x="11333" y="4481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34"/>
                <p:cNvSpPr/>
                <p:nvPr/>
              </p:nvSpPr>
              <p:spPr>
                <a:xfrm>
                  <a:off x="5276850" y="4767350"/>
                  <a:ext cx="661325" cy="59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53" h="23957" extrusionOk="0">
                      <a:moveTo>
                        <a:pt x="3662" y="1"/>
                      </a:moveTo>
                      <a:lnTo>
                        <a:pt x="0" y="16549"/>
                      </a:lnTo>
                      <a:lnTo>
                        <a:pt x="0" y="23956"/>
                      </a:lnTo>
                      <a:lnTo>
                        <a:pt x="25897" y="23956"/>
                      </a:lnTo>
                      <a:lnTo>
                        <a:pt x="25911" y="23942"/>
                      </a:lnTo>
                      <a:lnTo>
                        <a:pt x="25981" y="23901"/>
                      </a:lnTo>
                      <a:lnTo>
                        <a:pt x="26050" y="23804"/>
                      </a:lnTo>
                      <a:lnTo>
                        <a:pt x="26147" y="23651"/>
                      </a:lnTo>
                      <a:lnTo>
                        <a:pt x="26244" y="23457"/>
                      </a:lnTo>
                      <a:lnTo>
                        <a:pt x="26300" y="23318"/>
                      </a:lnTo>
                      <a:lnTo>
                        <a:pt x="26341" y="23179"/>
                      </a:lnTo>
                      <a:lnTo>
                        <a:pt x="26383" y="23013"/>
                      </a:lnTo>
                      <a:lnTo>
                        <a:pt x="26411" y="22819"/>
                      </a:lnTo>
                      <a:lnTo>
                        <a:pt x="26438" y="22611"/>
                      </a:lnTo>
                      <a:lnTo>
                        <a:pt x="26452" y="22375"/>
                      </a:lnTo>
                      <a:lnTo>
                        <a:pt x="26452" y="22264"/>
                      </a:lnTo>
                      <a:lnTo>
                        <a:pt x="26438" y="22153"/>
                      </a:lnTo>
                      <a:lnTo>
                        <a:pt x="26411" y="22042"/>
                      </a:lnTo>
                      <a:lnTo>
                        <a:pt x="26369" y="21931"/>
                      </a:lnTo>
                      <a:lnTo>
                        <a:pt x="26314" y="21820"/>
                      </a:lnTo>
                      <a:lnTo>
                        <a:pt x="26244" y="21723"/>
                      </a:lnTo>
                      <a:lnTo>
                        <a:pt x="26161" y="21626"/>
                      </a:lnTo>
                      <a:lnTo>
                        <a:pt x="26078" y="21529"/>
                      </a:lnTo>
                      <a:lnTo>
                        <a:pt x="25884" y="21362"/>
                      </a:lnTo>
                      <a:lnTo>
                        <a:pt x="25676" y="21196"/>
                      </a:lnTo>
                      <a:lnTo>
                        <a:pt x="25440" y="21057"/>
                      </a:lnTo>
                      <a:lnTo>
                        <a:pt x="25190" y="20932"/>
                      </a:lnTo>
                      <a:lnTo>
                        <a:pt x="24954" y="20807"/>
                      </a:lnTo>
                      <a:lnTo>
                        <a:pt x="24718" y="20710"/>
                      </a:lnTo>
                      <a:lnTo>
                        <a:pt x="24288" y="20558"/>
                      </a:lnTo>
                      <a:lnTo>
                        <a:pt x="23997" y="20475"/>
                      </a:lnTo>
                      <a:lnTo>
                        <a:pt x="23886" y="20447"/>
                      </a:lnTo>
                      <a:lnTo>
                        <a:pt x="16160" y="18005"/>
                      </a:lnTo>
                      <a:lnTo>
                        <a:pt x="16063" y="17894"/>
                      </a:lnTo>
                      <a:lnTo>
                        <a:pt x="15813" y="17603"/>
                      </a:lnTo>
                      <a:lnTo>
                        <a:pt x="15453" y="17145"/>
                      </a:lnTo>
                      <a:lnTo>
                        <a:pt x="15245" y="16868"/>
                      </a:lnTo>
                      <a:lnTo>
                        <a:pt x="15036" y="16549"/>
                      </a:lnTo>
                      <a:lnTo>
                        <a:pt x="14815" y="16216"/>
                      </a:lnTo>
                      <a:lnTo>
                        <a:pt x="14606" y="15842"/>
                      </a:lnTo>
                      <a:lnTo>
                        <a:pt x="14412" y="15453"/>
                      </a:lnTo>
                      <a:lnTo>
                        <a:pt x="14232" y="15051"/>
                      </a:lnTo>
                      <a:lnTo>
                        <a:pt x="14079" y="14635"/>
                      </a:lnTo>
                      <a:lnTo>
                        <a:pt x="14010" y="14427"/>
                      </a:lnTo>
                      <a:lnTo>
                        <a:pt x="13941" y="14205"/>
                      </a:lnTo>
                      <a:lnTo>
                        <a:pt x="13899" y="13983"/>
                      </a:lnTo>
                      <a:lnTo>
                        <a:pt x="13857" y="13761"/>
                      </a:lnTo>
                      <a:lnTo>
                        <a:pt x="13816" y="13539"/>
                      </a:lnTo>
                      <a:lnTo>
                        <a:pt x="13802" y="13317"/>
                      </a:lnTo>
                      <a:lnTo>
                        <a:pt x="13941" y="12623"/>
                      </a:lnTo>
                      <a:lnTo>
                        <a:pt x="14412" y="11569"/>
                      </a:lnTo>
                      <a:lnTo>
                        <a:pt x="14828" y="10584"/>
                      </a:lnTo>
                      <a:lnTo>
                        <a:pt x="15217" y="9655"/>
                      </a:lnTo>
                      <a:lnTo>
                        <a:pt x="15564" y="8795"/>
                      </a:lnTo>
                      <a:lnTo>
                        <a:pt x="15883" y="7991"/>
                      </a:lnTo>
                      <a:lnTo>
                        <a:pt x="16160" y="7242"/>
                      </a:lnTo>
                      <a:lnTo>
                        <a:pt x="16410" y="6548"/>
                      </a:lnTo>
                      <a:lnTo>
                        <a:pt x="16632" y="5910"/>
                      </a:lnTo>
                      <a:lnTo>
                        <a:pt x="16826" y="5313"/>
                      </a:lnTo>
                      <a:lnTo>
                        <a:pt x="16992" y="4772"/>
                      </a:lnTo>
                      <a:lnTo>
                        <a:pt x="17131" y="4273"/>
                      </a:lnTo>
                      <a:lnTo>
                        <a:pt x="17242" y="3829"/>
                      </a:lnTo>
                      <a:lnTo>
                        <a:pt x="17339" y="3413"/>
                      </a:lnTo>
                      <a:lnTo>
                        <a:pt x="17408" y="3052"/>
                      </a:lnTo>
                      <a:lnTo>
                        <a:pt x="17464" y="2720"/>
                      </a:lnTo>
                      <a:lnTo>
                        <a:pt x="17506" y="2414"/>
                      </a:lnTo>
                      <a:lnTo>
                        <a:pt x="17519" y="2151"/>
                      </a:lnTo>
                      <a:lnTo>
                        <a:pt x="17533" y="1929"/>
                      </a:lnTo>
                      <a:lnTo>
                        <a:pt x="17533" y="1721"/>
                      </a:lnTo>
                      <a:lnTo>
                        <a:pt x="17519" y="1554"/>
                      </a:lnTo>
                      <a:lnTo>
                        <a:pt x="17506" y="1402"/>
                      </a:lnTo>
                      <a:lnTo>
                        <a:pt x="17464" y="1291"/>
                      </a:lnTo>
                      <a:lnTo>
                        <a:pt x="17436" y="1180"/>
                      </a:lnTo>
                      <a:lnTo>
                        <a:pt x="17395" y="1097"/>
                      </a:lnTo>
                      <a:lnTo>
                        <a:pt x="17367" y="1041"/>
                      </a:lnTo>
                      <a:lnTo>
                        <a:pt x="17325" y="986"/>
                      </a:lnTo>
                      <a:lnTo>
                        <a:pt x="17256" y="930"/>
                      </a:lnTo>
                      <a:lnTo>
                        <a:pt x="17200" y="902"/>
                      </a:lnTo>
                      <a:lnTo>
                        <a:pt x="17173" y="889"/>
                      </a:lnTo>
                      <a:lnTo>
                        <a:pt x="17020" y="875"/>
                      </a:lnTo>
                      <a:lnTo>
                        <a:pt x="16854" y="861"/>
                      </a:lnTo>
                      <a:lnTo>
                        <a:pt x="16687" y="875"/>
                      </a:lnTo>
                      <a:lnTo>
                        <a:pt x="16521" y="889"/>
                      </a:lnTo>
                      <a:lnTo>
                        <a:pt x="16340" y="930"/>
                      </a:lnTo>
                      <a:lnTo>
                        <a:pt x="16174" y="972"/>
                      </a:lnTo>
                      <a:lnTo>
                        <a:pt x="15994" y="1013"/>
                      </a:lnTo>
                      <a:lnTo>
                        <a:pt x="15813" y="1083"/>
                      </a:lnTo>
                      <a:lnTo>
                        <a:pt x="15466" y="1235"/>
                      </a:lnTo>
                      <a:lnTo>
                        <a:pt x="15106" y="1402"/>
                      </a:lnTo>
                      <a:lnTo>
                        <a:pt x="14773" y="1596"/>
                      </a:lnTo>
                      <a:lnTo>
                        <a:pt x="14440" y="1804"/>
                      </a:lnTo>
                      <a:lnTo>
                        <a:pt x="14135" y="2012"/>
                      </a:lnTo>
                      <a:lnTo>
                        <a:pt x="13857" y="2220"/>
                      </a:lnTo>
                      <a:lnTo>
                        <a:pt x="13386" y="2581"/>
                      </a:lnTo>
                      <a:lnTo>
                        <a:pt x="13081" y="2844"/>
                      </a:lnTo>
                      <a:lnTo>
                        <a:pt x="12970" y="2955"/>
                      </a:lnTo>
                      <a:lnTo>
                        <a:pt x="3662" y="1"/>
                      </a:lnTo>
                      <a:close/>
                    </a:path>
                  </a:pathLst>
                </a:custGeom>
                <a:solidFill>
                  <a:srgbClr val="2222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34"/>
                <p:cNvSpPr/>
                <p:nvPr/>
              </p:nvSpPr>
              <p:spPr>
                <a:xfrm>
                  <a:off x="5235575" y="5365900"/>
                  <a:ext cx="731025" cy="4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1" h="1735" extrusionOk="0">
                      <a:moveTo>
                        <a:pt x="764" y="0"/>
                      </a:moveTo>
                      <a:lnTo>
                        <a:pt x="680" y="14"/>
                      </a:lnTo>
                      <a:lnTo>
                        <a:pt x="597" y="42"/>
                      </a:lnTo>
                      <a:lnTo>
                        <a:pt x="514" y="70"/>
                      </a:lnTo>
                      <a:lnTo>
                        <a:pt x="375" y="153"/>
                      </a:lnTo>
                      <a:lnTo>
                        <a:pt x="250" y="250"/>
                      </a:lnTo>
                      <a:lnTo>
                        <a:pt x="139" y="375"/>
                      </a:lnTo>
                      <a:lnTo>
                        <a:pt x="70" y="527"/>
                      </a:lnTo>
                      <a:lnTo>
                        <a:pt x="28" y="611"/>
                      </a:lnTo>
                      <a:lnTo>
                        <a:pt x="15" y="694"/>
                      </a:lnTo>
                      <a:lnTo>
                        <a:pt x="1" y="777"/>
                      </a:lnTo>
                      <a:lnTo>
                        <a:pt x="1" y="860"/>
                      </a:lnTo>
                      <a:lnTo>
                        <a:pt x="1" y="957"/>
                      </a:lnTo>
                      <a:lnTo>
                        <a:pt x="15" y="1041"/>
                      </a:lnTo>
                      <a:lnTo>
                        <a:pt x="28" y="1124"/>
                      </a:lnTo>
                      <a:lnTo>
                        <a:pt x="70" y="1207"/>
                      </a:lnTo>
                      <a:lnTo>
                        <a:pt x="139" y="1346"/>
                      </a:lnTo>
                      <a:lnTo>
                        <a:pt x="250" y="1471"/>
                      </a:lnTo>
                      <a:lnTo>
                        <a:pt x="375" y="1582"/>
                      </a:lnTo>
                      <a:lnTo>
                        <a:pt x="514" y="1665"/>
                      </a:lnTo>
                      <a:lnTo>
                        <a:pt x="597" y="1693"/>
                      </a:lnTo>
                      <a:lnTo>
                        <a:pt x="680" y="1706"/>
                      </a:lnTo>
                      <a:lnTo>
                        <a:pt x="764" y="1720"/>
                      </a:lnTo>
                      <a:lnTo>
                        <a:pt x="847" y="1734"/>
                      </a:lnTo>
                      <a:lnTo>
                        <a:pt x="28381" y="1734"/>
                      </a:lnTo>
                      <a:lnTo>
                        <a:pt x="28464" y="1720"/>
                      </a:lnTo>
                      <a:lnTo>
                        <a:pt x="28561" y="1706"/>
                      </a:lnTo>
                      <a:lnTo>
                        <a:pt x="28644" y="1693"/>
                      </a:lnTo>
                      <a:lnTo>
                        <a:pt x="28714" y="1665"/>
                      </a:lnTo>
                      <a:lnTo>
                        <a:pt x="28866" y="1582"/>
                      </a:lnTo>
                      <a:lnTo>
                        <a:pt x="28991" y="1471"/>
                      </a:lnTo>
                      <a:lnTo>
                        <a:pt x="29088" y="1346"/>
                      </a:lnTo>
                      <a:lnTo>
                        <a:pt x="29171" y="1207"/>
                      </a:lnTo>
                      <a:lnTo>
                        <a:pt x="29199" y="1124"/>
                      </a:lnTo>
                      <a:lnTo>
                        <a:pt x="29227" y="1041"/>
                      </a:lnTo>
                      <a:lnTo>
                        <a:pt x="29241" y="957"/>
                      </a:lnTo>
                      <a:lnTo>
                        <a:pt x="29241" y="860"/>
                      </a:lnTo>
                      <a:lnTo>
                        <a:pt x="29241" y="777"/>
                      </a:lnTo>
                      <a:lnTo>
                        <a:pt x="29227" y="694"/>
                      </a:lnTo>
                      <a:lnTo>
                        <a:pt x="29199" y="611"/>
                      </a:lnTo>
                      <a:lnTo>
                        <a:pt x="29171" y="527"/>
                      </a:lnTo>
                      <a:lnTo>
                        <a:pt x="29088" y="375"/>
                      </a:lnTo>
                      <a:lnTo>
                        <a:pt x="28991" y="250"/>
                      </a:lnTo>
                      <a:lnTo>
                        <a:pt x="28866" y="153"/>
                      </a:lnTo>
                      <a:lnTo>
                        <a:pt x="28714" y="70"/>
                      </a:lnTo>
                      <a:lnTo>
                        <a:pt x="28644" y="42"/>
                      </a:lnTo>
                      <a:lnTo>
                        <a:pt x="28561" y="14"/>
                      </a:lnTo>
                      <a:lnTo>
                        <a:pt x="28464" y="0"/>
                      </a:lnTo>
                      <a:close/>
                    </a:path>
                  </a:pathLst>
                </a:custGeom>
                <a:solidFill>
                  <a:srgbClr val="2222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34"/>
                <p:cNvSpPr/>
                <p:nvPr/>
              </p:nvSpPr>
              <p:spPr>
                <a:xfrm>
                  <a:off x="5586175" y="4914050"/>
                  <a:ext cx="125900" cy="6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6" h="2581" extrusionOk="0">
                      <a:moveTo>
                        <a:pt x="430" y="0"/>
                      </a:moveTo>
                      <a:lnTo>
                        <a:pt x="347" y="14"/>
                      </a:lnTo>
                      <a:lnTo>
                        <a:pt x="264" y="28"/>
                      </a:lnTo>
                      <a:lnTo>
                        <a:pt x="194" y="70"/>
                      </a:lnTo>
                      <a:lnTo>
                        <a:pt x="125" y="125"/>
                      </a:lnTo>
                      <a:lnTo>
                        <a:pt x="70" y="194"/>
                      </a:lnTo>
                      <a:lnTo>
                        <a:pt x="28" y="264"/>
                      </a:lnTo>
                      <a:lnTo>
                        <a:pt x="14" y="347"/>
                      </a:lnTo>
                      <a:lnTo>
                        <a:pt x="0" y="430"/>
                      </a:lnTo>
                      <a:lnTo>
                        <a:pt x="14" y="514"/>
                      </a:lnTo>
                      <a:lnTo>
                        <a:pt x="42" y="597"/>
                      </a:lnTo>
                      <a:lnTo>
                        <a:pt x="70" y="666"/>
                      </a:lnTo>
                      <a:lnTo>
                        <a:pt x="125" y="735"/>
                      </a:lnTo>
                      <a:lnTo>
                        <a:pt x="194" y="791"/>
                      </a:lnTo>
                      <a:lnTo>
                        <a:pt x="264" y="833"/>
                      </a:lnTo>
                      <a:lnTo>
                        <a:pt x="4453" y="2539"/>
                      </a:lnTo>
                      <a:lnTo>
                        <a:pt x="4536" y="2566"/>
                      </a:lnTo>
                      <a:lnTo>
                        <a:pt x="4619" y="2580"/>
                      </a:lnTo>
                      <a:lnTo>
                        <a:pt x="4703" y="2566"/>
                      </a:lnTo>
                      <a:lnTo>
                        <a:pt x="4772" y="2539"/>
                      </a:lnTo>
                      <a:lnTo>
                        <a:pt x="4855" y="2497"/>
                      </a:lnTo>
                      <a:lnTo>
                        <a:pt x="4911" y="2442"/>
                      </a:lnTo>
                      <a:lnTo>
                        <a:pt x="4966" y="2386"/>
                      </a:lnTo>
                      <a:lnTo>
                        <a:pt x="5008" y="2303"/>
                      </a:lnTo>
                      <a:lnTo>
                        <a:pt x="5035" y="2220"/>
                      </a:lnTo>
                      <a:lnTo>
                        <a:pt x="5035" y="2136"/>
                      </a:lnTo>
                      <a:lnTo>
                        <a:pt x="5022" y="2053"/>
                      </a:lnTo>
                      <a:lnTo>
                        <a:pt x="5008" y="1970"/>
                      </a:lnTo>
                      <a:lnTo>
                        <a:pt x="4966" y="1887"/>
                      </a:lnTo>
                      <a:lnTo>
                        <a:pt x="4911" y="1831"/>
                      </a:lnTo>
                      <a:lnTo>
                        <a:pt x="4841" y="1776"/>
                      </a:lnTo>
                      <a:lnTo>
                        <a:pt x="4772" y="1748"/>
                      </a:lnTo>
                      <a:lnTo>
                        <a:pt x="597" y="28"/>
                      </a:lnTo>
                      <a:lnTo>
                        <a:pt x="51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34"/>
                <p:cNvSpPr/>
                <p:nvPr/>
              </p:nvSpPr>
              <p:spPr>
                <a:xfrm>
                  <a:off x="5570225" y="4979250"/>
                  <a:ext cx="125900" cy="6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6" h="2567" extrusionOk="0">
                      <a:moveTo>
                        <a:pt x="347" y="0"/>
                      </a:moveTo>
                      <a:lnTo>
                        <a:pt x="264" y="28"/>
                      </a:lnTo>
                      <a:lnTo>
                        <a:pt x="194" y="69"/>
                      </a:lnTo>
                      <a:lnTo>
                        <a:pt x="125" y="125"/>
                      </a:lnTo>
                      <a:lnTo>
                        <a:pt x="70" y="180"/>
                      </a:lnTo>
                      <a:lnTo>
                        <a:pt x="42" y="264"/>
                      </a:lnTo>
                      <a:lnTo>
                        <a:pt x="14" y="347"/>
                      </a:lnTo>
                      <a:lnTo>
                        <a:pt x="0" y="430"/>
                      </a:lnTo>
                      <a:lnTo>
                        <a:pt x="14" y="513"/>
                      </a:lnTo>
                      <a:lnTo>
                        <a:pt x="42" y="597"/>
                      </a:lnTo>
                      <a:lnTo>
                        <a:pt x="70" y="666"/>
                      </a:lnTo>
                      <a:lnTo>
                        <a:pt x="125" y="735"/>
                      </a:lnTo>
                      <a:lnTo>
                        <a:pt x="194" y="791"/>
                      </a:lnTo>
                      <a:lnTo>
                        <a:pt x="264" y="832"/>
                      </a:lnTo>
                      <a:lnTo>
                        <a:pt x="278" y="832"/>
                      </a:lnTo>
                      <a:lnTo>
                        <a:pt x="4453" y="2538"/>
                      </a:lnTo>
                      <a:lnTo>
                        <a:pt x="4536" y="2566"/>
                      </a:lnTo>
                      <a:lnTo>
                        <a:pt x="4702" y="2566"/>
                      </a:lnTo>
                      <a:lnTo>
                        <a:pt x="4786" y="2538"/>
                      </a:lnTo>
                      <a:lnTo>
                        <a:pt x="4855" y="2497"/>
                      </a:lnTo>
                      <a:lnTo>
                        <a:pt x="4911" y="2441"/>
                      </a:lnTo>
                      <a:lnTo>
                        <a:pt x="4966" y="2372"/>
                      </a:lnTo>
                      <a:lnTo>
                        <a:pt x="5008" y="2303"/>
                      </a:lnTo>
                      <a:lnTo>
                        <a:pt x="5035" y="2219"/>
                      </a:lnTo>
                      <a:lnTo>
                        <a:pt x="5035" y="2136"/>
                      </a:lnTo>
                      <a:lnTo>
                        <a:pt x="5035" y="2053"/>
                      </a:lnTo>
                      <a:lnTo>
                        <a:pt x="5008" y="1970"/>
                      </a:lnTo>
                      <a:lnTo>
                        <a:pt x="4966" y="1900"/>
                      </a:lnTo>
                      <a:lnTo>
                        <a:pt x="4911" y="1831"/>
                      </a:lnTo>
                      <a:lnTo>
                        <a:pt x="4855" y="1776"/>
                      </a:lnTo>
                      <a:lnTo>
                        <a:pt x="4772" y="1734"/>
                      </a:lnTo>
                      <a:lnTo>
                        <a:pt x="597" y="28"/>
                      </a:lnTo>
                      <a:lnTo>
                        <a:pt x="51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34"/>
                <p:cNvSpPr/>
                <p:nvPr/>
              </p:nvSpPr>
              <p:spPr>
                <a:xfrm>
                  <a:off x="5547325" y="5035425"/>
                  <a:ext cx="125900" cy="6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6" h="2581" extrusionOk="0">
                      <a:moveTo>
                        <a:pt x="417" y="0"/>
                      </a:moveTo>
                      <a:lnTo>
                        <a:pt x="334" y="14"/>
                      </a:lnTo>
                      <a:lnTo>
                        <a:pt x="264" y="42"/>
                      </a:lnTo>
                      <a:lnTo>
                        <a:pt x="181" y="83"/>
                      </a:lnTo>
                      <a:lnTo>
                        <a:pt x="126" y="139"/>
                      </a:lnTo>
                      <a:lnTo>
                        <a:pt x="70" y="194"/>
                      </a:lnTo>
                      <a:lnTo>
                        <a:pt x="28" y="278"/>
                      </a:lnTo>
                      <a:lnTo>
                        <a:pt x="1" y="361"/>
                      </a:lnTo>
                      <a:lnTo>
                        <a:pt x="1" y="444"/>
                      </a:lnTo>
                      <a:lnTo>
                        <a:pt x="1" y="527"/>
                      </a:lnTo>
                      <a:lnTo>
                        <a:pt x="28" y="610"/>
                      </a:lnTo>
                      <a:lnTo>
                        <a:pt x="70" y="680"/>
                      </a:lnTo>
                      <a:lnTo>
                        <a:pt x="126" y="749"/>
                      </a:lnTo>
                      <a:lnTo>
                        <a:pt x="181" y="791"/>
                      </a:lnTo>
                      <a:lnTo>
                        <a:pt x="264" y="832"/>
                      </a:lnTo>
                      <a:lnTo>
                        <a:pt x="264" y="846"/>
                      </a:lnTo>
                      <a:lnTo>
                        <a:pt x="4453" y="2552"/>
                      </a:lnTo>
                      <a:lnTo>
                        <a:pt x="4537" y="2580"/>
                      </a:lnTo>
                      <a:lnTo>
                        <a:pt x="4620" y="2580"/>
                      </a:lnTo>
                      <a:lnTo>
                        <a:pt x="4689" y="2566"/>
                      </a:lnTo>
                      <a:lnTo>
                        <a:pt x="4772" y="2552"/>
                      </a:lnTo>
                      <a:lnTo>
                        <a:pt x="4842" y="2511"/>
                      </a:lnTo>
                      <a:lnTo>
                        <a:pt x="4911" y="2455"/>
                      </a:lnTo>
                      <a:lnTo>
                        <a:pt x="4967" y="2386"/>
                      </a:lnTo>
                      <a:lnTo>
                        <a:pt x="5008" y="2317"/>
                      </a:lnTo>
                      <a:lnTo>
                        <a:pt x="5022" y="2233"/>
                      </a:lnTo>
                      <a:lnTo>
                        <a:pt x="5036" y="2150"/>
                      </a:lnTo>
                      <a:lnTo>
                        <a:pt x="5022" y="2067"/>
                      </a:lnTo>
                      <a:lnTo>
                        <a:pt x="5008" y="1984"/>
                      </a:lnTo>
                      <a:lnTo>
                        <a:pt x="4967" y="1914"/>
                      </a:lnTo>
                      <a:lnTo>
                        <a:pt x="4911" y="1845"/>
                      </a:lnTo>
                      <a:lnTo>
                        <a:pt x="4842" y="1790"/>
                      </a:lnTo>
                      <a:lnTo>
                        <a:pt x="4772" y="1748"/>
                      </a:lnTo>
                      <a:lnTo>
                        <a:pt x="583" y="42"/>
                      </a:lnTo>
                      <a:lnTo>
                        <a:pt x="500" y="14"/>
                      </a:lnTo>
                      <a:lnTo>
                        <a:pt x="4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34"/>
                <p:cNvSpPr/>
                <p:nvPr/>
              </p:nvSpPr>
              <p:spPr>
                <a:xfrm>
                  <a:off x="4688375" y="2842400"/>
                  <a:ext cx="952250" cy="63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90" h="25538" extrusionOk="0">
                      <a:moveTo>
                        <a:pt x="2469" y="1"/>
                      </a:moveTo>
                      <a:lnTo>
                        <a:pt x="0" y="25537"/>
                      </a:lnTo>
                      <a:lnTo>
                        <a:pt x="38090" y="25537"/>
                      </a:lnTo>
                      <a:lnTo>
                        <a:pt x="33929" y="1"/>
                      </a:lnTo>
                      <a:close/>
                    </a:path>
                  </a:pathLst>
                </a:custGeom>
                <a:solidFill>
                  <a:srgbClr val="FF4D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34"/>
                <p:cNvSpPr/>
                <p:nvPr/>
              </p:nvSpPr>
              <p:spPr>
                <a:xfrm>
                  <a:off x="4697725" y="2842400"/>
                  <a:ext cx="927300" cy="63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92" h="25538" extrusionOk="0">
                      <a:moveTo>
                        <a:pt x="10681" y="4675"/>
                      </a:moveTo>
                      <a:lnTo>
                        <a:pt x="10681" y="8185"/>
                      </a:lnTo>
                      <a:lnTo>
                        <a:pt x="5369" y="8185"/>
                      </a:lnTo>
                      <a:lnTo>
                        <a:pt x="5369" y="4675"/>
                      </a:lnTo>
                      <a:close/>
                      <a:moveTo>
                        <a:pt x="18102" y="4675"/>
                      </a:moveTo>
                      <a:lnTo>
                        <a:pt x="18102" y="8185"/>
                      </a:lnTo>
                      <a:lnTo>
                        <a:pt x="12762" y="8185"/>
                      </a:lnTo>
                      <a:lnTo>
                        <a:pt x="12762" y="4675"/>
                      </a:lnTo>
                      <a:close/>
                      <a:moveTo>
                        <a:pt x="25607" y="4675"/>
                      </a:moveTo>
                      <a:lnTo>
                        <a:pt x="25607" y="8185"/>
                      </a:lnTo>
                      <a:lnTo>
                        <a:pt x="20183" y="8185"/>
                      </a:lnTo>
                      <a:lnTo>
                        <a:pt x="20183" y="4675"/>
                      </a:lnTo>
                      <a:close/>
                      <a:moveTo>
                        <a:pt x="33180" y="4675"/>
                      </a:moveTo>
                      <a:lnTo>
                        <a:pt x="33180" y="8185"/>
                      </a:lnTo>
                      <a:lnTo>
                        <a:pt x="27687" y="8185"/>
                      </a:lnTo>
                      <a:lnTo>
                        <a:pt x="27687" y="4675"/>
                      </a:lnTo>
                      <a:close/>
                      <a:moveTo>
                        <a:pt x="10681" y="10293"/>
                      </a:moveTo>
                      <a:lnTo>
                        <a:pt x="10681" y="14205"/>
                      </a:lnTo>
                      <a:lnTo>
                        <a:pt x="5369" y="14205"/>
                      </a:lnTo>
                      <a:lnTo>
                        <a:pt x="5369" y="10293"/>
                      </a:lnTo>
                      <a:close/>
                      <a:moveTo>
                        <a:pt x="18102" y="10293"/>
                      </a:moveTo>
                      <a:lnTo>
                        <a:pt x="18102" y="14205"/>
                      </a:lnTo>
                      <a:lnTo>
                        <a:pt x="12762" y="14205"/>
                      </a:lnTo>
                      <a:lnTo>
                        <a:pt x="12762" y="10293"/>
                      </a:lnTo>
                      <a:close/>
                      <a:moveTo>
                        <a:pt x="25607" y="10293"/>
                      </a:moveTo>
                      <a:lnTo>
                        <a:pt x="25607" y="14205"/>
                      </a:lnTo>
                      <a:lnTo>
                        <a:pt x="20183" y="14205"/>
                      </a:lnTo>
                      <a:lnTo>
                        <a:pt x="20183" y="10293"/>
                      </a:lnTo>
                      <a:close/>
                      <a:moveTo>
                        <a:pt x="33180" y="10293"/>
                      </a:moveTo>
                      <a:lnTo>
                        <a:pt x="33180" y="14205"/>
                      </a:lnTo>
                      <a:lnTo>
                        <a:pt x="27687" y="14205"/>
                      </a:lnTo>
                      <a:lnTo>
                        <a:pt x="27687" y="10293"/>
                      </a:lnTo>
                      <a:close/>
                      <a:moveTo>
                        <a:pt x="10681" y="16313"/>
                      </a:moveTo>
                      <a:lnTo>
                        <a:pt x="10681" y="19559"/>
                      </a:lnTo>
                      <a:lnTo>
                        <a:pt x="5369" y="19559"/>
                      </a:lnTo>
                      <a:lnTo>
                        <a:pt x="5369" y="16313"/>
                      </a:lnTo>
                      <a:close/>
                      <a:moveTo>
                        <a:pt x="18102" y="16313"/>
                      </a:moveTo>
                      <a:lnTo>
                        <a:pt x="18102" y="19559"/>
                      </a:lnTo>
                      <a:lnTo>
                        <a:pt x="12762" y="19559"/>
                      </a:lnTo>
                      <a:lnTo>
                        <a:pt x="12762" y="16313"/>
                      </a:lnTo>
                      <a:close/>
                      <a:moveTo>
                        <a:pt x="25607" y="16313"/>
                      </a:moveTo>
                      <a:lnTo>
                        <a:pt x="25607" y="19559"/>
                      </a:lnTo>
                      <a:lnTo>
                        <a:pt x="20183" y="19559"/>
                      </a:lnTo>
                      <a:lnTo>
                        <a:pt x="20183" y="16313"/>
                      </a:lnTo>
                      <a:close/>
                      <a:moveTo>
                        <a:pt x="33180" y="16313"/>
                      </a:moveTo>
                      <a:lnTo>
                        <a:pt x="33180" y="19559"/>
                      </a:lnTo>
                      <a:lnTo>
                        <a:pt x="27687" y="19559"/>
                      </a:lnTo>
                      <a:lnTo>
                        <a:pt x="27687" y="16313"/>
                      </a:lnTo>
                      <a:close/>
                      <a:moveTo>
                        <a:pt x="3288" y="1"/>
                      </a:moveTo>
                      <a:lnTo>
                        <a:pt x="3288" y="2567"/>
                      </a:lnTo>
                      <a:lnTo>
                        <a:pt x="1846" y="2567"/>
                      </a:lnTo>
                      <a:lnTo>
                        <a:pt x="1638" y="4675"/>
                      </a:lnTo>
                      <a:lnTo>
                        <a:pt x="3288" y="4675"/>
                      </a:lnTo>
                      <a:lnTo>
                        <a:pt x="3288" y="8185"/>
                      </a:lnTo>
                      <a:lnTo>
                        <a:pt x="1305" y="8185"/>
                      </a:lnTo>
                      <a:lnTo>
                        <a:pt x="1097" y="10293"/>
                      </a:lnTo>
                      <a:lnTo>
                        <a:pt x="3288" y="10293"/>
                      </a:lnTo>
                      <a:lnTo>
                        <a:pt x="3288" y="14205"/>
                      </a:lnTo>
                      <a:lnTo>
                        <a:pt x="722" y="14205"/>
                      </a:lnTo>
                      <a:lnTo>
                        <a:pt x="514" y="16313"/>
                      </a:lnTo>
                      <a:lnTo>
                        <a:pt x="3288" y="16313"/>
                      </a:lnTo>
                      <a:lnTo>
                        <a:pt x="3288" y="19559"/>
                      </a:lnTo>
                      <a:lnTo>
                        <a:pt x="195" y="19559"/>
                      </a:lnTo>
                      <a:lnTo>
                        <a:pt x="1" y="21667"/>
                      </a:lnTo>
                      <a:lnTo>
                        <a:pt x="3288" y="21667"/>
                      </a:lnTo>
                      <a:lnTo>
                        <a:pt x="3288" y="25537"/>
                      </a:lnTo>
                      <a:lnTo>
                        <a:pt x="5369" y="25537"/>
                      </a:lnTo>
                      <a:lnTo>
                        <a:pt x="5369" y="21667"/>
                      </a:lnTo>
                      <a:lnTo>
                        <a:pt x="10681" y="21667"/>
                      </a:lnTo>
                      <a:lnTo>
                        <a:pt x="10681" y="25537"/>
                      </a:lnTo>
                      <a:lnTo>
                        <a:pt x="12762" y="25537"/>
                      </a:lnTo>
                      <a:lnTo>
                        <a:pt x="12762" y="21667"/>
                      </a:lnTo>
                      <a:lnTo>
                        <a:pt x="18102" y="21667"/>
                      </a:lnTo>
                      <a:lnTo>
                        <a:pt x="18102" y="25537"/>
                      </a:lnTo>
                      <a:lnTo>
                        <a:pt x="20183" y="25537"/>
                      </a:lnTo>
                      <a:lnTo>
                        <a:pt x="20183" y="21667"/>
                      </a:lnTo>
                      <a:lnTo>
                        <a:pt x="25607" y="21667"/>
                      </a:lnTo>
                      <a:lnTo>
                        <a:pt x="25607" y="25537"/>
                      </a:lnTo>
                      <a:lnTo>
                        <a:pt x="27687" y="25537"/>
                      </a:lnTo>
                      <a:lnTo>
                        <a:pt x="27687" y="21667"/>
                      </a:lnTo>
                      <a:lnTo>
                        <a:pt x="33180" y="21667"/>
                      </a:lnTo>
                      <a:lnTo>
                        <a:pt x="33180" y="25537"/>
                      </a:lnTo>
                      <a:lnTo>
                        <a:pt x="35275" y="25537"/>
                      </a:lnTo>
                      <a:lnTo>
                        <a:pt x="35275" y="21667"/>
                      </a:lnTo>
                      <a:lnTo>
                        <a:pt x="37092" y="21667"/>
                      </a:lnTo>
                      <a:lnTo>
                        <a:pt x="36745" y="19559"/>
                      </a:lnTo>
                      <a:lnTo>
                        <a:pt x="35275" y="19559"/>
                      </a:lnTo>
                      <a:lnTo>
                        <a:pt x="35275" y="16313"/>
                      </a:lnTo>
                      <a:lnTo>
                        <a:pt x="36218" y="16313"/>
                      </a:lnTo>
                      <a:lnTo>
                        <a:pt x="35871" y="14205"/>
                      </a:lnTo>
                      <a:lnTo>
                        <a:pt x="35275" y="14205"/>
                      </a:lnTo>
                      <a:lnTo>
                        <a:pt x="35275" y="10529"/>
                      </a:lnTo>
                      <a:lnTo>
                        <a:pt x="33555" y="1"/>
                      </a:lnTo>
                      <a:lnTo>
                        <a:pt x="33180" y="1"/>
                      </a:lnTo>
                      <a:lnTo>
                        <a:pt x="33180" y="2567"/>
                      </a:lnTo>
                      <a:lnTo>
                        <a:pt x="27687" y="2567"/>
                      </a:lnTo>
                      <a:lnTo>
                        <a:pt x="27687" y="1"/>
                      </a:lnTo>
                      <a:lnTo>
                        <a:pt x="25607" y="1"/>
                      </a:lnTo>
                      <a:lnTo>
                        <a:pt x="25607" y="2567"/>
                      </a:lnTo>
                      <a:lnTo>
                        <a:pt x="20183" y="2567"/>
                      </a:lnTo>
                      <a:lnTo>
                        <a:pt x="20183" y="1"/>
                      </a:lnTo>
                      <a:lnTo>
                        <a:pt x="18102" y="1"/>
                      </a:lnTo>
                      <a:lnTo>
                        <a:pt x="18102" y="2567"/>
                      </a:lnTo>
                      <a:lnTo>
                        <a:pt x="12762" y="2567"/>
                      </a:lnTo>
                      <a:lnTo>
                        <a:pt x="12762" y="1"/>
                      </a:lnTo>
                      <a:lnTo>
                        <a:pt x="10681" y="1"/>
                      </a:lnTo>
                      <a:lnTo>
                        <a:pt x="10681" y="2567"/>
                      </a:lnTo>
                      <a:lnTo>
                        <a:pt x="5369" y="2567"/>
                      </a:lnTo>
                      <a:lnTo>
                        <a:pt x="536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34"/>
                <p:cNvSpPr/>
                <p:nvPr/>
              </p:nvSpPr>
              <p:spPr>
                <a:xfrm>
                  <a:off x="4748700" y="2782750"/>
                  <a:ext cx="787900" cy="5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16" h="2387" extrusionOk="0">
                      <a:moveTo>
                        <a:pt x="1" y="1"/>
                      </a:moveTo>
                      <a:lnTo>
                        <a:pt x="56" y="2387"/>
                      </a:lnTo>
                      <a:lnTo>
                        <a:pt x="31516" y="2387"/>
                      </a:lnTo>
                      <a:lnTo>
                        <a:pt x="31516" y="5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34"/>
                <p:cNvSpPr/>
                <p:nvPr/>
              </p:nvSpPr>
              <p:spPr>
                <a:xfrm>
                  <a:off x="5077100" y="2766100"/>
                  <a:ext cx="193875" cy="9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5" h="3788" extrusionOk="0">
                      <a:moveTo>
                        <a:pt x="1" y="1"/>
                      </a:moveTo>
                      <a:lnTo>
                        <a:pt x="1" y="3788"/>
                      </a:lnTo>
                      <a:lnTo>
                        <a:pt x="7755" y="3788"/>
                      </a:lnTo>
                      <a:lnTo>
                        <a:pt x="775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34"/>
                <p:cNvSpPr/>
                <p:nvPr/>
              </p:nvSpPr>
              <p:spPr>
                <a:xfrm>
                  <a:off x="5442250" y="1529150"/>
                  <a:ext cx="891925" cy="146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77" h="58510" extrusionOk="0">
                      <a:moveTo>
                        <a:pt x="5840" y="1"/>
                      </a:moveTo>
                      <a:lnTo>
                        <a:pt x="5535" y="29"/>
                      </a:lnTo>
                      <a:lnTo>
                        <a:pt x="5244" y="56"/>
                      </a:lnTo>
                      <a:lnTo>
                        <a:pt x="4953" y="112"/>
                      </a:lnTo>
                      <a:lnTo>
                        <a:pt x="4661" y="181"/>
                      </a:lnTo>
                      <a:lnTo>
                        <a:pt x="4384" y="251"/>
                      </a:lnTo>
                      <a:lnTo>
                        <a:pt x="4107" y="348"/>
                      </a:lnTo>
                      <a:lnTo>
                        <a:pt x="3829" y="445"/>
                      </a:lnTo>
                      <a:lnTo>
                        <a:pt x="3566" y="556"/>
                      </a:lnTo>
                      <a:lnTo>
                        <a:pt x="3302" y="694"/>
                      </a:lnTo>
                      <a:lnTo>
                        <a:pt x="3039" y="833"/>
                      </a:lnTo>
                      <a:lnTo>
                        <a:pt x="2803" y="986"/>
                      </a:lnTo>
                      <a:lnTo>
                        <a:pt x="2553" y="1138"/>
                      </a:lnTo>
                      <a:lnTo>
                        <a:pt x="2317" y="1319"/>
                      </a:lnTo>
                      <a:lnTo>
                        <a:pt x="2095" y="1499"/>
                      </a:lnTo>
                      <a:lnTo>
                        <a:pt x="1887" y="1693"/>
                      </a:lnTo>
                      <a:lnTo>
                        <a:pt x="1679" y="1887"/>
                      </a:lnTo>
                      <a:lnTo>
                        <a:pt x="1485" y="2109"/>
                      </a:lnTo>
                      <a:lnTo>
                        <a:pt x="1291" y="2331"/>
                      </a:lnTo>
                      <a:lnTo>
                        <a:pt x="1110" y="2553"/>
                      </a:lnTo>
                      <a:lnTo>
                        <a:pt x="958" y="2789"/>
                      </a:lnTo>
                      <a:lnTo>
                        <a:pt x="791" y="3039"/>
                      </a:lnTo>
                      <a:lnTo>
                        <a:pt x="653" y="3288"/>
                      </a:lnTo>
                      <a:lnTo>
                        <a:pt x="528" y="3552"/>
                      </a:lnTo>
                      <a:lnTo>
                        <a:pt x="417" y="3815"/>
                      </a:lnTo>
                      <a:lnTo>
                        <a:pt x="306" y="4093"/>
                      </a:lnTo>
                      <a:lnTo>
                        <a:pt x="223" y="4370"/>
                      </a:lnTo>
                      <a:lnTo>
                        <a:pt x="153" y="4648"/>
                      </a:lnTo>
                      <a:lnTo>
                        <a:pt x="84" y="4939"/>
                      </a:lnTo>
                      <a:lnTo>
                        <a:pt x="42" y="5230"/>
                      </a:lnTo>
                      <a:lnTo>
                        <a:pt x="15" y="5535"/>
                      </a:lnTo>
                      <a:lnTo>
                        <a:pt x="1" y="5827"/>
                      </a:lnTo>
                      <a:lnTo>
                        <a:pt x="15" y="6201"/>
                      </a:lnTo>
                      <a:lnTo>
                        <a:pt x="42" y="6548"/>
                      </a:lnTo>
                      <a:lnTo>
                        <a:pt x="84" y="6909"/>
                      </a:lnTo>
                      <a:lnTo>
                        <a:pt x="153" y="7255"/>
                      </a:lnTo>
                      <a:lnTo>
                        <a:pt x="250" y="7588"/>
                      </a:lnTo>
                      <a:lnTo>
                        <a:pt x="348" y="7921"/>
                      </a:lnTo>
                      <a:lnTo>
                        <a:pt x="472" y="8240"/>
                      </a:lnTo>
                      <a:lnTo>
                        <a:pt x="625" y="8546"/>
                      </a:lnTo>
                      <a:lnTo>
                        <a:pt x="778" y="8851"/>
                      </a:lnTo>
                      <a:lnTo>
                        <a:pt x="958" y="9142"/>
                      </a:lnTo>
                      <a:lnTo>
                        <a:pt x="1152" y="9419"/>
                      </a:lnTo>
                      <a:lnTo>
                        <a:pt x="1360" y="9683"/>
                      </a:lnTo>
                      <a:lnTo>
                        <a:pt x="1568" y="9933"/>
                      </a:lnTo>
                      <a:lnTo>
                        <a:pt x="1804" y="10182"/>
                      </a:lnTo>
                      <a:lnTo>
                        <a:pt x="2054" y="10404"/>
                      </a:lnTo>
                      <a:lnTo>
                        <a:pt x="2317" y="10612"/>
                      </a:lnTo>
                      <a:lnTo>
                        <a:pt x="2720" y="11042"/>
                      </a:lnTo>
                      <a:lnTo>
                        <a:pt x="3247" y="11639"/>
                      </a:lnTo>
                      <a:lnTo>
                        <a:pt x="4675" y="13276"/>
                      </a:lnTo>
                      <a:lnTo>
                        <a:pt x="6534" y="15453"/>
                      </a:lnTo>
                      <a:lnTo>
                        <a:pt x="8740" y="18089"/>
                      </a:lnTo>
                      <a:lnTo>
                        <a:pt x="11250" y="21099"/>
                      </a:lnTo>
                      <a:lnTo>
                        <a:pt x="13997" y="24414"/>
                      </a:lnTo>
                      <a:lnTo>
                        <a:pt x="16910" y="27937"/>
                      </a:lnTo>
                      <a:lnTo>
                        <a:pt x="19920" y="31599"/>
                      </a:lnTo>
                      <a:lnTo>
                        <a:pt x="20128" y="31877"/>
                      </a:lnTo>
                      <a:lnTo>
                        <a:pt x="20308" y="32168"/>
                      </a:lnTo>
                      <a:lnTo>
                        <a:pt x="20447" y="32459"/>
                      </a:lnTo>
                      <a:lnTo>
                        <a:pt x="20558" y="32778"/>
                      </a:lnTo>
                      <a:lnTo>
                        <a:pt x="20655" y="33083"/>
                      </a:lnTo>
                      <a:lnTo>
                        <a:pt x="20710" y="33402"/>
                      </a:lnTo>
                      <a:lnTo>
                        <a:pt x="20738" y="33735"/>
                      </a:lnTo>
                      <a:lnTo>
                        <a:pt x="20738" y="34054"/>
                      </a:lnTo>
                      <a:lnTo>
                        <a:pt x="20710" y="34373"/>
                      </a:lnTo>
                      <a:lnTo>
                        <a:pt x="20655" y="34692"/>
                      </a:lnTo>
                      <a:lnTo>
                        <a:pt x="20571" y="35011"/>
                      </a:lnTo>
                      <a:lnTo>
                        <a:pt x="20461" y="35317"/>
                      </a:lnTo>
                      <a:lnTo>
                        <a:pt x="20308" y="35608"/>
                      </a:lnTo>
                      <a:lnTo>
                        <a:pt x="20141" y="35899"/>
                      </a:lnTo>
                      <a:lnTo>
                        <a:pt x="19947" y="36163"/>
                      </a:lnTo>
                      <a:lnTo>
                        <a:pt x="19725" y="36426"/>
                      </a:lnTo>
                      <a:lnTo>
                        <a:pt x="8171" y="48286"/>
                      </a:lnTo>
                      <a:lnTo>
                        <a:pt x="7699" y="48785"/>
                      </a:lnTo>
                      <a:lnTo>
                        <a:pt x="7255" y="49257"/>
                      </a:lnTo>
                      <a:lnTo>
                        <a:pt x="6881" y="49715"/>
                      </a:lnTo>
                      <a:lnTo>
                        <a:pt x="6534" y="50145"/>
                      </a:lnTo>
                      <a:lnTo>
                        <a:pt x="6229" y="50547"/>
                      </a:lnTo>
                      <a:lnTo>
                        <a:pt x="5965" y="50922"/>
                      </a:lnTo>
                      <a:lnTo>
                        <a:pt x="5757" y="51296"/>
                      </a:lnTo>
                      <a:lnTo>
                        <a:pt x="5563" y="51629"/>
                      </a:lnTo>
                      <a:lnTo>
                        <a:pt x="5424" y="51962"/>
                      </a:lnTo>
                      <a:lnTo>
                        <a:pt x="5313" y="52267"/>
                      </a:lnTo>
                      <a:lnTo>
                        <a:pt x="5230" y="52558"/>
                      </a:lnTo>
                      <a:lnTo>
                        <a:pt x="5175" y="52822"/>
                      </a:lnTo>
                      <a:lnTo>
                        <a:pt x="5161" y="53085"/>
                      </a:lnTo>
                      <a:lnTo>
                        <a:pt x="5161" y="53335"/>
                      </a:lnTo>
                      <a:lnTo>
                        <a:pt x="5189" y="53571"/>
                      </a:lnTo>
                      <a:lnTo>
                        <a:pt x="5258" y="53807"/>
                      </a:lnTo>
                      <a:lnTo>
                        <a:pt x="5327" y="54015"/>
                      </a:lnTo>
                      <a:lnTo>
                        <a:pt x="5438" y="54223"/>
                      </a:lnTo>
                      <a:lnTo>
                        <a:pt x="5549" y="54431"/>
                      </a:lnTo>
                      <a:lnTo>
                        <a:pt x="5688" y="54625"/>
                      </a:lnTo>
                      <a:lnTo>
                        <a:pt x="5854" y="54805"/>
                      </a:lnTo>
                      <a:lnTo>
                        <a:pt x="6021" y="55000"/>
                      </a:lnTo>
                      <a:lnTo>
                        <a:pt x="6201" y="55180"/>
                      </a:lnTo>
                      <a:lnTo>
                        <a:pt x="6395" y="55360"/>
                      </a:lnTo>
                      <a:lnTo>
                        <a:pt x="6811" y="55721"/>
                      </a:lnTo>
                      <a:lnTo>
                        <a:pt x="7241" y="56095"/>
                      </a:lnTo>
                      <a:lnTo>
                        <a:pt x="7699" y="56484"/>
                      </a:lnTo>
                      <a:lnTo>
                        <a:pt x="8143" y="56900"/>
                      </a:lnTo>
                      <a:lnTo>
                        <a:pt x="8365" y="57094"/>
                      </a:lnTo>
                      <a:lnTo>
                        <a:pt x="8587" y="57275"/>
                      </a:lnTo>
                      <a:lnTo>
                        <a:pt x="8809" y="57441"/>
                      </a:lnTo>
                      <a:lnTo>
                        <a:pt x="9045" y="57607"/>
                      </a:lnTo>
                      <a:lnTo>
                        <a:pt x="9294" y="57746"/>
                      </a:lnTo>
                      <a:lnTo>
                        <a:pt x="9530" y="57885"/>
                      </a:lnTo>
                      <a:lnTo>
                        <a:pt x="9780" y="57996"/>
                      </a:lnTo>
                      <a:lnTo>
                        <a:pt x="10043" y="58107"/>
                      </a:lnTo>
                      <a:lnTo>
                        <a:pt x="10293" y="58204"/>
                      </a:lnTo>
                      <a:lnTo>
                        <a:pt x="10557" y="58287"/>
                      </a:lnTo>
                      <a:lnTo>
                        <a:pt x="10820" y="58356"/>
                      </a:lnTo>
                      <a:lnTo>
                        <a:pt x="11084" y="58412"/>
                      </a:lnTo>
                      <a:lnTo>
                        <a:pt x="11347" y="58454"/>
                      </a:lnTo>
                      <a:lnTo>
                        <a:pt x="11625" y="58481"/>
                      </a:lnTo>
                      <a:lnTo>
                        <a:pt x="11888" y="58509"/>
                      </a:lnTo>
                      <a:lnTo>
                        <a:pt x="12443" y="58509"/>
                      </a:lnTo>
                      <a:lnTo>
                        <a:pt x="12734" y="58481"/>
                      </a:lnTo>
                      <a:lnTo>
                        <a:pt x="13012" y="58454"/>
                      </a:lnTo>
                      <a:lnTo>
                        <a:pt x="13289" y="58398"/>
                      </a:lnTo>
                      <a:lnTo>
                        <a:pt x="13567" y="58343"/>
                      </a:lnTo>
                      <a:lnTo>
                        <a:pt x="13844" y="58259"/>
                      </a:lnTo>
                      <a:lnTo>
                        <a:pt x="14108" y="58176"/>
                      </a:lnTo>
                      <a:lnTo>
                        <a:pt x="14385" y="58065"/>
                      </a:lnTo>
                      <a:lnTo>
                        <a:pt x="14649" y="57954"/>
                      </a:lnTo>
                      <a:lnTo>
                        <a:pt x="14898" y="57815"/>
                      </a:lnTo>
                      <a:lnTo>
                        <a:pt x="15162" y="57677"/>
                      </a:lnTo>
                      <a:lnTo>
                        <a:pt x="15411" y="57524"/>
                      </a:lnTo>
                      <a:lnTo>
                        <a:pt x="15647" y="57344"/>
                      </a:lnTo>
                      <a:lnTo>
                        <a:pt x="15883" y="57164"/>
                      </a:lnTo>
                      <a:lnTo>
                        <a:pt x="16105" y="56955"/>
                      </a:lnTo>
                      <a:lnTo>
                        <a:pt x="16327" y="56747"/>
                      </a:lnTo>
                      <a:lnTo>
                        <a:pt x="33999" y="38604"/>
                      </a:lnTo>
                      <a:lnTo>
                        <a:pt x="34193" y="38396"/>
                      </a:lnTo>
                      <a:lnTo>
                        <a:pt x="34359" y="38188"/>
                      </a:lnTo>
                      <a:lnTo>
                        <a:pt x="34540" y="37966"/>
                      </a:lnTo>
                      <a:lnTo>
                        <a:pt x="34692" y="37744"/>
                      </a:lnTo>
                      <a:lnTo>
                        <a:pt x="34831" y="37508"/>
                      </a:lnTo>
                      <a:lnTo>
                        <a:pt x="34970" y="37272"/>
                      </a:lnTo>
                      <a:lnTo>
                        <a:pt x="35094" y="37037"/>
                      </a:lnTo>
                      <a:lnTo>
                        <a:pt x="35205" y="36787"/>
                      </a:lnTo>
                      <a:lnTo>
                        <a:pt x="35302" y="36537"/>
                      </a:lnTo>
                      <a:lnTo>
                        <a:pt x="35386" y="36288"/>
                      </a:lnTo>
                      <a:lnTo>
                        <a:pt x="35469" y="36038"/>
                      </a:lnTo>
                      <a:lnTo>
                        <a:pt x="35524" y="35774"/>
                      </a:lnTo>
                      <a:lnTo>
                        <a:pt x="35580" y="35511"/>
                      </a:lnTo>
                      <a:lnTo>
                        <a:pt x="35622" y="35247"/>
                      </a:lnTo>
                      <a:lnTo>
                        <a:pt x="35649" y="34984"/>
                      </a:lnTo>
                      <a:lnTo>
                        <a:pt x="35663" y="34720"/>
                      </a:lnTo>
                      <a:lnTo>
                        <a:pt x="35677" y="34457"/>
                      </a:lnTo>
                      <a:lnTo>
                        <a:pt x="35663" y="34193"/>
                      </a:lnTo>
                      <a:lnTo>
                        <a:pt x="35649" y="33930"/>
                      </a:lnTo>
                      <a:lnTo>
                        <a:pt x="35622" y="33666"/>
                      </a:lnTo>
                      <a:lnTo>
                        <a:pt x="35580" y="33402"/>
                      </a:lnTo>
                      <a:lnTo>
                        <a:pt x="35524" y="33139"/>
                      </a:lnTo>
                      <a:lnTo>
                        <a:pt x="35469" y="32875"/>
                      </a:lnTo>
                      <a:lnTo>
                        <a:pt x="35386" y="32626"/>
                      </a:lnTo>
                      <a:lnTo>
                        <a:pt x="35302" y="32362"/>
                      </a:lnTo>
                      <a:lnTo>
                        <a:pt x="35192" y="32112"/>
                      </a:lnTo>
                      <a:lnTo>
                        <a:pt x="35081" y="31877"/>
                      </a:lnTo>
                      <a:lnTo>
                        <a:pt x="34956" y="31627"/>
                      </a:lnTo>
                      <a:lnTo>
                        <a:pt x="34831" y="31391"/>
                      </a:lnTo>
                      <a:lnTo>
                        <a:pt x="34678" y="31155"/>
                      </a:lnTo>
                      <a:lnTo>
                        <a:pt x="34512" y="30933"/>
                      </a:lnTo>
                      <a:lnTo>
                        <a:pt x="34345" y="30711"/>
                      </a:lnTo>
                      <a:lnTo>
                        <a:pt x="26286" y="20821"/>
                      </a:lnTo>
                      <a:lnTo>
                        <a:pt x="22999" y="16799"/>
                      </a:lnTo>
                      <a:lnTo>
                        <a:pt x="20141" y="13317"/>
                      </a:lnTo>
                      <a:lnTo>
                        <a:pt x="17700" y="10363"/>
                      </a:lnTo>
                      <a:lnTo>
                        <a:pt x="15606" y="7880"/>
                      </a:lnTo>
                      <a:lnTo>
                        <a:pt x="14676" y="6812"/>
                      </a:lnTo>
                      <a:lnTo>
                        <a:pt x="13830" y="5827"/>
                      </a:lnTo>
                      <a:lnTo>
                        <a:pt x="13053" y="4953"/>
                      </a:lnTo>
                      <a:lnTo>
                        <a:pt x="12346" y="4176"/>
                      </a:lnTo>
                      <a:lnTo>
                        <a:pt x="11708" y="3483"/>
                      </a:lnTo>
                      <a:lnTo>
                        <a:pt x="11111" y="2858"/>
                      </a:lnTo>
                      <a:lnTo>
                        <a:pt x="10571" y="2331"/>
                      </a:lnTo>
                      <a:lnTo>
                        <a:pt x="10085" y="1860"/>
                      </a:lnTo>
                      <a:lnTo>
                        <a:pt x="9627" y="1457"/>
                      </a:lnTo>
                      <a:lnTo>
                        <a:pt x="9225" y="1124"/>
                      </a:lnTo>
                      <a:lnTo>
                        <a:pt x="8850" y="847"/>
                      </a:lnTo>
                      <a:lnTo>
                        <a:pt x="8490" y="611"/>
                      </a:lnTo>
                      <a:lnTo>
                        <a:pt x="8171" y="431"/>
                      </a:lnTo>
                      <a:lnTo>
                        <a:pt x="7866" y="292"/>
                      </a:lnTo>
                      <a:lnTo>
                        <a:pt x="7560" y="181"/>
                      </a:lnTo>
                      <a:lnTo>
                        <a:pt x="7283" y="98"/>
                      </a:lnTo>
                      <a:lnTo>
                        <a:pt x="7006" y="56"/>
                      </a:lnTo>
                      <a:lnTo>
                        <a:pt x="6714" y="29"/>
                      </a:lnTo>
                      <a:lnTo>
                        <a:pt x="6437" y="1"/>
                      </a:lnTo>
                      <a:close/>
                    </a:path>
                  </a:pathLst>
                </a:custGeom>
                <a:solidFill>
                  <a:srgbClr val="FFBF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34"/>
                <p:cNvSpPr/>
                <p:nvPr/>
              </p:nvSpPr>
              <p:spPr>
                <a:xfrm>
                  <a:off x="5761975" y="2919725"/>
                  <a:ext cx="208450" cy="9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8" h="3844" extrusionOk="0">
                      <a:moveTo>
                        <a:pt x="2401" y="1"/>
                      </a:moveTo>
                      <a:lnTo>
                        <a:pt x="2179" y="15"/>
                      </a:lnTo>
                      <a:lnTo>
                        <a:pt x="1971" y="29"/>
                      </a:lnTo>
                      <a:lnTo>
                        <a:pt x="1749" y="56"/>
                      </a:lnTo>
                      <a:lnTo>
                        <a:pt x="1541" y="98"/>
                      </a:lnTo>
                      <a:lnTo>
                        <a:pt x="1332" y="140"/>
                      </a:lnTo>
                      <a:lnTo>
                        <a:pt x="1138" y="209"/>
                      </a:lnTo>
                      <a:lnTo>
                        <a:pt x="958" y="278"/>
                      </a:lnTo>
                      <a:lnTo>
                        <a:pt x="792" y="348"/>
                      </a:lnTo>
                      <a:lnTo>
                        <a:pt x="653" y="445"/>
                      </a:lnTo>
                      <a:lnTo>
                        <a:pt x="528" y="528"/>
                      </a:lnTo>
                      <a:lnTo>
                        <a:pt x="417" y="639"/>
                      </a:lnTo>
                      <a:lnTo>
                        <a:pt x="320" y="736"/>
                      </a:lnTo>
                      <a:lnTo>
                        <a:pt x="251" y="847"/>
                      </a:lnTo>
                      <a:lnTo>
                        <a:pt x="181" y="972"/>
                      </a:lnTo>
                      <a:lnTo>
                        <a:pt x="126" y="1083"/>
                      </a:lnTo>
                      <a:lnTo>
                        <a:pt x="70" y="1208"/>
                      </a:lnTo>
                      <a:lnTo>
                        <a:pt x="42" y="1332"/>
                      </a:lnTo>
                      <a:lnTo>
                        <a:pt x="15" y="1457"/>
                      </a:lnTo>
                      <a:lnTo>
                        <a:pt x="1" y="1582"/>
                      </a:lnTo>
                      <a:lnTo>
                        <a:pt x="1" y="1846"/>
                      </a:lnTo>
                      <a:lnTo>
                        <a:pt x="15" y="2082"/>
                      </a:lnTo>
                      <a:lnTo>
                        <a:pt x="56" y="2317"/>
                      </a:lnTo>
                      <a:lnTo>
                        <a:pt x="112" y="2525"/>
                      </a:lnTo>
                      <a:lnTo>
                        <a:pt x="167" y="2720"/>
                      </a:lnTo>
                      <a:lnTo>
                        <a:pt x="278" y="2997"/>
                      </a:lnTo>
                      <a:lnTo>
                        <a:pt x="320" y="3108"/>
                      </a:lnTo>
                      <a:lnTo>
                        <a:pt x="792" y="3025"/>
                      </a:lnTo>
                      <a:lnTo>
                        <a:pt x="1291" y="2955"/>
                      </a:lnTo>
                      <a:lnTo>
                        <a:pt x="1929" y="2886"/>
                      </a:lnTo>
                      <a:lnTo>
                        <a:pt x="2622" y="2831"/>
                      </a:lnTo>
                      <a:lnTo>
                        <a:pt x="2983" y="2817"/>
                      </a:lnTo>
                      <a:lnTo>
                        <a:pt x="3330" y="2803"/>
                      </a:lnTo>
                      <a:lnTo>
                        <a:pt x="3691" y="2817"/>
                      </a:lnTo>
                      <a:lnTo>
                        <a:pt x="4023" y="2831"/>
                      </a:lnTo>
                      <a:lnTo>
                        <a:pt x="4329" y="2872"/>
                      </a:lnTo>
                      <a:lnTo>
                        <a:pt x="4620" y="2928"/>
                      </a:lnTo>
                      <a:lnTo>
                        <a:pt x="4897" y="2997"/>
                      </a:lnTo>
                      <a:lnTo>
                        <a:pt x="5161" y="3080"/>
                      </a:lnTo>
                      <a:lnTo>
                        <a:pt x="5702" y="3274"/>
                      </a:lnTo>
                      <a:lnTo>
                        <a:pt x="6201" y="3482"/>
                      </a:lnTo>
                      <a:lnTo>
                        <a:pt x="6687" y="3663"/>
                      </a:lnTo>
                      <a:lnTo>
                        <a:pt x="6922" y="3732"/>
                      </a:lnTo>
                      <a:lnTo>
                        <a:pt x="7131" y="3802"/>
                      </a:lnTo>
                      <a:lnTo>
                        <a:pt x="7339" y="3829"/>
                      </a:lnTo>
                      <a:lnTo>
                        <a:pt x="7533" y="3843"/>
                      </a:lnTo>
                      <a:lnTo>
                        <a:pt x="7713" y="3843"/>
                      </a:lnTo>
                      <a:lnTo>
                        <a:pt x="7796" y="3829"/>
                      </a:lnTo>
                      <a:lnTo>
                        <a:pt x="7866" y="3802"/>
                      </a:lnTo>
                      <a:lnTo>
                        <a:pt x="7949" y="3760"/>
                      </a:lnTo>
                      <a:lnTo>
                        <a:pt x="8018" y="3718"/>
                      </a:lnTo>
                      <a:lnTo>
                        <a:pt x="8088" y="3677"/>
                      </a:lnTo>
                      <a:lnTo>
                        <a:pt x="8143" y="3607"/>
                      </a:lnTo>
                      <a:lnTo>
                        <a:pt x="8199" y="3538"/>
                      </a:lnTo>
                      <a:lnTo>
                        <a:pt x="8240" y="3469"/>
                      </a:lnTo>
                      <a:lnTo>
                        <a:pt x="8282" y="3399"/>
                      </a:lnTo>
                      <a:lnTo>
                        <a:pt x="8310" y="3330"/>
                      </a:lnTo>
                      <a:lnTo>
                        <a:pt x="8323" y="3261"/>
                      </a:lnTo>
                      <a:lnTo>
                        <a:pt x="8337" y="3177"/>
                      </a:lnTo>
                      <a:lnTo>
                        <a:pt x="8337" y="3025"/>
                      </a:lnTo>
                      <a:lnTo>
                        <a:pt x="8296" y="2872"/>
                      </a:lnTo>
                      <a:lnTo>
                        <a:pt x="8240" y="2720"/>
                      </a:lnTo>
                      <a:lnTo>
                        <a:pt x="8171" y="2553"/>
                      </a:lnTo>
                      <a:lnTo>
                        <a:pt x="8074" y="2401"/>
                      </a:lnTo>
                      <a:lnTo>
                        <a:pt x="7949" y="2248"/>
                      </a:lnTo>
                      <a:lnTo>
                        <a:pt x="7824" y="2095"/>
                      </a:lnTo>
                      <a:lnTo>
                        <a:pt x="7685" y="1943"/>
                      </a:lnTo>
                      <a:lnTo>
                        <a:pt x="7547" y="1804"/>
                      </a:lnTo>
                      <a:lnTo>
                        <a:pt x="7242" y="1554"/>
                      </a:lnTo>
                      <a:lnTo>
                        <a:pt x="6950" y="1332"/>
                      </a:lnTo>
                      <a:lnTo>
                        <a:pt x="6825" y="1263"/>
                      </a:lnTo>
                      <a:lnTo>
                        <a:pt x="6645" y="1152"/>
                      </a:lnTo>
                      <a:lnTo>
                        <a:pt x="6423" y="1041"/>
                      </a:lnTo>
                      <a:lnTo>
                        <a:pt x="6146" y="916"/>
                      </a:lnTo>
                      <a:lnTo>
                        <a:pt x="5854" y="778"/>
                      </a:lnTo>
                      <a:lnTo>
                        <a:pt x="5508" y="639"/>
                      </a:lnTo>
                      <a:lnTo>
                        <a:pt x="5147" y="514"/>
                      </a:lnTo>
                      <a:lnTo>
                        <a:pt x="4759" y="389"/>
                      </a:lnTo>
                      <a:lnTo>
                        <a:pt x="4356" y="264"/>
                      </a:lnTo>
                      <a:lnTo>
                        <a:pt x="3940" y="167"/>
                      </a:lnTo>
                      <a:lnTo>
                        <a:pt x="3496" y="84"/>
                      </a:lnTo>
                      <a:lnTo>
                        <a:pt x="3066" y="29"/>
                      </a:lnTo>
                      <a:lnTo>
                        <a:pt x="2622" y="1"/>
                      </a:lnTo>
                      <a:close/>
                    </a:path>
                  </a:pathLst>
                </a:custGeom>
                <a:solidFill>
                  <a:srgbClr val="FFBF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34"/>
                <p:cNvSpPr/>
                <p:nvPr/>
              </p:nvSpPr>
              <p:spPr>
                <a:xfrm>
                  <a:off x="5543525" y="2786225"/>
                  <a:ext cx="354425" cy="4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77" h="16452" extrusionOk="0">
                      <a:moveTo>
                        <a:pt x="4009" y="1"/>
                      </a:moveTo>
                      <a:lnTo>
                        <a:pt x="3718" y="14"/>
                      </a:lnTo>
                      <a:lnTo>
                        <a:pt x="3426" y="28"/>
                      </a:lnTo>
                      <a:lnTo>
                        <a:pt x="3149" y="70"/>
                      </a:lnTo>
                      <a:lnTo>
                        <a:pt x="2871" y="125"/>
                      </a:lnTo>
                      <a:lnTo>
                        <a:pt x="2594" y="195"/>
                      </a:lnTo>
                      <a:lnTo>
                        <a:pt x="2330" y="278"/>
                      </a:lnTo>
                      <a:lnTo>
                        <a:pt x="2067" y="389"/>
                      </a:lnTo>
                      <a:lnTo>
                        <a:pt x="1817" y="528"/>
                      </a:lnTo>
                      <a:lnTo>
                        <a:pt x="1581" y="680"/>
                      </a:lnTo>
                      <a:lnTo>
                        <a:pt x="1359" y="861"/>
                      </a:lnTo>
                      <a:lnTo>
                        <a:pt x="1138" y="1082"/>
                      </a:lnTo>
                      <a:lnTo>
                        <a:pt x="943" y="1318"/>
                      </a:lnTo>
                      <a:lnTo>
                        <a:pt x="749" y="1582"/>
                      </a:lnTo>
                      <a:lnTo>
                        <a:pt x="569" y="1887"/>
                      </a:lnTo>
                      <a:lnTo>
                        <a:pt x="416" y="2220"/>
                      </a:lnTo>
                      <a:lnTo>
                        <a:pt x="278" y="2581"/>
                      </a:lnTo>
                      <a:lnTo>
                        <a:pt x="153" y="2997"/>
                      </a:lnTo>
                      <a:lnTo>
                        <a:pt x="56" y="3427"/>
                      </a:lnTo>
                      <a:lnTo>
                        <a:pt x="42" y="3704"/>
                      </a:lnTo>
                      <a:lnTo>
                        <a:pt x="14" y="4425"/>
                      </a:lnTo>
                      <a:lnTo>
                        <a:pt x="0" y="4939"/>
                      </a:lnTo>
                      <a:lnTo>
                        <a:pt x="0" y="5521"/>
                      </a:lnTo>
                      <a:lnTo>
                        <a:pt x="14" y="6173"/>
                      </a:lnTo>
                      <a:lnTo>
                        <a:pt x="28" y="6867"/>
                      </a:lnTo>
                      <a:lnTo>
                        <a:pt x="69" y="7616"/>
                      </a:lnTo>
                      <a:lnTo>
                        <a:pt x="139" y="8379"/>
                      </a:lnTo>
                      <a:lnTo>
                        <a:pt x="222" y="9155"/>
                      </a:lnTo>
                      <a:lnTo>
                        <a:pt x="347" y="9946"/>
                      </a:lnTo>
                      <a:lnTo>
                        <a:pt x="416" y="10334"/>
                      </a:lnTo>
                      <a:lnTo>
                        <a:pt x="486" y="10709"/>
                      </a:lnTo>
                      <a:lnTo>
                        <a:pt x="569" y="11083"/>
                      </a:lnTo>
                      <a:lnTo>
                        <a:pt x="666" y="11458"/>
                      </a:lnTo>
                      <a:lnTo>
                        <a:pt x="777" y="11805"/>
                      </a:lnTo>
                      <a:lnTo>
                        <a:pt x="888" y="12165"/>
                      </a:lnTo>
                      <a:lnTo>
                        <a:pt x="1013" y="12498"/>
                      </a:lnTo>
                      <a:lnTo>
                        <a:pt x="1151" y="12817"/>
                      </a:lnTo>
                      <a:lnTo>
                        <a:pt x="1304" y="13123"/>
                      </a:lnTo>
                      <a:lnTo>
                        <a:pt x="1470" y="13400"/>
                      </a:lnTo>
                      <a:lnTo>
                        <a:pt x="1637" y="13677"/>
                      </a:lnTo>
                      <a:lnTo>
                        <a:pt x="1817" y="13927"/>
                      </a:lnTo>
                      <a:lnTo>
                        <a:pt x="1998" y="14177"/>
                      </a:lnTo>
                      <a:lnTo>
                        <a:pt x="2192" y="14399"/>
                      </a:lnTo>
                      <a:lnTo>
                        <a:pt x="2386" y="14607"/>
                      </a:lnTo>
                      <a:lnTo>
                        <a:pt x="2594" y="14815"/>
                      </a:lnTo>
                      <a:lnTo>
                        <a:pt x="2802" y="14995"/>
                      </a:lnTo>
                      <a:lnTo>
                        <a:pt x="3024" y="15162"/>
                      </a:lnTo>
                      <a:lnTo>
                        <a:pt x="3232" y="15314"/>
                      </a:lnTo>
                      <a:lnTo>
                        <a:pt x="3454" y="15467"/>
                      </a:lnTo>
                      <a:lnTo>
                        <a:pt x="3676" y="15592"/>
                      </a:lnTo>
                      <a:lnTo>
                        <a:pt x="3898" y="15716"/>
                      </a:lnTo>
                      <a:lnTo>
                        <a:pt x="4120" y="15814"/>
                      </a:lnTo>
                      <a:lnTo>
                        <a:pt x="4342" y="15911"/>
                      </a:lnTo>
                      <a:lnTo>
                        <a:pt x="4550" y="15994"/>
                      </a:lnTo>
                      <a:lnTo>
                        <a:pt x="4772" y="16077"/>
                      </a:lnTo>
                      <a:lnTo>
                        <a:pt x="4980" y="16133"/>
                      </a:lnTo>
                      <a:lnTo>
                        <a:pt x="5188" y="16188"/>
                      </a:lnTo>
                      <a:lnTo>
                        <a:pt x="5396" y="16230"/>
                      </a:lnTo>
                      <a:lnTo>
                        <a:pt x="5590" y="16257"/>
                      </a:lnTo>
                      <a:lnTo>
                        <a:pt x="5951" y="16299"/>
                      </a:lnTo>
                      <a:lnTo>
                        <a:pt x="6284" y="16313"/>
                      </a:lnTo>
                      <a:lnTo>
                        <a:pt x="6436" y="16299"/>
                      </a:lnTo>
                      <a:lnTo>
                        <a:pt x="6575" y="16285"/>
                      </a:lnTo>
                      <a:lnTo>
                        <a:pt x="6714" y="16257"/>
                      </a:lnTo>
                      <a:lnTo>
                        <a:pt x="6825" y="16230"/>
                      </a:lnTo>
                      <a:lnTo>
                        <a:pt x="6922" y="16188"/>
                      </a:lnTo>
                      <a:lnTo>
                        <a:pt x="7019" y="16146"/>
                      </a:lnTo>
                      <a:lnTo>
                        <a:pt x="7116" y="16188"/>
                      </a:lnTo>
                      <a:lnTo>
                        <a:pt x="7407" y="16285"/>
                      </a:lnTo>
                      <a:lnTo>
                        <a:pt x="7615" y="16341"/>
                      </a:lnTo>
                      <a:lnTo>
                        <a:pt x="7851" y="16396"/>
                      </a:lnTo>
                      <a:lnTo>
                        <a:pt x="8101" y="16438"/>
                      </a:lnTo>
                      <a:lnTo>
                        <a:pt x="8392" y="16452"/>
                      </a:lnTo>
                      <a:lnTo>
                        <a:pt x="8683" y="16452"/>
                      </a:lnTo>
                      <a:lnTo>
                        <a:pt x="9002" y="16424"/>
                      </a:lnTo>
                      <a:lnTo>
                        <a:pt x="9155" y="16396"/>
                      </a:lnTo>
                      <a:lnTo>
                        <a:pt x="9321" y="16354"/>
                      </a:lnTo>
                      <a:lnTo>
                        <a:pt x="9488" y="16313"/>
                      </a:lnTo>
                      <a:lnTo>
                        <a:pt x="9640" y="16244"/>
                      </a:lnTo>
                      <a:lnTo>
                        <a:pt x="9807" y="16174"/>
                      </a:lnTo>
                      <a:lnTo>
                        <a:pt x="9960" y="16091"/>
                      </a:lnTo>
                      <a:lnTo>
                        <a:pt x="10126" y="15994"/>
                      </a:lnTo>
                      <a:lnTo>
                        <a:pt x="10279" y="15883"/>
                      </a:lnTo>
                      <a:lnTo>
                        <a:pt x="10431" y="15758"/>
                      </a:lnTo>
                      <a:lnTo>
                        <a:pt x="10584" y="15619"/>
                      </a:lnTo>
                      <a:lnTo>
                        <a:pt x="10722" y="15453"/>
                      </a:lnTo>
                      <a:lnTo>
                        <a:pt x="10861" y="15286"/>
                      </a:lnTo>
                      <a:lnTo>
                        <a:pt x="10958" y="15300"/>
                      </a:lnTo>
                      <a:lnTo>
                        <a:pt x="11236" y="15342"/>
                      </a:lnTo>
                      <a:lnTo>
                        <a:pt x="11638" y="15370"/>
                      </a:lnTo>
                      <a:lnTo>
                        <a:pt x="11860" y="15384"/>
                      </a:lnTo>
                      <a:lnTo>
                        <a:pt x="12110" y="15370"/>
                      </a:lnTo>
                      <a:lnTo>
                        <a:pt x="12373" y="15356"/>
                      </a:lnTo>
                      <a:lnTo>
                        <a:pt x="12623" y="15314"/>
                      </a:lnTo>
                      <a:lnTo>
                        <a:pt x="12886" y="15259"/>
                      </a:lnTo>
                      <a:lnTo>
                        <a:pt x="13122" y="15175"/>
                      </a:lnTo>
                      <a:lnTo>
                        <a:pt x="13247" y="15120"/>
                      </a:lnTo>
                      <a:lnTo>
                        <a:pt x="13358" y="15064"/>
                      </a:lnTo>
                      <a:lnTo>
                        <a:pt x="13469" y="14995"/>
                      </a:lnTo>
                      <a:lnTo>
                        <a:pt x="13566" y="14926"/>
                      </a:lnTo>
                      <a:lnTo>
                        <a:pt x="13663" y="14843"/>
                      </a:lnTo>
                      <a:lnTo>
                        <a:pt x="13760" y="14759"/>
                      </a:lnTo>
                      <a:lnTo>
                        <a:pt x="13843" y="14648"/>
                      </a:lnTo>
                      <a:lnTo>
                        <a:pt x="13913" y="14537"/>
                      </a:lnTo>
                      <a:lnTo>
                        <a:pt x="14038" y="14315"/>
                      </a:lnTo>
                      <a:lnTo>
                        <a:pt x="14121" y="14080"/>
                      </a:lnTo>
                      <a:lnTo>
                        <a:pt x="14162" y="13858"/>
                      </a:lnTo>
                      <a:lnTo>
                        <a:pt x="14176" y="13650"/>
                      </a:lnTo>
                      <a:lnTo>
                        <a:pt x="14176" y="13442"/>
                      </a:lnTo>
                      <a:lnTo>
                        <a:pt x="14135" y="13247"/>
                      </a:lnTo>
                      <a:lnTo>
                        <a:pt x="14079" y="13053"/>
                      </a:lnTo>
                      <a:lnTo>
                        <a:pt x="13996" y="12873"/>
                      </a:lnTo>
                      <a:lnTo>
                        <a:pt x="13899" y="12693"/>
                      </a:lnTo>
                      <a:lnTo>
                        <a:pt x="13788" y="12540"/>
                      </a:lnTo>
                      <a:lnTo>
                        <a:pt x="13663" y="12387"/>
                      </a:lnTo>
                      <a:lnTo>
                        <a:pt x="13524" y="12263"/>
                      </a:lnTo>
                      <a:lnTo>
                        <a:pt x="13386" y="12138"/>
                      </a:lnTo>
                      <a:lnTo>
                        <a:pt x="13233" y="12041"/>
                      </a:lnTo>
                      <a:lnTo>
                        <a:pt x="13080" y="11957"/>
                      </a:lnTo>
                      <a:lnTo>
                        <a:pt x="12942" y="11888"/>
                      </a:lnTo>
                      <a:lnTo>
                        <a:pt x="12859" y="11846"/>
                      </a:lnTo>
                      <a:lnTo>
                        <a:pt x="12789" y="11791"/>
                      </a:lnTo>
                      <a:lnTo>
                        <a:pt x="12706" y="11735"/>
                      </a:lnTo>
                      <a:lnTo>
                        <a:pt x="12623" y="11652"/>
                      </a:lnTo>
                      <a:lnTo>
                        <a:pt x="12456" y="11444"/>
                      </a:lnTo>
                      <a:lnTo>
                        <a:pt x="12276" y="11181"/>
                      </a:lnTo>
                      <a:lnTo>
                        <a:pt x="12096" y="10889"/>
                      </a:lnTo>
                      <a:lnTo>
                        <a:pt x="11915" y="10543"/>
                      </a:lnTo>
                      <a:lnTo>
                        <a:pt x="11749" y="10168"/>
                      </a:lnTo>
                      <a:lnTo>
                        <a:pt x="11582" y="9780"/>
                      </a:lnTo>
                      <a:lnTo>
                        <a:pt x="11416" y="9350"/>
                      </a:lnTo>
                      <a:lnTo>
                        <a:pt x="11263" y="8920"/>
                      </a:lnTo>
                      <a:lnTo>
                        <a:pt x="11125" y="8476"/>
                      </a:lnTo>
                      <a:lnTo>
                        <a:pt x="11000" y="8018"/>
                      </a:lnTo>
                      <a:lnTo>
                        <a:pt x="10889" y="7560"/>
                      </a:lnTo>
                      <a:lnTo>
                        <a:pt x="10792" y="7116"/>
                      </a:lnTo>
                      <a:lnTo>
                        <a:pt x="10722" y="6686"/>
                      </a:lnTo>
                      <a:lnTo>
                        <a:pt x="10681" y="6270"/>
                      </a:lnTo>
                      <a:lnTo>
                        <a:pt x="10598" y="5396"/>
                      </a:lnTo>
                      <a:lnTo>
                        <a:pt x="10542" y="4911"/>
                      </a:lnTo>
                      <a:lnTo>
                        <a:pt x="10473" y="4411"/>
                      </a:lnTo>
                      <a:lnTo>
                        <a:pt x="10403" y="3912"/>
                      </a:lnTo>
                      <a:lnTo>
                        <a:pt x="10306" y="3413"/>
                      </a:lnTo>
                      <a:lnTo>
                        <a:pt x="10181" y="2913"/>
                      </a:lnTo>
                      <a:lnTo>
                        <a:pt x="10043" y="2442"/>
                      </a:lnTo>
                      <a:lnTo>
                        <a:pt x="9960" y="2220"/>
                      </a:lnTo>
                      <a:lnTo>
                        <a:pt x="9876" y="1998"/>
                      </a:lnTo>
                      <a:lnTo>
                        <a:pt x="9793" y="1790"/>
                      </a:lnTo>
                      <a:lnTo>
                        <a:pt x="9682" y="1582"/>
                      </a:lnTo>
                      <a:lnTo>
                        <a:pt x="9585" y="1388"/>
                      </a:lnTo>
                      <a:lnTo>
                        <a:pt x="9460" y="1207"/>
                      </a:lnTo>
                      <a:lnTo>
                        <a:pt x="9349" y="1041"/>
                      </a:lnTo>
                      <a:lnTo>
                        <a:pt x="9210" y="888"/>
                      </a:lnTo>
                      <a:lnTo>
                        <a:pt x="9072" y="750"/>
                      </a:lnTo>
                      <a:lnTo>
                        <a:pt x="8919" y="625"/>
                      </a:lnTo>
                      <a:lnTo>
                        <a:pt x="8767" y="528"/>
                      </a:lnTo>
                      <a:lnTo>
                        <a:pt x="8586" y="431"/>
                      </a:lnTo>
                      <a:lnTo>
                        <a:pt x="8406" y="361"/>
                      </a:lnTo>
                      <a:lnTo>
                        <a:pt x="8226" y="320"/>
                      </a:lnTo>
                      <a:lnTo>
                        <a:pt x="8018" y="292"/>
                      </a:lnTo>
                      <a:lnTo>
                        <a:pt x="7588" y="292"/>
                      </a:lnTo>
                      <a:lnTo>
                        <a:pt x="7352" y="278"/>
                      </a:lnTo>
                      <a:lnTo>
                        <a:pt x="6852" y="236"/>
                      </a:lnTo>
                      <a:lnTo>
                        <a:pt x="5757" y="111"/>
                      </a:lnTo>
                      <a:lnTo>
                        <a:pt x="5174" y="42"/>
                      </a:lnTo>
                      <a:lnTo>
                        <a:pt x="4591" y="1"/>
                      </a:lnTo>
                      <a:close/>
                    </a:path>
                  </a:pathLst>
                </a:custGeom>
                <a:solidFill>
                  <a:srgbClr val="FFBF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34"/>
                <p:cNvSpPr/>
                <p:nvPr/>
              </p:nvSpPr>
              <p:spPr>
                <a:xfrm>
                  <a:off x="4209125" y="1686600"/>
                  <a:ext cx="627700" cy="175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8" h="70036" extrusionOk="0">
                      <a:moveTo>
                        <a:pt x="19781" y="0"/>
                      </a:moveTo>
                      <a:lnTo>
                        <a:pt x="19545" y="28"/>
                      </a:lnTo>
                      <a:lnTo>
                        <a:pt x="19309" y="56"/>
                      </a:lnTo>
                      <a:lnTo>
                        <a:pt x="19073" y="97"/>
                      </a:lnTo>
                      <a:lnTo>
                        <a:pt x="18837" y="153"/>
                      </a:lnTo>
                      <a:lnTo>
                        <a:pt x="18602" y="222"/>
                      </a:lnTo>
                      <a:lnTo>
                        <a:pt x="18380" y="306"/>
                      </a:lnTo>
                      <a:lnTo>
                        <a:pt x="18158" y="389"/>
                      </a:lnTo>
                      <a:lnTo>
                        <a:pt x="17936" y="486"/>
                      </a:lnTo>
                      <a:lnTo>
                        <a:pt x="17714" y="597"/>
                      </a:lnTo>
                      <a:lnTo>
                        <a:pt x="17506" y="722"/>
                      </a:lnTo>
                      <a:lnTo>
                        <a:pt x="17312" y="860"/>
                      </a:lnTo>
                      <a:lnTo>
                        <a:pt x="17103" y="999"/>
                      </a:lnTo>
                      <a:lnTo>
                        <a:pt x="16923" y="1152"/>
                      </a:lnTo>
                      <a:lnTo>
                        <a:pt x="16729" y="1304"/>
                      </a:lnTo>
                      <a:lnTo>
                        <a:pt x="16549" y="1485"/>
                      </a:lnTo>
                      <a:lnTo>
                        <a:pt x="16382" y="1665"/>
                      </a:lnTo>
                      <a:lnTo>
                        <a:pt x="16230" y="1845"/>
                      </a:lnTo>
                      <a:lnTo>
                        <a:pt x="16077" y="2039"/>
                      </a:lnTo>
                      <a:lnTo>
                        <a:pt x="15924" y="2248"/>
                      </a:lnTo>
                      <a:lnTo>
                        <a:pt x="15800" y="2469"/>
                      </a:lnTo>
                      <a:lnTo>
                        <a:pt x="15675" y="2691"/>
                      </a:lnTo>
                      <a:lnTo>
                        <a:pt x="15550" y="2927"/>
                      </a:lnTo>
                      <a:lnTo>
                        <a:pt x="15300" y="3482"/>
                      </a:lnTo>
                      <a:lnTo>
                        <a:pt x="14787" y="4675"/>
                      </a:lnTo>
                      <a:lnTo>
                        <a:pt x="14038" y="6437"/>
                      </a:lnTo>
                      <a:lnTo>
                        <a:pt x="13594" y="7532"/>
                      </a:lnTo>
                      <a:lnTo>
                        <a:pt x="13109" y="8753"/>
                      </a:lnTo>
                      <a:lnTo>
                        <a:pt x="12582" y="10099"/>
                      </a:lnTo>
                      <a:lnTo>
                        <a:pt x="12013" y="11569"/>
                      </a:lnTo>
                      <a:lnTo>
                        <a:pt x="11416" y="13164"/>
                      </a:lnTo>
                      <a:lnTo>
                        <a:pt x="10792" y="14856"/>
                      </a:lnTo>
                      <a:lnTo>
                        <a:pt x="10154" y="16673"/>
                      </a:lnTo>
                      <a:lnTo>
                        <a:pt x="9502" y="18574"/>
                      </a:lnTo>
                      <a:lnTo>
                        <a:pt x="8836" y="20585"/>
                      </a:lnTo>
                      <a:lnTo>
                        <a:pt x="8157" y="22680"/>
                      </a:lnTo>
                      <a:lnTo>
                        <a:pt x="7477" y="24857"/>
                      </a:lnTo>
                      <a:lnTo>
                        <a:pt x="6797" y="27132"/>
                      </a:lnTo>
                      <a:lnTo>
                        <a:pt x="6132" y="29476"/>
                      </a:lnTo>
                      <a:lnTo>
                        <a:pt x="5466" y="31890"/>
                      </a:lnTo>
                      <a:lnTo>
                        <a:pt x="5133" y="33124"/>
                      </a:lnTo>
                      <a:lnTo>
                        <a:pt x="4814" y="34373"/>
                      </a:lnTo>
                      <a:lnTo>
                        <a:pt x="4509" y="35635"/>
                      </a:lnTo>
                      <a:lnTo>
                        <a:pt x="4190" y="36911"/>
                      </a:lnTo>
                      <a:lnTo>
                        <a:pt x="3884" y="38215"/>
                      </a:lnTo>
                      <a:lnTo>
                        <a:pt x="3593" y="39519"/>
                      </a:lnTo>
                      <a:lnTo>
                        <a:pt x="3302" y="40837"/>
                      </a:lnTo>
                      <a:lnTo>
                        <a:pt x="3024" y="42182"/>
                      </a:lnTo>
                      <a:lnTo>
                        <a:pt x="2747" y="43528"/>
                      </a:lnTo>
                      <a:lnTo>
                        <a:pt x="2483" y="44873"/>
                      </a:lnTo>
                      <a:lnTo>
                        <a:pt x="2220" y="46246"/>
                      </a:lnTo>
                      <a:lnTo>
                        <a:pt x="1970" y="47620"/>
                      </a:lnTo>
                      <a:lnTo>
                        <a:pt x="1734" y="49007"/>
                      </a:lnTo>
                      <a:lnTo>
                        <a:pt x="1512" y="50408"/>
                      </a:lnTo>
                      <a:lnTo>
                        <a:pt x="1304" y="51809"/>
                      </a:lnTo>
                      <a:lnTo>
                        <a:pt x="1110" y="53224"/>
                      </a:lnTo>
                      <a:lnTo>
                        <a:pt x="916" y="54638"/>
                      </a:lnTo>
                      <a:lnTo>
                        <a:pt x="736" y="56067"/>
                      </a:lnTo>
                      <a:lnTo>
                        <a:pt x="583" y="57496"/>
                      </a:lnTo>
                      <a:lnTo>
                        <a:pt x="431" y="58938"/>
                      </a:lnTo>
                      <a:lnTo>
                        <a:pt x="306" y="60381"/>
                      </a:lnTo>
                      <a:lnTo>
                        <a:pt x="195" y="61824"/>
                      </a:lnTo>
                      <a:lnTo>
                        <a:pt x="98" y="63266"/>
                      </a:lnTo>
                      <a:lnTo>
                        <a:pt x="14" y="64723"/>
                      </a:lnTo>
                      <a:lnTo>
                        <a:pt x="1" y="64972"/>
                      </a:lnTo>
                      <a:lnTo>
                        <a:pt x="14" y="65236"/>
                      </a:lnTo>
                      <a:lnTo>
                        <a:pt x="28" y="65486"/>
                      </a:lnTo>
                      <a:lnTo>
                        <a:pt x="56" y="65749"/>
                      </a:lnTo>
                      <a:lnTo>
                        <a:pt x="98" y="65985"/>
                      </a:lnTo>
                      <a:lnTo>
                        <a:pt x="153" y="66235"/>
                      </a:lnTo>
                      <a:lnTo>
                        <a:pt x="222" y="66470"/>
                      </a:lnTo>
                      <a:lnTo>
                        <a:pt x="306" y="66706"/>
                      </a:lnTo>
                      <a:lnTo>
                        <a:pt x="389" y="66942"/>
                      </a:lnTo>
                      <a:lnTo>
                        <a:pt x="500" y="67164"/>
                      </a:lnTo>
                      <a:lnTo>
                        <a:pt x="597" y="67372"/>
                      </a:lnTo>
                      <a:lnTo>
                        <a:pt x="722" y="67594"/>
                      </a:lnTo>
                      <a:lnTo>
                        <a:pt x="847" y="67788"/>
                      </a:lnTo>
                      <a:lnTo>
                        <a:pt x="985" y="67996"/>
                      </a:lnTo>
                      <a:lnTo>
                        <a:pt x="1138" y="68190"/>
                      </a:lnTo>
                      <a:lnTo>
                        <a:pt x="1291" y="68371"/>
                      </a:lnTo>
                      <a:lnTo>
                        <a:pt x="1457" y="68551"/>
                      </a:lnTo>
                      <a:lnTo>
                        <a:pt x="1637" y="68718"/>
                      </a:lnTo>
                      <a:lnTo>
                        <a:pt x="1818" y="68870"/>
                      </a:lnTo>
                      <a:lnTo>
                        <a:pt x="1998" y="69023"/>
                      </a:lnTo>
                      <a:lnTo>
                        <a:pt x="2206" y="69161"/>
                      </a:lnTo>
                      <a:lnTo>
                        <a:pt x="2400" y="69300"/>
                      </a:lnTo>
                      <a:lnTo>
                        <a:pt x="2608" y="69425"/>
                      </a:lnTo>
                      <a:lnTo>
                        <a:pt x="2830" y="69536"/>
                      </a:lnTo>
                      <a:lnTo>
                        <a:pt x="3052" y="69633"/>
                      </a:lnTo>
                      <a:lnTo>
                        <a:pt x="3288" y="69730"/>
                      </a:lnTo>
                      <a:lnTo>
                        <a:pt x="3510" y="69813"/>
                      </a:lnTo>
                      <a:lnTo>
                        <a:pt x="3760" y="69883"/>
                      </a:lnTo>
                      <a:lnTo>
                        <a:pt x="3995" y="69938"/>
                      </a:lnTo>
                      <a:lnTo>
                        <a:pt x="4245" y="69980"/>
                      </a:lnTo>
                      <a:lnTo>
                        <a:pt x="4495" y="70008"/>
                      </a:lnTo>
                      <a:lnTo>
                        <a:pt x="4758" y="70035"/>
                      </a:lnTo>
                      <a:lnTo>
                        <a:pt x="5272" y="70035"/>
                      </a:lnTo>
                      <a:lnTo>
                        <a:pt x="5521" y="70008"/>
                      </a:lnTo>
                      <a:lnTo>
                        <a:pt x="5771" y="69980"/>
                      </a:lnTo>
                      <a:lnTo>
                        <a:pt x="6021" y="69938"/>
                      </a:lnTo>
                      <a:lnTo>
                        <a:pt x="6256" y="69883"/>
                      </a:lnTo>
                      <a:lnTo>
                        <a:pt x="6492" y="69813"/>
                      </a:lnTo>
                      <a:lnTo>
                        <a:pt x="6728" y="69730"/>
                      </a:lnTo>
                      <a:lnTo>
                        <a:pt x="6950" y="69647"/>
                      </a:lnTo>
                      <a:lnTo>
                        <a:pt x="7172" y="69550"/>
                      </a:lnTo>
                      <a:lnTo>
                        <a:pt x="7394" y="69439"/>
                      </a:lnTo>
                      <a:lnTo>
                        <a:pt x="7602" y="69314"/>
                      </a:lnTo>
                      <a:lnTo>
                        <a:pt x="7796" y="69175"/>
                      </a:lnTo>
                      <a:lnTo>
                        <a:pt x="8004" y="69037"/>
                      </a:lnTo>
                      <a:lnTo>
                        <a:pt x="8184" y="68898"/>
                      </a:lnTo>
                      <a:lnTo>
                        <a:pt x="8365" y="68731"/>
                      </a:lnTo>
                      <a:lnTo>
                        <a:pt x="8545" y="68565"/>
                      </a:lnTo>
                      <a:lnTo>
                        <a:pt x="8712" y="68385"/>
                      </a:lnTo>
                      <a:lnTo>
                        <a:pt x="8864" y="68204"/>
                      </a:lnTo>
                      <a:lnTo>
                        <a:pt x="9017" y="68010"/>
                      </a:lnTo>
                      <a:lnTo>
                        <a:pt x="9155" y="67816"/>
                      </a:lnTo>
                      <a:lnTo>
                        <a:pt x="9294" y="67608"/>
                      </a:lnTo>
                      <a:lnTo>
                        <a:pt x="9405" y="67400"/>
                      </a:lnTo>
                      <a:lnTo>
                        <a:pt x="9516" y="67178"/>
                      </a:lnTo>
                      <a:lnTo>
                        <a:pt x="9627" y="66956"/>
                      </a:lnTo>
                      <a:lnTo>
                        <a:pt x="9710" y="66720"/>
                      </a:lnTo>
                      <a:lnTo>
                        <a:pt x="9793" y="66484"/>
                      </a:lnTo>
                      <a:lnTo>
                        <a:pt x="9863" y="66249"/>
                      </a:lnTo>
                      <a:lnTo>
                        <a:pt x="9918" y="65999"/>
                      </a:lnTo>
                      <a:lnTo>
                        <a:pt x="9960" y="65749"/>
                      </a:lnTo>
                      <a:lnTo>
                        <a:pt x="10002" y="65500"/>
                      </a:lnTo>
                      <a:lnTo>
                        <a:pt x="10015" y="65236"/>
                      </a:lnTo>
                      <a:lnTo>
                        <a:pt x="10085" y="63877"/>
                      </a:lnTo>
                      <a:lnTo>
                        <a:pt x="10182" y="62517"/>
                      </a:lnTo>
                      <a:lnTo>
                        <a:pt x="10293" y="61158"/>
                      </a:lnTo>
                      <a:lnTo>
                        <a:pt x="10418" y="59799"/>
                      </a:lnTo>
                      <a:lnTo>
                        <a:pt x="10556" y="58453"/>
                      </a:lnTo>
                      <a:lnTo>
                        <a:pt x="10709" y="57108"/>
                      </a:lnTo>
                      <a:lnTo>
                        <a:pt x="10875" y="55762"/>
                      </a:lnTo>
                      <a:lnTo>
                        <a:pt x="11056" y="54417"/>
                      </a:lnTo>
                      <a:lnTo>
                        <a:pt x="11250" y="53085"/>
                      </a:lnTo>
                      <a:lnTo>
                        <a:pt x="11458" y="51753"/>
                      </a:lnTo>
                      <a:lnTo>
                        <a:pt x="11666" y="50436"/>
                      </a:lnTo>
                      <a:lnTo>
                        <a:pt x="11902" y="49118"/>
                      </a:lnTo>
                      <a:lnTo>
                        <a:pt x="12138" y="47814"/>
                      </a:lnTo>
                      <a:lnTo>
                        <a:pt x="12373" y="46524"/>
                      </a:lnTo>
                      <a:lnTo>
                        <a:pt x="12637" y="45234"/>
                      </a:lnTo>
                      <a:lnTo>
                        <a:pt x="12901" y="43958"/>
                      </a:lnTo>
                      <a:lnTo>
                        <a:pt x="13164" y="42695"/>
                      </a:lnTo>
                      <a:lnTo>
                        <a:pt x="13455" y="41433"/>
                      </a:lnTo>
                      <a:lnTo>
                        <a:pt x="13733" y="40199"/>
                      </a:lnTo>
                      <a:lnTo>
                        <a:pt x="14024" y="38964"/>
                      </a:lnTo>
                      <a:lnTo>
                        <a:pt x="14329" y="37757"/>
                      </a:lnTo>
                      <a:lnTo>
                        <a:pt x="14634" y="36551"/>
                      </a:lnTo>
                      <a:lnTo>
                        <a:pt x="15245" y="34193"/>
                      </a:lnTo>
                      <a:lnTo>
                        <a:pt x="15883" y="31890"/>
                      </a:lnTo>
                      <a:lnTo>
                        <a:pt x="16535" y="29657"/>
                      </a:lnTo>
                      <a:lnTo>
                        <a:pt x="17173" y="27507"/>
                      </a:lnTo>
                      <a:lnTo>
                        <a:pt x="17825" y="25440"/>
                      </a:lnTo>
                      <a:lnTo>
                        <a:pt x="18477" y="23442"/>
                      </a:lnTo>
                      <a:lnTo>
                        <a:pt x="19115" y="21542"/>
                      </a:lnTo>
                      <a:lnTo>
                        <a:pt x="19739" y="19739"/>
                      </a:lnTo>
                      <a:lnTo>
                        <a:pt x="20349" y="18033"/>
                      </a:lnTo>
                      <a:lnTo>
                        <a:pt x="20932" y="16424"/>
                      </a:lnTo>
                      <a:lnTo>
                        <a:pt x="21487" y="14926"/>
                      </a:lnTo>
                      <a:lnTo>
                        <a:pt x="22014" y="13552"/>
                      </a:lnTo>
                      <a:lnTo>
                        <a:pt x="22513" y="12290"/>
                      </a:lnTo>
                      <a:lnTo>
                        <a:pt x="22957" y="11167"/>
                      </a:lnTo>
                      <a:lnTo>
                        <a:pt x="23373" y="10168"/>
                      </a:lnTo>
                      <a:lnTo>
                        <a:pt x="24039" y="8573"/>
                      </a:lnTo>
                      <a:lnTo>
                        <a:pt x="24469" y="7560"/>
                      </a:lnTo>
                      <a:lnTo>
                        <a:pt x="24649" y="7186"/>
                      </a:lnTo>
                      <a:lnTo>
                        <a:pt x="24746" y="6950"/>
                      </a:lnTo>
                      <a:lnTo>
                        <a:pt x="24830" y="6700"/>
                      </a:lnTo>
                      <a:lnTo>
                        <a:pt x="24913" y="6464"/>
                      </a:lnTo>
                      <a:lnTo>
                        <a:pt x="24982" y="6215"/>
                      </a:lnTo>
                      <a:lnTo>
                        <a:pt x="25024" y="5965"/>
                      </a:lnTo>
                      <a:lnTo>
                        <a:pt x="25065" y="5729"/>
                      </a:lnTo>
                      <a:lnTo>
                        <a:pt x="25093" y="5479"/>
                      </a:lnTo>
                      <a:lnTo>
                        <a:pt x="25107" y="5230"/>
                      </a:lnTo>
                      <a:lnTo>
                        <a:pt x="25107" y="4980"/>
                      </a:lnTo>
                      <a:lnTo>
                        <a:pt x="25093" y="4744"/>
                      </a:lnTo>
                      <a:lnTo>
                        <a:pt x="25079" y="4495"/>
                      </a:lnTo>
                      <a:lnTo>
                        <a:pt x="25052" y="4259"/>
                      </a:lnTo>
                      <a:lnTo>
                        <a:pt x="24996" y="4009"/>
                      </a:lnTo>
                      <a:lnTo>
                        <a:pt x="24941" y="3773"/>
                      </a:lnTo>
                      <a:lnTo>
                        <a:pt x="24885" y="3538"/>
                      </a:lnTo>
                      <a:lnTo>
                        <a:pt x="24802" y="3316"/>
                      </a:lnTo>
                      <a:lnTo>
                        <a:pt x="24719" y="3094"/>
                      </a:lnTo>
                      <a:lnTo>
                        <a:pt x="24622" y="2872"/>
                      </a:lnTo>
                      <a:lnTo>
                        <a:pt x="24511" y="2650"/>
                      </a:lnTo>
                      <a:lnTo>
                        <a:pt x="24386" y="2442"/>
                      </a:lnTo>
                      <a:lnTo>
                        <a:pt x="24261" y="2234"/>
                      </a:lnTo>
                      <a:lnTo>
                        <a:pt x="24122" y="2026"/>
                      </a:lnTo>
                      <a:lnTo>
                        <a:pt x="23970" y="1845"/>
                      </a:lnTo>
                      <a:lnTo>
                        <a:pt x="23803" y="1651"/>
                      </a:lnTo>
                      <a:lnTo>
                        <a:pt x="23637" y="1471"/>
                      </a:lnTo>
                      <a:lnTo>
                        <a:pt x="23456" y="1304"/>
                      </a:lnTo>
                      <a:lnTo>
                        <a:pt x="23276" y="1138"/>
                      </a:lnTo>
                      <a:lnTo>
                        <a:pt x="23082" y="985"/>
                      </a:lnTo>
                      <a:lnTo>
                        <a:pt x="22874" y="847"/>
                      </a:lnTo>
                      <a:lnTo>
                        <a:pt x="22666" y="708"/>
                      </a:lnTo>
                      <a:lnTo>
                        <a:pt x="22430" y="583"/>
                      </a:lnTo>
                      <a:lnTo>
                        <a:pt x="22208" y="458"/>
                      </a:lnTo>
                      <a:lnTo>
                        <a:pt x="21972" y="361"/>
                      </a:lnTo>
                      <a:lnTo>
                        <a:pt x="21736" y="264"/>
                      </a:lnTo>
                      <a:lnTo>
                        <a:pt x="21487" y="195"/>
                      </a:lnTo>
                      <a:lnTo>
                        <a:pt x="21251" y="125"/>
                      </a:lnTo>
                      <a:lnTo>
                        <a:pt x="21001" y="70"/>
                      </a:lnTo>
                      <a:lnTo>
                        <a:pt x="20765" y="42"/>
                      </a:lnTo>
                      <a:lnTo>
                        <a:pt x="20516" y="14"/>
                      </a:lnTo>
                      <a:lnTo>
                        <a:pt x="20266" y="0"/>
                      </a:lnTo>
                      <a:close/>
                    </a:path>
                  </a:pathLst>
                </a:custGeom>
                <a:solidFill>
                  <a:srgbClr val="FFBF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34"/>
                <p:cNvSpPr/>
                <p:nvPr/>
              </p:nvSpPr>
              <p:spPr>
                <a:xfrm>
                  <a:off x="4390150" y="3362575"/>
                  <a:ext cx="166125" cy="18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5" h="7408" extrusionOk="0">
                      <a:moveTo>
                        <a:pt x="1651" y="0"/>
                      </a:moveTo>
                      <a:lnTo>
                        <a:pt x="1512" y="28"/>
                      </a:lnTo>
                      <a:lnTo>
                        <a:pt x="1373" y="70"/>
                      </a:lnTo>
                      <a:lnTo>
                        <a:pt x="1235" y="111"/>
                      </a:lnTo>
                      <a:lnTo>
                        <a:pt x="1124" y="167"/>
                      </a:lnTo>
                      <a:lnTo>
                        <a:pt x="1013" y="236"/>
                      </a:lnTo>
                      <a:lnTo>
                        <a:pt x="902" y="319"/>
                      </a:lnTo>
                      <a:lnTo>
                        <a:pt x="805" y="402"/>
                      </a:lnTo>
                      <a:lnTo>
                        <a:pt x="708" y="500"/>
                      </a:lnTo>
                      <a:lnTo>
                        <a:pt x="541" y="694"/>
                      </a:lnTo>
                      <a:lnTo>
                        <a:pt x="402" y="902"/>
                      </a:lnTo>
                      <a:lnTo>
                        <a:pt x="291" y="1110"/>
                      </a:lnTo>
                      <a:lnTo>
                        <a:pt x="194" y="1318"/>
                      </a:lnTo>
                      <a:lnTo>
                        <a:pt x="125" y="1512"/>
                      </a:lnTo>
                      <a:lnTo>
                        <a:pt x="28" y="1803"/>
                      </a:lnTo>
                      <a:lnTo>
                        <a:pt x="0" y="1914"/>
                      </a:lnTo>
                      <a:lnTo>
                        <a:pt x="416" y="2150"/>
                      </a:lnTo>
                      <a:lnTo>
                        <a:pt x="874" y="2428"/>
                      </a:lnTo>
                      <a:lnTo>
                        <a:pt x="1429" y="2774"/>
                      </a:lnTo>
                      <a:lnTo>
                        <a:pt x="2011" y="3191"/>
                      </a:lnTo>
                      <a:lnTo>
                        <a:pt x="2317" y="3412"/>
                      </a:lnTo>
                      <a:lnTo>
                        <a:pt x="2594" y="3634"/>
                      </a:lnTo>
                      <a:lnTo>
                        <a:pt x="2871" y="3870"/>
                      </a:lnTo>
                      <a:lnTo>
                        <a:pt x="3135" y="4092"/>
                      </a:lnTo>
                      <a:lnTo>
                        <a:pt x="3357" y="4328"/>
                      </a:lnTo>
                      <a:lnTo>
                        <a:pt x="3551" y="4564"/>
                      </a:lnTo>
                      <a:lnTo>
                        <a:pt x="3731" y="4800"/>
                      </a:lnTo>
                      <a:lnTo>
                        <a:pt x="3884" y="5035"/>
                      </a:lnTo>
                      <a:lnTo>
                        <a:pt x="4189" y="5535"/>
                      </a:lnTo>
                      <a:lnTo>
                        <a:pt x="4467" y="6034"/>
                      </a:lnTo>
                      <a:lnTo>
                        <a:pt x="4730" y="6492"/>
                      </a:lnTo>
                      <a:lnTo>
                        <a:pt x="4869" y="6700"/>
                      </a:lnTo>
                      <a:lnTo>
                        <a:pt x="5008" y="6894"/>
                      </a:lnTo>
                      <a:lnTo>
                        <a:pt x="5146" y="7047"/>
                      </a:lnTo>
                      <a:lnTo>
                        <a:pt x="5285" y="7185"/>
                      </a:lnTo>
                      <a:lnTo>
                        <a:pt x="5438" y="7296"/>
                      </a:lnTo>
                      <a:lnTo>
                        <a:pt x="5521" y="7338"/>
                      </a:lnTo>
                      <a:lnTo>
                        <a:pt x="5590" y="7366"/>
                      </a:lnTo>
                      <a:lnTo>
                        <a:pt x="5673" y="7393"/>
                      </a:lnTo>
                      <a:lnTo>
                        <a:pt x="5757" y="7407"/>
                      </a:lnTo>
                      <a:lnTo>
                        <a:pt x="5840" y="7407"/>
                      </a:lnTo>
                      <a:lnTo>
                        <a:pt x="5937" y="7393"/>
                      </a:lnTo>
                      <a:lnTo>
                        <a:pt x="6020" y="7380"/>
                      </a:lnTo>
                      <a:lnTo>
                        <a:pt x="6103" y="7352"/>
                      </a:lnTo>
                      <a:lnTo>
                        <a:pt x="6173" y="7324"/>
                      </a:lnTo>
                      <a:lnTo>
                        <a:pt x="6242" y="7282"/>
                      </a:lnTo>
                      <a:lnTo>
                        <a:pt x="6298" y="7227"/>
                      </a:lnTo>
                      <a:lnTo>
                        <a:pt x="6353" y="7172"/>
                      </a:lnTo>
                      <a:lnTo>
                        <a:pt x="6450" y="7061"/>
                      </a:lnTo>
                      <a:lnTo>
                        <a:pt x="6533" y="6908"/>
                      </a:lnTo>
                      <a:lnTo>
                        <a:pt x="6589" y="6742"/>
                      </a:lnTo>
                      <a:lnTo>
                        <a:pt x="6617" y="6575"/>
                      </a:lnTo>
                      <a:lnTo>
                        <a:pt x="6644" y="6381"/>
                      </a:lnTo>
                      <a:lnTo>
                        <a:pt x="6644" y="6187"/>
                      </a:lnTo>
                      <a:lnTo>
                        <a:pt x="6644" y="5979"/>
                      </a:lnTo>
                      <a:lnTo>
                        <a:pt x="6631" y="5771"/>
                      </a:lnTo>
                      <a:lnTo>
                        <a:pt x="6603" y="5562"/>
                      </a:lnTo>
                      <a:lnTo>
                        <a:pt x="6520" y="5174"/>
                      </a:lnTo>
                      <a:lnTo>
                        <a:pt x="6422" y="4813"/>
                      </a:lnTo>
                      <a:lnTo>
                        <a:pt x="6367" y="4661"/>
                      </a:lnTo>
                      <a:lnTo>
                        <a:pt x="6284" y="4467"/>
                      </a:lnTo>
                      <a:lnTo>
                        <a:pt x="6187" y="4217"/>
                      </a:lnTo>
                      <a:lnTo>
                        <a:pt x="6048" y="3953"/>
                      </a:lnTo>
                      <a:lnTo>
                        <a:pt x="5895" y="3648"/>
                      </a:lnTo>
                      <a:lnTo>
                        <a:pt x="5715" y="3315"/>
                      </a:lnTo>
                      <a:lnTo>
                        <a:pt x="5507" y="2969"/>
                      </a:lnTo>
                      <a:lnTo>
                        <a:pt x="5285" y="2622"/>
                      </a:lnTo>
                      <a:lnTo>
                        <a:pt x="5021" y="2261"/>
                      </a:lnTo>
                      <a:lnTo>
                        <a:pt x="4758" y="1914"/>
                      </a:lnTo>
                      <a:lnTo>
                        <a:pt x="4453" y="1568"/>
                      </a:lnTo>
                      <a:lnTo>
                        <a:pt x="4148" y="1235"/>
                      </a:lnTo>
                      <a:lnTo>
                        <a:pt x="3801" y="930"/>
                      </a:lnTo>
                      <a:lnTo>
                        <a:pt x="3634" y="791"/>
                      </a:lnTo>
                      <a:lnTo>
                        <a:pt x="3454" y="652"/>
                      </a:lnTo>
                      <a:lnTo>
                        <a:pt x="3274" y="527"/>
                      </a:lnTo>
                      <a:lnTo>
                        <a:pt x="3080" y="416"/>
                      </a:lnTo>
                      <a:lnTo>
                        <a:pt x="2885" y="305"/>
                      </a:lnTo>
                      <a:lnTo>
                        <a:pt x="2691" y="208"/>
                      </a:lnTo>
                      <a:lnTo>
                        <a:pt x="2497" y="125"/>
                      </a:lnTo>
                      <a:lnTo>
                        <a:pt x="2303" y="70"/>
                      </a:lnTo>
                      <a:lnTo>
                        <a:pt x="2136" y="28"/>
                      </a:lnTo>
                      <a:lnTo>
                        <a:pt x="1956" y="0"/>
                      </a:lnTo>
                      <a:close/>
                    </a:path>
                  </a:pathLst>
                </a:custGeom>
                <a:solidFill>
                  <a:srgbClr val="FFBF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34"/>
                <p:cNvSpPr/>
                <p:nvPr/>
              </p:nvSpPr>
              <p:spPr>
                <a:xfrm>
                  <a:off x="4152250" y="3303275"/>
                  <a:ext cx="320800" cy="32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2" h="12984" extrusionOk="0">
                      <a:moveTo>
                        <a:pt x="6409" y="0"/>
                      </a:moveTo>
                      <a:lnTo>
                        <a:pt x="6076" y="14"/>
                      </a:lnTo>
                      <a:lnTo>
                        <a:pt x="5757" y="42"/>
                      </a:lnTo>
                      <a:lnTo>
                        <a:pt x="5438" y="70"/>
                      </a:lnTo>
                      <a:lnTo>
                        <a:pt x="5133" y="139"/>
                      </a:lnTo>
                      <a:lnTo>
                        <a:pt x="4814" y="208"/>
                      </a:lnTo>
                      <a:lnTo>
                        <a:pt x="4509" y="292"/>
                      </a:lnTo>
                      <a:lnTo>
                        <a:pt x="4217" y="389"/>
                      </a:lnTo>
                      <a:lnTo>
                        <a:pt x="3926" y="513"/>
                      </a:lnTo>
                      <a:lnTo>
                        <a:pt x="3649" y="638"/>
                      </a:lnTo>
                      <a:lnTo>
                        <a:pt x="3371" y="777"/>
                      </a:lnTo>
                      <a:lnTo>
                        <a:pt x="3094" y="930"/>
                      </a:lnTo>
                      <a:lnTo>
                        <a:pt x="2844" y="1096"/>
                      </a:lnTo>
                      <a:lnTo>
                        <a:pt x="2581" y="1276"/>
                      </a:lnTo>
                      <a:lnTo>
                        <a:pt x="2345" y="1471"/>
                      </a:lnTo>
                      <a:lnTo>
                        <a:pt x="2109" y="1679"/>
                      </a:lnTo>
                      <a:lnTo>
                        <a:pt x="1887" y="1887"/>
                      </a:lnTo>
                      <a:lnTo>
                        <a:pt x="1679" y="2109"/>
                      </a:lnTo>
                      <a:lnTo>
                        <a:pt x="1471" y="2344"/>
                      </a:lnTo>
                      <a:lnTo>
                        <a:pt x="1277" y="2594"/>
                      </a:lnTo>
                      <a:lnTo>
                        <a:pt x="1096" y="2844"/>
                      </a:lnTo>
                      <a:lnTo>
                        <a:pt x="930" y="3107"/>
                      </a:lnTo>
                      <a:lnTo>
                        <a:pt x="777" y="3385"/>
                      </a:lnTo>
                      <a:lnTo>
                        <a:pt x="639" y="3662"/>
                      </a:lnTo>
                      <a:lnTo>
                        <a:pt x="500" y="3953"/>
                      </a:lnTo>
                      <a:lnTo>
                        <a:pt x="389" y="4245"/>
                      </a:lnTo>
                      <a:lnTo>
                        <a:pt x="292" y="4550"/>
                      </a:lnTo>
                      <a:lnTo>
                        <a:pt x="195" y="4855"/>
                      </a:lnTo>
                      <a:lnTo>
                        <a:pt x="126" y="5174"/>
                      </a:lnTo>
                      <a:lnTo>
                        <a:pt x="70" y="5493"/>
                      </a:lnTo>
                      <a:lnTo>
                        <a:pt x="28" y="5826"/>
                      </a:lnTo>
                      <a:lnTo>
                        <a:pt x="1" y="6159"/>
                      </a:lnTo>
                      <a:lnTo>
                        <a:pt x="1" y="6492"/>
                      </a:lnTo>
                      <a:lnTo>
                        <a:pt x="1" y="6825"/>
                      </a:lnTo>
                      <a:lnTo>
                        <a:pt x="28" y="7158"/>
                      </a:lnTo>
                      <a:lnTo>
                        <a:pt x="70" y="7477"/>
                      </a:lnTo>
                      <a:lnTo>
                        <a:pt x="126" y="7796"/>
                      </a:lnTo>
                      <a:lnTo>
                        <a:pt x="195" y="8101"/>
                      </a:lnTo>
                      <a:lnTo>
                        <a:pt x="278" y="8406"/>
                      </a:lnTo>
                      <a:lnTo>
                        <a:pt x="375" y="8711"/>
                      </a:lnTo>
                      <a:lnTo>
                        <a:pt x="486" y="9003"/>
                      </a:lnTo>
                      <a:lnTo>
                        <a:pt x="625" y="9294"/>
                      </a:lnTo>
                      <a:lnTo>
                        <a:pt x="764" y="9571"/>
                      </a:lnTo>
                      <a:lnTo>
                        <a:pt x="916" y="9835"/>
                      </a:lnTo>
                      <a:lnTo>
                        <a:pt x="1083" y="10098"/>
                      </a:lnTo>
                      <a:lnTo>
                        <a:pt x="1263" y="10362"/>
                      </a:lnTo>
                      <a:lnTo>
                        <a:pt x="1443" y="10598"/>
                      </a:lnTo>
                      <a:lnTo>
                        <a:pt x="1651" y="10834"/>
                      </a:lnTo>
                      <a:lnTo>
                        <a:pt x="1859" y="11069"/>
                      </a:lnTo>
                      <a:lnTo>
                        <a:pt x="2081" y="11277"/>
                      </a:lnTo>
                      <a:lnTo>
                        <a:pt x="2317" y="11485"/>
                      </a:lnTo>
                      <a:lnTo>
                        <a:pt x="2553" y="11680"/>
                      </a:lnTo>
                      <a:lnTo>
                        <a:pt x="2803" y="11860"/>
                      </a:lnTo>
                      <a:lnTo>
                        <a:pt x="3066" y="12026"/>
                      </a:lnTo>
                      <a:lnTo>
                        <a:pt x="3344" y="12193"/>
                      </a:lnTo>
                      <a:lnTo>
                        <a:pt x="3621" y="12332"/>
                      </a:lnTo>
                      <a:lnTo>
                        <a:pt x="3898" y="12470"/>
                      </a:lnTo>
                      <a:lnTo>
                        <a:pt x="4190" y="12581"/>
                      </a:lnTo>
                      <a:lnTo>
                        <a:pt x="4495" y="12678"/>
                      </a:lnTo>
                      <a:lnTo>
                        <a:pt x="4800" y="12775"/>
                      </a:lnTo>
                      <a:lnTo>
                        <a:pt x="5119" y="12845"/>
                      </a:lnTo>
                      <a:lnTo>
                        <a:pt x="5438" y="12900"/>
                      </a:lnTo>
                      <a:lnTo>
                        <a:pt x="5757" y="12942"/>
                      </a:lnTo>
                      <a:lnTo>
                        <a:pt x="6090" y="12970"/>
                      </a:lnTo>
                      <a:lnTo>
                        <a:pt x="6409" y="12984"/>
                      </a:lnTo>
                      <a:lnTo>
                        <a:pt x="6742" y="12970"/>
                      </a:lnTo>
                      <a:lnTo>
                        <a:pt x="7061" y="12942"/>
                      </a:lnTo>
                      <a:lnTo>
                        <a:pt x="7380" y="12900"/>
                      </a:lnTo>
                      <a:lnTo>
                        <a:pt x="7699" y="12845"/>
                      </a:lnTo>
                      <a:lnTo>
                        <a:pt x="8004" y="12775"/>
                      </a:lnTo>
                      <a:lnTo>
                        <a:pt x="8309" y="12692"/>
                      </a:lnTo>
                      <a:lnTo>
                        <a:pt x="8601" y="12595"/>
                      </a:lnTo>
                      <a:lnTo>
                        <a:pt x="8892" y="12470"/>
                      </a:lnTo>
                      <a:lnTo>
                        <a:pt x="9183" y="12345"/>
                      </a:lnTo>
                      <a:lnTo>
                        <a:pt x="9461" y="12207"/>
                      </a:lnTo>
                      <a:lnTo>
                        <a:pt x="9724" y="12054"/>
                      </a:lnTo>
                      <a:lnTo>
                        <a:pt x="9988" y="11874"/>
                      </a:lnTo>
                      <a:lnTo>
                        <a:pt x="10237" y="11707"/>
                      </a:lnTo>
                      <a:lnTo>
                        <a:pt x="10473" y="11513"/>
                      </a:lnTo>
                      <a:lnTo>
                        <a:pt x="10709" y="11305"/>
                      </a:lnTo>
                      <a:lnTo>
                        <a:pt x="10931" y="11097"/>
                      </a:lnTo>
                      <a:lnTo>
                        <a:pt x="11153" y="10861"/>
                      </a:lnTo>
                      <a:lnTo>
                        <a:pt x="11347" y="10625"/>
                      </a:lnTo>
                      <a:lnTo>
                        <a:pt x="11541" y="10390"/>
                      </a:lnTo>
                      <a:lnTo>
                        <a:pt x="11722" y="10140"/>
                      </a:lnTo>
                      <a:lnTo>
                        <a:pt x="11888" y="9876"/>
                      </a:lnTo>
                      <a:lnTo>
                        <a:pt x="12055" y="9599"/>
                      </a:lnTo>
                      <a:lnTo>
                        <a:pt x="12193" y="9322"/>
                      </a:lnTo>
                      <a:lnTo>
                        <a:pt x="12318" y="9030"/>
                      </a:lnTo>
                      <a:lnTo>
                        <a:pt x="12443" y="8739"/>
                      </a:lnTo>
                      <a:lnTo>
                        <a:pt x="12540" y="8434"/>
                      </a:lnTo>
                      <a:lnTo>
                        <a:pt x="12623" y="8115"/>
                      </a:lnTo>
                      <a:lnTo>
                        <a:pt x="12693" y="7810"/>
                      </a:lnTo>
                      <a:lnTo>
                        <a:pt x="12762" y="7477"/>
                      </a:lnTo>
                      <a:lnTo>
                        <a:pt x="12790" y="7158"/>
                      </a:lnTo>
                      <a:lnTo>
                        <a:pt x="12817" y="6825"/>
                      </a:lnTo>
                      <a:lnTo>
                        <a:pt x="12831" y="6492"/>
                      </a:lnTo>
                      <a:lnTo>
                        <a:pt x="12817" y="6159"/>
                      </a:lnTo>
                      <a:lnTo>
                        <a:pt x="12804" y="5826"/>
                      </a:lnTo>
                      <a:lnTo>
                        <a:pt x="12762" y="5507"/>
                      </a:lnTo>
                      <a:lnTo>
                        <a:pt x="12707" y="5188"/>
                      </a:lnTo>
                      <a:lnTo>
                        <a:pt x="12637" y="4883"/>
                      </a:lnTo>
                      <a:lnTo>
                        <a:pt x="12540" y="4578"/>
                      </a:lnTo>
                      <a:lnTo>
                        <a:pt x="12443" y="4273"/>
                      </a:lnTo>
                      <a:lnTo>
                        <a:pt x="12332" y="3981"/>
                      </a:lnTo>
                      <a:lnTo>
                        <a:pt x="12207" y="3690"/>
                      </a:lnTo>
                      <a:lnTo>
                        <a:pt x="12068" y="3413"/>
                      </a:lnTo>
                      <a:lnTo>
                        <a:pt x="11916" y="3135"/>
                      </a:lnTo>
                      <a:lnTo>
                        <a:pt x="11749" y="2872"/>
                      </a:lnTo>
                      <a:lnTo>
                        <a:pt x="11569" y="2622"/>
                      </a:lnTo>
                      <a:lnTo>
                        <a:pt x="11375" y="2372"/>
                      </a:lnTo>
                      <a:lnTo>
                        <a:pt x="11181" y="2136"/>
                      </a:lnTo>
                      <a:lnTo>
                        <a:pt x="10959" y="1914"/>
                      </a:lnTo>
                      <a:lnTo>
                        <a:pt x="10737" y="1706"/>
                      </a:lnTo>
                      <a:lnTo>
                        <a:pt x="10515" y="1498"/>
                      </a:lnTo>
                      <a:lnTo>
                        <a:pt x="10265" y="1304"/>
                      </a:lnTo>
                      <a:lnTo>
                        <a:pt x="10016" y="1124"/>
                      </a:lnTo>
                      <a:lnTo>
                        <a:pt x="9752" y="943"/>
                      </a:lnTo>
                      <a:lnTo>
                        <a:pt x="9488" y="791"/>
                      </a:lnTo>
                      <a:lnTo>
                        <a:pt x="9211" y="652"/>
                      </a:lnTo>
                      <a:lnTo>
                        <a:pt x="8920" y="513"/>
                      </a:lnTo>
                      <a:lnTo>
                        <a:pt x="8628" y="403"/>
                      </a:lnTo>
                      <a:lnTo>
                        <a:pt x="8337" y="292"/>
                      </a:lnTo>
                      <a:lnTo>
                        <a:pt x="8018" y="208"/>
                      </a:lnTo>
                      <a:lnTo>
                        <a:pt x="7713" y="139"/>
                      </a:lnTo>
                      <a:lnTo>
                        <a:pt x="7394" y="83"/>
                      </a:lnTo>
                      <a:lnTo>
                        <a:pt x="7075" y="42"/>
                      </a:lnTo>
                      <a:lnTo>
                        <a:pt x="6742" y="14"/>
                      </a:lnTo>
                      <a:lnTo>
                        <a:pt x="6409" y="0"/>
                      </a:lnTo>
                      <a:close/>
                    </a:path>
                  </a:pathLst>
                </a:custGeom>
                <a:solidFill>
                  <a:srgbClr val="FFBF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34"/>
                <p:cNvSpPr/>
                <p:nvPr/>
              </p:nvSpPr>
              <p:spPr>
                <a:xfrm>
                  <a:off x="4898850" y="1923100"/>
                  <a:ext cx="544125" cy="41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" h="16466" extrusionOk="0">
                      <a:moveTo>
                        <a:pt x="18560" y="0"/>
                      </a:moveTo>
                      <a:lnTo>
                        <a:pt x="14538" y="4481"/>
                      </a:lnTo>
                      <a:lnTo>
                        <a:pt x="14330" y="4703"/>
                      </a:lnTo>
                      <a:lnTo>
                        <a:pt x="14108" y="4897"/>
                      </a:lnTo>
                      <a:lnTo>
                        <a:pt x="13872" y="5063"/>
                      </a:lnTo>
                      <a:lnTo>
                        <a:pt x="13622" y="5216"/>
                      </a:lnTo>
                      <a:lnTo>
                        <a:pt x="13359" y="5355"/>
                      </a:lnTo>
                      <a:lnTo>
                        <a:pt x="13095" y="5466"/>
                      </a:lnTo>
                      <a:lnTo>
                        <a:pt x="12832" y="5563"/>
                      </a:lnTo>
                      <a:lnTo>
                        <a:pt x="12540" y="5618"/>
                      </a:lnTo>
                      <a:lnTo>
                        <a:pt x="12263" y="5674"/>
                      </a:lnTo>
                      <a:lnTo>
                        <a:pt x="11972" y="5688"/>
                      </a:lnTo>
                      <a:lnTo>
                        <a:pt x="11694" y="5688"/>
                      </a:lnTo>
                      <a:lnTo>
                        <a:pt x="11403" y="5674"/>
                      </a:lnTo>
                      <a:lnTo>
                        <a:pt x="11112" y="5618"/>
                      </a:lnTo>
                      <a:lnTo>
                        <a:pt x="10834" y="5549"/>
                      </a:lnTo>
                      <a:lnTo>
                        <a:pt x="10543" y="5466"/>
                      </a:lnTo>
                      <a:lnTo>
                        <a:pt x="10265" y="5341"/>
                      </a:lnTo>
                      <a:lnTo>
                        <a:pt x="667" y="777"/>
                      </a:lnTo>
                      <a:lnTo>
                        <a:pt x="1" y="16465"/>
                      </a:lnTo>
                      <a:lnTo>
                        <a:pt x="3344" y="16327"/>
                      </a:lnTo>
                      <a:lnTo>
                        <a:pt x="10751" y="16022"/>
                      </a:lnTo>
                      <a:lnTo>
                        <a:pt x="14718" y="15841"/>
                      </a:lnTo>
                      <a:lnTo>
                        <a:pt x="18214" y="15661"/>
                      </a:lnTo>
                      <a:lnTo>
                        <a:pt x="19615" y="15592"/>
                      </a:lnTo>
                      <a:lnTo>
                        <a:pt x="20710" y="15522"/>
                      </a:lnTo>
                      <a:lnTo>
                        <a:pt x="21446" y="15453"/>
                      </a:lnTo>
                      <a:lnTo>
                        <a:pt x="21654" y="15425"/>
                      </a:lnTo>
                      <a:lnTo>
                        <a:pt x="21737" y="15411"/>
                      </a:lnTo>
                      <a:lnTo>
                        <a:pt x="21751" y="15383"/>
                      </a:lnTo>
                      <a:lnTo>
                        <a:pt x="21765" y="15342"/>
                      </a:lnTo>
                      <a:lnTo>
                        <a:pt x="21765" y="15189"/>
                      </a:lnTo>
                      <a:lnTo>
                        <a:pt x="21737" y="14967"/>
                      </a:lnTo>
                      <a:lnTo>
                        <a:pt x="21695" y="14676"/>
                      </a:lnTo>
                      <a:lnTo>
                        <a:pt x="21570" y="13899"/>
                      </a:lnTo>
                      <a:lnTo>
                        <a:pt x="21376" y="12901"/>
                      </a:lnTo>
                      <a:lnTo>
                        <a:pt x="21140" y="11735"/>
                      </a:lnTo>
                      <a:lnTo>
                        <a:pt x="20877" y="10431"/>
                      </a:lnTo>
                      <a:lnTo>
                        <a:pt x="20266" y="7616"/>
                      </a:lnTo>
                      <a:lnTo>
                        <a:pt x="19656" y="4814"/>
                      </a:lnTo>
                      <a:lnTo>
                        <a:pt x="19101" y="2372"/>
                      </a:lnTo>
                      <a:lnTo>
                        <a:pt x="18560" y="0"/>
                      </a:lnTo>
                      <a:close/>
                    </a:path>
                  </a:pathLst>
                </a:custGeom>
                <a:solidFill>
                  <a:srgbClr val="2222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34"/>
                <p:cNvSpPr/>
                <p:nvPr/>
              </p:nvSpPr>
              <p:spPr>
                <a:xfrm>
                  <a:off x="5423175" y="1837800"/>
                  <a:ext cx="255950" cy="39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8" h="15730" extrusionOk="0">
                      <a:moveTo>
                        <a:pt x="7089" y="0"/>
                      </a:moveTo>
                      <a:lnTo>
                        <a:pt x="56" y="11069"/>
                      </a:lnTo>
                      <a:lnTo>
                        <a:pt x="29" y="11263"/>
                      </a:lnTo>
                      <a:lnTo>
                        <a:pt x="1" y="11472"/>
                      </a:lnTo>
                      <a:lnTo>
                        <a:pt x="1" y="11749"/>
                      </a:lnTo>
                      <a:lnTo>
                        <a:pt x="1" y="12082"/>
                      </a:lnTo>
                      <a:lnTo>
                        <a:pt x="43" y="12456"/>
                      </a:lnTo>
                      <a:lnTo>
                        <a:pt x="70" y="12651"/>
                      </a:lnTo>
                      <a:lnTo>
                        <a:pt x="112" y="12859"/>
                      </a:lnTo>
                      <a:lnTo>
                        <a:pt x="167" y="13067"/>
                      </a:lnTo>
                      <a:lnTo>
                        <a:pt x="237" y="13275"/>
                      </a:lnTo>
                      <a:lnTo>
                        <a:pt x="306" y="13483"/>
                      </a:lnTo>
                      <a:lnTo>
                        <a:pt x="403" y="13691"/>
                      </a:lnTo>
                      <a:lnTo>
                        <a:pt x="514" y="13899"/>
                      </a:lnTo>
                      <a:lnTo>
                        <a:pt x="653" y="14107"/>
                      </a:lnTo>
                      <a:lnTo>
                        <a:pt x="805" y="14301"/>
                      </a:lnTo>
                      <a:lnTo>
                        <a:pt x="972" y="14495"/>
                      </a:lnTo>
                      <a:lnTo>
                        <a:pt x="1152" y="14690"/>
                      </a:lnTo>
                      <a:lnTo>
                        <a:pt x="1374" y="14856"/>
                      </a:lnTo>
                      <a:lnTo>
                        <a:pt x="1610" y="15023"/>
                      </a:lnTo>
                      <a:lnTo>
                        <a:pt x="1860" y="15175"/>
                      </a:lnTo>
                      <a:lnTo>
                        <a:pt x="2151" y="15300"/>
                      </a:lnTo>
                      <a:lnTo>
                        <a:pt x="2470" y="15425"/>
                      </a:lnTo>
                      <a:lnTo>
                        <a:pt x="2803" y="15522"/>
                      </a:lnTo>
                      <a:lnTo>
                        <a:pt x="3177" y="15605"/>
                      </a:lnTo>
                      <a:lnTo>
                        <a:pt x="3580" y="15674"/>
                      </a:lnTo>
                      <a:lnTo>
                        <a:pt x="4010" y="15716"/>
                      </a:lnTo>
                      <a:lnTo>
                        <a:pt x="4453" y="15730"/>
                      </a:lnTo>
                      <a:lnTo>
                        <a:pt x="4897" y="15716"/>
                      </a:lnTo>
                      <a:lnTo>
                        <a:pt x="5313" y="15674"/>
                      </a:lnTo>
                      <a:lnTo>
                        <a:pt x="5716" y="15605"/>
                      </a:lnTo>
                      <a:lnTo>
                        <a:pt x="6104" y="15522"/>
                      </a:lnTo>
                      <a:lnTo>
                        <a:pt x="6493" y="15411"/>
                      </a:lnTo>
                      <a:lnTo>
                        <a:pt x="6853" y="15272"/>
                      </a:lnTo>
                      <a:lnTo>
                        <a:pt x="7200" y="15106"/>
                      </a:lnTo>
                      <a:lnTo>
                        <a:pt x="7533" y="14925"/>
                      </a:lnTo>
                      <a:lnTo>
                        <a:pt x="7852" y="14731"/>
                      </a:lnTo>
                      <a:lnTo>
                        <a:pt x="8157" y="14509"/>
                      </a:lnTo>
                      <a:lnTo>
                        <a:pt x="8434" y="14273"/>
                      </a:lnTo>
                      <a:lnTo>
                        <a:pt x="8698" y="14010"/>
                      </a:lnTo>
                      <a:lnTo>
                        <a:pt x="8948" y="13746"/>
                      </a:lnTo>
                      <a:lnTo>
                        <a:pt x="9170" y="13469"/>
                      </a:lnTo>
                      <a:lnTo>
                        <a:pt x="9378" y="13178"/>
                      </a:lnTo>
                      <a:lnTo>
                        <a:pt x="9558" y="12859"/>
                      </a:lnTo>
                      <a:lnTo>
                        <a:pt x="9724" y="12540"/>
                      </a:lnTo>
                      <a:lnTo>
                        <a:pt x="9863" y="12221"/>
                      </a:lnTo>
                      <a:lnTo>
                        <a:pt x="9988" y="11874"/>
                      </a:lnTo>
                      <a:lnTo>
                        <a:pt x="10085" y="11541"/>
                      </a:lnTo>
                      <a:lnTo>
                        <a:pt x="10168" y="11180"/>
                      </a:lnTo>
                      <a:lnTo>
                        <a:pt x="10210" y="10820"/>
                      </a:lnTo>
                      <a:lnTo>
                        <a:pt x="10238" y="10459"/>
                      </a:lnTo>
                      <a:lnTo>
                        <a:pt x="10238" y="10098"/>
                      </a:lnTo>
                      <a:lnTo>
                        <a:pt x="10224" y="9738"/>
                      </a:lnTo>
                      <a:lnTo>
                        <a:pt x="10168" y="9363"/>
                      </a:lnTo>
                      <a:lnTo>
                        <a:pt x="10085" y="8989"/>
                      </a:lnTo>
                      <a:lnTo>
                        <a:pt x="9988" y="8628"/>
                      </a:lnTo>
                      <a:lnTo>
                        <a:pt x="9849" y="8267"/>
                      </a:lnTo>
                      <a:lnTo>
                        <a:pt x="9697" y="7893"/>
                      </a:lnTo>
                      <a:lnTo>
                        <a:pt x="9503" y="7546"/>
                      </a:lnTo>
                      <a:lnTo>
                        <a:pt x="9308" y="7185"/>
                      </a:lnTo>
                      <a:lnTo>
                        <a:pt x="9114" y="6839"/>
                      </a:lnTo>
                      <a:lnTo>
                        <a:pt x="8767" y="6131"/>
                      </a:lnTo>
                      <a:lnTo>
                        <a:pt x="8462" y="5451"/>
                      </a:lnTo>
                      <a:lnTo>
                        <a:pt x="8199" y="4786"/>
                      </a:lnTo>
                      <a:lnTo>
                        <a:pt x="7963" y="4134"/>
                      </a:lnTo>
                      <a:lnTo>
                        <a:pt x="7769" y="3523"/>
                      </a:lnTo>
                      <a:lnTo>
                        <a:pt x="7602" y="2941"/>
                      </a:lnTo>
                      <a:lnTo>
                        <a:pt x="7463" y="2400"/>
                      </a:lnTo>
                      <a:lnTo>
                        <a:pt x="7353" y="1901"/>
                      </a:lnTo>
                      <a:lnTo>
                        <a:pt x="7255" y="1457"/>
                      </a:lnTo>
                      <a:lnTo>
                        <a:pt x="7186" y="1054"/>
                      </a:lnTo>
                      <a:lnTo>
                        <a:pt x="7144" y="708"/>
                      </a:lnTo>
                      <a:lnTo>
                        <a:pt x="7103" y="430"/>
                      </a:lnTo>
                      <a:lnTo>
                        <a:pt x="7089" y="208"/>
                      </a:lnTo>
                      <a:lnTo>
                        <a:pt x="7089" y="70"/>
                      </a:lnTo>
                      <a:lnTo>
                        <a:pt x="708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34"/>
                <p:cNvSpPr/>
                <p:nvPr/>
              </p:nvSpPr>
              <p:spPr>
                <a:xfrm>
                  <a:off x="5270950" y="1504200"/>
                  <a:ext cx="449800" cy="97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2" h="39159" extrusionOk="0">
                      <a:moveTo>
                        <a:pt x="7519" y="0"/>
                      </a:moveTo>
                      <a:lnTo>
                        <a:pt x="6853" y="14"/>
                      </a:lnTo>
                      <a:lnTo>
                        <a:pt x="5549" y="111"/>
                      </a:lnTo>
                      <a:lnTo>
                        <a:pt x="4301" y="208"/>
                      </a:lnTo>
                      <a:lnTo>
                        <a:pt x="3149" y="319"/>
                      </a:lnTo>
                      <a:lnTo>
                        <a:pt x="2109" y="444"/>
                      </a:lnTo>
                      <a:lnTo>
                        <a:pt x="583" y="624"/>
                      </a:lnTo>
                      <a:lnTo>
                        <a:pt x="1" y="708"/>
                      </a:lnTo>
                      <a:lnTo>
                        <a:pt x="6132" y="39158"/>
                      </a:lnTo>
                      <a:lnTo>
                        <a:pt x="15148" y="39089"/>
                      </a:lnTo>
                      <a:lnTo>
                        <a:pt x="13136" y="26771"/>
                      </a:lnTo>
                      <a:lnTo>
                        <a:pt x="13414" y="18754"/>
                      </a:lnTo>
                      <a:lnTo>
                        <a:pt x="13872" y="16465"/>
                      </a:lnTo>
                      <a:lnTo>
                        <a:pt x="14191" y="16493"/>
                      </a:lnTo>
                      <a:lnTo>
                        <a:pt x="14884" y="16493"/>
                      </a:lnTo>
                      <a:lnTo>
                        <a:pt x="15217" y="16465"/>
                      </a:lnTo>
                      <a:lnTo>
                        <a:pt x="15370" y="16451"/>
                      </a:lnTo>
                      <a:lnTo>
                        <a:pt x="15481" y="16424"/>
                      </a:lnTo>
                      <a:lnTo>
                        <a:pt x="15578" y="16382"/>
                      </a:lnTo>
                      <a:lnTo>
                        <a:pt x="15605" y="16354"/>
                      </a:lnTo>
                      <a:lnTo>
                        <a:pt x="15619" y="16326"/>
                      </a:lnTo>
                      <a:lnTo>
                        <a:pt x="15633" y="16299"/>
                      </a:lnTo>
                      <a:lnTo>
                        <a:pt x="15619" y="16271"/>
                      </a:lnTo>
                      <a:lnTo>
                        <a:pt x="15605" y="16229"/>
                      </a:lnTo>
                      <a:lnTo>
                        <a:pt x="15578" y="16202"/>
                      </a:lnTo>
                      <a:lnTo>
                        <a:pt x="15481" y="16105"/>
                      </a:lnTo>
                      <a:lnTo>
                        <a:pt x="15342" y="15994"/>
                      </a:lnTo>
                      <a:lnTo>
                        <a:pt x="14995" y="15730"/>
                      </a:lnTo>
                      <a:lnTo>
                        <a:pt x="14593" y="15425"/>
                      </a:lnTo>
                      <a:lnTo>
                        <a:pt x="14204" y="15120"/>
                      </a:lnTo>
                      <a:lnTo>
                        <a:pt x="14024" y="14967"/>
                      </a:lnTo>
                      <a:lnTo>
                        <a:pt x="13885" y="14815"/>
                      </a:lnTo>
                      <a:lnTo>
                        <a:pt x="13774" y="14690"/>
                      </a:lnTo>
                      <a:lnTo>
                        <a:pt x="13691" y="14565"/>
                      </a:lnTo>
                      <a:lnTo>
                        <a:pt x="13677" y="14509"/>
                      </a:lnTo>
                      <a:lnTo>
                        <a:pt x="13677" y="14468"/>
                      </a:lnTo>
                      <a:lnTo>
                        <a:pt x="13677" y="14426"/>
                      </a:lnTo>
                      <a:lnTo>
                        <a:pt x="13705" y="14385"/>
                      </a:lnTo>
                      <a:lnTo>
                        <a:pt x="13747" y="14357"/>
                      </a:lnTo>
                      <a:lnTo>
                        <a:pt x="13802" y="14329"/>
                      </a:lnTo>
                      <a:lnTo>
                        <a:pt x="13885" y="14315"/>
                      </a:lnTo>
                      <a:lnTo>
                        <a:pt x="13969" y="14301"/>
                      </a:lnTo>
                      <a:lnTo>
                        <a:pt x="14426" y="14274"/>
                      </a:lnTo>
                      <a:lnTo>
                        <a:pt x="14898" y="14274"/>
                      </a:lnTo>
                      <a:lnTo>
                        <a:pt x="15383" y="14260"/>
                      </a:lnTo>
                      <a:lnTo>
                        <a:pt x="15827" y="14232"/>
                      </a:lnTo>
                      <a:lnTo>
                        <a:pt x="16008" y="14218"/>
                      </a:lnTo>
                      <a:lnTo>
                        <a:pt x="16174" y="14190"/>
                      </a:lnTo>
                      <a:lnTo>
                        <a:pt x="16313" y="14149"/>
                      </a:lnTo>
                      <a:lnTo>
                        <a:pt x="16424" y="14107"/>
                      </a:lnTo>
                      <a:lnTo>
                        <a:pt x="16452" y="14079"/>
                      </a:lnTo>
                      <a:lnTo>
                        <a:pt x="16479" y="14052"/>
                      </a:lnTo>
                      <a:lnTo>
                        <a:pt x="16493" y="14024"/>
                      </a:lnTo>
                      <a:lnTo>
                        <a:pt x="16493" y="13982"/>
                      </a:lnTo>
                      <a:lnTo>
                        <a:pt x="16493" y="13941"/>
                      </a:lnTo>
                      <a:lnTo>
                        <a:pt x="16465" y="13899"/>
                      </a:lnTo>
                      <a:lnTo>
                        <a:pt x="16382" y="13802"/>
                      </a:lnTo>
                      <a:lnTo>
                        <a:pt x="16243" y="13691"/>
                      </a:lnTo>
                      <a:lnTo>
                        <a:pt x="16077" y="13552"/>
                      </a:lnTo>
                      <a:lnTo>
                        <a:pt x="15633" y="13247"/>
                      </a:lnTo>
                      <a:lnTo>
                        <a:pt x="15148" y="12900"/>
                      </a:lnTo>
                      <a:lnTo>
                        <a:pt x="14662" y="12554"/>
                      </a:lnTo>
                      <a:lnTo>
                        <a:pt x="14454" y="12387"/>
                      </a:lnTo>
                      <a:lnTo>
                        <a:pt x="14260" y="12234"/>
                      </a:lnTo>
                      <a:lnTo>
                        <a:pt x="14107" y="12082"/>
                      </a:lnTo>
                      <a:lnTo>
                        <a:pt x="13996" y="11943"/>
                      </a:lnTo>
                      <a:lnTo>
                        <a:pt x="13969" y="11888"/>
                      </a:lnTo>
                      <a:lnTo>
                        <a:pt x="13941" y="11832"/>
                      </a:lnTo>
                      <a:lnTo>
                        <a:pt x="13941" y="11777"/>
                      </a:lnTo>
                      <a:lnTo>
                        <a:pt x="13955" y="11735"/>
                      </a:lnTo>
                      <a:lnTo>
                        <a:pt x="13982" y="11694"/>
                      </a:lnTo>
                      <a:lnTo>
                        <a:pt x="14024" y="11666"/>
                      </a:lnTo>
                      <a:lnTo>
                        <a:pt x="14093" y="11638"/>
                      </a:lnTo>
                      <a:lnTo>
                        <a:pt x="14177" y="11624"/>
                      </a:lnTo>
                      <a:lnTo>
                        <a:pt x="14399" y="11610"/>
                      </a:lnTo>
                      <a:lnTo>
                        <a:pt x="14648" y="11610"/>
                      </a:lnTo>
                      <a:lnTo>
                        <a:pt x="14912" y="11624"/>
                      </a:lnTo>
                      <a:lnTo>
                        <a:pt x="15203" y="11638"/>
                      </a:lnTo>
                      <a:lnTo>
                        <a:pt x="15786" y="11707"/>
                      </a:lnTo>
                      <a:lnTo>
                        <a:pt x="16354" y="11777"/>
                      </a:lnTo>
                      <a:lnTo>
                        <a:pt x="16826" y="11818"/>
                      </a:lnTo>
                      <a:lnTo>
                        <a:pt x="17145" y="11818"/>
                      </a:lnTo>
                      <a:lnTo>
                        <a:pt x="17201" y="11804"/>
                      </a:lnTo>
                      <a:lnTo>
                        <a:pt x="17228" y="11791"/>
                      </a:lnTo>
                      <a:lnTo>
                        <a:pt x="17256" y="11763"/>
                      </a:lnTo>
                      <a:lnTo>
                        <a:pt x="17256" y="11735"/>
                      </a:lnTo>
                      <a:lnTo>
                        <a:pt x="17256" y="11694"/>
                      </a:lnTo>
                      <a:lnTo>
                        <a:pt x="17214" y="11666"/>
                      </a:lnTo>
                      <a:lnTo>
                        <a:pt x="17103" y="11555"/>
                      </a:lnTo>
                      <a:lnTo>
                        <a:pt x="16715" y="11264"/>
                      </a:lnTo>
                      <a:lnTo>
                        <a:pt x="16230" y="10875"/>
                      </a:lnTo>
                      <a:lnTo>
                        <a:pt x="15716" y="10459"/>
                      </a:lnTo>
                      <a:lnTo>
                        <a:pt x="15203" y="10015"/>
                      </a:lnTo>
                      <a:lnTo>
                        <a:pt x="14981" y="9807"/>
                      </a:lnTo>
                      <a:lnTo>
                        <a:pt x="14787" y="9613"/>
                      </a:lnTo>
                      <a:lnTo>
                        <a:pt x="14634" y="9433"/>
                      </a:lnTo>
                      <a:lnTo>
                        <a:pt x="14523" y="9266"/>
                      </a:lnTo>
                      <a:lnTo>
                        <a:pt x="14482" y="9197"/>
                      </a:lnTo>
                      <a:lnTo>
                        <a:pt x="14468" y="9141"/>
                      </a:lnTo>
                      <a:lnTo>
                        <a:pt x="14454" y="9086"/>
                      </a:lnTo>
                      <a:lnTo>
                        <a:pt x="14454" y="9044"/>
                      </a:lnTo>
                      <a:lnTo>
                        <a:pt x="14482" y="9003"/>
                      </a:lnTo>
                      <a:lnTo>
                        <a:pt x="14523" y="8975"/>
                      </a:lnTo>
                      <a:lnTo>
                        <a:pt x="14593" y="8961"/>
                      </a:lnTo>
                      <a:lnTo>
                        <a:pt x="14676" y="8947"/>
                      </a:lnTo>
                      <a:lnTo>
                        <a:pt x="14870" y="8961"/>
                      </a:lnTo>
                      <a:lnTo>
                        <a:pt x="15106" y="8975"/>
                      </a:lnTo>
                      <a:lnTo>
                        <a:pt x="15633" y="9044"/>
                      </a:lnTo>
                      <a:lnTo>
                        <a:pt x="16784" y="9224"/>
                      </a:lnTo>
                      <a:lnTo>
                        <a:pt x="17298" y="9294"/>
                      </a:lnTo>
                      <a:lnTo>
                        <a:pt x="17686" y="9335"/>
                      </a:lnTo>
                      <a:lnTo>
                        <a:pt x="17811" y="9335"/>
                      </a:lnTo>
                      <a:lnTo>
                        <a:pt x="17894" y="9322"/>
                      </a:lnTo>
                      <a:lnTo>
                        <a:pt x="17908" y="9308"/>
                      </a:lnTo>
                      <a:lnTo>
                        <a:pt x="17908" y="9294"/>
                      </a:lnTo>
                      <a:lnTo>
                        <a:pt x="17894" y="9266"/>
                      </a:lnTo>
                      <a:lnTo>
                        <a:pt x="17866" y="9238"/>
                      </a:lnTo>
                      <a:lnTo>
                        <a:pt x="17769" y="9155"/>
                      </a:lnTo>
                      <a:lnTo>
                        <a:pt x="17631" y="9072"/>
                      </a:lnTo>
                      <a:lnTo>
                        <a:pt x="17242" y="8836"/>
                      </a:lnTo>
                      <a:lnTo>
                        <a:pt x="16771" y="8559"/>
                      </a:lnTo>
                      <a:lnTo>
                        <a:pt x="16285" y="8267"/>
                      </a:lnTo>
                      <a:lnTo>
                        <a:pt x="16063" y="8101"/>
                      </a:lnTo>
                      <a:lnTo>
                        <a:pt x="15841" y="7948"/>
                      </a:lnTo>
                      <a:lnTo>
                        <a:pt x="15647" y="7796"/>
                      </a:lnTo>
                      <a:lnTo>
                        <a:pt x="15494" y="7643"/>
                      </a:lnTo>
                      <a:lnTo>
                        <a:pt x="15370" y="7504"/>
                      </a:lnTo>
                      <a:lnTo>
                        <a:pt x="15314" y="7435"/>
                      </a:lnTo>
                      <a:lnTo>
                        <a:pt x="15286" y="7366"/>
                      </a:lnTo>
                      <a:lnTo>
                        <a:pt x="15272" y="7296"/>
                      </a:lnTo>
                      <a:lnTo>
                        <a:pt x="15259" y="7241"/>
                      </a:lnTo>
                      <a:lnTo>
                        <a:pt x="15272" y="7185"/>
                      </a:lnTo>
                      <a:lnTo>
                        <a:pt x="15300" y="7130"/>
                      </a:lnTo>
                      <a:lnTo>
                        <a:pt x="15328" y="7074"/>
                      </a:lnTo>
                      <a:lnTo>
                        <a:pt x="15383" y="7033"/>
                      </a:lnTo>
                      <a:lnTo>
                        <a:pt x="15425" y="7005"/>
                      </a:lnTo>
                      <a:lnTo>
                        <a:pt x="15494" y="6977"/>
                      </a:lnTo>
                      <a:lnTo>
                        <a:pt x="15633" y="6936"/>
                      </a:lnTo>
                      <a:lnTo>
                        <a:pt x="15786" y="6922"/>
                      </a:lnTo>
                      <a:lnTo>
                        <a:pt x="15952" y="6922"/>
                      </a:lnTo>
                      <a:lnTo>
                        <a:pt x="16146" y="6936"/>
                      </a:lnTo>
                      <a:lnTo>
                        <a:pt x="16341" y="6963"/>
                      </a:lnTo>
                      <a:lnTo>
                        <a:pt x="16549" y="7005"/>
                      </a:lnTo>
                      <a:lnTo>
                        <a:pt x="16951" y="7102"/>
                      </a:lnTo>
                      <a:lnTo>
                        <a:pt x="17339" y="7199"/>
                      </a:lnTo>
                      <a:lnTo>
                        <a:pt x="17672" y="7269"/>
                      </a:lnTo>
                      <a:lnTo>
                        <a:pt x="17797" y="7283"/>
                      </a:lnTo>
                      <a:lnTo>
                        <a:pt x="17950" y="7283"/>
                      </a:lnTo>
                      <a:lnTo>
                        <a:pt x="17977" y="7269"/>
                      </a:lnTo>
                      <a:lnTo>
                        <a:pt x="17991" y="7241"/>
                      </a:lnTo>
                      <a:lnTo>
                        <a:pt x="17991" y="7199"/>
                      </a:lnTo>
                      <a:lnTo>
                        <a:pt x="17963" y="7102"/>
                      </a:lnTo>
                      <a:lnTo>
                        <a:pt x="17880" y="6991"/>
                      </a:lnTo>
                      <a:lnTo>
                        <a:pt x="17769" y="6839"/>
                      </a:lnTo>
                      <a:lnTo>
                        <a:pt x="17631" y="6686"/>
                      </a:lnTo>
                      <a:lnTo>
                        <a:pt x="17270" y="6325"/>
                      </a:lnTo>
                      <a:lnTo>
                        <a:pt x="16868" y="5951"/>
                      </a:lnTo>
                      <a:lnTo>
                        <a:pt x="16465" y="5618"/>
                      </a:lnTo>
                      <a:lnTo>
                        <a:pt x="16105" y="5341"/>
                      </a:lnTo>
                      <a:lnTo>
                        <a:pt x="15952" y="5230"/>
                      </a:lnTo>
                      <a:lnTo>
                        <a:pt x="15841" y="5160"/>
                      </a:lnTo>
                      <a:lnTo>
                        <a:pt x="15744" y="5105"/>
                      </a:lnTo>
                      <a:lnTo>
                        <a:pt x="15675" y="5022"/>
                      </a:lnTo>
                      <a:lnTo>
                        <a:pt x="15619" y="4924"/>
                      </a:lnTo>
                      <a:lnTo>
                        <a:pt x="15592" y="4827"/>
                      </a:lnTo>
                      <a:lnTo>
                        <a:pt x="15578" y="4716"/>
                      </a:lnTo>
                      <a:lnTo>
                        <a:pt x="15578" y="4592"/>
                      </a:lnTo>
                      <a:lnTo>
                        <a:pt x="15605" y="4467"/>
                      </a:lnTo>
                      <a:lnTo>
                        <a:pt x="15647" y="4342"/>
                      </a:lnTo>
                      <a:lnTo>
                        <a:pt x="15716" y="4217"/>
                      </a:lnTo>
                      <a:lnTo>
                        <a:pt x="15800" y="4078"/>
                      </a:lnTo>
                      <a:lnTo>
                        <a:pt x="15911" y="3953"/>
                      </a:lnTo>
                      <a:lnTo>
                        <a:pt x="16035" y="3842"/>
                      </a:lnTo>
                      <a:lnTo>
                        <a:pt x="16188" y="3732"/>
                      </a:lnTo>
                      <a:lnTo>
                        <a:pt x="16354" y="3634"/>
                      </a:lnTo>
                      <a:lnTo>
                        <a:pt x="16549" y="3537"/>
                      </a:lnTo>
                      <a:lnTo>
                        <a:pt x="16757" y="3468"/>
                      </a:lnTo>
                      <a:lnTo>
                        <a:pt x="16951" y="3399"/>
                      </a:lnTo>
                      <a:lnTo>
                        <a:pt x="17103" y="3315"/>
                      </a:lnTo>
                      <a:lnTo>
                        <a:pt x="17145" y="3274"/>
                      </a:lnTo>
                      <a:lnTo>
                        <a:pt x="17201" y="3232"/>
                      </a:lnTo>
                      <a:lnTo>
                        <a:pt x="17228" y="3191"/>
                      </a:lnTo>
                      <a:lnTo>
                        <a:pt x="17242" y="3149"/>
                      </a:lnTo>
                      <a:lnTo>
                        <a:pt x="17256" y="3093"/>
                      </a:lnTo>
                      <a:lnTo>
                        <a:pt x="17256" y="3038"/>
                      </a:lnTo>
                      <a:lnTo>
                        <a:pt x="17256" y="2996"/>
                      </a:lnTo>
                      <a:lnTo>
                        <a:pt x="17228" y="2941"/>
                      </a:lnTo>
                      <a:lnTo>
                        <a:pt x="17173" y="2830"/>
                      </a:lnTo>
                      <a:lnTo>
                        <a:pt x="17076" y="2719"/>
                      </a:lnTo>
                      <a:lnTo>
                        <a:pt x="16965" y="2594"/>
                      </a:lnTo>
                      <a:lnTo>
                        <a:pt x="16812" y="2469"/>
                      </a:lnTo>
                      <a:lnTo>
                        <a:pt x="16646" y="2331"/>
                      </a:lnTo>
                      <a:lnTo>
                        <a:pt x="16465" y="2206"/>
                      </a:lnTo>
                      <a:lnTo>
                        <a:pt x="16049" y="1928"/>
                      </a:lnTo>
                      <a:lnTo>
                        <a:pt x="15605" y="1637"/>
                      </a:lnTo>
                      <a:lnTo>
                        <a:pt x="15342" y="1498"/>
                      </a:lnTo>
                      <a:lnTo>
                        <a:pt x="15023" y="1346"/>
                      </a:lnTo>
                      <a:lnTo>
                        <a:pt x="14648" y="1179"/>
                      </a:lnTo>
                      <a:lnTo>
                        <a:pt x="14218" y="1027"/>
                      </a:lnTo>
                      <a:lnTo>
                        <a:pt x="13747" y="874"/>
                      </a:lnTo>
                      <a:lnTo>
                        <a:pt x="13233" y="735"/>
                      </a:lnTo>
                      <a:lnTo>
                        <a:pt x="12679" y="597"/>
                      </a:lnTo>
                      <a:lnTo>
                        <a:pt x="12096" y="458"/>
                      </a:lnTo>
                      <a:lnTo>
                        <a:pt x="11486" y="347"/>
                      </a:lnTo>
                      <a:lnTo>
                        <a:pt x="10848" y="236"/>
                      </a:lnTo>
                      <a:lnTo>
                        <a:pt x="10196" y="153"/>
                      </a:lnTo>
                      <a:lnTo>
                        <a:pt x="9530" y="83"/>
                      </a:lnTo>
                      <a:lnTo>
                        <a:pt x="8864" y="28"/>
                      </a:lnTo>
                      <a:lnTo>
                        <a:pt x="81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34"/>
                <p:cNvSpPr/>
                <p:nvPr/>
              </p:nvSpPr>
              <p:spPr>
                <a:xfrm>
                  <a:off x="5270950" y="1453900"/>
                  <a:ext cx="280225" cy="64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9" h="25802" extrusionOk="0">
                      <a:moveTo>
                        <a:pt x="1" y="1"/>
                      </a:moveTo>
                      <a:lnTo>
                        <a:pt x="389" y="5688"/>
                      </a:lnTo>
                      <a:lnTo>
                        <a:pt x="3746" y="25801"/>
                      </a:lnTo>
                      <a:lnTo>
                        <a:pt x="5174" y="10196"/>
                      </a:lnTo>
                      <a:lnTo>
                        <a:pt x="5923" y="9891"/>
                      </a:lnTo>
                      <a:lnTo>
                        <a:pt x="6659" y="9586"/>
                      </a:lnTo>
                      <a:lnTo>
                        <a:pt x="7491" y="9225"/>
                      </a:lnTo>
                      <a:lnTo>
                        <a:pt x="7893" y="9045"/>
                      </a:lnTo>
                      <a:lnTo>
                        <a:pt x="8282" y="8865"/>
                      </a:lnTo>
                      <a:lnTo>
                        <a:pt x="8628" y="8698"/>
                      </a:lnTo>
                      <a:lnTo>
                        <a:pt x="8906" y="8532"/>
                      </a:lnTo>
                      <a:lnTo>
                        <a:pt x="9128" y="8393"/>
                      </a:lnTo>
                      <a:lnTo>
                        <a:pt x="9197" y="8324"/>
                      </a:lnTo>
                      <a:lnTo>
                        <a:pt x="9252" y="8282"/>
                      </a:lnTo>
                      <a:lnTo>
                        <a:pt x="9266" y="8226"/>
                      </a:lnTo>
                      <a:lnTo>
                        <a:pt x="9266" y="8185"/>
                      </a:lnTo>
                      <a:lnTo>
                        <a:pt x="9239" y="8157"/>
                      </a:lnTo>
                      <a:lnTo>
                        <a:pt x="9183" y="8129"/>
                      </a:lnTo>
                      <a:lnTo>
                        <a:pt x="8822" y="8046"/>
                      </a:lnTo>
                      <a:lnTo>
                        <a:pt x="8420" y="7921"/>
                      </a:lnTo>
                      <a:lnTo>
                        <a:pt x="7990" y="7755"/>
                      </a:lnTo>
                      <a:lnTo>
                        <a:pt x="7560" y="7575"/>
                      </a:lnTo>
                      <a:lnTo>
                        <a:pt x="7102" y="7366"/>
                      </a:lnTo>
                      <a:lnTo>
                        <a:pt x="6659" y="7145"/>
                      </a:lnTo>
                      <a:lnTo>
                        <a:pt x="6229" y="6909"/>
                      </a:lnTo>
                      <a:lnTo>
                        <a:pt x="5826" y="6673"/>
                      </a:lnTo>
                      <a:lnTo>
                        <a:pt x="5466" y="6437"/>
                      </a:lnTo>
                      <a:lnTo>
                        <a:pt x="5133" y="6215"/>
                      </a:lnTo>
                      <a:lnTo>
                        <a:pt x="4869" y="6007"/>
                      </a:lnTo>
                      <a:lnTo>
                        <a:pt x="4772" y="5910"/>
                      </a:lnTo>
                      <a:lnTo>
                        <a:pt x="4675" y="5813"/>
                      </a:lnTo>
                      <a:lnTo>
                        <a:pt x="4606" y="5730"/>
                      </a:lnTo>
                      <a:lnTo>
                        <a:pt x="4564" y="5646"/>
                      </a:lnTo>
                      <a:lnTo>
                        <a:pt x="4536" y="5577"/>
                      </a:lnTo>
                      <a:lnTo>
                        <a:pt x="4536" y="5508"/>
                      </a:lnTo>
                      <a:lnTo>
                        <a:pt x="4550" y="5452"/>
                      </a:lnTo>
                      <a:lnTo>
                        <a:pt x="4606" y="5397"/>
                      </a:lnTo>
                      <a:lnTo>
                        <a:pt x="4675" y="5369"/>
                      </a:lnTo>
                      <a:lnTo>
                        <a:pt x="4786" y="5341"/>
                      </a:lnTo>
                      <a:lnTo>
                        <a:pt x="4911" y="5314"/>
                      </a:lnTo>
                      <a:lnTo>
                        <a:pt x="5063" y="5244"/>
                      </a:lnTo>
                      <a:lnTo>
                        <a:pt x="5244" y="5175"/>
                      </a:lnTo>
                      <a:lnTo>
                        <a:pt x="5424" y="5064"/>
                      </a:lnTo>
                      <a:lnTo>
                        <a:pt x="5854" y="4814"/>
                      </a:lnTo>
                      <a:lnTo>
                        <a:pt x="6326" y="4495"/>
                      </a:lnTo>
                      <a:lnTo>
                        <a:pt x="6839" y="4121"/>
                      </a:lnTo>
                      <a:lnTo>
                        <a:pt x="7380" y="3718"/>
                      </a:lnTo>
                      <a:lnTo>
                        <a:pt x="7935" y="3274"/>
                      </a:lnTo>
                      <a:lnTo>
                        <a:pt x="8476" y="2831"/>
                      </a:lnTo>
                      <a:lnTo>
                        <a:pt x="9516" y="1971"/>
                      </a:lnTo>
                      <a:lnTo>
                        <a:pt x="10390" y="1222"/>
                      </a:lnTo>
                      <a:lnTo>
                        <a:pt x="11208" y="486"/>
                      </a:lnTo>
                      <a:lnTo>
                        <a:pt x="10778" y="542"/>
                      </a:lnTo>
                      <a:lnTo>
                        <a:pt x="10321" y="583"/>
                      </a:lnTo>
                      <a:lnTo>
                        <a:pt x="9877" y="625"/>
                      </a:lnTo>
                      <a:lnTo>
                        <a:pt x="9405" y="653"/>
                      </a:lnTo>
                      <a:lnTo>
                        <a:pt x="8462" y="681"/>
                      </a:lnTo>
                      <a:lnTo>
                        <a:pt x="7519" y="681"/>
                      </a:lnTo>
                      <a:lnTo>
                        <a:pt x="6575" y="653"/>
                      </a:lnTo>
                      <a:lnTo>
                        <a:pt x="5646" y="611"/>
                      </a:lnTo>
                      <a:lnTo>
                        <a:pt x="4744" y="556"/>
                      </a:lnTo>
                      <a:lnTo>
                        <a:pt x="3884" y="486"/>
                      </a:lnTo>
                      <a:lnTo>
                        <a:pt x="3080" y="403"/>
                      </a:lnTo>
                      <a:lnTo>
                        <a:pt x="2331" y="320"/>
                      </a:lnTo>
                      <a:lnTo>
                        <a:pt x="1110" y="167"/>
                      </a:lnTo>
                      <a:lnTo>
                        <a:pt x="306" y="4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316A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34"/>
                <p:cNvSpPr/>
                <p:nvPr/>
              </p:nvSpPr>
              <p:spPr>
                <a:xfrm>
                  <a:off x="4560400" y="1596100"/>
                  <a:ext cx="543425" cy="96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37" h="38631" extrusionOk="0">
                      <a:moveTo>
                        <a:pt x="16258" y="0"/>
                      </a:moveTo>
                      <a:lnTo>
                        <a:pt x="15744" y="14"/>
                      </a:lnTo>
                      <a:lnTo>
                        <a:pt x="15120" y="42"/>
                      </a:lnTo>
                      <a:lnTo>
                        <a:pt x="14316" y="97"/>
                      </a:lnTo>
                      <a:lnTo>
                        <a:pt x="13345" y="166"/>
                      </a:lnTo>
                      <a:lnTo>
                        <a:pt x="12235" y="264"/>
                      </a:lnTo>
                      <a:lnTo>
                        <a:pt x="11014" y="402"/>
                      </a:lnTo>
                      <a:lnTo>
                        <a:pt x="10362" y="486"/>
                      </a:lnTo>
                      <a:lnTo>
                        <a:pt x="9711" y="583"/>
                      </a:lnTo>
                      <a:lnTo>
                        <a:pt x="9364" y="652"/>
                      </a:lnTo>
                      <a:lnTo>
                        <a:pt x="9003" y="735"/>
                      </a:lnTo>
                      <a:lnTo>
                        <a:pt x="8629" y="846"/>
                      </a:lnTo>
                      <a:lnTo>
                        <a:pt x="8240" y="971"/>
                      </a:lnTo>
                      <a:lnTo>
                        <a:pt x="7838" y="1124"/>
                      </a:lnTo>
                      <a:lnTo>
                        <a:pt x="7436" y="1290"/>
                      </a:lnTo>
                      <a:lnTo>
                        <a:pt x="7020" y="1457"/>
                      </a:lnTo>
                      <a:lnTo>
                        <a:pt x="6590" y="1651"/>
                      </a:lnTo>
                      <a:lnTo>
                        <a:pt x="6173" y="1859"/>
                      </a:lnTo>
                      <a:lnTo>
                        <a:pt x="5743" y="2067"/>
                      </a:lnTo>
                      <a:lnTo>
                        <a:pt x="4897" y="2525"/>
                      </a:lnTo>
                      <a:lnTo>
                        <a:pt x="4079" y="2996"/>
                      </a:lnTo>
                      <a:lnTo>
                        <a:pt x="3288" y="3482"/>
                      </a:lnTo>
                      <a:lnTo>
                        <a:pt x="2567" y="3953"/>
                      </a:lnTo>
                      <a:lnTo>
                        <a:pt x="1915" y="4411"/>
                      </a:lnTo>
                      <a:lnTo>
                        <a:pt x="1346" y="4841"/>
                      </a:lnTo>
                      <a:lnTo>
                        <a:pt x="1111" y="5035"/>
                      </a:lnTo>
                      <a:lnTo>
                        <a:pt x="902" y="5229"/>
                      </a:lnTo>
                      <a:lnTo>
                        <a:pt x="722" y="5396"/>
                      </a:lnTo>
                      <a:lnTo>
                        <a:pt x="570" y="5548"/>
                      </a:lnTo>
                      <a:lnTo>
                        <a:pt x="459" y="5687"/>
                      </a:lnTo>
                      <a:lnTo>
                        <a:pt x="375" y="5798"/>
                      </a:lnTo>
                      <a:lnTo>
                        <a:pt x="334" y="5895"/>
                      </a:lnTo>
                      <a:lnTo>
                        <a:pt x="334" y="5937"/>
                      </a:lnTo>
                      <a:lnTo>
                        <a:pt x="348" y="5965"/>
                      </a:lnTo>
                      <a:lnTo>
                        <a:pt x="361" y="5992"/>
                      </a:lnTo>
                      <a:lnTo>
                        <a:pt x="389" y="6020"/>
                      </a:lnTo>
                      <a:lnTo>
                        <a:pt x="431" y="6034"/>
                      </a:lnTo>
                      <a:lnTo>
                        <a:pt x="486" y="6048"/>
                      </a:lnTo>
                      <a:lnTo>
                        <a:pt x="708" y="6076"/>
                      </a:lnTo>
                      <a:lnTo>
                        <a:pt x="916" y="6117"/>
                      </a:lnTo>
                      <a:lnTo>
                        <a:pt x="1111" y="6173"/>
                      </a:lnTo>
                      <a:lnTo>
                        <a:pt x="1277" y="6256"/>
                      </a:lnTo>
                      <a:lnTo>
                        <a:pt x="1430" y="6339"/>
                      </a:lnTo>
                      <a:lnTo>
                        <a:pt x="1568" y="6450"/>
                      </a:lnTo>
                      <a:lnTo>
                        <a:pt x="1679" y="6547"/>
                      </a:lnTo>
                      <a:lnTo>
                        <a:pt x="1762" y="6658"/>
                      </a:lnTo>
                      <a:lnTo>
                        <a:pt x="1846" y="6783"/>
                      </a:lnTo>
                      <a:lnTo>
                        <a:pt x="1887" y="6894"/>
                      </a:lnTo>
                      <a:lnTo>
                        <a:pt x="1915" y="7005"/>
                      </a:lnTo>
                      <a:lnTo>
                        <a:pt x="1929" y="7130"/>
                      </a:lnTo>
                      <a:lnTo>
                        <a:pt x="1915" y="7227"/>
                      </a:lnTo>
                      <a:lnTo>
                        <a:pt x="1887" y="7338"/>
                      </a:lnTo>
                      <a:lnTo>
                        <a:pt x="1832" y="7421"/>
                      </a:lnTo>
                      <a:lnTo>
                        <a:pt x="1749" y="7504"/>
                      </a:lnTo>
                      <a:lnTo>
                        <a:pt x="1638" y="7601"/>
                      </a:lnTo>
                      <a:lnTo>
                        <a:pt x="1513" y="7726"/>
                      </a:lnTo>
                      <a:lnTo>
                        <a:pt x="1208" y="8073"/>
                      </a:lnTo>
                      <a:lnTo>
                        <a:pt x="875" y="8503"/>
                      </a:lnTo>
                      <a:lnTo>
                        <a:pt x="542" y="8947"/>
                      </a:lnTo>
                      <a:lnTo>
                        <a:pt x="264" y="9363"/>
                      </a:lnTo>
                      <a:lnTo>
                        <a:pt x="153" y="9557"/>
                      </a:lnTo>
                      <a:lnTo>
                        <a:pt x="70" y="9724"/>
                      </a:lnTo>
                      <a:lnTo>
                        <a:pt x="15" y="9862"/>
                      </a:lnTo>
                      <a:lnTo>
                        <a:pt x="1" y="9959"/>
                      </a:lnTo>
                      <a:lnTo>
                        <a:pt x="1" y="9987"/>
                      </a:lnTo>
                      <a:lnTo>
                        <a:pt x="15" y="10015"/>
                      </a:lnTo>
                      <a:lnTo>
                        <a:pt x="56" y="10029"/>
                      </a:lnTo>
                      <a:lnTo>
                        <a:pt x="98" y="10029"/>
                      </a:lnTo>
                      <a:lnTo>
                        <a:pt x="209" y="10001"/>
                      </a:lnTo>
                      <a:lnTo>
                        <a:pt x="334" y="9946"/>
                      </a:lnTo>
                      <a:lnTo>
                        <a:pt x="653" y="9807"/>
                      </a:lnTo>
                      <a:lnTo>
                        <a:pt x="1013" y="9640"/>
                      </a:lnTo>
                      <a:lnTo>
                        <a:pt x="1402" y="9460"/>
                      </a:lnTo>
                      <a:lnTo>
                        <a:pt x="1596" y="9377"/>
                      </a:lnTo>
                      <a:lnTo>
                        <a:pt x="1790" y="9308"/>
                      </a:lnTo>
                      <a:lnTo>
                        <a:pt x="1984" y="9252"/>
                      </a:lnTo>
                      <a:lnTo>
                        <a:pt x="2151" y="9210"/>
                      </a:lnTo>
                      <a:lnTo>
                        <a:pt x="2317" y="9197"/>
                      </a:lnTo>
                      <a:lnTo>
                        <a:pt x="2456" y="9210"/>
                      </a:lnTo>
                      <a:lnTo>
                        <a:pt x="2525" y="9224"/>
                      </a:lnTo>
                      <a:lnTo>
                        <a:pt x="2581" y="9252"/>
                      </a:lnTo>
                      <a:lnTo>
                        <a:pt x="2636" y="9280"/>
                      </a:lnTo>
                      <a:lnTo>
                        <a:pt x="2678" y="9321"/>
                      </a:lnTo>
                      <a:lnTo>
                        <a:pt x="2720" y="9363"/>
                      </a:lnTo>
                      <a:lnTo>
                        <a:pt x="2733" y="9418"/>
                      </a:lnTo>
                      <a:lnTo>
                        <a:pt x="2747" y="9488"/>
                      </a:lnTo>
                      <a:lnTo>
                        <a:pt x="2733" y="9557"/>
                      </a:lnTo>
                      <a:lnTo>
                        <a:pt x="2720" y="9627"/>
                      </a:lnTo>
                      <a:lnTo>
                        <a:pt x="2692" y="9696"/>
                      </a:lnTo>
                      <a:lnTo>
                        <a:pt x="2595" y="9862"/>
                      </a:lnTo>
                      <a:lnTo>
                        <a:pt x="2456" y="10043"/>
                      </a:lnTo>
                      <a:lnTo>
                        <a:pt x="2303" y="10237"/>
                      </a:lnTo>
                      <a:lnTo>
                        <a:pt x="2109" y="10431"/>
                      </a:lnTo>
                      <a:lnTo>
                        <a:pt x="1915" y="10639"/>
                      </a:lnTo>
                      <a:lnTo>
                        <a:pt x="1485" y="11028"/>
                      </a:lnTo>
                      <a:lnTo>
                        <a:pt x="1083" y="11402"/>
                      </a:lnTo>
                      <a:lnTo>
                        <a:pt x="736" y="11707"/>
                      </a:lnTo>
                      <a:lnTo>
                        <a:pt x="611" y="11832"/>
                      </a:lnTo>
                      <a:lnTo>
                        <a:pt x="528" y="11915"/>
                      </a:lnTo>
                      <a:lnTo>
                        <a:pt x="500" y="11957"/>
                      </a:lnTo>
                      <a:lnTo>
                        <a:pt x="500" y="11985"/>
                      </a:lnTo>
                      <a:lnTo>
                        <a:pt x="500" y="11999"/>
                      </a:lnTo>
                      <a:lnTo>
                        <a:pt x="528" y="12012"/>
                      </a:lnTo>
                      <a:lnTo>
                        <a:pt x="611" y="12012"/>
                      </a:lnTo>
                      <a:lnTo>
                        <a:pt x="736" y="11985"/>
                      </a:lnTo>
                      <a:lnTo>
                        <a:pt x="1111" y="11860"/>
                      </a:lnTo>
                      <a:lnTo>
                        <a:pt x="1610" y="11693"/>
                      </a:lnTo>
                      <a:lnTo>
                        <a:pt x="2720" y="11263"/>
                      </a:lnTo>
                      <a:lnTo>
                        <a:pt x="3247" y="11097"/>
                      </a:lnTo>
                      <a:lnTo>
                        <a:pt x="3482" y="11028"/>
                      </a:lnTo>
                      <a:lnTo>
                        <a:pt x="3677" y="10972"/>
                      </a:lnTo>
                      <a:lnTo>
                        <a:pt x="3760" y="10958"/>
                      </a:lnTo>
                      <a:lnTo>
                        <a:pt x="3829" y="10972"/>
                      </a:lnTo>
                      <a:lnTo>
                        <a:pt x="3871" y="10986"/>
                      </a:lnTo>
                      <a:lnTo>
                        <a:pt x="3899" y="11014"/>
                      </a:lnTo>
                      <a:lnTo>
                        <a:pt x="3912" y="11055"/>
                      </a:lnTo>
                      <a:lnTo>
                        <a:pt x="3926" y="11111"/>
                      </a:lnTo>
                      <a:lnTo>
                        <a:pt x="3912" y="11180"/>
                      </a:lnTo>
                      <a:lnTo>
                        <a:pt x="3885" y="11249"/>
                      </a:lnTo>
                      <a:lnTo>
                        <a:pt x="3802" y="11430"/>
                      </a:lnTo>
                      <a:lnTo>
                        <a:pt x="3691" y="11638"/>
                      </a:lnTo>
                      <a:lnTo>
                        <a:pt x="3524" y="11874"/>
                      </a:lnTo>
                      <a:lnTo>
                        <a:pt x="3344" y="12123"/>
                      </a:lnTo>
                      <a:lnTo>
                        <a:pt x="2928" y="12664"/>
                      </a:lnTo>
                      <a:lnTo>
                        <a:pt x="2498" y="13191"/>
                      </a:lnTo>
                      <a:lnTo>
                        <a:pt x="2081" y="13663"/>
                      </a:lnTo>
                      <a:lnTo>
                        <a:pt x="1762" y="14038"/>
                      </a:lnTo>
                      <a:lnTo>
                        <a:pt x="1665" y="14162"/>
                      </a:lnTo>
                      <a:lnTo>
                        <a:pt x="1638" y="14204"/>
                      </a:lnTo>
                      <a:lnTo>
                        <a:pt x="1638" y="14246"/>
                      </a:lnTo>
                      <a:lnTo>
                        <a:pt x="1651" y="14273"/>
                      </a:lnTo>
                      <a:lnTo>
                        <a:pt x="1679" y="14287"/>
                      </a:lnTo>
                      <a:lnTo>
                        <a:pt x="1721" y="14287"/>
                      </a:lnTo>
                      <a:lnTo>
                        <a:pt x="1762" y="14301"/>
                      </a:lnTo>
                      <a:lnTo>
                        <a:pt x="1915" y="14273"/>
                      </a:lnTo>
                      <a:lnTo>
                        <a:pt x="2095" y="14232"/>
                      </a:lnTo>
                      <a:lnTo>
                        <a:pt x="2567" y="14093"/>
                      </a:lnTo>
                      <a:lnTo>
                        <a:pt x="3108" y="13913"/>
                      </a:lnTo>
                      <a:lnTo>
                        <a:pt x="3691" y="13719"/>
                      </a:lnTo>
                      <a:lnTo>
                        <a:pt x="3968" y="13635"/>
                      </a:lnTo>
                      <a:lnTo>
                        <a:pt x="4232" y="13566"/>
                      </a:lnTo>
                      <a:lnTo>
                        <a:pt x="4481" y="13524"/>
                      </a:lnTo>
                      <a:lnTo>
                        <a:pt x="4703" y="13497"/>
                      </a:lnTo>
                      <a:lnTo>
                        <a:pt x="4786" y="13483"/>
                      </a:lnTo>
                      <a:lnTo>
                        <a:pt x="4856" y="13497"/>
                      </a:lnTo>
                      <a:lnTo>
                        <a:pt x="4911" y="13524"/>
                      </a:lnTo>
                      <a:lnTo>
                        <a:pt x="4953" y="13552"/>
                      </a:lnTo>
                      <a:lnTo>
                        <a:pt x="4967" y="13594"/>
                      </a:lnTo>
                      <a:lnTo>
                        <a:pt x="4981" y="13635"/>
                      </a:lnTo>
                      <a:lnTo>
                        <a:pt x="4967" y="13705"/>
                      </a:lnTo>
                      <a:lnTo>
                        <a:pt x="4939" y="13760"/>
                      </a:lnTo>
                      <a:lnTo>
                        <a:pt x="4870" y="13913"/>
                      </a:lnTo>
                      <a:lnTo>
                        <a:pt x="4745" y="14093"/>
                      </a:lnTo>
                      <a:lnTo>
                        <a:pt x="4578" y="14287"/>
                      </a:lnTo>
                      <a:lnTo>
                        <a:pt x="4398" y="14509"/>
                      </a:lnTo>
                      <a:lnTo>
                        <a:pt x="3996" y="14939"/>
                      </a:lnTo>
                      <a:lnTo>
                        <a:pt x="3566" y="15383"/>
                      </a:lnTo>
                      <a:lnTo>
                        <a:pt x="3191" y="15771"/>
                      </a:lnTo>
                      <a:lnTo>
                        <a:pt x="3039" y="15938"/>
                      </a:lnTo>
                      <a:lnTo>
                        <a:pt x="2928" y="16090"/>
                      </a:lnTo>
                      <a:lnTo>
                        <a:pt x="2872" y="16201"/>
                      </a:lnTo>
                      <a:lnTo>
                        <a:pt x="2858" y="16243"/>
                      </a:lnTo>
                      <a:lnTo>
                        <a:pt x="2858" y="16285"/>
                      </a:lnTo>
                      <a:lnTo>
                        <a:pt x="2858" y="16326"/>
                      </a:lnTo>
                      <a:lnTo>
                        <a:pt x="2886" y="16354"/>
                      </a:lnTo>
                      <a:lnTo>
                        <a:pt x="2914" y="16368"/>
                      </a:lnTo>
                      <a:lnTo>
                        <a:pt x="2955" y="16396"/>
                      </a:lnTo>
                      <a:lnTo>
                        <a:pt x="3066" y="16410"/>
                      </a:lnTo>
                      <a:lnTo>
                        <a:pt x="3219" y="16423"/>
                      </a:lnTo>
                      <a:lnTo>
                        <a:pt x="3385" y="16410"/>
                      </a:lnTo>
                      <a:lnTo>
                        <a:pt x="3580" y="16396"/>
                      </a:lnTo>
                      <a:lnTo>
                        <a:pt x="4023" y="16326"/>
                      </a:lnTo>
                      <a:lnTo>
                        <a:pt x="4509" y="16229"/>
                      </a:lnTo>
                      <a:lnTo>
                        <a:pt x="4994" y="16132"/>
                      </a:lnTo>
                      <a:lnTo>
                        <a:pt x="5438" y="16063"/>
                      </a:lnTo>
                      <a:lnTo>
                        <a:pt x="5535" y="16049"/>
                      </a:lnTo>
                      <a:lnTo>
                        <a:pt x="5619" y="16049"/>
                      </a:lnTo>
                      <a:lnTo>
                        <a:pt x="5688" y="16063"/>
                      </a:lnTo>
                      <a:lnTo>
                        <a:pt x="5730" y="16090"/>
                      </a:lnTo>
                      <a:lnTo>
                        <a:pt x="5757" y="16118"/>
                      </a:lnTo>
                      <a:lnTo>
                        <a:pt x="5785" y="16160"/>
                      </a:lnTo>
                      <a:lnTo>
                        <a:pt x="5785" y="16215"/>
                      </a:lnTo>
                      <a:lnTo>
                        <a:pt x="5771" y="16271"/>
                      </a:lnTo>
                      <a:lnTo>
                        <a:pt x="5730" y="16396"/>
                      </a:lnTo>
                      <a:lnTo>
                        <a:pt x="5646" y="16548"/>
                      </a:lnTo>
                      <a:lnTo>
                        <a:pt x="5522" y="16729"/>
                      </a:lnTo>
                      <a:lnTo>
                        <a:pt x="5383" y="16909"/>
                      </a:lnTo>
                      <a:lnTo>
                        <a:pt x="5050" y="17297"/>
                      </a:lnTo>
                      <a:lnTo>
                        <a:pt x="4717" y="17686"/>
                      </a:lnTo>
                      <a:lnTo>
                        <a:pt x="4412" y="18019"/>
                      </a:lnTo>
                      <a:lnTo>
                        <a:pt x="4301" y="18143"/>
                      </a:lnTo>
                      <a:lnTo>
                        <a:pt x="4218" y="18254"/>
                      </a:lnTo>
                      <a:lnTo>
                        <a:pt x="4204" y="18296"/>
                      </a:lnTo>
                      <a:lnTo>
                        <a:pt x="4190" y="18338"/>
                      </a:lnTo>
                      <a:lnTo>
                        <a:pt x="4190" y="18365"/>
                      </a:lnTo>
                      <a:lnTo>
                        <a:pt x="4204" y="18393"/>
                      </a:lnTo>
                      <a:lnTo>
                        <a:pt x="4232" y="18421"/>
                      </a:lnTo>
                      <a:lnTo>
                        <a:pt x="4259" y="18435"/>
                      </a:lnTo>
                      <a:lnTo>
                        <a:pt x="4356" y="18449"/>
                      </a:lnTo>
                      <a:lnTo>
                        <a:pt x="4481" y="18462"/>
                      </a:lnTo>
                      <a:lnTo>
                        <a:pt x="4634" y="18449"/>
                      </a:lnTo>
                      <a:lnTo>
                        <a:pt x="4981" y="18407"/>
                      </a:lnTo>
                      <a:lnTo>
                        <a:pt x="5341" y="18324"/>
                      </a:lnTo>
                      <a:lnTo>
                        <a:pt x="5660" y="18254"/>
                      </a:lnTo>
                      <a:lnTo>
                        <a:pt x="5979" y="18171"/>
                      </a:lnTo>
                      <a:lnTo>
                        <a:pt x="6895" y="20307"/>
                      </a:lnTo>
                      <a:lnTo>
                        <a:pt x="6825" y="23276"/>
                      </a:lnTo>
                      <a:lnTo>
                        <a:pt x="6409" y="38631"/>
                      </a:lnTo>
                      <a:lnTo>
                        <a:pt x="6409" y="38631"/>
                      </a:lnTo>
                      <a:lnTo>
                        <a:pt x="21737" y="37036"/>
                      </a:lnTo>
                      <a:lnTo>
                        <a:pt x="1625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34"/>
                <p:cNvSpPr/>
                <p:nvPr/>
              </p:nvSpPr>
              <p:spPr>
                <a:xfrm>
                  <a:off x="4703975" y="1476100"/>
                  <a:ext cx="340550" cy="63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2" h="25427" extrusionOk="0">
                      <a:moveTo>
                        <a:pt x="10626" y="1"/>
                      </a:moveTo>
                      <a:lnTo>
                        <a:pt x="10293" y="195"/>
                      </a:lnTo>
                      <a:lnTo>
                        <a:pt x="9391" y="680"/>
                      </a:lnTo>
                      <a:lnTo>
                        <a:pt x="8059" y="1388"/>
                      </a:lnTo>
                      <a:lnTo>
                        <a:pt x="7283" y="1776"/>
                      </a:lnTo>
                      <a:lnTo>
                        <a:pt x="6450" y="2178"/>
                      </a:lnTo>
                      <a:lnTo>
                        <a:pt x="5577" y="2595"/>
                      </a:lnTo>
                      <a:lnTo>
                        <a:pt x="4703" y="2997"/>
                      </a:lnTo>
                      <a:lnTo>
                        <a:pt x="3815" y="3371"/>
                      </a:lnTo>
                      <a:lnTo>
                        <a:pt x="2941" y="3704"/>
                      </a:lnTo>
                      <a:lnTo>
                        <a:pt x="2511" y="3857"/>
                      </a:lnTo>
                      <a:lnTo>
                        <a:pt x="2109" y="3996"/>
                      </a:lnTo>
                      <a:lnTo>
                        <a:pt x="1707" y="4120"/>
                      </a:lnTo>
                      <a:lnTo>
                        <a:pt x="1332" y="4231"/>
                      </a:lnTo>
                      <a:lnTo>
                        <a:pt x="958" y="4315"/>
                      </a:lnTo>
                      <a:lnTo>
                        <a:pt x="611" y="4384"/>
                      </a:lnTo>
                      <a:lnTo>
                        <a:pt x="292" y="4426"/>
                      </a:lnTo>
                      <a:lnTo>
                        <a:pt x="0" y="4453"/>
                      </a:lnTo>
                      <a:lnTo>
                        <a:pt x="1082" y="4758"/>
                      </a:lnTo>
                      <a:lnTo>
                        <a:pt x="3538" y="5438"/>
                      </a:lnTo>
                      <a:lnTo>
                        <a:pt x="4911" y="5813"/>
                      </a:lnTo>
                      <a:lnTo>
                        <a:pt x="6159" y="6146"/>
                      </a:lnTo>
                      <a:lnTo>
                        <a:pt x="7158" y="6381"/>
                      </a:lnTo>
                      <a:lnTo>
                        <a:pt x="7519" y="6465"/>
                      </a:lnTo>
                      <a:lnTo>
                        <a:pt x="7754" y="6506"/>
                      </a:lnTo>
                      <a:lnTo>
                        <a:pt x="7824" y="6520"/>
                      </a:lnTo>
                      <a:lnTo>
                        <a:pt x="7865" y="6548"/>
                      </a:lnTo>
                      <a:lnTo>
                        <a:pt x="7879" y="6589"/>
                      </a:lnTo>
                      <a:lnTo>
                        <a:pt x="7865" y="6631"/>
                      </a:lnTo>
                      <a:lnTo>
                        <a:pt x="7824" y="6687"/>
                      </a:lnTo>
                      <a:lnTo>
                        <a:pt x="7768" y="6742"/>
                      </a:lnTo>
                      <a:lnTo>
                        <a:pt x="7588" y="6895"/>
                      </a:lnTo>
                      <a:lnTo>
                        <a:pt x="7352" y="7061"/>
                      </a:lnTo>
                      <a:lnTo>
                        <a:pt x="7047" y="7241"/>
                      </a:lnTo>
                      <a:lnTo>
                        <a:pt x="6700" y="7436"/>
                      </a:lnTo>
                      <a:lnTo>
                        <a:pt x="6312" y="7644"/>
                      </a:lnTo>
                      <a:lnTo>
                        <a:pt x="5507" y="8046"/>
                      </a:lnTo>
                      <a:lnTo>
                        <a:pt x="4717" y="8407"/>
                      </a:lnTo>
                      <a:lnTo>
                        <a:pt x="4356" y="8559"/>
                      </a:lnTo>
                      <a:lnTo>
                        <a:pt x="4051" y="8684"/>
                      </a:lnTo>
                      <a:lnTo>
                        <a:pt x="3787" y="8767"/>
                      </a:lnTo>
                      <a:lnTo>
                        <a:pt x="3593" y="8823"/>
                      </a:lnTo>
                      <a:lnTo>
                        <a:pt x="3538" y="8850"/>
                      </a:lnTo>
                      <a:lnTo>
                        <a:pt x="3496" y="8878"/>
                      </a:lnTo>
                      <a:lnTo>
                        <a:pt x="3482" y="8906"/>
                      </a:lnTo>
                      <a:lnTo>
                        <a:pt x="3496" y="8934"/>
                      </a:lnTo>
                      <a:lnTo>
                        <a:pt x="3538" y="8975"/>
                      </a:lnTo>
                      <a:lnTo>
                        <a:pt x="3593" y="9017"/>
                      </a:lnTo>
                      <a:lnTo>
                        <a:pt x="3759" y="9100"/>
                      </a:lnTo>
                      <a:lnTo>
                        <a:pt x="3981" y="9197"/>
                      </a:lnTo>
                      <a:lnTo>
                        <a:pt x="4273" y="9308"/>
                      </a:lnTo>
                      <a:lnTo>
                        <a:pt x="4606" y="9419"/>
                      </a:lnTo>
                      <a:lnTo>
                        <a:pt x="4966" y="9516"/>
                      </a:lnTo>
                      <a:lnTo>
                        <a:pt x="5729" y="9724"/>
                      </a:lnTo>
                      <a:lnTo>
                        <a:pt x="6464" y="9891"/>
                      </a:lnTo>
                      <a:lnTo>
                        <a:pt x="6797" y="9960"/>
                      </a:lnTo>
                      <a:lnTo>
                        <a:pt x="7089" y="10016"/>
                      </a:lnTo>
                      <a:lnTo>
                        <a:pt x="7338" y="10043"/>
                      </a:lnTo>
                      <a:lnTo>
                        <a:pt x="7505" y="10043"/>
                      </a:lnTo>
                      <a:lnTo>
                        <a:pt x="7546" y="10057"/>
                      </a:lnTo>
                      <a:lnTo>
                        <a:pt x="7588" y="10085"/>
                      </a:lnTo>
                      <a:lnTo>
                        <a:pt x="7643" y="10140"/>
                      </a:lnTo>
                      <a:lnTo>
                        <a:pt x="7699" y="10210"/>
                      </a:lnTo>
                      <a:lnTo>
                        <a:pt x="7824" y="10418"/>
                      </a:lnTo>
                      <a:lnTo>
                        <a:pt x="7962" y="10709"/>
                      </a:lnTo>
                      <a:lnTo>
                        <a:pt x="8129" y="11056"/>
                      </a:lnTo>
                      <a:lnTo>
                        <a:pt x="8309" y="11472"/>
                      </a:lnTo>
                      <a:lnTo>
                        <a:pt x="8711" y="12471"/>
                      </a:lnTo>
                      <a:lnTo>
                        <a:pt x="9169" y="13650"/>
                      </a:lnTo>
                      <a:lnTo>
                        <a:pt x="9655" y="14981"/>
                      </a:lnTo>
                      <a:lnTo>
                        <a:pt x="10667" y="17839"/>
                      </a:lnTo>
                      <a:lnTo>
                        <a:pt x="11680" y="20682"/>
                      </a:lnTo>
                      <a:lnTo>
                        <a:pt x="12138" y="21986"/>
                      </a:lnTo>
                      <a:lnTo>
                        <a:pt x="12568" y="23151"/>
                      </a:lnTo>
                      <a:lnTo>
                        <a:pt x="12942" y="24122"/>
                      </a:lnTo>
                      <a:lnTo>
                        <a:pt x="13233" y="24858"/>
                      </a:lnTo>
                      <a:lnTo>
                        <a:pt x="13358" y="25121"/>
                      </a:lnTo>
                      <a:lnTo>
                        <a:pt x="13455" y="25301"/>
                      </a:lnTo>
                      <a:lnTo>
                        <a:pt x="13539" y="25412"/>
                      </a:lnTo>
                      <a:lnTo>
                        <a:pt x="13566" y="25426"/>
                      </a:lnTo>
                      <a:lnTo>
                        <a:pt x="13594" y="25426"/>
                      </a:lnTo>
                      <a:lnTo>
                        <a:pt x="13608" y="25399"/>
                      </a:lnTo>
                      <a:lnTo>
                        <a:pt x="13622" y="25343"/>
                      </a:lnTo>
                      <a:lnTo>
                        <a:pt x="13622" y="25163"/>
                      </a:lnTo>
                      <a:lnTo>
                        <a:pt x="13608" y="24871"/>
                      </a:lnTo>
                      <a:lnTo>
                        <a:pt x="13580" y="24497"/>
                      </a:lnTo>
                      <a:lnTo>
                        <a:pt x="13469" y="23484"/>
                      </a:lnTo>
                      <a:lnTo>
                        <a:pt x="13303" y="22194"/>
                      </a:lnTo>
                      <a:lnTo>
                        <a:pt x="13081" y="20682"/>
                      </a:lnTo>
                      <a:lnTo>
                        <a:pt x="12831" y="19004"/>
                      </a:lnTo>
                      <a:lnTo>
                        <a:pt x="12262" y="15384"/>
                      </a:lnTo>
                      <a:lnTo>
                        <a:pt x="11666" y="11763"/>
                      </a:lnTo>
                      <a:lnTo>
                        <a:pt x="11153" y="8615"/>
                      </a:lnTo>
                      <a:lnTo>
                        <a:pt x="10626" y="5549"/>
                      </a:lnTo>
                      <a:lnTo>
                        <a:pt x="10626" y="1"/>
                      </a:lnTo>
                      <a:close/>
                    </a:path>
                  </a:pathLst>
                </a:custGeom>
                <a:solidFill>
                  <a:srgbClr val="316A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34"/>
                <p:cNvSpPr/>
                <p:nvPr/>
              </p:nvSpPr>
              <p:spPr>
                <a:xfrm>
                  <a:off x="4969600" y="1156725"/>
                  <a:ext cx="311075" cy="52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3" h="21029" extrusionOk="0">
                      <a:moveTo>
                        <a:pt x="12443" y="0"/>
                      </a:moveTo>
                      <a:lnTo>
                        <a:pt x="11944" y="222"/>
                      </a:lnTo>
                      <a:lnTo>
                        <a:pt x="11361" y="500"/>
                      </a:lnTo>
                      <a:lnTo>
                        <a:pt x="10598" y="860"/>
                      </a:lnTo>
                      <a:lnTo>
                        <a:pt x="9696" y="1290"/>
                      </a:lnTo>
                      <a:lnTo>
                        <a:pt x="8698" y="1804"/>
                      </a:lnTo>
                      <a:lnTo>
                        <a:pt x="7602" y="2372"/>
                      </a:lnTo>
                      <a:lnTo>
                        <a:pt x="6478" y="2997"/>
                      </a:lnTo>
                      <a:lnTo>
                        <a:pt x="5910" y="3316"/>
                      </a:lnTo>
                      <a:lnTo>
                        <a:pt x="5355" y="3649"/>
                      </a:lnTo>
                      <a:lnTo>
                        <a:pt x="4786" y="3981"/>
                      </a:lnTo>
                      <a:lnTo>
                        <a:pt x="4245" y="4328"/>
                      </a:lnTo>
                      <a:lnTo>
                        <a:pt x="3704" y="4675"/>
                      </a:lnTo>
                      <a:lnTo>
                        <a:pt x="3191" y="5022"/>
                      </a:lnTo>
                      <a:lnTo>
                        <a:pt x="2705" y="5382"/>
                      </a:lnTo>
                      <a:lnTo>
                        <a:pt x="2234" y="5729"/>
                      </a:lnTo>
                      <a:lnTo>
                        <a:pt x="1804" y="6090"/>
                      </a:lnTo>
                      <a:lnTo>
                        <a:pt x="1402" y="6437"/>
                      </a:lnTo>
                      <a:lnTo>
                        <a:pt x="1055" y="6783"/>
                      </a:lnTo>
                      <a:lnTo>
                        <a:pt x="736" y="7116"/>
                      </a:lnTo>
                      <a:lnTo>
                        <a:pt x="597" y="7283"/>
                      </a:lnTo>
                      <a:lnTo>
                        <a:pt x="472" y="7449"/>
                      </a:lnTo>
                      <a:lnTo>
                        <a:pt x="361" y="7616"/>
                      </a:lnTo>
                      <a:lnTo>
                        <a:pt x="250" y="7782"/>
                      </a:lnTo>
                      <a:lnTo>
                        <a:pt x="167" y="7949"/>
                      </a:lnTo>
                      <a:lnTo>
                        <a:pt x="98" y="8101"/>
                      </a:lnTo>
                      <a:lnTo>
                        <a:pt x="42" y="8254"/>
                      </a:lnTo>
                      <a:lnTo>
                        <a:pt x="1" y="8406"/>
                      </a:lnTo>
                      <a:lnTo>
                        <a:pt x="1" y="18324"/>
                      </a:lnTo>
                      <a:lnTo>
                        <a:pt x="28" y="18435"/>
                      </a:lnTo>
                      <a:lnTo>
                        <a:pt x="84" y="18574"/>
                      </a:lnTo>
                      <a:lnTo>
                        <a:pt x="153" y="18754"/>
                      </a:lnTo>
                      <a:lnTo>
                        <a:pt x="264" y="18962"/>
                      </a:lnTo>
                      <a:lnTo>
                        <a:pt x="403" y="19198"/>
                      </a:lnTo>
                      <a:lnTo>
                        <a:pt x="597" y="19448"/>
                      </a:lnTo>
                      <a:lnTo>
                        <a:pt x="708" y="19572"/>
                      </a:lnTo>
                      <a:lnTo>
                        <a:pt x="847" y="19697"/>
                      </a:lnTo>
                      <a:lnTo>
                        <a:pt x="985" y="19836"/>
                      </a:lnTo>
                      <a:lnTo>
                        <a:pt x="1138" y="19961"/>
                      </a:lnTo>
                      <a:lnTo>
                        <a:pt x="1318" y="20086"/>
                      </a:lnTo>
                      <a:lnTo>
                        <a:pt x="1513" y="20211"/>
                      </a:lnTo>
                      <a:lnTo>
                        <a:pt x="1721" y="20322"/>
                      </a:lnTo>
                      <a:lnTo>
                        <a:pt x="1943" y="20432"/>
                      </a:lnTo>
                      <a:lnTo>
                        <a:pt x="2192" y="20543"/>
                      </a:lnTo>
                      <a:lnTo>
                        <a:pt x="2456" y="20641"/>
                      </a:lnTo>
                      <a:lnTo>
                        <a:pt x="2733" y="20724"/>
                      </a:lnTo>
                      <a:lnTo>
                        <a:pt x="3038" y="20807"/>
                      </a:lnTo>
                      <a:lnTo>
                        <a:pt x="3371" y="20876"/>
                      </a:lnTo>
                      <a:lnTo>
                        <a:pt x="3718" y="20932"/>
                      </a:lnTo>
                      <a:lnTo>
                        <a:pt x="4093" y="20973"/>
                      </a:lnTo>
                      <a:lnTo>
                        <a:pt x="4481" y="21015"/>
                      </a:lnTo>
                      <a:lnTo>
                        <a:pt x="4897" y="21029"/>
                      </a:lnTo>
                      <a:lnTo>
                        <a:pt x="5341" y="21029"/>
                      </a:lnTo>
                      <a:lnTo>
                        <a:pt x="5799" y="21015"/>
                      </a:lnTo>
                      <a:lnTo>
                        <a:pt x="6229" y="20973"/>
                      </a:lnTo>
                      <a:lnTo>
                        <a:pt x="6659" y="20918"/>
                      </a:lnTo>
                      <a:lnTo>
                        <a:pt x="7061" y="20862"/>
                      </a:lnTo>
                      <a:lnTo>
                        <a:pt x="7449" y="20779"/>
                      </a:lnTo>
                      <a:lnTo>
                        <a:pt x="7824" y="20682"/>
                      </a:lnTo>
                      <a:lnTo>
                        <a:pt x="8171" y="20571"/>
                      </a:lnTo>
                      <a:lnTo>
                        <a:pt x="8517" y="20460"/>
                      </a:lnTo>
                      <a:lnTo>
                        <a:pt x="8850" y="20335"/>
                      </a:lnTo>
                      <a:lnTo>
                        <a:pt x="9155" y="20197"/>
                      </a:lnTo>
                      <a:lnTo>
                        <a:pt x="9461" y="20044"/>
                      </a:lnTo>
                      <a:lnTo>
                        <a:pt x="9738" y="19905"/>
                      </a:lnTo>
                      <a:lnTo>
                        <a:pt x="10015" y="19753"/>
                      </a:lnTo>
                      <a:lnTo>
                        <a:pt x="10265" y="19586"/>
                      </a:lnTo>
                      <a:lnTo>
                        <a:pt x="10501" y="19434"/>
                      </a:lnTo>
                      <a:lnTo>
                        <a:pt x="10737" y="19267"/>
                      </a:lnTo>
                      <a:lnTo>
                        <a:pt x="11139" y="18962"/>
                      </a:lnTo>
                      <a:lnTo>
                        <a:pt x="11486" y="18643"/>
                      </a:lnTo>
                      <a:lnTo>
                        <a:pt x="11791" y="18366"/>
                      </a:lnTo>
                      <a:lnTo>
                        <a:pt x="12027" y="18102"/>
                      </a:lnTo>
                      <a:lnTo>
                        <a:pt x="12207" y="17894"/>
                      </a:lnTo>
                      <a:lnTo>
                        <a:pt x="12346" y="17728"/>
                      </a:lnTo>
                      <a:lnTo>
                        <a:pt x="12443" y="17575"/>
                      </a:lnTo>
                      <a:lnTo>
                        <a:pt x="12443" y="0"/>
                      </a:lnTo>
                      <a:close/>
                    </a:path>
                  </a:pathLst>
                </a:custGeom>
                <a:solidFill>
                  <a:srgbClr val="FFBF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34"/>
                <p:cNvSpPr/>
                <p:nvPr/>
              </p:nvSpPr>
              <p:spPr>
                <a:xfrm>
                  <a:off x="4969600" y="1222275"/>
                  <a:ext cx="277450" cy="29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8" h="11985" extrusionOk="0">
                      <a:moveTo>
                        <a:pt x="11042" y="0"/>
                      </a:moveTo>
                      <a:lnTo>
                        <a:pt x="1" y="5784"/>
                      </a:lnTo>
                      <a:lnTo>
                        <a:pt x="1" y="11985"/>
                      </a:lnTo>
                      <a:lnTo>
                        <a:pt x="139" y="11971"/>
                      </a:lnTo>
                      <a:lnTo>
                        <a:pt x="514" y="11943"/>
                      </a:lnTo>
                      <a:lnTo>
                        <a:pt x="1110" y="11860"/>
                      </a:lnTo>
                      <a:lnTo>
                        <a:pt x="1471" y="11790"/>
                      </a:lnTo>
                      <a:lnTo>
                        <a:pt x="1859" y="11721"/>
                      </a:lnTo>
                      <a:lnTo>
                        <a:pt x="2303" y="11624"/>
                      </a:lnTo>
                      <a:lnTo>
                        <a:pt x="2761" y="11499"/>
                      </a:lnTo>
                      <a:lnTo>
                        <a:pt x="3246" y="11360"/>
                      </a:lnTo>
                      <a:lnTo>
                        <a:pt x="3760" y="11208"/>
                      </a:lnTo>
                      <a:lnTo>
                        <a:pt x="4273" y="11014"/>
                      </a:lnTo>
                      <a:lnTo>
                        <a:pt x="4814" y="10806"/>
                      </a:lnTo>
                      <a:lnTo>
                        <a:pt x="5355" y="10556"/>
                      </a:lnTo>
                      <a:lnTo>
                        <a:pt x="5896" y="10279"/>
                      </a:lnTo>
                      <a:lnTo>
                        <a:pt x="6437" y="9959"/>
                      </a:lnTo>
                      <a:lnTo>
                        <a:pt x="6700" y="9793"/>
                      </a:lnTo>
                      <a:lnTo>
                        <a:pt x="6964" y="9613"/>
                      </a:lnTo>
                      <a:lnTo>
                        <a:pt x="7227" y="9432"/>
                      </a:lnTo>
                      <a:lnTo>
                        <a:pt x="7477" y="9238"/>
                      </a:lnTo>
                      <a:lnTo>
                        <a:pt x="7727" y="9030"/>
                      </a:lnTo>
                      <a:lnTo>
                        <a:pt x="7976" y="8808"/>
                      </a:lnTo>
                      <a:lnTo>
                        <a:pt x="8226" y="8586"/>
                      </a:lnTo>
                      <a:lnTo>
                        <a:pt x="8462" y="8350"/>
                      </a:lnTo>
                      <a:lnTo>
                        <a:pt x="8698" y="8101"/>
                      </a:lnTo>
                      <a:lnTo>
                        <a:pt x="8920" y="7837"/>
                      </a:lnTo>
                      <a:lnTo>
                        <a:pt x="9128" y="7574"/>
                      </a:lnTo>
                      <a:lnTo>
                        <a:pt x="9336" y="7296"/>
                      </a:lnTo>
                      <a:lnTo>
                        <a:pt x="9544" y="6991"/>
                      </a:lnTo>
                      <a:lnTo>
                        <a:pt x="9738" y="6686"/>
                      </a:lnTo>
                      <a:lnTo>
                        <a:pt x="9918" y="6381"/>
                      </a:lnTo>
                      <a:lnTo>
                        <a:pt x="10085" y="6048"/>
                      </a:lnTo>
                      <a:lnTo>
                        <a:pt x="10237" y="5701"/>
                      </a:lnTo>
                      <a:lnTo>
                        <a:pt x="10390" y="5354"/>
                      </a:lnTo>
                      <a:lnTo>
                        <a:pt x="10529" y="4980"/>
                      </a:lnTo>
                      <a:lnTo>
                        <a:pt x="10640" y="4605"/>
                      </a:lnTo>
                      <a:lnTo>
                        <a:pt x="10751" y="4203"/>
                      </a:lnTo>
                      <a:lnTo>
                        <a:pt x="10848" y="3801"/>
                      </a:lnTo>
                      <a:lnTo>
                        <a:pt x="10931" y="3371"/>
                      </a:lnTo>
                      <a:lnTo>
                        <a:pt x="11000" y="2941"/>
                      </a:lnTo>
                      <a:lnTo>
                        <a:pt x="11042" y="2483"/>
                      </a:lnTo>
                      <a:lnTo>
                        <a:pt x="11084" y="2025"/>
                      </a:lnTo>
                      <a:lnTo>
                        <a:pt x="11097" y="1540"/>
                      </a:lnTo>
                      <a:lnTo>
                        <a:pt x="11097" y="1040"/>
                      </a:lnTo>
                      <a:lnTo>
                        <a:pt x="11070" y="527"/>
                      </a:lnTo>
                      <a:lnTo>
                        <a:pt x="11042" y="0"/>
                      </a:lnTo>
                      <a:close/>
                    </a:path>
                  </a:pathLst>
                </a:custGeom>
                <a:solidFill>
                  <a:srgbClr val="E083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34"/>
                <p:cNvSpPr/>
                <p:nvPr/>
              </p:nvSpPr>
              <p:spPr>
                <a:xfrm>
                  <a:off x="5036525" y="1657475"/>
                  <a:ext cx="96425" cy="6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7" h="2511" extrusionOk="0">
                      <a:moveTo>
                        <a:pt x="1" y="0"/>
                      </a:moveTo>
                      <a:lnTo>
                        <a:pt x="42" y="222"/>
                      </a:lnTo>
                      <a:lnTo>
                        <a:pt x="84" y="472"/>
                      </a:lnTo>
                      <a:lnTo>
                        <a:pt x="153" y="763"/>
                      </a:lnTo>
                      <a:lnTo>
                        <a:pt x="250" y="1110"/>
                      </a:lnTo>
                      <a:lnTo>
                        <a:pt x="361" y="1443"/>
                      </a:lnTo>
                      <a:lnTo>
                        <a:pt x="445" y="1623"/>
                      </a:lnTo>
                      <a:lnTo>
                        <a:pt x="528" y="1776"/>
                      </a:lnTo>
                      <a:lnTo>
                        <a:pt x="611" y="1928"/>
                      </a:lnTo>
                      <a:lnTo>
                        <a:pt x="708" y="2081"/>
                      </a:lnTo>
                      <a:lnTo>
                        <a:pt x="819" y="2206"/>
                      </a:lnTo>
                      <a:lnTo>
                        <a:pt x="944" y="2303"/>
                      </a:lnTo>
                      <a:lnTo>
                        <a:pt x="1069" y="2400"/>
                      </a:lnTo>
                      <a:lnTo>
                        <a:pt x="1208" y="2455"/>
                      </a:lnTo>
                      <a:lnTo>
                        <a:pt x="1360" y="2497"/>
                      </a:lnTo>
                      <a:lnTo>
                        <a:pt x="1527" y="2511"/>
                      </a:lnTo>
                      <a:lnTo>
                        <a:pt x="1693" y="2483"/>
                      </a:lnTo>
                      <a:lnTo>
                        <a:pt x="1887" y="2414"/>
                      </a:lnTo>
                      <a:lnTo>
                        <a:pt x="2081" y="2317"/>
                      </a:lnTo>
                      <a:lnTo>
                        <a:pt x="2289" y="2178"/>
                      </a:lnTo>
                      <a:lnTo>
                        <a:pt x="2511" y="1998"/>
                      </a:lnTo>
                      <a:lnTo>
                        <a:pt x="2761" y="1762"/>
                      </a:lnTo>
                      <a:lnTo>
                        <a:pt x="3011" y="1484"/>
                      </a:lnTo>
                      <a:lnTo>
                        <a:pt x="3274" y="1152"/>
                      </a:lnTo>
                      <a:lnTo>
                        <a:pt x="3552" y="763"/>
                      </a:lnTo>
                      <a:lnTo>
                        <a:pt x="3857" y="30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83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34"/>
                <p:cNvSpPr/>
                <p:nvPr/>
              </p:nvSpPr>
              <p:spPr>
                <a:xfrm>
                  <a:off x="5036525" y="1657475"/>
                  <a:ext cx="96425" cy="6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7" h="2511" fill="none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42" y="222"/>
                      </a:lnTo>
                      <a:lnTo>
                        <a:pt x="84" y="472"/>
                      </a:lnTo>
                      <a:lnTo>
                        <a:pt x="153" y="763"/>
                      </a:lnTo>
                      <a:lnTo>
                        <a:pt x="250" y="1110"/>
                      </a:lnTo>
                      <a:lnTo>
                        <a:pt x="361" y="1443"/>
                      </a:lnTo>
                      <a:lnTo>
                        <a:pt x="445" y="1623"/>
                      </a:lnTo>
                      <a:lnTo>
                        <a:pt x="528" y="1776"/>
                      </a:lnTo>
                      <a:lnTo>
                        <a:pt x="611" y="1928"/>
                      </a:lnTo>
                      <a:lnTo>
                        <a:pt x="708" y="2081"/>
                      </a:lnTo>
                      <a:lnTo>
                        <a:pt x="819" y="2206"/>
                      </a:lnTo>
                      <a:lnTo>
                        <a:pt x="944" y="2303"/>
                      </a:lnTo>
                      <a:lnTo>
                        <a:pt x="1069" y="2400"/>
                      </a:lnTo>
                      <a:lnTo>
                        <a:pt x="1208" y="2455"/>
                      </a:lnTo>
                      <a:lnTo>
                        <a:pt x="1360" y="2497"/>
                      </a:lnTo>
                      <a:lnTo>
                        <a:pt x="1527" y="2511"/>
                      </a:lnTo>
                      <a:lnTo>
                        <a:pt x="1693" y="2483"/>
                      </a:lnTo>
                      <a:lnTo>
                        <a:pt x="1887" y="2414"/>
                      </a:lnTo>
                      <a:lnTo>
                        <a:pt x="2081" y="2317"/>
                      </a:lnTo>
                      <a:lnTo>
                        <a:pt x="2289" y="2178"/>
                      </a:lnTo>
                      <a:lnTo>
                        <a:pt x="2511" y="1998"/>
                      </a:lnTo>
                      <a:lnTo>
                        <a:pt x="2761" y="1762"/>
                      </a:lnTo>
                      <a:lnTo>
                        <a:pt x="3011" y="1484"/>
                      </a:lnTo>
                      <a:lnTo>
                        <a:pt x="3274" y="1152"/>
                      </a:lnTo>
                      <a:lnTo>
                        <a:pt x="3552" y="763"/>
                      </a:lnTo>
                      <a:lnTo>
                        <a:pt x="3857" y="30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34"/>
                <p:cNvSpPr/>
                <p:nvPr/>
              </p:nvSpPr>
              <p:spPr>
                <a:xfrm>
                  <a:off x="4695300" y="1124825"/>
                  <a:ext cx="14567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7" h="7644" extrusionOk="0">
                      <a:moveTo>
                        <a:pt x="2761" y="0"/>
                      </a:moveTo>
                      <a:lnTo>
                        <a:pt x="2608" y="28"/>
                      </a:lnTo>
                      <a:lnTo>
                        <a:pt x="2470" y="70"/>
                      </a:lnTo>
                      <a:lnTo>
                        <a:pt x="2317" y="139"/>
                      </a:lnTo>
                      <a:lnTo>
                        <a:pt x="2178" y="208"/>
                      </a:lnTo>
                      <a:lnTo>
                        <a:pt x="2040" y="305"/>
                      </a:lnTo>
                      <a:lnTo>
                        <a:pt x="1901" y="403"/>
                      </a:lnTo>
                      <a:lnTo>
                        <a:pt x="1776" y="514"/>
                      </a:lnTo>
                      <a:lnTo>
                        <a:pt x="1651" y="652"/>
                      </a:lnTo>
                      <a:lnTo>
                        <a:pt x="1526" y="791"/>
                      </a:lnTo>
                      <a:lnTo>
                        <a:pt x="1402" y="930"/>
                      </a:lnTo>
                      <a:lnTo>
                        <a:pt x="1277" y="1096"/>
                      </a:lnTo>
                      <a:lnTo>
                        <a:pt x="1055" y="1429"/>
                      </a:lnTo>
                      <a:lnTo>
                        <a:pt x="847" y="1790"/>
                      </a:lnTo>
                      <a:lnTo>
                        <a:pt x="666" y="2178"/>
                      </a:lnTo>
                      <a:lnTo>
                        <a:pt x="500" y="2566"/>
                      </a:lnTo>
                      <a:lnTo>
                        <a:pt x="347" y="2969"/>
                      </a:lnTo>
                      <a:lnTo>
                        <a:pt x="223" y="3357"/>
                      </a:lnTo>
                      <a:lnTo>
                        <a:pt x="126" y="3745"/>
                      </a:lnTo>
                      <a:lnTo>
                        <a:pt x="56" y="4120"/>
                      </a:lnTo>
                      <a:lnTo>
                        <a:pt x="15" y="4467"/>
                      </a:lnTo>
                      <a:lnTo>
                        <a:pt x="1" y="4772"/>
                      </a:lnTo>
                      <a:lnTo>
                        <a:pt x="15" y="5063"/>
                      </a:lnTo>
                      <a:lnTo>
                        <a:pt x="56" y="5355"/>
                      </a:lnTo>
                      <a:lnTo>
                        <a:pt x="126" y="5632"/>
                      </a:lnTo>
                      <a:lnTo>
                        <a:pt x="223" y="5895"/>
                      </a:lnTo>
                      <a:lnTo>
                        <a:pt x="347" y="6145"/>
                      </a:lnTo>
                      <a:lnTo>
                        <a:pt x="500" y="6381"/>
                      </a:lnTo>
                      <a:lnTo>
                        <a:pt x="666" y="6603"/>
                      </a:lnTo>
                      <a:lnTo>
                        <a:pt x="847" y="6797"/>
                      </a:lnTo>
                      <a:lnTo>
                        <a:pt x="1055" y="6991"/>
                      </a:lnTo>
                      <a:lnTo>
                        <a:pt x="1277" y="7144"/>
                      </a:lnTo>
                      <a:lnTo>
                        <a:pt x="1526" y="7296"/>
                      </a:lnTo>
                      <a:lnTo>
                        <a:pt x="1776" y="7421"/>
                      </a:lnTo>
                      <a:lnTo>
                        <a:pt x="2040" y="7505"/>
                      </a:lnTo>
                      <a:lnTo>
                        <a:pt x="2317" y="7588"/>
                      </a:lnTo>
                      <a:lnTo>
                        <a:pt x="2608" y="7629"/>
                      </a:lnTo>
                      <a:lnTo>
                        <a:pt x="2914" y="7643"/>
                      </a:lnTo>
                      <a:lnTo>
                        <a:pt x="3205" y="7629"/>
                      </a:lnTo>
                      <a:lnTo>
                        <a:pt x="3496" y="7588"/>
                      </a:lnTo>
                      <a:lnTo>
                        <a:pt x="3774" y="7505"/>
                      </a:lnTo>
                      <a:lnTo>
                        <a:pt x="4037" y="7421"/>
                      </a:lnTo>
                      <a:lnTo>
                        <a:pt x="4301" y="7296"/>
                      </a:lnTo>
                      <a:lnTo>
                        <a:pt x="4536" y="7144"/>
                      </a:lnTo>
                      <a:lnTo>
                        <a:pt x="4758" y="6991"/>
                      </a:lnTo>
                      <a:lnTo>
                        <a:pt x="4966" y="6797"/>
                      </a:lnTo>
                      <a:lnTo>
                        <a:pt x="5161" y="6603"/>
                      </a:lnTo>
                      <a:lnTo>
                        <a:pt x="5327" y="6381"/>
                      </a:lnTo>
                      <a:lnTo>
                        <a:pt x="5466" y="6145"/>
                      </a:lnTo>
                      <a:lnTo>
                        <a:pt x="5591" y="5895"/>
                      </a:lnTo>
                      <a:lnTo>
                        <a:pt x="5688" y="5632"/>
                      </a:lnTo>
                      <a:lnTo>
                        <a:pt x="5757" y="5355"/>
                      </a:lnTo>
                      <a:lnTo>
                        <a:pt x="5813" y="5063"/>
                      </a:lnTo>
                      <a:lnTo>
                        <a:pt x="5826" y="4772"/>
                      </a:lnTo>
                      <a:lnTo>
                        <a:pt x="5813" y="4467"/>
                      </a:lnTo>
                      <a:lnTo>
                        <a:pt x="5757" y="4120"/>
                      </a:lnTo>
                      <a:lnTo>
                        <a:pt x="5688" y="3745"/>
                      </a:lnTo>
                      <a:lnTo>
                        <a:pt x="5591" y="3357"/>
                      </a:lnTo>
                      <a:lnTo>
                        <a:pt x="5466" y="2969"/>
                      </a:lnTo>
                      <a:lnTo>
                        <a:pt x="5327" y="2566"/>
                      </a:lnTo>
                      <a:lnTo>
                        <a:pt x="5161" y="2178"/>
                      </a:lnTo>
                      <a:lnTo>
                        <a:pt x="4966" y="1790"/>
                      </a:lnTo>
                      <a:lnTo>
                        <a:pt x="4758" y="1429"/>
                      </a:lnTo>
                      <a:lnTo>
                        <a:pt x="4536" y="1096"/>
                      </a:lnTo>
                      <a:lnTo>
                        <a:pt x="4426" y="930"/>
                      </a:lnTo>
                      <a:lnTo>
                        <a:pt x="4301" y="791"/>
                      </a:lnTo>
                      <a:lnTo>
                        <a:pt x="4176" y="652"/>
                      </a:lnTo>
                      <a:lnTo>
                        <a:pt x="4037" y="514"/>
                      </a:lnTo>
                      <a:lnTo>
                        <a:pt x="3912" y="403"/>
                      </a:lnTo>
                      <a:lnTo>
                        <a:pt x="3774" y="305"/>
                      </a:lnTo>
                      <a:lnTo>
                        <a:pt x="3635" y="208"/>
                      </a:lnTo>
                      <a:lnTo>
                        <a:pt x="3496" y="139"/>
                      </a:lnTo>
                      <a:lnTo>
                        <a:pt x="3357" y="70"/>
                      </a:lnTo>
                      <a:lnTo>
                        <a:pt x="3205" y="28"/>
                      </a:lnTo>
                      <a:lnTo>
                        <a:pt x="3052" y="0"/>
                      </a:lnTo>
                      <a:close/>
                    </a:path>
                  </a:pathLst>
                </a:custGeom>
                <a:solidFill>
                  <a:srgbClr val="E2BB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34"/>
                <p:cNvSpPr/>
                <p:nvPr/>
              </p:nvSpPr>
              <p:spPr>
                <a:xfrm>
                  <a:off x="4744900" y="1315900"/>
                  <a:ext cx="46475" cy="6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" h="2470" extrusionOk="0">
                      <a:moveTo>
                        <a:pt x="930" y="0"/>
                      </a:moveTo>
                      <a:lnTo>
                        <a:pt x="832" y="14"/>
                      </a:lnTo>
                      <a:lnTo>
                        <a:pt x="735" y="42"/>
                      </a:lnTo>
                      <a:lnTo>
                        <a:pt x="652" y="97"/>
                      </a:lnTo>
                      <a:lnTo>
                        <a:pt x="569" y="167"/>
                      </a:lnTo>
                      <a:lnTo>
                        <a:pt x="486" y="250"/>
                      </a:lnTo>
                      <a:lnTo>
                        <a:pt x="402" y="361"/>
                      </a:lnTo>
                      <a:lnTo>
                        <a:pt x="333" y="472"/>
                      </a:lnTo>
                      <a:lnTo>
                        <a:pt x="264" y="583"/>
                      </a:lnTo>
                      <a:lnTo>
                        <a:pt x="153" y="846"/>
                      </a:lnTo>
                      <a:lnTo>
                        <a:pt x="70" y="1096"/>
                      </a:lnTo>
                      <a:lnTo>
                        <a:pt x="14" y="1346"/>
                      </a:lnTo>
                      <a:lnTo>
                        <a:pt x="0" y="1457"/>
                      </a:lnTo>
                      <a:lnTo>
                        <a:pt x="0" y="1554"/>
                      </a:lnTo>
                      <a:lnTo>
                        <a:pt x="0" y="1651"/>
                      </a:lnTo>
                      <a:lnTo>
                        <a:pt x="14" y="1748"/>
                      </a:lnTo>
                      <a:lnTo>
                        <a:pt x="42" y="1831"/>
                      </a:lnTo>
                      <a:lnTo>
                        <a:pt x="70" y="1914"/>
                      </a:lnTo>
                      <a:lnTo>
                        <a:pt x="111" y="1998"/>
                      </a:lnTo>
                      <a:lnTo>
                        <a:pt x="153" y="2067"/>
                      </a:lnTo>
                      <a:lnTo>
                        <a:pt x="208" y="2136"/>
                      </a:lnTo>
                      <a:lnTo>
                        <a:pt x="264" y="2206"/>
                      </a:lnTo>
                      <a:lnTo>
                        <a:pt x="333" y="2261"/>
                      </a:lnTo>
                      <a:lnTo>
                        <a:pt x="402" y="2317"/>
                      </a:lnTo>
                      <a:lnTo>
                        <a:pt x="486" y="2358"/>
                      </a:lnTo>
                      <a:lnTo>
                        <a:pt x="569" y="2400"/>
                      </a:lnTo>
                      <a:lnTo>
                        <a:pt x="652" y="2428"/>
                      </a:lnTo>
                      <a:lnTo>
                        <a:pt x="735" y="2455"/>
                      </a:lnTo>
                      <a:lnTo>
                        <a:pt x="832" y="2469"/>
                      </a:lnTo>
                      <a:lnTo>
                        <a:pt x="1027" y="2469"/>
                      </a:lnTo>
                      <a:lnTo>
                        <a:pt x="1110" y="2455"/>
                      </a:lnTo>
                      <a:lnTo>
                        <a:pt x="1207" y="2428"/>
                      </a:lnTo>
                      <a:lnTo>
                        <a:pt x="1290" y="2400"/>
                      </a:lnTo>
                      <a:lnTo>
                        <a:pt x="1373" y="2358"/>
                      </a:lnTo>
                      <a:lnTo>
                        <a:pt x="1443" y="2317"/>
                      </a:lnTo>
                      <a:lnTo>
                        <a:pt x="1512" y="2261"/>
                      </a:lnTo>
                      <a:lnTo>
                        <a:pt x="1582" y="2206"/>
                      </a:lnTo>
                      <a:lnTo>
                        <a:pt x="1637" y="2136"/>
                      </a:lnTo>
                      <a:lnTo>
                        <a:pt x="1692" y="2067"/>
                      </a:lnTo>
                      <a:lnTo>
                        <a:pt x="1748" y="1998"/>
                      </a:lnTo>
                      <a:lnTo>
                        <a:pt x="1790" y="1914"/>
                      </a:lnTo>
                      <a:lnTo>
                        <a:pt x="1817" y="1831"/>
                      </a:lnTo>
                      <a:lnTo>
                        <a:pt x="1831" y="1748"/>
                      </a:lnTo>
                      <a:lnTo>
                        <a:pt x="1845" y="1651"/>
                      </a:lnTo>
                      <a:lnTo>
                        <a:pt x="1859" y="1554"/>
                      </a:lnTo>
                      <a:lnTo>
                        <a:pt x="1845" y="1457"/>
                      </a:lnTo>
                      <a:lnTo>
                        <a:pt x="1831" y="1346"/>
                      </a:lnTo>
                      <a:lnTo>
                        <a:pt x="1790" y="1096"/>
                      </a:lnTo>
                      <a:lnTo>
                        <a:pt x="1692" y="846"/>
                      </a:lnTo>
                      <a:lnTo>
                        <a:pt x="1582" y="583"/>
                      </a:lnTo>
                      <a:lnTo>
                        <a:pt x="1512" y="472"/>
                      </a:lnTo>
                      <a:lnTo>
                        <a:pt x="1443" y="361"/>
                      </a:lnTo>
                      <a:lnTo>
                        <a:pt x="1373" y="250"/>
                      </a:lnTo>
                      <a:lnTo>
                        <a:pt x="1290" y="167"/>
                      </a:lnTo>
                      <a:lnTo>
                        <a:pt x="1207" y="97"/>
                      </a:lnTo>
                      <a:lnTo>
                        <a:pt x="1110" y="42"/>
                      </a:lnTo>
                      <a:lnTo>
                        <a:pt x="1027" y="14"/>
                      </a:lnTo>
                      <a:lnTo>
                        <a:pt x="930" y="0"/>
                      </a:lnTo>
                      <a:close/>
                    </a:path>
                  </a:pathLst>
                </a:custGeom>
                <a:solidFill>
                  <a:srgbClr val="E2BB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34"/>
                <p:cNvSpPr/>
                <p:nvPr/>
              </p:nvSpPr>
              <p:spPr>
                <a:xfrm>
                  <a:off x="4794125" y="1298550"/>
                  <a:ext cx="35750" cy="4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0" h="1888" extrusionOk="0">
                      <a:moveTo>
                        <a:pt x="722" y="1"/>
                      </a:moveTo>
                      <a:lnTo>
                        <a:pt x="639" y="15"/>
                      </a:lnTo>
                      <a:lnTo>
                        <a:pt x="570" y="28"/>
                      </a:lnTo>
                      <a:lnTo>
                        <a:pt x="500" y="70"/>
                      </a:lnTo>
                      <a:lnTo>
                        <a:pt x="445" y="126"/>
                      </a:lnTo>
                      <a:lnTo>
                        <a:pt x="375" y="195"/>
                      </a:lnTo>
                      <a:lnTo>
                        <a:pt x="320" y="278"/>
                      </a:lnTo>
                      <a:lnTo>
                        <a:pt x="209" y="445"/>
                      </a:lnTo>
                      <a:lnTo>
                        <a:pt x="126" y="639"/>
                      </a:lnTo>
                      <a:lnTo>
                        <a:pt x="56" y="833"/>
                      </a:lnTo>
                      <a:lnTo>
                        <a:pt x="15" y="1027"/>
                      </a:lnTo>
                      <a:lnTo>
                        <a:pt x="1" y="1194"/>
                      </a:lnTo>
                      <a:lnTo>
                        <a:pt x="15" y="1332"/>
                      </a:lnTo>
                      <a:lnTo>
                        <a:pt x="56" y="1457"/>
                      </a:lnTo>
                      <a:lnTo>
                        <a:pt x="126" y="1582"/>
                      </a:lnTo>
                      <a:lnTo>
                        <a:pt x="209" y="1679"/>
                      </a:lnTo>
                      <a:lnTo>
                        <a:pt x="320" y="1762"/>
                      </a:lnTo>
                      <a:lnTo>
                        <a:pt x="445" y="1832"/>
                      </a:lnTo>
                      <a:lnTo>
                        <a:pt x="570" y="1873"/>
                      </a:lnTo>
                      <a:lnTo>
                        <a:pt x="722" y="1887"/>
                      </a:lnTo>
                      <a:lnTo>
                        <a:pt x="861" y="1873"/>
                      </a:lnTo>
                      <a:lnTo>
                        <a:pt x="986" y="1832"/>
                      </a:lnTo>
                      <a:lnTo>
                        <a:pt x="1111" y="1762"/>
                      </a:lnTo>
                      <a:lnTo>
                        <a:pt x="1222" y="1679"/>
                      </a:lnTo>
                      <a:lnTo>
                        <a:pt x="1305" y="1582"/>
                      </a:lnTo>
                      <a:lnTo>
                        <a:pt x="1374" y="1457"/>
                      </a:lnTo>
                      <a:lnTo>
                        <a:pt x="1416" y="1332"/>
                      </a:lnTo>
                      <a:lnTo>
                        <a:pt x="1430" y="1194"/>
                      </a:lnTo>
                      <a:lnTo>
                        <a:pt x="1416" y="1027"/>
                      </a:lnTo>
                      <a:lnTo>
                        <a:pt x="1374" y="833"/>
                      </a:lnTo>
                      <a:lnTo>
                        <a:pt x="1305" y="639"/>
                      </a:lnTo>
                      <a:lnTo>
                        <a:pt x="1222" y="445"/>
                      </a:lnTo>
                      <a:lnTo>
                        <a:pt x="1111" y="278"/>
                      </a:lnTo>
                      <a:lnTo>
                        <a:pt x="1055" y="195"/>
                      </a:lnTo>
                      <a:lnTo>
                        <a:pt x="986" y="126"/>
                      </a:lnTo>
                      <a:lnTo>
                        <a:pt x="930" y="70"/>
                      </a:lnTo>
                      <a:lnTo>
                        <a:pt x="861" y="28"/>
                      </a:lnTo>
                      <a:lnTo>
                        <a:pt x="792" y="15"/>
                      </a:lnTo>
                      <a:lnTo>
                        <a:pt x="722" y="1"/>
                      </a:lnTo>
                      <a:close/>
                    </a:path>
                  </a:pathLst>
                </a:custGeom>
                <a:solidFill>
                  <a:srgbClr val="E2BB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34"/>
                <p:cNvSpPr/>
                <p:nvPr/>
              </p:nvSpPr>
              <p:spPr>
                <a:xfrm>
                  <a:off x="4705025" y="1298550"/>
                  <a:ext cx="35375" cy="4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5" h="1888" extrusionOk="0">
                      <a:moveTo>
                        <a:pt x="707" y="1"/>
                      </a:moveTo>
                      <a:lnTo>
                        <a:pt x="638" y="15"/>
                      </a:lnTo>
                      <a:lnTo>
                        <a:pt x="555" y="28"/>
                      </a:lnTo>
                      <a:lnTo>
                        <a:pt x="499" y="70"/>
                      </a:lnTo>
                      <a:lnTo>
                        <a:pt x="430" y="126"/>
                      </a:lnTo>
                      <a:lnTo>
                        <a:pt x="361" y="195"/>
                      </a:lnTo>
                      <a:lnTo>
                        <a:pt x="305" y="278"/>
                      </a:lnTo>
                      <a:lnTo>
                        <a:pt x="208" y="445"/>
                      </a:lnTo>
                      <a:lnTo>
                        <a:pt x="111" y="639"/>
                      </a:lnTo>
                      <a:lnTo>
                        <a:pt x="56" y="833"/>
                      </a:lnTo>
                      <a:lnTo>
                        <a:pt x="14" y="1027"/>
                      </a:lnTo>
                      <a:lnTo>
                        <a:pt x="0" y="1194"/>
                      </a:lnTo>
                      <a:lnTo>
                        <a:pt x="14" y="1332"/>
                      </a:lnTo>
                      <a:lnTo>
                        <a:pt x="56" y="1457"/>
                      </a:lnTo>
                      <a:lnTo>
                        <a:pt x="111" y="1582"/>
                      </a:lnTo>
                      <a:lnTo>
                        <a:pt x="208" y="1679"/>
                      </a:lnTo>
                      <a:lnTo>
                        <a:pt x="305" y="1762"/>
                      </a:lnTo>
                      <a:lnTo>
                        <a:pt x="430" y="1832"/>
                      </a:lnTo>
                      <a:lnTo>
                        <a:pt x="555" y="1873"/>
                      </a:lnTo>
                      <a:lnTo>
                        <a:pt x="707" y="1887"/>
                      </a:lnTo>
                      <a:lnTo>
                        <a:pt x="846" y="1873"/>
                      </a:lnTo>
                      <a:lnTo>
                        <a:pt x="985" y="1832"/>
                      </a:lnTo>
                      <a:lnTo>
                        <a:pt x="1096" y="1762"/>
                      </a:lnTo>
                      <a:lnTo>
                        <a:pt x="1207" y="1679"/>
                      </a:lnTo>
                      <a:lnTo>
                        <a:pt x="1290" y="1582"/>
                      </a:lnTo>
                      <a:lnTo>
                        <a:pt x="1359" y="1457"/>
                      </a:lnTo>
                      <a:lnTo>
                        <a:pt x="1401" y="1332"/>
                      </a:lnTo>
                      <a:lnTo>
                        <a:pt x="1415" y="1194"/>
                      </a:lnTo>
                      <a:lnTo>
                        <a:pt x="1401" y="1027"/>
                      </a:lnTo>
                      <a:lnTo>
                        <a:pt x="1359" y="833"/>
                      </a:lnTo>
                      <a:lnTo>
                        <a:pt x="1290" y="639"/>
                      </a:lnTo>
                      <a:lnTo>
                        <a:pt x="1207" y="445"/>
                      </a:lnTo>
                      <a:lnTo>
                        <a:pt x="1096" y="278"/>
                      </a:lnTo>
                      <a:lnTo>
                        <a:pt x="1040" y="195"/>
                      </a:lnTo>
                      <a:lnTo>
                        <a:pt x="985" y="126"/>
                      </a:lnTo>
                      <a:lnTo>
                        <a:pt x="916" y="70"/>
                      </a:lnTo>
                      <a:lnTo>
                        <a:pt x="846" y="28"/>
                      </a:lnTo>
                      <a:lnTo>
                        <a:pt x="777" y="15"/>
                      </a:lnTo>
                      <a:lnTo>
                        <a:pt x="707" y="1"/>
                      </a:lnTo>
                      <a:close/>
                    </a:path>
                  </a:pathLst>
                </a:custGeom>
                <a:solidFill>
                  <a:srgbClr val="E2BB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34"/>
                <p:cNvSpPr/>
                <p:nvPr/>
              </p:nvSpPr>
              <p:spPr>
                <a:xfrm>
                  <a:off x="4681775" y="441675"/>
                  <a:ext cx="791025" cy="9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41" h="38091" extrusionOk="0">
                      <a:moveTo>
                        <a:pt x="17853" y="0"/>
                      </a:moveTo>
                      <a:lnTo>
                        <a:pt x="17381" y="14"/>
                      </a:lnTo>
                      <a:lnTo>
                        <a:pt x="16882" y="28"/>
                      </a:lnTo>
                      <a:lnTo>
                        <a:pt x="16355" y="56"/>
                      </a:lnTo>
                      <a:lnTo>
                        <a:pt x="15800" y="111"/>
                      </a:lnTo>
                      <a:lnTo>
                        <a:pt x="15231" y="181"/>
                      </a:lnTo>
                      <a:lnTo>
                        <a:pt x="14648" y="264"/>
                      </a:lnTo>
                      <a:lnTo>
                        <a:pt x="14052" y="389"/>
                      </a:lnTo>
                      <a:lnTo>
                        <a:pt x="13442" y="527"/>
                      </a:lnTo>
                      <a:lnTo>
                        <a:pt x="12818" y="694"/>
                      </a:lnTo>
                      <a:lnTo>
                        <a:pt x="12193" y="902"/>
                      </a:lnTo>
                      <a:lnTo>
                        <a:pt x="11569" y="1138"/>
                      </a:lnTo>
                      <a:lnTo>
                        <a:pt x="10931" y="1401"/>
                      </a:lnTo>
                      <a:lnTo>
                        <a:pt x="10612" y="1554"/>
                      </a:lnTo>
                      <a:lnTo>
                        <a:pt x="10293" y="1706"/>
                      </a:lnTo>
                      <a:lnTo>
                        <a:pt x="9974" y="1873"/>
                      </a:lnTo>
                      <a:lnTo>
                        <a:pt x="9655" y="2053"/>
                      </a:lnTo>
                      <a:lnTo>
                        <a:pt x="9350" y="2247"/>
                      </a:lnTo>
                      <a:lnTo>
                        <a:pt x="9031" y="2442"/>
                      </a:lnTo>
                      <a:lnTo>
                        <a:pt x="8726" y="2650"/>
                      </a:lnTo>
                      <a:lnTo>
                        <a:pt x="8407" y="2872"/>
                      </a:lnTo>
                      <a:lnTo>
                        <a:pt x="8101" y="3107"/>
                      </a:lnTo>
                      <a:lnTo>
                        <a:pt x="7796" y="3343"/>
                      </a:lnTo>
                      <a:lnTo>
                        <a:pt x="7491" y="3607"/>
                      </a:lnTo>
                      <a:lnTo>
                        <a:pt x="7200" y="3870"/>
                      </a:lnTo>
                      <a:lnTo>
                        <a:pt x="6895" y="4148"/>
                      </a:lnTo>
                      <a:lnTo>
                        <a:pt x="6603" y="4439"/>
                      </a:lnTo>
                      <a:lnTo>
                        <a:pt x="6326" y="4744"/>
                      </a:lnTo>
                      <a:lnTo>
                        <a:pt x="6035" y="5063"/>
                      </a:lnTo>
                      <a:lnTo>
                        <a:pt x="5757" y="5396"/>
                      </a:lnTo>
                      <a:lnTo>
                        <a:pt x="5480" y="5743"/>
                      </a:lnTo>
                      <a:lnTo>
                        <a:pt x="5216" y="6117"/>
                      </a:lnTo>
                      <a:lnTo>
                        <a:pt x="4953" y="6492"/>
                      </a:lnTo>
                      <a:lnTo>
                        <a:pt x="4689" y="6880"/>
                      </a:lnTo>
                      <a:lnTo>
                        <a:pt x="4439" y="7283"/>
                      </a:lnTo>
                      <a:lnTo>
                        <a:pt x="4204" y="7699"/>
                      </a:lnTo>
                      <a:lnTo>
                        <a:pt x="3968" y="8143"/>
                      </a:lnTo>
                      <a:lnTo>
                        <a:pt x="3732" y="8600"/>
                      </a:lnTo>
                      <a:lnTo>
                        <a:pt x="3468" y="9169"/>
                      </a:lnTo>
                      <a:lnTo>
                        <a:pt x="3136" y="9918"/>
                      </a:lnTo>
                      <a:lnTo>
                        <a:pt x="2761" y="10861"/>
                      </a:lnTo>
                      <a:lnTo>
                        <a:pt x="2553" y="11388"/>
                      </a:lnTo>
                      <a:lnTo>
                        <a:pt x="2345" y="11957"/>
                      </a:lnTo>
                      <a:lnTo>
                        <a:pt x="2123" y="12567"/>
                      </a:lnTo>
                      <a:lnTo>
                        <a:pt x="1901" y="13206"/>
                      </a:lnTo>
                      <a:lnTo>
                        <a:pt x="1693" y="13871"/>
                      </a:lnTo>
                      <a:lnTo>
                        <a:pt x="1471" y="14579"/>
                      </a:lnTo>
                      <a:lnTo>
                        <a:pt x="1263" y="15314"/>
                      </a:lnTo>
                      <a:lnTo>
                        <a:pt x="1069" y="16063"/>
                      </a:lnTo>
                      <a:lnTo>
                        <a:pt x="875" y="16854"/>
                      </a:lnTo>
                      <a:lnTo>
                        <a:pt x="694" y="17658"/>
                      </a:lnTo>
                      <a:lnTo>
                        <a:pt x="542" y="18477"/>
                      </a:lnTo>
                      <a:lnTo>
                        <a:pt x="389" y="19309"/>
                      </a:lnTo>
                      <a:lnTo>
                        <a:pt x="264" y="20169"/>
                      </a:lnTo>
                      <a:lnTo>
                        <a:pt x="167" y="21043"/>
                      </a:lnTo>
                      <a:lnTo>
                        <a:pt x="84" y="21930"/>
                      </a:lnTo>
                      <a:lnTo>
                        <a:pt x="28" y="22818"/>
                      </a:lnTo>
                      <a:lnTo>
                        <a:pt x="1" y="23720"/>
                      </a:lnTo>
                      <a:lnTo>
                        <a:pt x="1" y="24621"/>
                      </a:lnTo>
                      <a:lnTo>
                        <a:pt x="28" y="25079"/>
                      </a:lnTo>
                      <a:lnTo>
                        <a:pt x="42" y="25523"/>
                      </a:lnTo>
                      <a:lnTo>
                        <a:pt x="84" y="25981"/>
                      </a:lnTo>
                      <a:lnTo>
                        <a:pt x="126" y="26439"/>
                      </a:lnTo>
                      <a:lnTo>
                        <a:pt x="167" y="26896"/>
                      </a:lnTo>
                      <a:lnTo>
                        <a:pt x="237" y="27340"/>
                      </a:lnTo>
                      <a:lnTo>
                        <a:pt x="306" y="27798"/>
                      </a:lnTo>
                      <a:lnTo>
                        <a:pt x="389" y="28256"/>
                      </a:lnTo>
                      <a:lnTo>
                        <a:pt x="472" y="28700"/>
                      </a:lnTo>
                      <a:lnTo>
                        <a:pt x="583" y="29130"/>
                      </a:lnTo>
                      <a:lnTo>
                        <a:pt x="680" y="29546"/>
                      </a:lnTo>
                      <a:lnTo>
                        <a:pt x="791" y="29948"/>
                      </a:lnTo>
                      <a:lnTo>
                        <a:pt x="916" y="30336"/>
                      </a:lnTo>
                      <a:lnTo>
                        <a:pt x="1041" y="30711"/>
                      </a:lnTo>
                      <a:lnTo>
                        <a:pt x="1180" y="31085"/>
                      </a:lnTo>
                      <a:lnTo>
                        <a:pt x="1318" y="31432"/>
                      </a:lnTo>
                      <a:lnTo>
                        <a:pt x="1471" y="31779"/>
                      </a:lnTo>
                      <a:lnTo>
                        <a:pt x="1610" y="32112"/>
                      </a:lnTo>
                      <a:lnTo>
                        <a:pt x="1776" y="32431"/>
                      </a:lnTo>
                      <a:lnTo>
                        <a:pt x="1943" y="32736"/>
                      </a:lnTo>
                      <a:lnTo>
                        <a:pt x="2109" y="33027"/>
                      </a:lnTo>
                      <a:lnTo>
                        <a:pt x="2276" y="33319"/>
                      </a:lnTo>
                      <a:lnTo>
                        <a:pt x="2456" y="33582"/>
                      </a:lnTo>
                      <a:lnTo>
                        <a:pt x="2636" y="33846"/>
                      </a:lnTo>
                      <a:lnTo>
                        <a:pt x="2817" y="34109"/>
                      </a:lnTo>
                      <a:lnTo>
                        <a:pt x="3011" y="34345"/>
                      </a:lnTo>
                      <a:lnTo>
                        <a:pt x="3205" y="34581"/>
                      </a:lnTo>
                      <a:lnTo>
                        <a:pt x="3399" y="34803"/>
                      </a:lnTo>
                      <a:lnTo>
                        <a:pt x="3607" y="35011"/>
                      </a:lnTo>
                      <a:lnTo>
                        <a:pt x="3801" y="35219"/>
                      </a:lnTo>
                      <a:lnTo>
                        <a:pt x="4217" y="35593"/>
                      </a:lnTo>
                      <a:lnTo>
                        <a:pt x="4634" y="35940"/>
                      </a:lnTo>
                      <a:lnTo>
                        <a:pt x="5064" y="36259"/>
                      </a:lnTo>
                      <a:lnTo>
                        <a:pt x="5494" y="36537"/>
                      </a:lnTo>
                      <a:lnTo>
                        <a:pt x="5937" y="36786"/>
                      </a:lnTo>
                      <a:lnTo>
                        <a:pt x="6367" y="37008"/>
                      </a:lnTo>
                      <a:lnTo>
                        <a:pt x="6811" y="37202"/>
                      </a:lnTo>
                      <a:lnTo>
                        <a:pt x="7241" y="37369"/>
                      </a:lnTo>
                      <a:lnTo>
                        <a:pt x="7657" y="37522"/>
                      </a:lnTo>
                      <a:lnTo>
                        <a:pt x="8087" y="37646"/>
                      </a:lnTo>
                      <a:lnTo>
                        <a:pt x="8490" y="37743"/>
                      </a:lnTo>
                      <a:lnTo>
                        <a:pt x="8892" y="37841"/>
                      </a:lnTo>
                      <a:lnTo>
                        <a:pt x="9280" y="37910"/>
                      </a:lnTo>
                      <a:lnTo>
                        <a:pt x="9655" y="37965"/>
                      </a:lnTo>
                      <a:lnTo>
                        <a:pt x="10016" y="38007"/>
                      </a:lnTo>
                      <a:lnTo>
                        <a:pt x="10348" y="38049"/>
                      </a:lnTo>
                      <a:lnTo>
                        <a:pt x="10667" y="38062"/>
                      </a:lnTo>
                      <a:lnTo>
                        <a:pt x="11222" y="38090"/>
                      </a:lnTo>
                      <a:lnTo>
                        <a:pt x="11680" y="38090"/>
                      </a:lnTo>
                      <a:lnTo>
                        <a:pt x="11902" y="38076"/>
                      </a:lnTo>
                      <a:lnTo>
                        <a:pt x="12152" y="38049"/>
                      </a:lnTo>
                      <a:lnTo>
                        <a:pt x="12443" y="37993"/>
                      </a:lnTo>
                      <a:lnTo>
                        <a:pt x="12762" y="37910"/>
                      </a:lnTo>
                      <a:lnTo>
                        <a:pt x="13095" y="37813"/>
                      </a:lnTo>
                      <a:lnTo>
                        <a:pt x="13469" y="37688"/>
                      </a:lnTo>
                      <a:lnTo>
                        <a:pt x="13858" y="37549"/>
                      </a:lnTo>
                      <a:lnTo>
                        <a:pt x="14274" y="37383"/>
                      </a:lnTo>
                      <a:lnTo>
                        <a:pt x="14690" y="37202"/>
                      </a:lnTo>
                      <a:lnTo>
                        <a:pt x="15134" y="37008"/>
                      </a:lnTo>
                      <a:lnTo>
                        <a:pt x="15592" y="36800"/>
                      </a:lnTo>
                      <a:lnTo>
                        <a:pt x="16063" y="36564"/>
                      </a:lnTo>
                      <a:lnTo>
                        <a:pt x="16535" y="36315"/>
                      </a:lnTo>
                      <a:lnTo>
                        <a:pt x="17007" y="36037"/>
                      </a:lnTo>
                      <a:lnTo>
                        <a:pt x="17492" y="35760"/>
                      </a:lnTo>
                      <a:lnTo>
                        <a:pt x="17978" y="35469"/>
                      </a:lnTo>
                      <a:lnTo>
                        <a:pt x="18463" y="35150"/>
                      </a:lnTo>
                      <a:lnTo>
                        <a:pt x="18948" y="34831"/>
                      </a:lnTo>
                      <a:lnTo>
                        <a:pt x="19420" y="34484"/>
                      </a:lnTo>
                      <a:lnTo>
                        <a:pt x="19878" y="34137"/>
                      </a:lnTo>
                      <a:lnTo>
                        <a:pt x="20336" y="33776"/>
                      </a:lnTo>
                      <a:lnTo>
                        <a:pt x="20779" y="33402"/>
                      </a:lnTo>
                      <a:lnTo>
                        <a:pt x="21209" y="33013"/>
                      </a:lnTo>
                      <a:lnTo>
                        <a:pt x="21626" y="32611"/>
                      </a:lnTo>
                      <a:lnTo>
                        <a:pt x="22014" y="32209"/>
                      </a:lnTo>
                      <a:lnTo>
                        <a:pt x="22375" y="31793"/>
                      </a:lnTo>
                      <a:lnTo>
                        <a:pt x="22721" y="31363"/>
                      </a:lnTo>
                      <a:lnTo>
                        <a:pt x="23040" y="30933"/>
                      </a:lnTo>
                      <a:lnTo>
                        <a:pt x="23332" y="30489"/>
                      </a:lnTo>
                      <a:lnTo>
                        <a:pt x="23581" y="30045"/>
                      </a:lnTo>
                      <a:lnTo>
                        <a:pt x="23706" y="29823"/>
                      </a:lnTo>
                      <a:lnTo>
                        <a:pt x="23803" y="29587"/>
                      </a:lnTo>
                      <a:lnTo>
                        <a:pt x="23900" y="29365"/>
                      </a:lnTo>
                      <a:lnTo>
                        <a:pt x="23998" y="29130"/>
                      </a:lnTo>
                      <a:lnTo>
                        <a:pt x="24067" y="29102"/>
                      </a:lnTo>
                      <a:lnTo>
                        <a:pt x="24275" y="29032"/>
                      </a:lnTo>
                      <a:lnTo>
                        <a:pt x="24594" y="28880"/>
                      </a:lnTo>
                      <a:lnTo>
                        <a:pt x="25024" y="28658"/>
                      </a:lnTo>
                      <a:lnTo>
                        <a:pt x="25260" y="28519"/>
                      </a:lnTo>
                      <a:lnTo>
                        <a:pt x="25523" y="28367"/>
                      </a:lnTo>
                      <a:lnTo>
                        <a:pt x="25801" y="28172"/>
                      </a:lnTo>
                      <a:lnTo>
                        <a:pt x="26092" y="27964"/>
                      </a:lnTo>
                      <a:lnTo>
                        <a:pt x="26397" y="27729"/>
                      </a:lnTo>
                      <a:lnTo>
                        <a:pt x="26702" y="27465"/>
                      </a:lnTo>
                      <a:lnTo>
                        <a:pt x="27021" y="27174"/>
                      </a:lnTo>
                      <a:lnTo>
                        <a:pt x="27354" y="26855"/>
                      </a:lnTo>
                      <a:lnTo>
                        <a:pt x="27687" y="26494"/>
                      </a:lnTo>
                      <a:lnTo>
                        <a:pt x="28020" y="26120"/>
                      </a:lnTo>
                      <a:lnTo>
                        <a:pt x="28339" y="25703"/>
                      </a:lnTo>
                      <a:lnTo>
                        <a:pt x="28672" y="25246"/>
                      </a:lnTo>
                      <a:lnTo>
                        <a:pt x="28991" y="24760"/>
                      </a:lnTo>
                      <a:lnTo>
                        <a:pt x="29296" y="24233"/>
                      </a:lnTo>
                      <a:lnTo>
                        <a:pt x="29601" y="23678"/>
                      </a:lnTo>
                      <a:lnTo>
                        <a:pt x="29893" y="23082"/>
                      </a:lnTo>
                      <a:lnTo>
                        <a:pt x="30170" y="22430"/>
                      </a:lnTo>
                      <a:lnTo>
                        <a:pt x="30434" y="21750"/>
                      </a:lnTo>
                      <a:lnTo>
                        <a:pt x="30683" y="21029"/>
                      </a:lnTo>
                      <a:lnTo>
                        <a:pt x="30794" y="20654"/>
                      </a:lnTo>
                      <a:lnTo>
                        <a:pt x="30905" y="20252"/>
                      </a:lnTo>
                      <a:lnTo>
                        <a:pt x="31002" y="19850"/>
                      </a:lnTo>
                      <a:lnTo>
                        <a:pt x="31099" y="19448"/>
                      </a:lnTo>
                      <a:lnTo>
                        <a:pt x="31183" y="19018"/>
                      </a:lnTo>
                      <a:lnTo>
                        <a:pt x="31280" y="18588"/>
                      </a:lnTo>
                      <a:lnTo>
                        <a:pt x="31349" y="18130"/>
                      </a:lnTo>
                      <a:lnTo>
                        <a:pt x="31419" y="17672"/>
                      </a:lnTo>
                      <a:lnTo>
                        <a:pt x="31488" y="17200"/>
                      </a:lnTo>
                      <a:lnTo>
                        <a:pt x="31543" y="16715"/>
                      </a:lnTo>
                      <a:lnTo>
                        <a:pt x="31585" y="16188"/>
                      </a:lnTo>
                      <a:lnTo>
                        <a:pt x="31613" y="15675"/>
                      </a:lnTo>
                      <a:lnTo>
                        <a:pt x="31640" y="15175"/>
                      </a:lnTo>
                      <a:lnTo>
                        <a:pt x="31640" y="14690"/>
                      </a:lnTo>
                      <a:lnTo>
                        <a:pt x="31627" y="14204"/>
                      </a:lnTo>
                      <a:lnTo>
                        <a:pt x="31599" y="13719"/>
                      </a:lnTo>
                      <a:lnTo>
                        <a:pt x="31557" y="13261"/>
                      </a:lnTo>
                      <a:lnTo>
                        <a:pt x="31502" y="12803"/>
                      </a:lnTo>
                      <a:lnTo>
                        <a:pt x="31432" y="12346"/>
                      </a:lnTo>
                      <a:lnTo>
                        <a:pt x="31349" y="11902"/>
                      </a:lnTo>
                      <a:lnTo>
                        <a:pt x="31252" y="11472"/>
                      </a:lnTo>
                      <a:lnTo>
                        <a:pt x="31155" y="11056"/>
                      </a:lnTo>
                      <a:lnTo>
                        <a:pt x="31044" y="10639"/>
                      </a:lnTo>
                      <a:lnTo>
                        <a:pt x="30919" y="10237"/>
                      </a:lnTo>
                      <a:lnTo>
                        <a:pt x="30780" y="9835"/>
                      </a:lnTo>
                      <a:lnTo>
                        <a:pt x="30628" y="9446"/>
                      </a:lnTo>
                      <a:lnTo>
                        <a:pt x="30475" y="9072"/>
                      </a:lnTo>
                      <a:lnTo>
                        <a:pt x="30323" y="8697"/>
                      </a:lnTo>
                      <a:lnTo>
                        <a:pt x="30142" y="8337"/>
                      </a:lnTo>
                      <a:lnTo>
                        <a:pt x="29962" y="7990"/>
                      </a:lnTo>
                      <a:lnTo>
                        <a:pt x="29782" y="7643"/>
                      </a:lnTo>
                      <a:lnTo>
                        <a:pt x="29574" y="7296"/>
                      </a:lnTo>
                      <a:lnTo>
                        <a:pt x="29379" y="6977"/>
                      </a:lnTo>
                      <a:lnTo>
                        <a:pt x="29171" y="6658"/>
                      </a:lnTo>
                      <a:lnTo>
                        <a:pt x="28949" y="6339"/>
                      </a:lnTo>
                      <a:lnTo>
                        <a:pt x="28728" y="6034"/>
                      </a:lnTo>
                      <a:lnTo>
                        <a:pt x="28506" y="5743"/>
                      </a:lnTo>
                      <a:lnTo>
                        <a:pt x="28284" y="5452"/>
                      </a:lnTo>
                      <a:lnTo>
                        <a:pt x="28048" y="5174"/>
                      </a:lnTo>
                      <a:lnTo>
                        <a:pt x="27798" y="4911"/>
                      </a:lnTo>
                      <a:lnTo>
                        <a:pt x="27313" y="4384"/>
                      </a:lnTo>
                      <a:lnTo>
                        <a:pt x="26813" y="3898"/>
                      </a:lnTo>
                      <a:lnTo>
                        <a:pt x="26314" y="3454"/>
                      </a:lnTo>
                      <a:lnTo>
                        <a:pt x="25815" y="3024"/>
                      </a:lnTo>
                      <a:lnTo>
                        <a:pt x="25301" y="2636"/>
                      </a:lnTo>
                      <a:lnTo>
                        <a:pt x="24802" y="2275"/>
                      </a:lnTo>
                      <a:lnTo>
                        <a:pt x="24303" y="1942"/>
                      </a:lnTo>
                      <a:lnTo>
                        <a:pt x="23803" y="1637"/>
                      </a:lnTo>
                      <a:lnTo>
                        <a:pt x="23332" y="1360"/>
                      </a:lnTo>
                      <a:lnTo>
                        <a:pt x="22874" y="1124"/>
                      </a:lnTo>
                      <a:lnTo>
                        <a:pt x="22444" y="902"/>
                      </a:lnTo>
                      <a:lnTo>
                        <a:pt x="22028" y="722"/>
                      </a:lnTo>
                      <a:lnTo>
                        <a:pt x="21639" y="569"/>
                      </a:lnTo>
                      <a:lnTo>
                        <a:pt x="21293" y="430"/>
                      </a:lnTo>
                      <a:lnTo>
                        <a:pt x="20974" y="333"/>
                      </a:lnTo>
                      <a:lnTo>
                        <a:pt x="20682" y="250"/>
                      </a:lnTo>
                      <a:lnTo>
                        <a:pt x="20447" y="208"/>
                      </a:lnTo>
                      <a:lnTo>
                        <a:pt x="20030" y="153"/>
                      </a:lnTo>
                      <a:lnTo>
                        <a:pt x="19448" y="84"/>
                      </a:lnTo>
                      <a:lnTo>
                        <a:pt x="18727" y="28"/>
                      </a:lnTo>
                      <a:lnTo>
                        <a:pt x="18297" y="14"/>
                      </a:lnTo>
                      <a:lnTo>
                        <a:pt x="17853" y="0"/>
                      </a:lnTo>
                      <a:close/>
                    </a:path>
                  </a:pathLst>
                </a:custGeom>
                <a:solidFill>
                  <a:srgbClr val="FFBF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34"/>
                <p:cNvSpPr/>
                <p:nvPr/>
              </p:nvSpPr>
              <p:spPr>
                <a:xfrm>
                  <a:off x="4681775" y="441675"/>
                  <a:ext cx="791025" cy="9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41" h="38091" fill="none" extrusionOk="0">
                      <a:moveTo>
                        <a:pt x="3968" y="8143"/>
                      </a:moveTo>
                      <a:lnTo>
                        <a:pt x="3968" y="8143"/>
                      </a:lnTo>
                      <a:lnTo>
                        <a:pt x="3732" y="8600"/>
                      </a:lnTo>
                      <a:lnTo>
                        <a:pt x="3468" y="9169"/>
                      </a:lnTo>
                      <a:lnTo>
                        <a:pt x="3136" y="9918"/>
                      </a:lnTo>
                      <a:lnTo>
                        <a:pt x="2761" y="10861"/>
                      </a:lnTo>
                      <a:lnTo>
                        <a:pt x="2553" y="11388"/>
                      </a:lnTo>
                      <a:lnTo>
                        <a:pt x="2345" y="11957"/>
                      </a:lnTo>
                      <a:lnTo>
                        <a:pt x="2123" y="12567"/>
                      </a:lnTo>
                      <a:lnTo>
                        <a:pt x="1901" y="13206"/>
                      </a:lnTo>
                      <a:lnTo>
                        <a:pt x="1693" y="13871"/>
                      </a:lnTo>
                      <a:lnTo>
                        <a:pt x="1471" y="14579"/>
                      </a:lnTo>
                      <a:lnTo>
                        <a:pt x="1263" y="15314"/>
                      </a:lnTo>
                      <a:lnTo>
                        <a:pt x="1069" y="16063"/>
                      </a:lnTo>
                      <a:lnTo>
                        <a:pt x="875" y="16854"/>
                      </a:lnTo>
                      <a:lnTo>
                        <a:pt x="694" y="17658"/>
                      </a:lnTo>
                      <a:lnTo>
                        <a:pt x="542" y="18477"/>
                      </a:lnTo>
                      <a:lnTo>
                        <a:pt x="389" y="19309"/>
                      </a:lnTo>
                      <a:lnTo>
                        <a:pt x="264" y="20169"/>
                      </a:lnTo>
                      <a:lnTo>
                        <a:pt x="167" y="21043"/>
                      </a:lnTo>
                      <a:lnTo>
                        <a:pt x="84" y="21930"/>
                      </a:lnTo>
                      <a:lnTo>
                        <a:pt x="28" y="22818"/>
                      </a:lnTo>
                      <a:lnTo>
                        <a:pt x="1" y="23720"/>
                      </a:lnTo>
                      <a:lnTo>
                        <a:pt x="1" y="24621"/>
                      </a:lnTo>
                      <a:lnTo>
                        <a:pt x="28" y="25079"/>
                      </a:lnTo>
                      <a:lnTo>
                        <a:pt x="42" y="25523"/>
                      </a:lnTo>
                      <a:lnTo>
                        <a:pt x="84" y="25981"/>
                      </a:lnTo>
                      <a:lnTo>
                        <a:pt x="126" y="26439"/>
                      </a:lnTo>
                      <a:lnTo>
                        <a:pt x="167" y="26896"/>
                      </a:lnTo>
                      <a:lnTo>
                        <a:pt x="237" y="27340"/>
                      </a:lnTo>
                      <a:lnTo>
                        <a:pt x="306" y="27798"/>
                      </a:lnTo>
                      <a:lnTo>
                        <a:pt x="389" y="28256"/>
                      </a:lnTo>
                      <a:lnTo>
                        <a:pt x="389" y="28256"/>
                      </a:lnTo>
                      <a:lnTo>
                        <a:pt x="472" y="28700"/>
                      </a:lnTo>
                      <a:lnTo>
                        <a:pt x="583" y="29130"/>
                      </a:lnTo>
                      <a:lnTo>
                        <a:pt x="680" y="29546"/>
                      </a:lnTo>
                      <a:lnTo>
                        <a:pt x="791" y="29948"/>
                      </a:lnTo>
                      <a:lnTo>
                        <a:pt x="916" y="30336"/>
                      </a:lnTo>
                      <a:lnTo>
                        <a:pt x="1041" y="30711"/>
                      </a:lnTo>
                      <a:lnTo>
                        <a:pt x="1180" y="31085"/>
                      </a:lnTo>
                      <a:lnTo>
                        <a:pt x="1318" y="31432"/>
                      </a:lnTo>
                      <a:lnTo>
                        <a:pt x="1471" y="31779"/>
                      </a:lnTo>
                      <a:lnTo>
                        <a:pt x="1610" y="32112"/>
                      </a:lnTo>
                      <a:lnTo>
                        <a:pt x="1776" y="32431"/>
                      </a:lnTo>
                      <a:lnTo>
                        <a:pt x="1943" y="32736"/>
                      </a:lnTo>
                      <a:lnTo>
                        <a:pt x="2109" y="33027"/>
                      </a:lnTo>
                      <a:lnTo>
                        <a:pt x="2276" y="33319"/>
                      </a:lnTo>
                      <a:lnTo>
                        <a:pt x="2456" y="33582"/>
                      </a:lnTo>
                      <a:lnTo>
                        <a:pt x="2636" y="33846"/>
                      </a:lnTo>
                      <a:lnTo>
                        <a:pt x="2817" y="34109"/>
                      </a:lnTo>
                      <a:lnTo>
                        <a:pt x="3011" y="34345"/>
                      </a:lnTo>
                      <a:lnTo>
                        <a:pt x="3205" y="34581"/>
                      </a:lnTo>
                      <a:lnTo>
                        <a:pt x="3399" y="34803"/>
                      </a:lnTo>
                      <a:lnTo>
                        <a:pt x="3607" y="35011"/>
                      </a:lnTo>
                      <a:lnTo>
                        <a:pt x="3801" y="35219"/>
                      </a:lnTo>
                      <a:lnTo>
                        <a:pt x="4217" y="35593"/>
                      </a:lnTo>
                      <a:lnTo>
                        <a:pt x="4634" y="35940"/>
                      </a:lnTo>
                      <a:lnTo>
                        <a:pt x="5064" y="36259"/>
                      </a:lnTo>
                      <a:lnTo>
                        <a:pt x="5494" y="36537"/>
                      </a:lnTo>
                      <a:lnTo>
                        <a:pt x="5937" y="36786"/>
                      </a:lnTo>
                      <a:lnTo>
                        <a:pt x="6367" y="37008"/>
                      </a:lnTo>
                      <a:lnTo>
                        <a:pt x="6811" y="37202"/>
                      </a:lnTo>
                      <a:lnTo>
                        <a:pt x="7241" y="37369"/>
                      </a:lnTo>
                      <a:lnTo>
                        <a:pt x="7657" y="37522"/>
                      </a:lnTo>
                      <a:lnTo>
                        <a:pt x="8087" y="37646"/>
                      </a:lnTo>
                      <a:lnTo>
                        <a:pt x="8490" y="37743"/>
                      </a:lnTo>
                      <a:lnTo>
                        <a:pt x="8892" y="37841"/>
                      </a:lnTo>
                      <a:lnTo>
                        <a:pt x="9280" y="37910"/>
                      </a:lnTo>
                      <a:lnTo>
                        <a:pt x="9655" y="37965"/>
                      </a:lnTo>
                      <a:lnTo>
                        <a:pt x="10016" y="38007"/>
                      </a:lnTo>
                      <a:lnTo>
                        <a:pt x="10348" y="38049"/>
                      </a:lnTo>
                      <a:lnTo>
                        <a:pt x="10667" y="38062"/>
                      </a:lnTo>
                      <a:lnTo>
                        <a:pt x="11222" y="38090"/>
                      </a:lnTo>
                      <a:lnTo>
                        <a:pt x="11680" y="38090"/>
                      </a:lnTo>
                      <a:lnTo>
                        <a:pt x="11680" y="38090"/>
                      </a:lnTo>
                      <a:lnTo>
                        <a:pt x="11902" y="38076"/>
                      </a:lnTo>
                      <a:lnTo>
                        <a:pt x="12152" y="38049"/>
                      </a:lnTo>
                      <a:lnTo>
                        <a:pt x="12443" y="37993"/>
                      </a:lnTo>
                      <a:lnTo>
                        <a:pt x="12762" y="37910"/>
                      </a:lnTo>
                      <a:lnTo>
                        <a:pt x="13095" y="37813"/>
                      </a:lnTo>
                      <a:lnTo>
                        <a:pt x="13469" y="37688"/>
                      </a:lnTo>
                      <a:lnTo>
                        <a:pt x="13858" y="37549"/>
                      </a:lnTo>
                      <a:lnTo>
                        <a:pt x="14274" y="37383"/>
                      </a:lnTo>
                      <a:lnTo>
                        <a:pt x="14690" y="37202"/>
                      </a:lnTo>
                      <a:lnTo>
                        <a:pt x="15134" y="37008"/>
                      </a:lnTo>
                      <a:lnTo>
                        <a:pt x="15592" y="36800"/>
                      </a:lnTo>
                      <a:lnTo>
                        <a:pt x="16063" y="36564"/>
                      </a:lnTo>
                      <a:lnTo>
                        <a:pt x="16535" y="36315"/>
                      </a:lnTo>
                      <a:lnTo>
                        <a:pt x="17007" y="36037"/>
                      </a:lnTo>
                      <a:lnTo>
                        <a:pt x="17492" y="35760"/>
                      </a:lnTo>
                      <a:lnTo>
                        <a:pt x="17978" y="35469"/>
                      </a:lnTo>
                      <a:lnTo>
                        <a:pt x="18463" y="35150"/>
                      </a:lnTo>
                      <a:lnTo>
                        <a:pt x="18948" y="34831"/>
                      </a:lnTo>
                      <a:lnTo>
                        <a:pt x="19420" y="34484"/>
                      </a:lnTo>
                      <a:lnTo>
                        <a:pt x="19878" y="34137"/>
                      </a:lnTo>
                      <a:lnTo>
                        <a:pt x="20336" y="33776"/>
                      </a:lnTo>
                      <a:lnTo>
                        <a:pt x="20779" y="33402"/>
                      </a:lnTo>
                      <a:lnTo>
                        <a:pt x="21209" y="33013"/>
                      </a:lnTo>
                      <a:lnTo>
                        <a:pt x="21626" y="32611"/>
                      </a:lnTo>
                      <a:lnTo>
                        <a:pt x="22014" y="32209"/>
                      </a:lnTo>
                      <a:lnTo>
                        <a:pt x="22375" y="31793"/>
                      </a:lnTo>
                      <a:lnTo>
                        <a:pt x="22721" y="31363"/>
                      </a:lnTo>
                      <a:lnTo>
                        <a:pt x="23040" y="30933"/>
                      </a:lnTo>
                      <a:lnTo>
                        <a:pt x="23332" y="30489"/>
                      </a:lnTo>
                      <a:lnTo>
                        <a:pt x="23581" y="30045"/>
                      </a:lnTo>
                      <a:lnTo>
                        <a:pt x="23706" y="29823"/>
                      </a:lnTo>
                      <a:lnTo>
                        <a:pt x="23803" y="29587"/>
                      </a:lnTo>
                      <a:lnTo>
                        <a:pt x="23900" y="29365"/>
                      </a:lnTo>
                      <a:lnTo>
                        <a:pt x="23998" y="29130"/>
                      </a:lnTo>
                      <a:lnTo>
                        <a:pt x="23998" y="29130"/>
                      </a:lnTo>
                      <a:lnTo>
                        <a:pt x="24067" y="29102"/>
                      </a:lnTo>
                      <a:lnTo>
                        <a:pt x="24275" y="29032"/>
                      </a:lnTo>
                      <a:lnTo>
                        <a:pt x="24594" y="28880"/>
                      </a:lnTo>
                      <a:lnTo>
                        <a:pt x="25024" y="28658"/>
                      </a:lnTo>
                      <a:lnTo>
                        <a:pt x="25260" y="28519"/>
                      </a:lnTo>
                      <a:lnTo>
                        <a:pt x="25523" y="28367"/>
                      </a:lnTo>
                      <a:lnTo>
                        <a:pt x="25801" y="28172"/>
                      </a:lnTo>
                      <a:lnTo>
                        <a:pt x="26092" y="27964"/>
                      </a:lnTo>
                      <a:lnTo>
                        <a:pt x="26397" y="27729"/>
                      </a:lnTo>
                      <a:lnTo>
                        <a:pt x="26702" y="27465"/>
                      </a:lnTo>
                      <a:lnTo>
                        <a:pt x="27021" y="27174"/>
                      </a:lnTo>
                      <a:lnTo>
                        <a:pt x="27354" y="26855"/>
                      </a:lnTo>
                      <a:lnTo>
                        <a:pt x="27687" y="26494"/>
                      </a:lnTo>
                      <a:lnTo>
                        <a:pt x="28020" y="26120"/>
                      </a:lnTo>
                      <a:lnTo>
                        <a:pt x="28339" y="25703"/>
                      </a:lnTo>
                      <a:lnTo>
                        <a:pt x="28672" y="25246"/>
                      </a:lnTo>
                      <a:lnTo>
                        <a:pt x="28991" y="24760"/>
                      </a:lnTo>
                      <a:lnTo>
                        <a:pt x="29296" y="24233"/>
                      </a:lnTo>
                      <a:lnTo>
                        <a:pt x="29601" y="23678"/>
                      </a:lnTo>
                      <a:lnTo>
                        <a:pt x="29893" y="23082"/>
                      </a:lnTo>
                      <a:lnTo>
                        <a:pt x="30170" y="22430"/>
                      </a:lnTo>
                      <a:lnTo>
                        <a:pt x="30434" y="21750"/>
                      </a:lnTo>
                      <a:lnTo>
                        <a:pt x="30683" y="21029"/>
                      </a:lnTo>
                      <a:lnTo>
                        <a:pt x="30794" y="20654"/>
                      </a:lnTo>
                      <a:lnTo>
                        <a:pt x="30905" y="20252"/>
                      </a:lnTo>
                      <a:lnTo>
                        <a:pt x="31002" y="19850"/>
                      </a:lnTo>
                      <a:lnTo>
                        <a:pt x="31099" y="19448"/>
                      </a:lnTo>
                      <a:lnTo>
                        <a:pt x="31183" y="19018"/>
                      </a:lnTo>
                      <a:lnTo>
                        <a:pt x="31280" y="18588"/>
                      </a:lnTo>
                      <a:lnTo>
                        <a:pt x="31349" y="18130"/>
                      </a:lnTo>
                      <a:lnTo>
                        <a:pt x="31419" y="17672"/>
                      </a:lnTo>
                      <a:lnTo>
                        <a:pt x="31488" y="17200"/>
                      </a:lnTo>
                      <a:lnTo>
                        <a:pt x="31543" y="16715"/>
                      </a:lnTo>
                      <a:lnTo>
                        <a:pt x="31543" y="16715"/>
                      </a:lnTo>
                      <a:lnTo>
                        <a:pt x="31585" y="16188"/>
                      </a:lnTo>
                      <a:lnTo>
                        <a:pt x="31613" y="15675"/>
                      </a:lnTo>
                      <a:lnTo>
                        <a:pt x="31640" y="15175"/>
                      </a:lnTo>
                      <a:lnTo>
                        <a:pt x="31640" y="14690"/>
                      </a:lnTo>
                      <a:lnTo>
                        <a:pt x="31627" y="14204"/>
                      </a:lnTo>
                      <a:lnTo>
                        <a:pt x="31599" y="13719"/>
                      </a:lnTo>
                      <a:lnTo>
                        <a:pt x="31557" y="13261"/>
                      </a:lnTo>
                      <a:lnTo>
                        <a:pt x="31502" y="12803"/>
                      </a:lnTo>
                      <a:lnTo>
                        <a:pt x="31432" y="12346"/>
                      </a:lnTo>
                      <a:lnTo>
                        <a:pt x="31349" y="11902"/>
                      </a:lnTo>
                      <a:lnTo>
                        <a:pt x="31252" y="11472"/>
                      </a:lnTo>
                      <a:lnTo>
                        <a:pt x="31155" y="11056"/>
                      </a:lnTo>
                      <a:lnTo>
                        <a:pt x="31044" y="10639"/>
                      </a:lnTo>
                      <a:lnTo>
                        <a:pt x="30919" y="10237"/>
                      </a:lnTo>
                      <a:lnTo>
                        <a:pt x="30780" y="9835"/>
                      </a:lnTo>
                      <a:lnTo>
                        <a:pt x="30628" y="9446"/>
                      </a:lnTo>
                      <a:lnTo>
                        <a:pt x="30475" y="9072"/>
                      </a:lnTo>
                      <a:lnTo>
                        <a:pt x="30323" y="8697"/>
                      </a:lnTo>
                      <a:lnTo>
                        <a:pt x="30142" y="8337"/>
                      </a:lnTo>
                      <a:lnTo>
                        <a:pt x="29962" y="7990"/>
                      </a:lnTo>
                      <a:lnTo>
                        <a:pt x="29782" y="7643"/>
                      </a:lnTo>
                      <a:lnTo>
                        <a:pt x="29574" y="7296"/>
                      </a:lnTo>
                      <a:lnTo>
                        <a:pt x="29379" y="6977"/>
                      </a:lnTo>
                      <a:lnTo>
                        <a:pt x="29171" y="6658"/>
                      </a:lnTo>
                      <a:lnTo>
                        <a:pt x="28949" y="6339"/>
                      </a:lnTo>
                      <a:lnTo>
                        <a:pt x="28728" y="6034"/>
                      </a:lnTo>
                      <a:lnTo>
                        <a:pt x="28506" y="5743"/>
                      </a:lnTo>
                      <a:lnTo>
                        <a:pt x="28284" y="5452"/>
                      </a:lnTo>
                      <a:lnTo>
                        <a:pt x="28048" y="5174"/>
                      </a:lnTo>
                      <a:lnTo>
                        <a:pt x="27798" y="4911"/>
                      </a:lnTo>
                      <a:lnTo>
                        <a:pt x="27313" y="4384"/>
                      </a:lnTo>
                      <a:lnTo>
                        <a:pt x="26813" y="3898"/>
                      </a:lnTo>
                      <a:lnTo>
                        <a:pt x="26314" y="3454"/>
                      </a:lnTo>
                      <a:lnTo>
                        <a:pt x="25815" y="3024"/>
                      </a:lnTo>
                      <a:lnTo>
                        <a:pt x="25301" y="2636"/>
                      </a:lnTo>
                      <a:lnTo>
                        <a:pt x="24802" y="2275"/>
                      </a:lnTo>
                      <a:lnTo>
                        <a:pt x="24303" y="1942"/>
                      </a:lnTo>
                      <a:lnTo>
                        <a:pt x="23803" y="1637"/>
                      </a:lnTo>
                      <a:lnTo>
                        <a:pt x="23332" y="1360"/>
                      </a:lnTo>
                      <a:lnTo>
                        <a:pt x="22874" y="1124"/>
                      </a:lnTo>
                      <a:lnTo>
                        <a:pt x="22444" y="902"/>
                      </a:lnTo>
                      <a:lnTo>
                        <a:pt x="22028" y="722"/>
                      </a:lnTo>
                      <a:lnTo>
                        <a:pt x="21639" y="569"/>
                      </a:lnTo>
                      <a:lnTo>
                        <a:pt x="21293" y="430"/>
                      </a:lnTo>
                      <a:lnTo>
                        <a:pt x="20974" y="333"/>
                      </a:lnTo>
                      <a:lnTo>
                        <a:pt x="20682" y="250"/>
                      </a:lnTo>
                      <a:lnTo>
                        <a:pt x="20447" y="208"/>
                      </a:lnTo>
                      <a:lnTo>
                        <a:pt x="20447" y="208"/>
                      </a:lnTo>
                      <a:lnTo>
                        <a:pt x="20030" y="153"/>
                      </a:lnTo>
                      <a:lnTo>
                        <a:pt x="19448" y="84"/>
                      </a:lnTo>
                      <a:lnTo>
                        <a:pt x="18727" y="28"/>
                      </a:lnTo>
                      <a:lnTo>
                        <a:pt x="18297" y="14"/>
                      </a:lnTo>
                      <a:lnTo>
                        <a:pt x="17853" y="0"/>
                      </a:lnTo>
                      <a:lnTo>
                        <a:pt x="17381" y="14"/>
                      </a:lnTo>
                      <a:lnTo>
                        <a:pt x="16882" y="28"/>
                      </a:lnTo>
                      <a:lnTo>
                        <a:pt x="16355" y="56"/>
                      </a:lnTo>
                      <a:lnTo>
                        <a:pt x="15800" y="111"/>
                      </a:lnTo>
                      <a:lnTo>
                        <a:pt x="15231" y="181"/>
                      </a:lnTo>
                      <a:lnTo>
                        <a:pt x="14648" y="264"/>
                      </a:lnTo>
                      <a:lnTo>
                        <a:pt x="14052" y="389"/>
                      </a:lnTo>
                      <a:lnTo>
                        <a:pt x="13442" y="527"/>
                      </a:lnTo>
                      <a:lnTo>
                        <a:pt x="12818" y="694"/>
                      </a:lnTo>
                      <a:lnTo>
                        <a:pt x="12193" y="902"/>
                      </a:lnTo>
                      <a:lnTo>
                        <a:pt x="11569" y="1138"/>
                      </a:lnTo>
                      <a:lnTo>
                        <a:pt x="10931" y="1401"/>
                      </a:lnTo>
                      <a:lnTo>
                        <a:pt x="10612" y="1554"/>
                      </a:lnTo>
                      <a:lnTo>
                        <a:pt x="10293" y="1706"/>
                      </a:lnTo>
                      <a:lnTo>
                        <a:pt x="9974" y="1873"/>
                      </a:lnTo>
                      <a:lnTo>
                        <a:pt x="9655" y="2053"/>
                      </a:lnTo>
                      <a:lnTo>
                        <a:pt x="9350" y="2247"/>
                      </a:lnTo>
                      <a:lnTo>
                        <a:pt x="9031" y="2442"/>
                      </a:lnTo>
                      <a:lnTo>
                        <a:pt x="8726" y="2650"/>
                      </a:lnTo>
                      <a:lnTo>
                        <a:pt x="8407" y="2872"/>
                      </a:lnTo>
                      <a:lnTo>
                        <a:pt x="8101" y="3107"/>
                      </a:lnTo>
                      <a:lnTo>
                        <a:pt x="7796" y="3343"/>
                      </a:lnTo>
                      <a:lnTo>
                        <a:pt x="7491" y="3607"/>
                      </a:lnTo>
                      <a:lnTo>
                        <a:pt x="7200" y="3870"/>
                      </a:lnTo>
                      <a:lnTo>
                        <a:pt x="6895" y="4148"/>
                      </a:lnTo>
                      <a:lnTo>
                        <a:pt x="6603" y="4439"/>
                      </a:lnTo>
                      <a:lnTo>
                        <a:pt x="6326" y="4744"/>
                      </a:lnTo>
                      <a:lnTo>
                        <a:pt x="6035" y="5063"/>
                      </a:lnTo>
                      <a:lnTo>
                        <a:pt x="5757" y="5396"/>
                      </a:lnTo>
                      <a:lnTo>
                        <a:pt x="5480" y="5743"/>
                      </a:lnTo>
                      <a:lnTo>
                        <a:pt x="5216" y="6117"/>
                      </a:lnTo>
                      <a:lnTo>
                        <a:pt x="4953" y="6492"/>
                      </a:lnTo>
                      <a:lnTo>
                        <a:pt x="4689" y="6880"/>
                      </a:lnTo>
                      <a:lnTo>
                        <a:pt x="4439" y="7283"/>
                      </a:lnTo>
                      <a:lnTo>
                        <a:pt x="4204" y="7699"/>
                      </a:lnTo>
                      <a:lnTo>
                        <a:pt x="3968" y="8143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34"/>
                <p:cNvSpPr/>
                <p:nvPr/>
              </p:nvSpPr>
              <p:spPr>
                <a:xfrm>
                  <a:off x="5018150" y="980225"/>
                  <a:ext cx="357900" cy="34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6" h="13941" extrusionOk="0">
                      <a:moveTo>
                        <a:pt x="7366" y="0"/>
                      </a:moveTo>
                      <a:lnTo>
                        <a:pt x="6992" y="14"/>
                      </a:lnTo>
                      <a:lnTo>
                        <a:pt x="6617" y="42"/>
                      </a:lnTo>
                      <a:lnTo>
                        <a:pt x="6243" y="83"/>
                      </a:lnTo>
                      <a:lnTo>
                        <a:pt x="5882" y="153"/>
                      </a:lnTo>
                      <a:lnTo>
                        <a:pt x="5535" y="236"/>
                      </a:lnTo>
                      <a:lnTo>
                        <a:pt x="5174" y="333"/>
                      </a:lnTo>
                      <a:lnTo>
                        <a:pt x="4842" y="444"/>
                      </a:lnTo>
                      <a:lnTo>
                        <a:pt x="4509" y="569"/>
                      </a:lnTo>
                      <a:lnTo>
                        <a:pt x="4176" y="721"/>
                      </a:lnTo>
                      <a:lnTo>
                        <a:pt x="3857" y="888"/>
                      </a:lnTo>
                      <a:lnTo>
                        <a:pt x="3552" y="1054"/>
                      </a:lnTo>
                      <a:lnTo>
                        <a:pt x="3246" y="1248"/>
                      </a:lnTo>
                      <a:lnTo>
                        <a:pt x="2955" y="1443"/>
                      </a:lnTo>
                      <a:lnTo>
                        <a:pt x="2678" y="1665"/>
                      </a:lnTo>
                      <a:lnTo>
                        <a:pt x="2414" y="1887"/>
                      </a:lnTo>
                      <a:lnTo>
                        <a:pt x="2164" y="2136"/>
                      </a:lnTo>
                      <a:lnTo>
                        <a:pt x="1915" y="2386"/>
                      </a:lnTo>
                      <a:lnTo>
                        <a:pt x="1679" y="2649"/>
                      </a:lnTo>
                      <a:lnTo>
                        <a:pt x="1471" y="2913"/>
                      </a:lnTo>
                      <a:lnTo>
                        <a:pt x="1263" y="3204"/>
                      </a:lnTo>
                      <a:lnTo>
                        <a:pt x="1069" y="3496"/>
                      </a:lnTo>
                      <a:lnTo>
                        <a:pt x="888" y="3801"/>
                      </a:lnTo>
                      <a:lnTo>
                        <a:pt x="722" y="4106"/>
                      </a:lnTo>
                      <a:lnTo>
                        <a:pt x="583" y="4439"/>
                      </a:lnTo>
                      <a:lnTo>
                        <a:pt x="444" y="4758"/>
                      </a:lnTo>
                      <a:lnTo>
                        <a:pt x="333" y="5105"/>
                      </a:lnTo>
                      <a:lnTo>
                        <a:pt x="236" y="5438"/>
                      </a:lnTo>
                      <a:lnTo>
                        <a:pt x="153" y="5798"/>
                      </a:lnTo>
                      <a:lnTo>
                        <a:pt x="84" y="6159"/>
                      </a:lnTo>
                      <a:lnTo>
                        <a:pt x="42" y="6519"/>
                      </a:lnTo>
                      <a:lnTo>
                        <a:pt x="14" y="6880"/>
                      </a:lnTo>
                      <a:lnTo>
                        <a:pt x="1" y="7255"/>
                      </a:lnTo>
                      <a:lnTo>
                        <a:pt x="1" y="7532"/>
                      </a:lnTo>
                      <a:lnTo>
                        <a:pt x="28" y="7809"/>
                      </a:lnTo>
                      <a:lnTo>
                        <a:pt x="42" y="8087"/>
                      </a:lnTo>
                      <a:lnTo>
                        <a:pt x="84" y="8364"/>
                      </a:lnTo>
                      <a:lnTo>
                        <a:pt x="125" y="8628"/>
                      </a:lnTo>
                      <a:lnTo>
                        <a:pt x="195" y="8891"/>
                      </a:lnTo>
                      <a:lnTo>
                        <a:pt x="250" y="9155"/>
                      </a:lnTo>
                      <a:lnTo>
                        <a:pt x="333" y="9419"/>
                      </a:lnTo>
                      <a:lnTo>
                        <a:pt x="417" y="9668"/>
                      </a:lnTo>
                      <a:lnTo>
                        <a:pt x="514" y="9918"/>
                      </a:lnTo>
                      <a:lnTo>
                        <a:pt x="611" y="10154"/>
                      </a:lnTo>
                      <a:lnTo>
                        <a:pt x="722" y="10403"/>
                      </a:lnTo>
                      <a:lnTo>
                        <a:pt x="847" y="10639"/>
                      </a:lnTo>
                      <a:lnTo>
                        <a:pt x="972" y="10861"/>
                      </a:lnTo>
                      <a:lnTo>
                        <a:pt x="1110" y="11097"/>
                      </a:lnTo>
                      <a:lnTo>
                        <a:pt x="1263" y="11305"/>
                      </a:lnTo>
                      <a:lnTo>
                        <a:pt x="1415" y="11527"/>
                      </a:lnTo>
                      <a:lnTo>
                        <a:pt x="1568" y="11735"/>
                      </a:lnTo>
                      <a:lnTo>
                        <a:pt x="1734" y="11929"/>
                      </a:lnTo>
                      <a:lnTo>
                        <a:pt x="1915" y="12137"/>
                      </a:lnTo>
                      <a:lnTo>
                        <a:pt x="2095" y="12318"/>
                      </a:lnTo>
                      <a:lnTo>
                        <a:pt x="2289" y="12498"/>
                      </a:lnTo>
                      <a:lnTo>
                        <a:pt x="2483" y="12678"/>
                      </a:lnTo>
                      <a:lnTo>
                        <a:pt x="2678" y="12845"/>
                      </a:lnTo>
                      <a:lnTo>
                        <a:pt x="2886" y="13011"/>
                      </a:lnTo>
                      <a:lnTo>
                        <a:pt x="3108" y="13164"/>
                      </a:lnTo>
                      <a:lnTo>
                        <a:pt x="3330" y="13316"/>
                      </a:lnTo>
                      <a:lnTo>
                        <a:pt x="3552" y="13455"/>
                      </a:lnTo>
                      <a:lnTo>
                        <a:pt x="3773" y="13594"/>
                      </a:lnTo>
                      <a:lnTo>
                        <a:pt x="4009" y="13719"/>
                      </a:lnTo>
                      <a:lnTo>
                        <a:pt x="4259" y="13829"/>
                      </a:lnTo>
                      <a:lnTo>
                        <a:pt x="4509" y="13940"/>
                      </a:lnTo>
                      <a:lnTo>
                        <a:pt x="4994" y="13621"/>
                      </a:lnTo>
                      <a:lnTo>
                        <a:pt x="5466" y="13302"/>
                      </a:lnTo>
                      <a:lnTo>
                        <a:pt x="5951" y="12956"/>
                      </a:lnTo>
                      <a:lnTo>
                        <a:pt x="6409" y="12609"/>
                      </a:lnTo>
                      <a:lnTo>
                        <a:pt x="6867" y="12248"/>
                      </a:lnTo>
                      <a:lnTo>
                        <a:pt x="7311" y="11860"/>
                      </a:lnTo>
                      <a:lnTo>
                        <a:pt x="7741" y="11485"/>
                      </a:lnTo>
                      <a:lnTo>
                        <a:pt x="8157" y="11083"/>
                      </a:lnTo>
                      <a:lnTo>
                        <a:pt x="8545" y="10667"/>
                      </a:lnTo>
                      <a:lnTo>
                        <a:pt x="8920" y="10251"/>
                      </a:lnTo>
                      <a:lnTo>
                        <a:pt x="9266" y="9835"/>
                      </a:lnTo>
                      <a:lnTo>
                        <a:pt x="9585" y="9391"/>
                      </a:lnTo>
                      <a:lnTo>
                        <a:pt x="9877" y="8961"/>
                      </a:lnTo>
                      <a:lnTo>
                        <a:pt x="10126" y="8503"/>
                      </a:lnTo>
                      <a:lnTo>
                        <a:pt x="10251" y="8281"/>
                      </a:lnTo>
                      <a:lnTo>
                        <a:pt x="10348" y="8045"/>
                      </a:lnTo>
                      <a:lnTo>
                        <a:pt x="10445" y="7823"/>
                      </a:lnTo>
                      <a:lnTo>
                        <a:pt x="10543" y="7588"/>
                      </a:lnTo>
                      <a:lnTo>
                        <a:pt x="10626" y="7560"/>
                      </a:lnTo>
                      <a:lnTo>
                        <a:pt x="10862" y="7463"/>
                      </a:lnTo>
                      <a:lnTo>
                        <a:pt x="11236" y="7296"/>
                      </a:lnTo>
                      <a:lnTo>
                        <a:pt x="11458" y="7171"/>
                      </a:lnTo>
                      <a:lnTo>
                        <a:pt x="11722" y="7033"/>
                      </a:lnTo>
                      <a:lnTo>
                        <a:pt x="11985" y="6866"/>
                      </a:lnTo>
                      <a:lnTo>
                        <a:pt x="12290" y="6672"/>
                      </a:lnTo>
                      <a:lnTo>
                        <a:pt x="12595" y="6450"/>
                      </a:lnTo>
                      <a:lnTo>
                        <a:pt x="12928" y="6200"/>
                      </a:lnTo>
                      <a:lnTo>
                        <a:pt x="13261" y="5909"/>
                      </a:lnTo>
                      <a:lnTo>
                        <a:pt x="13608" y="5590"/>
                      </a:lnTo>
                      <a:lnTo>
                        <a:pt x="13969" y="5243"/>
                      </a:lnTo>
                      <a:lnTo>
                        <a:pt x="14315" y="4855"/>
                      </a:lnTo>
                      <a:lnTo>
                        <a:pt x="14218" y="4591"/>
                      </a:lnTo>
                      <a:lnTo>
                        <a:pt x="14107" y="4328"/>
                      </a:lnTo>
                      <a:lnTo>
                        <a:pt x="13996" y="4078"/>
                      </a:lnTo>
                      <a:lnTo>
                        <a:pt x="13858" y="3828"/>
                      </a:lnTo>
                      <a:lnTo>
                        <a:pt x="13719" y="3593"/>
                      </a:lnTo>
                      <a:lnTo>
                        <a:pt x="13580" y="3357"/>
                      </a:lnTo>
                      <a:lnTo>
                        <a:pt x="13428" y="3135"/>
                      </a:lnTo>
                      <a:lnTo>
                        <a:pt x="13261" y="2899"/>
                      </a:lnTo>
                      <a:lnTo>
                        <a:pt x="13095" y="2691"/>
                      </a:lnTo>
                      <a:lnTo>
                        <a:pt x="12914" y="2483"/>
                      </a:lnTo>
                      <a:lnTo>
                        <a:pt x="12720" y="2275"/>
                      </a:lnTo>
                      <a:lnTo>
                        <a:pt x="12526" y="2081"/>
                      </a:lnTo>
                      <a:lnTo>
                        <a:pt x="12318" y="1887"/>
                      </a:lnTo>
                      <a:lnTo>
                        <a:pt x="12110" y="1706"/>
                      </a:lnTo>
                      <a:lnTo>
                        <a:pt x="11902" y="1540"/>
                      </a:lnTo>
                      <a:lnTo>
                        <a:pt x="11666" y="1373"/>
                      </a:lnTo>
                      <a:lnTo>
                        <a:pt x="11444" y="1221"/>
                      </a:lnTo>
                      <a:lnTo>
                        <a:pt x="11208" y="1068"/>
                      </a:lnTo>
                      <a:lnTo>
                        <a:pt x="10959" y="929"/>
                      </a:lnTo>
                      <a:lnTo>
                        <a:pt x="10709" y="791"/>
                      </a:lnTo>
                      <a:lnTo>
                        <a:pt x="10459" y="680"/>
                      </a:lnTo>
                      <a:lnTo>
                        <a:pt x="10210" y="555"/>
                      </a:lnTo>
                      <a:lnTo>
                        <a:pt x="9946" y="458"/>
                      </a:lnTo>
                      <a:lnTo>
                        <a:pt x="9669" y="361"/>
                      </a:lnTo>
                      <a:lnTo>
                        <a:pt x="9391" y="277"/>
                      </a:lnTo>
                      <a:lnTo>
                        <a:pt x="9114" y="208"/>
                      </a:lnTo>
                      <a:lnTo>
                        <a:pt x="8836" y="153"/>
                      </a:lnTo>
                      <a:lnTo>
                        <a:pt x="8545" y="97"/>
                      </a:lnTo>
                      <a:lnTo>
                        <a:pt x="8268" y="56"/>
                      </a:lnTo>
                      <a:lnTo>
                        <a:pt x="7963" y="28"/>
                      </a:lnTo>
                      <a:lnTo>
                        <a:pt x="7671" y="14"/>
                      </a:lnTo>
                      <a:lnTo>
                        <a:pt x="7366" y="0"/>
                      </a:lnTo>
                      <a:close/>
                    </a:path>
                  </a:pathLst>
                </a:custGeom>
                <a:solidFill>
                  <a:srgbClr val="FFB0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34"/>
                <p:cNvSpPr/>
                <p:nvPr/>
              </p:nvSpPr>
              <p:spPr>
                <a:xfrm>
                  <a:off x="4681775" y="1026000"/>
                  <a:ext cx="120350" cy="26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" h="10640" extrusionOk="0">
                      <a:moveTo>
                        <a:pt x="15" y="0"/>
                      </a:moveTo>
                      <a:lnTo>
                        <a:pt x="1" y="610"/>
                      </a:lnTo>
                      <a:lnTo>
                        <a:pt x="15" y="1221"/>
                      </a:lnTo>
                      <a:lnTo>
                        <a:pt x="28" y="1831"/>
                      </a:lnTo>
                      <a:lnTo>
                        <a:pt x="70" y="2441"/>
                      </a:lnTo>
                      <a:lnTo>
                        <a:pt x="126" y="3052"/>
                      </a:lnTo>
                      <a:lnTo>
                        <a:pt x="195" y="3662"/>
                      </a:lnTo>
                      <a:lnTo>
                        <a:pt x="278" y="4272"/>
                      </a:lnTo>
                      <a:lnTo>
                        <a:pt x="389" y="4883"/>
                      </a:lnTo>
                      <a:lnTo>
                        <a:pt x="486" y="5340"/>
                      </a:lnTo>
                      <a:lnTo>
                        <a:pt x="583" y="5784"/>
                      </a:lnTo>
                      <a:lnTo>
                        <a:pt x="694" y="6214"/>
                      </a:lnTo>
                      <a:lnTo>
                        <a:pt x="819" y="6630"/>
                      </a:lnTo>
                      <a:lnTo>
                        <a:pt x="944" y="7047"/>
                      </a:lnTo>
                      <a:lnTo>
                        <a:pt x="1083" y="7435"/>
                      </a:lnTo>
                      <a:lnTo>
                        <a:pt x="1221" y="7809"/>
                      </a:lnTo>
                      <a:lnTo>
                        <a:pt x="1360" y="8170"/>
                      </a:lnTo>
                      <a:lnTo>
                        <a:pt x="1513" y="8517"/>
                      </a:lnTo>
                      <a:lnTo>
                        <a:pt x="1679" y="8864"/>
                      </a:lnTo>
                      <a:lnTo>
                        <a:pt x="1846" y="9183"/>
                      </a:lnTo>
                      <a:lnTo>
                        <a:pt x="2012" y="9502"/>
                      </a:lnTo>
                      <a:lnTo>
                        <a:pt x="2192" y="9807"/>
                      </a:lnTo>
                      <a:lnTo>
                        <a:pt x="2373" y="10084"/>
                      </a:lnTo>
                      <a:lnTo>
                        <a:pt x="2567" y="10362"/>
                      </a:lnTo>
                      <a:lnTo>
                        <a:pt x="2761" y="10639"/>
                      </a:lnTo>
                      <a:lnTo>
                        <a:pt x="2983" y="10417"/>
                      </a:lnTo>
                      <a:lnTo>
                        <a:pt x="3205" y="10181"/>
                      </a:lnTo>
                      <a:lnTo>
                        <a:pt x="3413" y="9946"/>
                      </a:lnTo>
                      <a:lnTo>
                        <a:pt x="3607" y="9696"/>
                      </a:lnTo>
                      <a:lnTo>
                        <a:pt x="3801" y="9432"/>
                      </a:lnTo>
                      <a:lnTo>
                        <a:pt x="3968" y="9155"/>
                      </a:lnTo>
                      <a:lnTo>
                        <a:pt x="4120" y="8878"/>
                      </a:lnTo>
                      <a:lnTo>
                        <a:pt x="4259" y="8600"/>
                      </a:lnTo>
                      <a:lnTo>
                        <a:pt x="4384" y="8295"/>
                      </a:lnTo>
                      <a:lnTo>
                        <a:pt x="4495" y="7990"/>
                      </a:lnTo>
                      <a:lnTo>
                        <a:pt x="4592" y="7685"/>
                      </a:lnTo>
                      <a:lnTo>
                        <a:pt x="4675" y="7366"/>
                      </a:lnTo>
                      <a:lnTo>
                        <a:pt x="4731" y="7047"/>
                      </a:lnTo>
                      <a:lnTo>
                        <a:pt x="4786" y="6714"/>
                      </a:lnTo>
                      <a:lnTo>
                        <a:pt x="4814" y="6381"/>
                      </a:lnTo>
                      <a:lnTo>
                        <a:pt x="4814" y="6048"/>
                      </a:lnTo>
                      <a:lnTo>
                        <a:pt x="4814" y="5770"/>
                      </a:lnTo>
                      <a:lnTo>
                        <a:pt x="4800" y="5493"/>
                      </a:lnTo>
                      <a:lnTo>
                        <a:pt x="4772" y="5229"/>
                      </a:lnTo>
                      <a:lnTo>
                        <a:pt x="4731" y="4966"/>
                      </a:lnTo>
                      <a:lnTo>
                        <a:pt x="4675" y="4716"/>
                      </a:lnTo>
                      <a:lnTo>
                        <a:pt x="4606" y="4453"/>
                      </a:lnTo>
                      <a:lnTo>
                        <a:pt x="4537" y="4203"/>
                      </a:lnTo>
                      <a:lnTo>
                        <a:pt x="4453" y="3953"/>
                      </a:lnTo>
                      <a:lnTo>
                        <a:pt x="4356" y="3717"/>
                      </a:lnTo>
                      <a:lnTo>
                        <a:pt x="4259" y="3482"/>
                      </a:lnTo>
                      <a:lnTo>
                        <a:pt x="4148" y="3246"/>
                      </a:lnTo>
                      <a:lnTo>
                        <a:pt x="4023" y="3024"/>
                      </a:lnTo>
                      <a:lnTo>
                        <a:pt x="3898" y="2802"/>
                      </a:lnTo>
                      <a:lnTo>
                        <a:pt x="3760" y="2594"/>
                      </a:lnTo>
                      <a:lnTo>
                        <a:pt x="3607" y="2372"/>
                      </a:lnTo>
                      <a:lnTo>
                        <a:pt x="3455" y="2178"/>
                      </a:lnTo>
                      <a:lnTo>
                        <a:pt x="3288" y="1984"/>
                      </a:lnTo>
                      <a:lnTo>
                        <a:pt x="3108" y="1789"/>
                      </a:lnTo>
                      <a:lnTo>
                        <a:pt x="2927" y="1609"/>
                      </a:lnTo>
                      <a:lnTo>
                        <a:pt x="2747" y="1443"/>
                      </a:lnTo>
                      <a:lnTo>
                        <a:pt x="2553" y="1262"/>
                      </a:lnTo>
                      <a:lnTo>
                        <a:pt x="2345" y="1110"/>
                      </a:lnTo>
                      <a:lnTo>
                        <a:pt x="2137" y="957"/>
                      </a:lnTo>
                      <a:lnTo>
                        <a:pt x="1929" y="818"/>
                      </a:lnTo>
                      <a:lnTo>
                        <a:pt x="1707" y="680"/>
                      </a:lnTo>
                      <a:lnTo>
                        <a:pt x="1485" y="555"/>
                      </a:lnTo>
                      <a:lnTo>
                        <a:pt x="1249" y="444"/>
                      </a:lnTo>
                      <a:lnTo>
                        <a:pt x="1013" y="333"/>
                      </a:lnTo>
                      <a:lnTo>
                        <a:pt x="764" y="236"/>
                      </a:lnTo>
                      <a:lnTo>
                        <a:pt x="514" y="139"/>
                      </a:lnTo>
                      <a:lnTo>
                        <a:pt x="264" y="69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B0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34"/>
                <p:cNvSpPr/>
                <p:nvPr/>
              </p:nvSpPr>
              <p:spPr>
                <a:xfrm>
                  <a:off x="4817025" y="778050"/>
                  <a:ext cx="129375" cy="30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5" h="12180" extrusionOk="0">
                      <a:moveTo>
                        <a:pt x="195" y="0"/>
                      </a:moveTo>
                      <a:lnTo>
                        <a:pt x="111" y="28"/>
                      </a:lnTo>
                      <a:lnTo>
                        <a:pt x="42" y="70"/>
                      </a:lnTo>
                      <a:lnTo>
                        <a:pt x="14" y="111"/>
                      </a:lnTo>
                      <a:lnTo>
                        <a:pt x="0" y="153"/>
                      </a:lnTo>
                      <a:lnTo>
                        <a:pt x="0" y="194"/>
                      </a:lnTo>
                      <a:lnTo>
                        <a:pt x="0" y="236"/>
                      </a:lnTo>
                      <a:lnTo>
                        <a:pt x="28" y="319"/>
                      </a:lnTo>
                      <a:lnTo>
                        <a:pt x="84" y="375"/>
                      </a:lnTo>
                      <a:lnTo>
                        <a:pt x="125" y="402"/>
                      </a:lnTo>
                      <a:lnTo>
                        <a:pt x="167" y="416"/>
                      </a:lnTo>
                      <a:lnTo>
                        <a:pt x="417" y="486"/>
                      </a:lnTo>
                      <a:lnTo>
                        <a:pt x="652" y="569"/>
                      </a:lnTo>
                      <a:lnTo>
                        <a:pt x="874" y="666"/>
                      </a:lnTo>
                      <a:lnTo>
                        <a:pt x="1096" y="763"/>
                      </a:lnTo>
                      <a:lnTo>
                        <a:pt x="1304" y="874"/>
                      </a:lnTo>
                      <a:lnTo>
                        <a:pt x="1512" y="999"/>
                      </a:lnTo>
                      <a:lnTo>
                        <a:pt x="1693" y="1138"/>
                      </a:lnTo>
                      <a:lnTo>
                        <a:pt x="1873" y="1276"/>
                      </a:lnTo>
                      <a:lnTo>
                        <a:pt x="2039" y="1429"/>
                      </a:lnTo>
                      <a:lnTo>
                        <a:pt x="2206" y="1582"/>
                      </a:lnTo>
                      <a:lnTo>
                        <a:pt x="2358" y="1762"/>
                      </a:lnTo>
                      <a:lnTo>
                        <a:pt x="2483" y="1942"/>
                      </a:lnTo>
                      <a:lnTo>
                        <a:pt x="2622" y="2136"/>
                      </a:lnTo>
                      <a:lnTo>
                        <a:pt x="2733" y="2331"/>
                      </a:lnTo>
                      <a:lnTo>
                        <a:pt x="2844" y="2539"/>
                      </a:lnTo>
                      <a:lnTo>
                        <a:pt x="2941" y="2761"/>
                      </a:lnTo>
                      <a:lnTo>
                        <a:pt x="3052" y="3052"/>
                      </a:lnTo>
                      <a:lnTo>
                        <a:pt x="3149" y="3399"/>
                      </a:lnTo>
                      <a:lnTo>
                        <a:pt x="3232" y="3801"/>
                      </a:lnTo>
                      <a:lnTo>
                        <a:pt x="3316" y="4231"/>
                      </a:lnTo>
                      <a:lnTo>
                        <a:pt x="3371" y="4689"/>
                      </a:lnTo>
                      <a:lnTo>
                        <a:pt x="3413" y="5188"/>
                      </a:lnTo>
                      <a:lnTo>
                        <a:pt x="3427" y="5701"/>
                      </a:lnTo>
                      <a:lnTo>
                        <a:pt x="3413" y="6242"/>
                      </a:lnTo>
                      <a:lnTo>
                        <a:pt x="3385" y="6506"/>
                      </a:lnTo>
                      <a:lnTo>
                        <a:pt x="3357" y="6783"/>
                      </a:lnTo>
                      <a:lnTo>
                        <a:pt x="3329" y="7061"/>
                      </a:lnTo>
                      <a:lnTo>
                        <a:pt x="3274" y="7324"/>
                      </a:lnTo>
                      <a:lnTo>
                        <a:pt x="3218" y="7602"/>
                      </a:lnTo>
                      <a:lnTo>
                        <a:pt x="3149" y="7879"/>
                      </a:lnTo>
                      <a:lnTo>
                        <a:pt x="3066" y="8143"/>
                      </a:lnTo>
                      <a:lnTo>
                        <a:pt x="2969" y="8420"/>
                      </a:lnTo>
                      <a:lnTo>
                        <a:pt x="2872" y="8684"/>
                      </a:lnTo>
                      <a:lnTo>
                        <a:pt x="2747" y="8947"/>
                      </a:lnTo>
                      <a:lnTo>
                        <a:pt x="2622" y="9197"/>
                      </a:lnTo>
                      <a:lnTo>
                        <a:pt x="2483" y="9446"/>
                      </a:lnTo>
                      <a:lnTo>
                        <a:pt x="2317" y="9696"/>
                      </a:lnTo>
                      <a:lnTo>
                        <a:pt x="2150" y="9932"/>
                      </a:lnTo>
                      <a:lnTo>
                        <a:pt x="1956" y="10168"/>
                      </a:lnTo>
                      <a:lnTo>
                        <a:pt x="1748" y="10390"/>
                      </a:lnTo>
                      <a:lnTo>
                        <a:pt x="1707" y="10445"/>
                      </a:lnTo>
                      <a:lnTo>
                        <a:pt x="1693" y="10501"/>
                      </a:lnTo>
                      <a:lnTo>
                        <a:pt x="1679" y="10667"/>
                      </a:lnTo>
                      <a:lnTo>
                        <a:pt x="1707" y="10861"/>
                      </a:lnTo>
                      <a:lnTo>
                        <a:pt x="1720" y="10958"/>
                      </a:lnTo>
                      <a:lnTo>
                        <a:pt x="1762" y="11069"/>
                      </a:lnTo>
                      <a:lnTo>
                        <a:pt x="1804" y="11180"/>
                      </a:lnTo>
                      <a:lnTo>
                        <a:pt x="1859" y="11291"/>
                      </a:lnTo>
                      <a:lnTo>
                        <a:pt x="1928" y="11402"/>
                      </a:lnTo>
                      <a:lnTo>
                        <a:pt x="1998" y="11499"/>
                      </a:lnTo>
                      <a:lnTo>
                        <a:pt x="2095" y="11610"/>
                      </a:lnTo>
                      <a:lnTo>
                        <a:pt x="2206" y="11707"/>
                      </a:lnTo>
                      <a:lnTo>
                        <a:pt x="2331" y="11804"/>
                      </a:lnTo>
                      <a:lnTo>
                        <a:pt x="2469" y="11902"/>
                      </a:lnTo>
                      <a:lnTo>
                        <a:pt x="2636" y="11985"/>
                      </a:lnTo>
                      <a:lnTo>
                        <a:pt x="2816" y="12054"/>
                      </a:lnTo>
                      <a:lnTo>
                        <a:pt x="2997" y="12110"/>
                      </a:lnTo>
                      <a:lnTo>
                        <a:pt x="3177" y="12151"/>
                      </a:lnTo>
                      <a:lnTo>
                        <a:pt x="3343" y="12165"/>
                      </a:lnTo>
                      <a:lnTo>
                        <a:pt x="3510" y="12179"/>
                      </a:lnTo>
                      <a:lnTo>
                        <a:pt x="3690" y="12165"/>
                      </a:lnTo>
                      <a:lnTo>
                        <a:pt x="3857" y="12151"/>
                      </a:lnTo>
                      <a:lnTo>
                        <a:pt x="4009" y="12110"/>
                      </a:lnTo>
                      <a:lnTo>
                        <a:pt x="4162" y="12068"/>
                      </a:lnTo>
                      <a:lnTo>
                        <a:pt x="4300" y="12013"/>
                      </a:lnTo>
                      <a:lnTo>
                        <a:pt x="4425" y="11957"/>
                      </a:lnTo>
                      <a:lnTo>
                        <a:pt x="4661" y="11818"/>
                      </a:lnTo>
                      <a:lnTo>
                        <a:pt x="4855" y="11680"/>
                      </a:lnTo>
                      <a:lnTo>
                        <a:pt x="4994" y="11569"/>
                      </a:lnTo>
                      <a:lnTo>
                        <a:pt x="5133" y="11430"/>
                      </a:lnTo>
                      <a:lnTo>
                        <a:pt x="5147" y="11388"/>
                      </a:lnTo>
                      <a:lnTo>
                        <a:pt x="5174" y="11361"/>
                      </a:lnTo>
                      <a:lnTo>
                        <a:pt x="5174" y="11277"/>
                      </a:lnTo>
                      <a:lnTo>
                        <a:pt x="5160" y="11194"/>
                      </a:lnTo>
                      <a:lnTo>
                        <a:pt x="5133" y="11153"/>
                      </a:lnTo>
                      <a:lnTo>
                        <a:pt x="5105" y="11125"/>
                      </a:lnTo>
                      <a:lnTo>
                        <a:pt x="5063" y="11097"/>
                      </a:lnTo>
                      <a:lnTo>
                        <a:pt x="5022" y="11083"/>
                      </a:lnTo>
                      <a:lnTo>
                        <a:pt x="4938" y="11069"/>
                      </a:lnTo>
                      <a:lnTo>
                        <a:pt x="4855" y="11097"/>
                      </a:lnTo>
                      <a:lnTo>
                        <a:pt x="4827" y="11125"/>
                      </a:lnTo>
                      <a:lnTo>
                        <a:pt x="4786" y="11153"/>
                      </a:lnTo>
                      <a:lnTo>
                        <a:pt x="4758" y="11194"/>
                      </a:lnTo>
                      <a:lnTo>
                        <a:pt x="4647" y="11291"/>
                      </a:lnTo>
                      <a:lnTo>
                        <a:pt x="4495" y="11416"/>
                      </a:lnTo>
                      <a:lnTo>
                        <a:pt x="4384" y="11472"/>
                      </a:lnTo>
                      <a:lnTo>
                        <a:pt x="4273" y="11541"/>
                      </a:lnTo>
                      <a:lnTo>
                        <a:pt x="4148" y="11610"/>
                      </a:lnTo>
                      <a:lnTo>
                        <a:pt x="4009" y="11652"/>
                      </a:lnTo>
                      <a:lnTo>
                        <a:pt x="3857" y="11694"/>
                      </a:lnTo>
                      <a:lnTo>
                        <a:pt x="3690" y="11735"/>
                      </a:lnTo>
                      <a:lnTo>
                        <a:pt x="3343" y="11735"/>
                      </a:lnTo>
                      <a:lnTo>
                        <a:pt x="3163" y="11707"/>
                      </a:lnTo>
                      <a:lnTo>
                        <a:pt x="2969" y="11652"/>
                      </a:lnTo>
                      <a:lnTo>
                        <a:pt x="2830" y="11596"/>
                      </a:lnTo>
                      <a:lnTo>
                        <a:pt x="2705" y="11527"/>
                      </a:lnTo>
                      <a:lnTo>
                        <a:pt x="2594" y="11472"/>
                      </a:lnTo>
                      <a:lnTo>
                        <a:pt x="2511" y="11402"/>
                      </a:lnTo>
                      <a:lnTo>
                        <a:pt x="2428" y="11319"/>
                      </a:lnTo>
                      <a:lnTo>
                        <a:pt x="2358" y="11250"/>
                      </a:lnTo>
                      <a:lnTo>
                        <a:pt x="2303" y="11180"/>
                      </a:lnTo>
                      <a:lnTo>
                        <a:pt x="2261" y="11097"/>
                      </a:lnTo>
                      <a:lnTo>
                        <a:pt x="2192" y="10958"/>
                      </a:lnTo>
                      <a:lnTo>
                        <a:pt x="2150" y="10820"/>
                      </a:lnTo>
                      <a:lnTo>
                        <a:pt x="2137" y="10709"/>
                      </a:lnTo>
                      <a:lnTo>
                        <a:pt x="2123" y="10625"/>
                      </a:lnTo>
                      <a:lnTo>
                        <a:pt x="2331" y="10390"/>
                      </a:lnTo>
                      <a:lnTo>
                        <a:pt x="2539" y="10140"/>
                      </a:lnTo>
                      <a:lnTo>
                        <a:pt x="2719" y="9890"/>
                      </a:lnTo>
                      <a:lnTo>
                        <a:pt x="2872" y="9627"/>
                      </a:lnTo>
                      <a:lnTo>
                        <a:pt x="3024" y="9363"/>
                      </a:lnTo>
                      <a:lnTo>
                        <a:pt x="3163" y="9100"/>
                      </a:lnTo>
                      <a:lnTo>
                        <a:pt x="3288" y="8822"/>
                      </a:lnTo>
                      <a:lnTo>
                        <a:pt x="3399" y="8545"/>
                      </a:lnTo>
                      <a:lnTo>
                        <a:pt x="3482" y="8254"/>
                      </a:lnTo>
                      <a:lnTo>
                        <a:pt x="3565" y="7962"/>
                      </a:lnTo>
                      <a:lnTo>
                        <a:pt x="3648" y="7685"/>
                      </a:lnTo>
                      <a:lnTo>
                        <a:pt x="3704" y="7394"/>
                      </a:lnTo>
                      <a:lnTo>
                        <a:pt x="3759" y="7102"/>
                      </a:lnTo>
                      <a:lnTo>
                        <a:pt x="3787" y="6811"/>
                      </a:lnTo>
                      <a:lnTo>
                        <a:pt x="3829" y="6533"/>
                      </a:lnTo>
                      <a:lnTo>
                        <a:pt x="3843" y="6242"/>
                      </a:lnTo>
                      <a:lnTo>
                        <a:pt x="3857" y="5687"/>
                      </a:lnTo>
                      <a:lnTo>
                        <a:pt x="3843" y="5146"/>
                      </a:lnTo>
                      <a:lnTo>
                        <a:pt x="3801" y="4619"/>
                      </a:lnTo>
                      <a:lnTo>
                        <a:pt x="3746" y="4134"/>
                      </a:lnTo>
                      <a:lnTo>
                        <a:pt x="3662" y="3690"/>
                      </a:lnTo>
                      <a:lnTo>
                        <a:pt x="3565" y="3274"/>
                      </a:lnTo>
                      <a:lnTo>
                        <a:pt x="3454" y="2913"/>
                      </a:lnTo>
                      <a:lnTo>
                        <a:pt x="3343" y="2608"/>
                      </a:lnTo>
                      <a:lnTo>
                        <a:pt x="3246" y="2358"/>
                      </a:lnTo>
                      <a:lnTo>
                        <a:pt x="3121" y="2123"/>
                      </a:lnTo>
                      <a:lnTo>
                        <a:pt x="2997" y="1901"/>
                      </a:lnTo>
                      <a:lnTo>
                        <a:pt x="2844" y="1693"/>
                      </a:lnTo>
                      <a:lnTo>
                        <a:pt x="2691" y="1498"/>
                      </a:lnTo>
                      <a:lnTo>
                        <a:pt x="2525" y="1304"/>
                      </a:lnTo>
                      <a:lnTo>
                        <a:pt x="2358" y="1124"/>
                      </a:lnTo>
                      <a:lnTo>
                        <a:pt x="2164" y="957"/>
                      </a:lnTo>
                      <a:lnTo>
                        <a:pt x="1970" y="791"/>
                      </a:lnTo>
                      <a:lnTo>
                        <a:pt x="1748" y="652"/>
                      </a:lnTo>
                      <a:lnTo>
                        <a:pt x="1526" y="513"/>
                      </a:lnTo>
                      <a:lnTo>
                        <a:pt x="1304" y="389"/>
                      </a:lnTo>
                      <a:lnTo>
                        <a:pt x="1055" y="264"/>
                      </a:lnTo>
                      <a:lnTo>
                        <a:pt x="805" y="167"/>
                      </a:lnTo>
                      <a:lnTo>
                        <a:pt x="541" y="83"/>
                      </a:lnTo>
                      <a:lnTo>
                        <a:pt x="2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9" name="Google Shape;1789;p34"/>
                <p:cNvSpPr/>
                <p:nvPr/>
              </p:nvSpPr>
              <p:spPr>
                <a:xfrm>
                  <a:off x="4732050" y="734000"/>
                  <a:ext cx="140125" cy="6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" h="2789" extrusionOk="0">
                      <a:moveTo>
                        <a:pt x="1" y="1"/>
                      </a:moveTo>
                      <a:lnTo>
                        <a:pt x="43" y="70"/>
                      </a:lnTo>
                      <a:lnTo>
                        <a:pt x="167" y="264"/>
                      </a:lnTo>
                      <a:lnTo>
                        <a:pt x="376" y="555"/>
                      </a:lnTo>
                      <a:lnTo>
                        <a:pt x="514" y="722"/>
                      </a:lnTo>
                      <a:lnTo>
                        <a:pt x="681" y="902"/>
                      </a:lnTo>
                      <a:lnTo>
                        <a:pt x="861" y="1096"/>
                      </a:lnTo>
                      <a:lnTo>
                        <a:pt x="1069" y="1291"/>
                      </a:lnTo>
                      <a:lnTo>
                        <a:pt x="1291" y="1485"/>
                      </a:lnTo>
                      <a:lnTo>
                        <a:pt x="1555" y="1679"/>
                      </a:lnTo>
                      <a:lnTo>
                        <a:pt x="1832" y="1859"/>
                      </a:lnTo>
                      <a:lnTo>
                        <a:pt x="2123" y="2040"/>
                      </a:lnTo>
                      <a:lnTo>
                        <a:pt x="2456" y="2206"/>
                      </a:lnTo>
                      <a:lnTo>
                        <a:pt x="2803" y="2345"/>
                      </a:lnTo>
                      <a:lnTo>
                        <a:pt x="3288" y="2511"/>
                      </a:lnTo>
                      <a:lnTo>
                        <a:pt x="3760" y="2636"/>
                      </a:lnTo>
                      <a:lnTo>
                        <a:pt x="3996" y="2692"/>
                      </a:lnTo>
                      <a:lnTo>
                        <a:pt x="4232" y="2733"/>
                      </a:lnTo>
                      <a:lnTo>
                        <a:pt x="4454" y="2761"/>
                      </a:lnTo>
                      <a:lnTo>
                        <a:pt x="4662" y="2775"/>
                      </a:lnTo>
                      <a:lnTo>
                        <a:pt x="4842" y="2789"/>
                      </a:lnTo>
                      <a:lnTo>
                        <a:pt x="5022" y="2775"/>
                      </a:lnTo>
                      <a:lnTo>
                        <a:pt x="5189" y="2733"/>
                      </a:lnTo>
                      <a:lnTo>
                        <a:pt x="5314" y="2692"/>
                      </a:lnTo>
                      <a:lnTo>
                        <a:pt x="5438" y="2622"/>
                      </a:lnTo>
                      <a:lnTo>
                        <a:pt x="5480" y="2581"/>
                      </a:lnTo>
                      <a:lnTo>
                        <a:pt x="5522" y="2525"/>
                      </a:lnTo>
                      <a:lnTo>
                        <a:pt x="5549" y="2470"/>
                      </a:lnTo>
                      <a:lnTo>
                        <a:pt x="5577" y="2414"/>
                      </a:lnTo>
                      <a:lnTo>
                        <a:pt x="5605" y="2345"/>
                      </a:lnTo>
                      <a:lnTo>
                        <a:pt x="5605" y="2275"/>
                      </a:lnTo>
                      <a:lnTo>
                        <a:pt x="5605" y="2206"/>
                      </a:lnTo>
                      <a:lnTo>
                        <a:pt x="5591" y="2137"/>
                      </a:lnTo>
                      <a:lnTo>
                        <a:pt x="5563" y="2054"/>
                      </a:lnTo>
                      <a:lnTo>
                        <a:pt x="5494" y="1956"/>
                      </a:lnTo>
                      <a:lnTo>
                        <a:pt x="5383" y="1859"/>
                      </a:lnTo>
                      <a:lnTo>
                        <a:pt x="5314" y="1804"/>
                      </a:lnTo>
                      <a:lnTo>
                        <a:pt x="5230" y="1762"/>
                      </a:lnTo>
                      <a:lnTo>
                        <a:pt x="5133" y="1721"/>
                      </a:lnTo>
                      <a:lnTo>
                        <a:pt x="5022" y="1679"/>
                      </a:lnTo>
                      <a:lnTo>
                        <a:pt x="4870" y="1637"/>
                      </a:lnTo>
                      <a:lnTo>
                        <a:pt x="4689" y="1610"/>
                      </a:lnTo>
                      <a:lnTo>
                        <a:pt x="4190" y="1540"/>
                      </a:lnTo>
                      <a:lnTo>
                        <a:pt x="3580" y="1443"/>
                      </a:lnTo>
                      <a:lnTo>
                        <a:pt x="3233" y="1388"/>
                      </a:lnTo>
                      <a:lnTo>
                        <a:pt x="2872" y="1318"/>
                      </a:lnTo>
                      <a:lnTo>
                        <a:pt x="2512" y="1235"/>
                      </a:lnTo>
                      <a:lnTo>
                        <a:pt x="2137" y="1124"/>
                      </a:lnTo>
                      <a:lnTo>
                        <a:pt x="1763" y="1013"/>
                      </a:lnTo>
                      <a:lnTo>
                        <a:pt x="1388" y="861"/>
                      </a:lnTo>
                      <a:lnTo>
                        <a:pt x="1014" y="694"/>
                      </a:lnTo>
                      <a:lnTo>
                        <a:pt x="667" y="486"/>
                      </a:lnTo>
                      <a:lnTo>
                        <a:pt x="486" y="375"/>
                      </a:lnTo>
                      <a:lnTo>
                        <a:pt x="320" y="264"/>
                      </a:lnTo>
                      <a:lnTo>
                        <a:pt x="167" y="12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34"/>
                <p:cNvSpPr/>
                <p:nvPr/>
              </p:nvSpPr>
              <p:spPr>
                <a:xfrm>
                  <a:off x="4759450" y="883125"/>
                  <a:ext cx="39225" cy="8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9" h="3538" extrusionOk="0">
                      <a:moveTo>
                        <a:pt x="778" y="0"/>
                      </a:moveTo>
                      <a:lnTo>
                        <a:pt x="708" y="14"/>
                      </a:lnTo>
                      <a:lnTo>
                        <a:pt x="625" y="42"/>
                      </a:lnTo>
                      <a:lnTo>
                        <a:pt x="556" y="83"/>
                      </a:lnTo>
                      <a:lnTo>
                        <a:pt x="472" y="139"/>
                      </a:lnTo>
                      <a:lnTo>
                        <a:pt x="403" y="222"/>
                      </a:lnTo>
                      <a:lnTo>
                        <a:pt x="348" y="305"/>
                      </a:lnTo>
                      <a:lnTo>
                        <a:pt x="278" y="402"/>
                      </a:lnTo>
                      <a:lnTo>
                        <a:pt x="223" y="527"/>
                      </a:lnTo>
                      <a:lnTo>
                        <a:pt x="181" y="652"/>
                      </a:lnTo>
                      <a:lnTo>
                        <a:pt x="126" y="777"/>
                      </a:lnTo>
                      <a:lnTo>
                        <a:pt x="56" y="1082"/>
                      </a:lnTo>
                      <a:lnTo>
                        <a:pt x="15" y="1415"/>
                      </a:lnTo>
                      <a:lnTo>
                        <a:pt x="1" y="1776"/>
                      </a:lnTo>
                      <a:lnTo>
                        <a:pt x="15" y="2122"/>
                      </a:lnTo>
                      <a:lnTo>
                        <a:pt x="56" y="2455"/>
                      </a:lnTo>
                      <a:lnTo>
                        <a:pt x="126" y="2761"/>
                      </a:lnTo>
                      <a:lnTo>
                        <a:pt x="181" y="2899"/>
                      </a:lnTo>
                      <a:lnTo>
                        <a:pt x="223" y="3024"/>
                      </a:lnTo>
                      <a:lnTo>
                        <a:pt x="278" y="3135"/>
                      </a:lnTo>
                      <a:lnTo>
                        <a:pt x="348" y="3232"/>
                      </a:lnTo>
                      <a:lnTo>
                        <a:pt x="403" y="3329"/>
                      </a:lnTo>
                      <a:lnTo>
                        <a:pt x="472" y="3399"/>
                      </a:lnTo>
                      <a:lnTo>
                        <a:pt x="556" y="3454"/>
                      </a:lnTo>
                      <a:lnTo>
                        <a:pt x="625" y="3496"/>
                      </a:lnTo>
                      <a:lnTo>
                        <a:pt x="708" y="3523"/>
                      </a:lnTo>
                      <a:lnTo>
                        <a:pt x="778" y="3537"/>
                      </a:lnTo>
                      <a:lnTo>
                        <a:pt x="861" y="3523"/>
                      </a:lnTo>
                      <a:lnTo>
                        <a:pt x="944" y="3496"/>
                      </a:lnTo>
                      <a:lnTo>
                        <a:pt x="1013" y="3454"/>
                      </a:lnTo>
                      <a:lnTo>
                        <a:pt x="1097" y="3399"/>
                      </a:lnTo>
                      <a:lnTo>
                        <a:pt x="1166" y="3329"/>
                      </a:lnTo>
                      <a:lnTo>
                        <a:pt x="1221" y="3232"/>
                      </a:lnTo>
                      <a:lnTo>
                        <a:pt x="1291" y="3135"/>
                      </a:lnTo>
                      <a:lnTo>
                        <a:pt x="1346" y="3024"/>
                      </a:lnTo>
                      <a:lnTo>
                        <a:pt x="1388" y="2899"/>
                      </a:lnTo>
                      <a:lnTo>
                        <a:pt x="1443" y="2761"/>
                      </a:lnTo>
                      <a:lnTo>
                        <a:pt x="1513" y="2455"/>
                      </a:lnTo>
                      <a:lnTo>
                        <a:pt x="1554" y="2122"/>
                      </a:lnTo>
                      <a:lnTo>
                        <a:pt x="1568" y="1776"/>
                      </a:lnTo>
                      <a:lnTo>
                        <a:pt x="1554" y="1415"/>
                      </a:lnTo>
                      <a:lnTo>
                        <a:pt x="1513" y="1082"/>
                      </a:lnTo>
                      <a:lnTo>
                        <a:pt x="1443" y="777"/>
                      </a:lnTo>
                      <a:lnTo>
                        <a:pt x="1388" y="652"/>
                      </a:lnTo>
                      <a:lnTo>
                        <a:pt x="1346" y="527"/>
                      </a:lnTo>
                      <a:lnTo>
                        <a:pt x="1291" y="402"/>
                      </a:lnTo>
                      <a:lnTo>
                        <a:pt x="1221" y="305"/>
                      </a:lnTo>
                      <a:lnTo>
                        <a:pt x="1166" y="222"/>
                      </a:lnTo>
                      <a:lnTo>
                        <a:pt x="1097" y="139"/>
                      </a:lnTo>
                      <a:lnTo>
                        <a:pt x="1013" y="83"/>
                      </a:lnTo>
                      <a:lnTo>
                        <a:pt x="944" y="42"/>
                      </a:lnTo>
                      <a:lnTo>
                        <a:pt x="861" y="14"/>
                      </a:lnTo>
                      <a:lnTo>
                        <a:pt x="7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34"/>
                <p:cNvSpPr/>
                <p:nvPr/>
              </p:nvSpPr>
              <p:spPr>
                <a:xfrm>
                  <a:off x="4729975" y="899425"/>
                  <a:ext cx="38175" cy="2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7" h="888" extrusionOk="0">
                      <a:moveTo>
                        <a:pt x="1" y="0"/>
                      </a:moveTo>
                      <a:lnTo>
                        <a:pt x="84" y="125"/>
                      </a:lnTo>
                      <a:lnTo>
                        <a:pt x="181" y="250"/>
                      </a:lnTo>
                      <a:lnTo>
                        <a:pt x="320" y="388"/>
                      </a:lnTo>
                      <a:lnTo>
                        <a:pt x="486" y="541"/>
                      </a:lnTo>
                      <a:lnTo>
                        <a:pt x="583" y="610"/>
                      </a:lnTo>
                      <a:lnTo>
                        <a:pt x="694" y="680"/>
                      </a:lnTo>
                      <a:lnTo>
                        <a:pt x="805" y="735"/>
                      </a:lnTo>
                      <a:lnTo>
                        <a:pt x="916" y="791"/>
                      </a:lnTo>
                      <a:lnTo>
                        <a:pt x="1055" y="818"/>
                      </a:lnTo>
                      <a:lnTo>
                        <a:pt x="1180" y="846"/>
                      </a:lnTo>
                      <a:lnTo>
                        <a:pt x="1249" y="874"/>
                      </a:lnTo>
                      <a:lnTo>
                        <a:pt x="1319" y="888"/>
                      </a:lnTo>
                      <a:lnTo>
                        <a:pt x="1360" y="874"/>
                      </a:lnTo>
                      <a:lnTo>
                        <a:pt x="1402" y="860"/>
                      </a:lnTo>
                      <a:lnTo>
                        <a:pt x="1429" y="846"/>
                      </a:lnTo>
                      <a:lnTo>
                        <a:pt x="1457" y="818"/>
                      </a:lnTo>
                      <a:lnTo>
                        <a:pt x="1485" y="763"/>
                      </a:lnTo>
                      <a:lnTo>
                        <a:pt x="1513" y="708"/>
                      </a:lnTo>
                      <a:lnTo>
                        <a:pt x="1527" y="624"/>
                      </a:lnTo>
                      <a:lnTo>
                        <a:pt x="1527" y="527"/>
                      </a:lnTo>
                      <a:lnTo>
                        <a:pt x="1513" y="402"/>
                      </a:lnTo>
                      <a:lnTo>
                        <a:pt x="1485" y="250"/>
                      </a:lnTo>
                      <a:lnTo>
                        <a:pt x="1471" y="250"/>
                      </a:lnTo>
                      <a:lnTo>
                        <a:pt x="1443" y="236"/>
                      </a:lnTo>
                      <a:lnTo>
                        <a:pt x="1319" y="236"/>
                      </a:lnTo>
                      <a:lnTo>
                        <a:pt x="1138" y="250"/>
                      </a:lnTo>
                      <a:lnTo>
                        <a:pt x="930" y="250"/>
                      </a:lnTo>
                      <a:lnTo>
                        <a:pt x="680" y="236"/>
                      </a:lnTo>
                      <a:lnTo>
                        <a:pt x="445" y="194"/>
                      </a:lnTo>
                      <a:lnTo>
                        <a:pt x="320" y="153"/>
                      </a:lnTo>
                      <a:lnTo>
                        <a:pt x="209" y="111"/>
                      </a:lnTo>
                      <a:lnTo>
                        <a:pt x="98" y="6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B2A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2" name="Google Shape;1792;p34"/>
                <p:cNvSpPr/>
                <p:nvPr/>
              </p:nvSpPr>
              <p:spPr>
                <a:xfrm>
                  <a:off x="4778875" y="895600"/>
                  <a:ext cx="12175" cy="2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1041" extrusionOk="0">
                      <a:moveTo>
                        <a:pt x="195" y="1"/>
                      </a:moveTo>
                      <a:lnTo>
                        <a:pt x="153" y="28"/>
                      </a:lnTo>
                      <a:lnTo>
                        <a:pt x="112" y="84"/>
                      </a:lnTo>
                      <a:lnTo>
                        <a:pt x="84" y="153"/>
                      </a:lnTo>
                      <a:lnTo>
                        <a:pt x="42" y="222"/>
                      </a:lnTo>
                      <a:lnTo>
                        <a:pt x="28" y="306"/>
                      </a:lnTo>
                      <a:lnTo>
                        <a:pt x="14" y="403"/>
                      </a:lnTo>
                      <a:lnTo>
                        <a:pt x="1" y="514"/>
                      </a:lnTo>
                      <a:lnTo>
                        <a:pt x="14" y="625"/>
                      </a:lnTo>
                      <a:lnTo>
                        <a:pt x="28" y="722"/>
                      </a:lnTo>
                      <a:lnTo>
                        <a:pt x="42" y="805"/>
                      </a:lnTo>
                      <a:lnTo>
                        <a:pt x="84" y="888"/>
                      </a:lnTo>
                      <a:lnTo>
                        <a:pt x="112" y="944"/>
                      </a:lnTo>
                      <a:lnTo>
                        <a:pt x="153" y="999"/>
                      </a:lnTo>
                      <a:lnTo>
                        <a:pt x="195" y="1027"/>
                      </a:lnTo>
                      <a:lnTo>
                        <a:pt x="250" y="1041"/>
                      </a:lnTo>
                      <a:lnTo>
                        <a:pt x="292" y="1027"/>
                      </a:lnTo>
                      <a:lnTo>
                        <a:pt x="333" y="999"/>
                      </a:lnTo>
                      <a:lnTo>
                        <a:pt x="375" y="944"/>
                      </a:lnTo>
                      <a:lnTo>
                        <a:pt x="417" y="888"/>
                      </a:lnTo>
                      <a:lnTo>
                        <a:pt x="444" y="805"/>
                      </a:lnTo>
                      <a:lnTo>
                        <a:pt x="458" y="722"/>
                      </a:lnTo>
                      <a:lnTo>
                        <a:pt x="472" y="625"/>
                      </a:lnTo>
                      <a:lnTo>
                        <a:pt x="486" y="514"/>
                      </a:lnTo>
                      <a:lnTo>
                        <a:pt x="472" y="403"/>
                      </a:lnTo>
                      <a:lnTo>
                        <a:pt x="458" y="306"/>
                      </a:lnTo>
                      <a:lnTo>
                        <a:pt x="444" y="222"/>
                      </a:lnTo>
                      <a:lnTo>
                        <a:pt x="417" y="153"/>
                      </a:lnTo>
                      <a:lnTo>
                        <a:pt x="375" y="84"/>
                      </a:lnTo>
                      <a:lnTo>
                        <a:pt x="333" y="28"/>
                      </a:ln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3" name="Google Shape;1793;p34"/>
                <p:cNvSpPr/>
                <p:nvPr/>
              </p:nvSpPr>
              <p:spPr>
                <a:xfrm>
                  <a:off x="4991800" y="713200"/>
                  <a:ext cx="149825" cy="6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3" h="2414" extrusionOk="0">
                      <a:moveTo>
                        <a:pt x="680" y="0"/>
                      </a:moveTo>
                      <a:lnTo>
                        <a:pt x="514" y="14"/>
                      </a:lnTo>
                      <a:lnTo>
                        <a:pt x="361" y="42"/>
                      </a:lnTo>
                      <a:lnTo>
                        <a:pt x="222" y="97"/>
                      </a:lnTo>
                      <a:lnTo>
                        <a:pt x="125" y="167"/>
                      </a:lnTo>
                      <a:lnTo>
                        <a:pt x="84" y="208"/>
                      </a:lnTo>
                      <a:lnTo>
                        <a:pt x="56" y="250"/>
                      </a:lnTo>
                      <a:lnTo>
                        <a:pt x="28" y="306"/>
                      </a:lnTo>
                      <a:lnTo>
                        <a:pt x="14" y="347"/>
                      </a:lnTo>
                      <a:lnTo>
                        <a:pt x="0" y="416"/>
                      </a:lnTo>
                      <a:lnTo>
                        <a:pt x="0" y="486"/>
                      </a:lnTo>
                      <a:lnTo>
                        <a:pt x="14" y="541"/>
                      </a:lnTo>
                      <a:lnTo>
                        <a:pt x="42" y="597"/>
                      </a:lnTo>
                      <a:lnTo>
                        <a:pt x="97" y="680"/>
                      </a:lnTo>
                      <a:lnTo>
                        <a:pt x="167" y="763"/>
                      </a:lnTo>
                      <a:lnTo>
                        <a:pt x="292" y="860"/>
                      </a:lnTo>
                      <a:lnTo>
                        <a:pt x="472" y="944"/>
                      </a:lnTo>
                      <a:lnTo>
                        <a:pt x="569" y="971"/>
                      </a:lnTo>
                      <a:lnTo>
                        <a:pt x="694" y="1013"/>
                      </a:lnTo>
                      <a:lnTo>
                        <a:pt x="847" y="1041"/>
                      </a:lnTo>
                      <a:lnTo>
                        <a:pt x="1041" y="1068"/>
                      </a:lnTo>
                      <a:lnTo>
                        <a:pt x="1554" y="1110"/>
                      </a:lnTo>
                      <a:lnTo>
                        <a:pt x="2178" y="1179"/>
                      </a:lnTo>
                      <a:lnTo>
                        <a:pt x="2525" y="1221"/>
                      </a:lnTo>
                      <a:lnTo>
                        <a:pt x="2899" y="1276"/>
                      </a:lnTo>
                      <a:lnTo>
                        <a:pt x="3288" y="1346"/>
                      </a:lnTo>
                      <a:lnTo>
                        <a:pt x="3676" y="1429"/>
                      </a:lnTo>
                      <a:lnTo>
                        <a:pt x="4078" y="1540"/>
                      </a:lnTo>
                      <a:lnTo>
                        <a:pt x="4467" y="1665"/>
                      </a:lnTo>
                      <a:lnTo>
                        <a:pt x="4869" y="1804"/>
                      </a:lnTo>
                      <a:lnTo>
                        <a:pt x="5257" y="1984"/>
                      </a:lnTo>
                      <a:lnTo>
                        <a:pt x="5632" y="2178"/>
                      </a:lnTo>
                      <a:lnTo>
                        <a:pt x="5812" y="2289"/>
                      </a:lnTo>
                      <a:lnTo>
                        <a:pt x="5993" y="2414"/>
                      </a:lnTo>
                      <a:lnTo>
                        <a:pt x="5937" y="2345"/>
                      </a:lnTo>
                      <a:lnTo>
                        <a:pt x="5785" y="2178"/>
                      </a:lnTo>
                      <a:lnTo>
                        <a:pt x="5521" y="1915"/>
                      </a:lnTo>
                      <a:lnTo>
                        <a:pt x="5355" y="1762"/>
                      </a:lnTo>
                      <a:lnTo>
                        <a:pt x="5174" y="1596"/>
                      </a:lnTo>
                      <a:lnTo>
                        <a:pt x="4952" y="1429"/>
                      </a:lnTo>
                      <a:lnTo>
                        <a:pt x="4717" y="1263"/>
                      </a:lnTo>
                      <a:lnTo>
                        <a:pt x="4453" y="1082"/>
                      </a:lnTo>
                      <a:lnTo>
                        <a:pt x="4162" y="916"/>
                      </a:lnTo>
                      <a:lnTo>
                        <a:pt x="3857" y="763"/>
                      </a:lnTo>
                      <a:lnTo>
                        <a:pt x="3524" y="611"/>
                      </a:lnTo>
                      <a:lnTo>
                        <a:pt x="3177" y="472"/>
                      </a:lnTo>
                      <a:lnTo>
                        <a:pt x="2802" y="347"/>
                      </a:lnTo>
                      <a:lnTo>
                        <a:pt x="2289" y="208"/>
                      </a:lnTo>
                      <a:lnTo>
                        <a:pt x="1790" y="97"/>
                      </a:lnTo>
                      <a:lnTo>
                        <a:pt x="1540" y="56"/>
                      </a:lnTo>
                      <a:lnTo>
                        <a:pt x="1304" y="28"/>
                      </a:lnTo>
                      <a:lnTo>
                        <a:pt x="108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4" name="Google Shape;1794;p34"/>
                <p:cNvSpPr/>
                <p:nvPr/>
              </p:nvSpPr>
              <p:spPr>
                <a:xfrm>
                  <a:off x="4994225" y="893525"/>
                  <a:ext cx="39550" cy="8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3538" extrusionOk="0">
                      <a:moveTo>
                        <a:pt x="791" y="0"/>
                      </a:moveTo>
                      <a:lnTo>
                        <a:pt x="708" y="14"/>
                      </a:lnTo>
                      <a:lnTo>
                        <a:pt x="625" y="28"/>
                      </a:lnTo>
                      <a:lnTo>
                        <a:pt x="555" y="84"/>
                      </a:lnTo>
                      <a:lnTo>
                        <a:pt x="486" y="139"/>
                      </a:lnTo>
                      <a:lnTo>
                        <a:pt x="417" y="208"/>
                      </a:lnTo>
                      <a:lnTo>
                        <a:pt x="347" y="305"/>
                      </a:lnTo>
                      <a:lnTo>
                        <a:pt x="292" y="403"/>
                      </a:lnTo>
                      <a:lnTo>
                        <a:pt x="236" y="514"/>
                      </a:lnTo>
                      <a:lnTo>
                        <a:pt x="181" y="638"/>
                      </a:lnTo>
                      <a:lnTo>
                        <a:pt x="139" y="777"/>
                      </a:lnTo>
                      <a:lnTo>
                        <a:pt x="56" y="1082"/>
                      </a:lnTo>
                      <a:lnTo>
                        <a:pt x="14" y="1415"/>
                      </a:lnTo>
                      <a:lnTo>
                        <a:pt x="0" y="1762"/>
                      </a:lnTo>
                      <a:lnTo>
                        <a:pt x="14" y="2123"/>
                      </a:lnTo>
                      <a:lnTo>
                        <a:pt x="56" y="2455"/>
                      </a:lnTo>
                      <a:lnTo>
                        <a:pt x="139" y="2747"/>
                      </a:lnTo>
                      <a:lnTo>
                        <a:pt x="181" y="2885"/>
                      </a:lnTo>
                      <a:lnTo>
                        <a:pt x="236" y="3010"/>
                      </a:lnTo>
                      <a:lnTo>
                        <a:pt x="292" y="3135"/>
                      </a:lnTo>
                      <a:lnTo>
                        <a:pt x="347" y="3232"/>
                      </a:lnTo>
                      <a:lnTo>
                        <a:pt x="417" y="3315"/>
                      </a:lnTo>
                      <a:lnTo>
                        <a:pt x="486" y="3399"/>
                      </a:lnTo>
                      <a:lnTo>
                        <a:pt x="555" y="3454"/>
                      </a:lnTo>
                      <a:lnTo>
                        <a:pt x="625" y="3496"/>
                      </a:lnTo>
                      <a:lnTo>
                        <a:pt x="708" y="3524"/>
                      </a:lnTo>
                      <a:lnTo>
                        <a:pt x="791" y="3537"/>
                      </a:lnTo>
                      <a:lnTo>
                        <a:pt x="874" y="3524"/>
                      </a:lnTo>
                      <a:lnTo>
                        <a:pt x="944" y="3496"/>
                      </a:lnTo>
                      <a:lnTo>
                        <a:pt x="1027" y="3454"/>
                      </a:lnTo>
                      <a:lnTo>
                        <a:pt x="1096" y="3399"/>
                      </a:lnTo>
                      <a:lnTo>
                        <a:pt x="1166" y="3315"/>
                      </a:lnTo>
                      <a:lnTo>
                        <a:pt x="1235" y="3232"/>
                      </a:lnTo>
                      <a:lnTo>
                        <a:pt x="1290" y="3135"/>
                      </a:lnTo>
                      <a:lnTo>
                        <a:pt x="1346" y="3010"/>
                      </a:lnTo>
                      <a:lnTo>
                        <a:pt x="1401" y="2885"/>
                      </a:lnTo>
                      <a:lnTo>
                        <a:pt x="1443" y="2747"/>
                      </a:lnTo>
                      <a:lnTo>
                        <a:pt x="1512" y="2455"/>
                      </a:lnTo>
                      <a:lnTo>
                        <a:pt x="1554" y="2123"/>
                      </a:lnTo>
                      <a:lnTo>
                        <a:pt x="1582" y="1762"/>
                      </a:lnTo>
                      <a:lnTo>
                        <a:pt x="1554" y="1415"/>
                      </a:lnTo>
                      <a:lnTo>
                        <a:pt x="1512" y="1082"/>
                      </a:lnTo>
                      <a:lnTo>
                        <a:pt x="1443" y="777"/>
                      </a:lnTo>
                      <a:lnTo>
                        <a:pt x="1401" y="638"/>
                      </a:lnTo>
                      <a:lnTo>
                        <a:pt x="1346" y="514"/>
                      </a:lnTo>
                      <a:lnTo>
                        <a:pt x="1290" y="403"/>
                      </a:lnTo>
                      <a:lnTo>
                        <a:pt x="1235" y="305"/>
                      </a:lnTo>
                      <a:lnTo>
                        <a:pt x="1166" y="208"/>
                      </a:lnTo>
                      <a:lnTo>
                        <a:pt x="1096" y="139"/>
                      </a:lnTo>
                      <a:lnTo>
                        <a:pt x="1027" y="84"/>
                      </a:lnTo>
                      <a:lnTo>
                        <a:pt x="944" y="28"/>
                      </a:lnTo>
                      <a:lnTo>
                        <a:pt x="874" y="14"/>
                      </a:lnTo>
                      <a:lnTo>
                        <a:pt x="7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34"/>
                <p:cNvSpPr/>
                <p:nvPr/>
              </p:nvSpPr>
              <p:spPr>
                <a:xfrm>
                  <a:off x="5025075" y="909825"/>
                  <a:ext cx="37825" cy="2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875" extrusionOk="0">
                      <a:moveTo>
                        <a:pt x="1513" y="0"/>
                      </a:moveTo>
                      <a:lnTo>
                        <a:pt x="1416" y="56"/>
                      </a:lnTo>
                      <a:lnTo>
                        <a:pt x="1305" y="111"/>
                      </a:lnTo>
                      <a:lnTo>
                        <a:pt x="1194" y="153"/>
                      </a:lnTo>
                      <a:lnTo>
                        <a:pt x="1083" y="181"/>
                      </a:lnTo>
                      <a:lnTo>
                        <a:pt x="833" y="222"/>
                      </a:lnTo>
                      <a:lnTo>
                        <a:pt x="597" y="236"/>
                      </a:lnTo>
                      <a:lnTo>
                        <a:pt x="376" y="250"/>
                      </a:lnTo>
                      <a:lnTo>
                        <a:pt x="195" y="236"/>
                      </a:lnTo>
                      <a:lnTo>
                        <a:pt x="43" y="236"/>
                      </a:lnTo>
                      <a:lnTo>
                        <a:pt x="29" y="250"/>
                      </a:lnTo>
                      <a:lnTo>
                        <a:pt x="1" y="389"/>
                      </a:lnTo>
                      <a:lnTo>
                        <a:pt x="1" y="513"/>
                      </a:lnTo>
                      <a:lnTo>
                        <a:pt x="1" y="611"/>
                      </a:lnTo>
                      <a:lnTo>
                        <a:pt x="15" y="694"/>
                      </a:lnTo>
                      <a:lnTo>
                        <a:pt x="29" y="763"/>
                      </a:lnTo>
                      <a:lnTo>
                        <a:pt x="56" y="805"/>
                      </a:lnTo>
                      <a:lnTo>
                        <a:pt x="84" y="846"/>
                      </a:lnTo>
                      <a:lnTo>
                        <a:pt x="126" y="860"/>
                      </a:lnTo>
                      <a:lnTo>
                        <a:pt x="154" y="874"/>
                      </a:lnTo>
                      <a:lnTo>
                        <a:pt x="265" y="874"/>
                      </a:lnTo>
                      <a:lnTo>
                        <a:pt x="334" y="846"/>
                      </a:lnTo>
                      <a:lnTo>
                        <a:pt x="473" y="819"/>
                      </a:lnTo>
                      <a:lnTo>
                        <a:pt x="597" y="777"/>
                      </a:lnTo>
                      <a:lnTo>
                        <a:pt x="722" y="735"/>
                      </a:lnTo>
                      <a:lnTo>
                        <a:pt x="833" y="680"/>
                      </a:lnTo>
                      <a:lnTo>
                        <a:pt x="930" y="611"/>
                      </a:lnTo>
                      <a:lnTo>
                        <a:pt x="1027" y="541"/>
                      </a:lnTo>
                      <a:lnTo>
                        <a:pt x="1208" y="389"/>
                      </a:lnTo>
                      <a:lnTo>
                        <a:pt x="1333" y="250"/>
                      </a:lnTo>
                      <a:lnTo>
                        <a:pt x="1430" y="111"/>
                      </a:lnTo>
                      <a:lnTo>
                        <a:pt x="1513" y="0"/>
                      </a:lnTo>
                      <a:close/>
                    </a:path>
                  </a:pathLst>
                </a:custGeom>
                <a:solidFill>
                  <a:srgbClr val="2B2A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34"/>
                <p:cNvSpPr/>
                <p:nvPr/>
              </p:nvSpPr>
              <p:spPr>
                <a:xfrm>
                  <a:off x="5015375" y="904625"/>
                  <a:ext cx="11825" cy="2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" h="1041" extrusionOk="0">
                      <a:moveTo>
                        <a:pt x="236" y="0"/>
                      </a:moveTo>
                      <a:lnTo>
                        <a:pt x="195" y="14"/>
                      </a:lnTo>
                      <a:lnTo>
                        <a:pt x="139" y="42"/>
                      </a:lnTo>
                      <a:lnTo>
                        <a:pt x="98" y="97"/>
                      </a:lnTo>
                      <a:lnTo>
                        <a:pt x="70" y="153"/>
                      </a:lnTo>
                      <a:lnTo>
                        <a:pt x="42" y="236"/>
                      </a:lnTo>
                      <a:lnTo>
                        <a:pt x="14" y="319"/>
                      </a:lnTo>
                      <a:lnTo>
                        <a:pt x="1" y="416"/>
                      </a:lnTo>
                      <a:lnTo>
                        <a:pt x="1" y="527"/>
                      </a:lnTo>
                      <a:lnTo>
                        <a:pt x="1" y="624"/>
                      </a:lnTo>
                      <a:lnTo>
                        <a:pt x="14" y="735"/>
                      </a:lnTo>
                      <a:lnTo>
                        <a:pt x="42" y="819"/>
                      </a:lnTo>
                      <a:lnTo>
                        <a:pt x="70" y="888"/>
                      </a:lnTo>
                      <a:lnTo>
                        <a:pt x="98" y="957"/>
                      </a:lnTo>
                      <a:lnTo>
                        <a:pt x="139" y="999"/>
                      </a:lnTo>
                      <a:lnTo>
                        <a:pt x="195" y="1040"/>
                      </a:lnTo>
                      <a:lnTo>
                        <a:pt x="278" y="1040"/>
                      </a:lnTo>
                      <a:lnTo>
                        <a:pt x="334" y="999"/>
                      </a:lnTo>
                      <a:lnTo>
                        <a:pt x="375" y="957"/>
                      </a:lnTo>
                      <a:lnTo>
                        <a:pt x="403" y="888"/>
                      </a:lnTo>
                      <a:lnTo>
                        <a:pt x="431" y="819"/>
                      </a:lnTo>
                      <a:lnTo>
                        <a:pt x="458" y="735"/>
                      </a:lnTo>
                      <a:lnTo>
                        <a:pt x="472" y="624"/>
                      </a:lnTo>
                      <a:lnTo>
                        <a:pt x="472" y="527"/>
                      </a:lnTo>
                      <a:lnTo>
                        <a:pt x="472" y="416"/>
                      </a:lnTo>
                      <a:lnTo>
                        <a:pt x="458" y="319"/>
                      </a:lnTo>
                      <a:lnTo>
                        <a:pt x="431" y="236"/>
                      </a:lnTo>
                      <a:lnTo>
                        <a:pt x="403" y="153"/>
                      </a:lnTo>
                      <a:lnTo>
                        <a:pt x="375" y="97"/>
                      </a:lnTo>
                      <a:lnTo>
                        <a:pt x="334" y="42"/>
                      </a:lnTo>
                      <a:lnTo>
                        <a:pt x="278" y="14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34"/>
                <p:cNvSpPr/>
                <p:nvPr/>
              </p:nvSpPr>
              <p:spPr>
                <a:xfrm>
                  <a:off x="4835750" y="1144925"/>
                  <a:ext cx="121750" cy="4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0" h="1971" extrusionOk="0">
                      <a:moveTo>
                        <a:pt x="597" y="1"/>
                      </a:moveTo>
                      <a:lnTo>
                        <a:pt x="486" y="15"/>
                      </a:lnTo>
                      <a:lnTo>
                        <a:pt x="375" y="56"/>
                      </a:lnTo>
                      <a:lnTo>
                        <a:pt x="264" y="126"/>
                      </a:lnTo>
                      <a:lnTo>
                        <a:pt x="181" y="209"/>
                      </a:lnTo>
                      <a:lnTo>
                        <a:pt x="98" y="320"/>
                      </a:lnTo>
                      <a:lnTo>
                        <a:pt x="42" y="445"/>
                      </a:lnTo>
                      <a:lnTo>
                        <a:pt x="14" y="583"/>
                      </a:lnTo>
                      <a:lnTo>
                        <a:pt x="0" y="736"/>
                      </a:lnTo>
                      <a:lnTo>
                        <a:pt x="0" y="902"/>
                      </a:lnTo>
                      <a:lnTo>
                        <a:pt x="42" y="1069"/>
                      </a:lnTo>
                      <a:lnTo>
                        <a:pt x="111" y="1221"/>
                      </a:lnTo>
                      <a:lnTo>
                        <a:pt x="195" y="1374"/>
                      </a:lnTo>
                      <a:lnTo>
                        <a:pt x="319" y="1527"/>
                      </a:lnTo>
                      <a:lnTo>
                        <a:pt x="389" y="1596"/>
                      </a:lnTo>
                      <a:lnTo>
                        <a:pt x="472" y="1665"/>
                      </a:lnTo>
                      <a:lnTo>
                        <a:pt x="569" y="1721"/>
                      </a:lnTo>
                      <a:lnTo>
                        <a:pt x="666" y="1776"/>
                      </a:lnTo>
                      <a:lnTo>
                        <a:pt x="777" y="1818"/>
                      </a:lnTo>
                      <a:lnTo>
                        <a:pt x="888" y="1860"/>
                      </a:lnTo>
                      <a:lnTo>
                        <a:pt x="1027" y="1901"/>
                      </a:lnTo>
                      <a:lnTo>
                        <a:pt x="1152" y="1929"/>
                      </a:lnTo>
                      <a:lnTo>
                        <a:pt x="1304" y="1957"/>
                      </a:lnTo>
                      <a:lnTo>
                        <a:pt x="1457" y="1970"/>
                      </a:lnTo>
                      <a:lnTo>
                        <a:pt x="1804" y="1970"/>
                      </a:lnTo>
                      <a:lnTo>
                        <a:pt x="2192" y="1943"/>
                      </a:lnTo>
                      <a:lnTo>
                        <a:pt x="2539" y="1887"/>
                      </a:lnTo>
                      <a:lnTo>
                        <a:pt x="2858" y="1832"/>
                      </a:lnTo>
                      <a:lnTo>
                        <a:pt x="3149" y="1749"/>
                      </a:lnTo>
                      <a:lnTo>
                        <a:pt x="3413" y="1665"/>
                      </a:lnTo>
                      <a:lnTo>
                        <a:pt x="3648" y="1568"/>
                      </a:lnTo>
                      <a:lnTo>
                        <a:pt x="3870" y="1457"/>
                      </a:lnTo>
                      <a:lnTo>
                        <a:pt x="4065" y="1332"/>
                      </a:lnTo>
                      <a:lnTo>
                        <a:pt x="4231" y="1208"/>
                      </a:lnTo>
                      <a:lnTo>
                        <a:pt x="4370" y="1083"/>
                      </a:lnTo>
                      <a:lnTo>
                        <a:pt x="4495" y="944"/>
                      </a:lnTo>
                      <a:lnTo>
                        <a:pt x="4606" y="805"/>
                      </a:lnTo>
                      <a:lnTo>
                        <a:pt x="4703" y="667"/>
                      </a:lnTo>
                      <a:lnTo>
                        <a:pt x="4772" y="514"/>
                      </a:lnTo>
                      <a:lnTo>
                        <a:pt x="4828" y="375"/>
                      </a:lnTo>
                      <a:lnTo>
                        <a:pt x="4869" y="237"/>
                      </a:lnTo>
                      <a:lnTo>
                        <a:pt x="4828" y="278"/>
                      </a:lnTo>
                      <a:lnTo>
                        <a:pt x="4730" y="348"/>
                      </a:lnTo>
                      <a:lnTo>
                        <a:pt x="4578" y="459"/>
                      </a:lnTo>
                      <a:lnTo>
                        <a:pt x="4467" y="514"/>
                      </a:lnTo>
                      <a:lnTo>
                        <a:pt x="4356" y="570"/>
                      </a:lnTo>
                      <a:lnTo>
                        <a:pt x="4217" y="625"/>
                      </a:lnTo>
                      <a:lnTo>
                        <a:pt x="4078" y="680"/>
                      </a:lnTo>
                      <a:lnTo>
                        <a:pt x="3912" y="708"/>
                      </a:lnTo>
                      <a:lnTo>
                        <a:pt x="3732" y="736"/>
                      </a:lnTo>
                      <a:lnTo>
                        <a:pt x="3538" y="750"/>
                      </a:lnTo>
                      <a:lnTo>
                        <a:pt x="3329" y="750"/>
                      </a:lnTo>
                      <a:lnTo>
                        <a:pt x="3108" y="722"/>
                      </a:lnTo>
                      <a:lnTo>
                        <a:pt x="2886" y="680"/>
                      </a:lnTo>
                      <a:lnTo>
                        <a:pt x="2650" y="625"/>
                      </a:lnTo>
                      <a:lnTo>
                        <a:pt x="2414" y="556"/>
                      </a:lnTo>
                      <a:lnTo>
                        <a:pt x="1998" y="417"/>
                      </a:lnTo>
                      <a:lnTo>
                        <a:pt x="1290" y="140"/>
                      </a:lnTo>
                      <a:lnTo>
                        <a:pt x="999" y="42"/>
                      </a:lnTo>
                      <a:lnTo>
                        <a:pt x="860" y="15"/>
                      </a:lnTo>
                      <a:lnTo>
                        <a:pt x="7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34"/>
                <p:cNvSpPr/>
                <p:nvPr/>
              </p:nvSpPr>
              <p:spPr>
                <a:xfrm>
                  <a:off x="4846850" y="1150825"/>
                  <a:ext cx="110650" cy="7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6" h="3067" extrusionOk="0">
                      <a:moveTo>
                        <a:pt x="4425" y="1"/>
                      </a:moveTo>
                      <a:lnTo>
                        <a:pt x="4397" y="42"/>
                      </a:lnTo>
                      <a:lnTo>
                        <a:pt x="4356" y="70"/>
                      </a:lnTo>
                      <a:lnTo>
                        <a:pt x="4217" y="167"/>
                      </a:lnTo>
                      <a:lnTo>
                        <a:pt x="4009" y="278"/>
                      </a:lnTo>
                      <a:lnTo>
                        <a:pt x="3759" y="403"/>
                      </a:lnTo>
                      <a:lnTo>
                        <a:pt x="3149" y="666"/>
                      </a:lnTo>
                      <a:lnTo>
                        <a:pt x="2455" y="958"/>
                      </a:lnTo>
                      <a:lnTo>
                        <a:pt x="1179" y="1457"/>
                      </a:lnTo>
                      <a:lnTo>
                        <a:pt x="611" y="1665"/>
                      </a:lnTo>
                      <a:lnTo>
                        <a:pt x="527" y="1665"/>
                      </a:lnTo>
                      <a:lnTo>
                        <a:pt x="444" y="1679"/>
                      </a:lnTo>
                      <a:lnTo>
                        <a:pt x="375" y="1693"/>
                      </a:lnTo>
                      <a:lnTo>
                        <a:pt x="305" y="1721"/>
                      </a:lnTo>
                      <a:lnTo>
                        <a:pt x="236" y="1762"/>
                      </a:lnTo>
                      <a:lnTo>
                        <a:pt x="167" y="1818"/>
                      </a:lnTo>
                      <a:lnTo>
                        <a:pt x="125" y="1873"/>
                      </a:lnTo>
                      <a:lnTo>
                        <a:pt x="70" y="1943"/>
                      </a:lnTo>
                      <a:lnTo>
                        <a:pt x="42" y="2012"/>
                      </a:lnTo>
                      <a:lnTo>
                        <a:pt x="14" y="2081"/>
                      </a:lnTo>
                      <a:lnTo>
                        <a:pt x="0" y="2164"/>
                      </a:lnTo>
                      <a:lnTo>
                        <a:pt x="0" y="2248"/>
                      </a:lnTo>
                      <a:lnTo>
                        <a:pt x="14" y="2331"/>
                      </a:lnTo>
                      <a:lnTo>
                        <a:pt x="42" y="2414"/>
                      </a:lnTo>
                      <a:lnTo>
                        <a:pt x="84" y="2497"/>
                      </a:lnTo>
                      <a:lnTo>
                        <a:pt x="139" y="2581"/>
                      </a:lnTo>
                      <a:lnTo>
                        <a:pt x="264" y="2692"/>
                      </a:lnTo>
                      <a:lnTo>
                        <a:pt x="416" y="2803"/>
                      </a:lnTo>
                      <a:lnTo>
                        <a:pt x="583" y="2886"/>
                      </a:lnTo>
                      <a:lnTo>
                        <a:pt x="763" y="2955"/>
                      </a:lnTo>
                      <a:lnTo>
                        <a:pt x="971" y="3011"/>
                      </a:lnTo>
                      <a:lnTo>
                        <a:pt x="1193" y="3038"/>
                      </a:lnTo>
                      <a:lnTo>
                        <a:pt x="1415" y="3052"/>
                      </a:lnTo>
                      <a:lnTo>
                        <a:pt x="1651" y="3066"/>
                      </a:lnTo>
                      <a:lnTo>
                        <a:pt x="1887" y="3038"/>
                      </a:lnTo>
                      <a:lnTo>
                        <a:pt x="2136" y="3011"/>
                      </a:lnTo>
                      <a:lnTo>
                        <a:pt x="2372" y="2955"/>
                      </a:lnTo>
                      <a:lnTo>
                        <a:pt x="2608" y="2886"/>
                      </a:lnTo>
                      <a:lnTo>
                        <a:pt x="2844" y="2803"/>
                      </a:lnTo>
                      <a:lnTo>
                        <a:pt x="3066" y="2705"/>
                      </a:lnTo>
                      <a:lnTo>
                        <a:pt x="3274" y="2581"/>
                      </a:lnTo>
                      <a:lnTo>
                        <a:pt x="3454" y="2442"/>
                      </a:lnTo>
                      <a:lnTo>
                        <a:pt x="3634" y="2289"/>
                      </a:lnTo>
                      <a:lnTo>
                        <a:pt x="3773" y="2109"/>
                      </a:lnTo>
                      <a:lnTo>
                        <a:pt x="3898" y="1929"/>
                      </a:lnTo>
                      <a:lnTo>
                        <a:pt x="4009" y="1734"/>
                      </a:lnTo>
                      <a:lnTo>
                        <a:pt x="4106" y="1526"/>
                      </a:lnTo>
                      <a:lnTo>
                        <a:pt x="4189" y="1318"/>
                      </a:lnTo>
                      <a:lnTo>
                        <a:pt x="4245" y="1124"/>
                      </a:lnTo>
                      <a:lnTo>
                        <a:pt x="4300" y="930"/>
                      </a:lnTo>
                      <a:lnTo>
                        <a:pt x="4370" y="569"/>
                      </a:lnTo>
                      <a:lnTo>
                        <a:pt x="4411" y="278"/>
                      </a:lnTo>
                      <a:lnTo>
                        <a:pt x="4411" y="84"/>
                      </a:lnTo>
                      <a:lnTo>
                        <a:pt x="44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34"/>
                <p:cNvSpPr/>
                <p:nvPr/>
              </p:nvSpPr>
              <p:spPr>
                <a:xfrm>
                  <a:off x="4843025" y="1150825"/>
                  <a:ext cx="25350" cy="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" h="1388" extrusionOk="0">
                      <a:moveTo>
                        <a:pt x="375" y="1"/>
                      </a:moveTo>
                      <a:lnTo>
                        <a:pt x="320" y="42"/>
                      </a:lnTo>
                      <a:lnTo>
                        <a:pt x="250" y="112"/>
                      </a:lnTo>
                      <a:lnTo>
                        <a:pt x="167" y="209"/>
                      </a:lnTo>
                      <a:lnTo>
                        <a:pt x="84" y="334"/>
                      </a:lnTo>
                      <a:lnTo>
                        <a:pt x="28" y="472"/>
                      </a:lnTo>
                      <a:lnTo>
                        <a:pt x="1" y="542"/>
                      </a:lnTo>
                      <a:lnTo>
                        <a:pt x="1" y="611"/>
                      </a:lnTo>
                      <a:lnTo>
                        <a:pt x="1" y="680"/>
                      </a:lnTo>
                      <a:lnTo>
                        <a:pt x="28" y="750"/>
                      </a:lnTo>
                      <a:lnTo>
                        <a:pt x="84" y="874"/>
                      </a:lnTo>
                      <a:lnTo>
                        <a:pt x="167" y="999"/>
                      </a:lnTo>
                      <a:lnTo>
                        <a:pt x="264" y="1096"/>
                      </a:lnTo>
                      <a:lnTo>
                        <a:pt x="389" y="1180"/>
                      </a:lnTo>
                      <a:lnTo>
                        <a:pt x="528" y="1249"/>
                      </a:lnTo>
                      <a:lnTo>
                        <a:pt x="667" y="1304"/>
                      </a:lnTo>
                      <a:lnTo>
                        <a:pt x="833" y="1346"/>
                      </a:lnTo>
                      <a:lnTo>
                        <a:pt x="1013" y="1388"/>
                      </a:lnTo>
                      <a:lnTo>
                        <a:pt x="888" y="1291"/>
                      </a:lnTo>
                      <a:lnTo>
                        <a:pt x="764" y="1166"/>
                      </a:lnTo>
                      <a:lnTo>
                        <a:pt x="625" y="999"/>
                      </a:lnTo>
                      <a:lnTo>
                        <a:pt x="556" y="916"/>
                      </a:lnTo>
                      <a:lnTo>
                        <a:pt x="500" y="805"/>
                      </a:lnTo>
                      <a:lnTo>
                        <a:pt x="445" y="694"/>
                      </a:lnTo>
                      <a:lnTo>
                        <a:pt x="403" y="569"/>
                      </a:lnTo>
                      <a:lnTo>
                        <a:pt x="375" y="444"/>
                      </a:lnTo>
                      <a:lnTo>
                        <a:pt x="361" y="306"/>
                      </a:lnTo>
                      <a:lnTo>
                        <a:pt x="361" y="153"/>
                      </a:lnTo>
                      <a:lnTo>
                        <a:pt x="389" y="1"/>
                      </a:lnTo>
                      <a:close/>
                    </a:path>
                  </a:pathLst>
                </a:custGeom>
                <a:solidFill>
                  <a:srgbClr val="FF4D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34"/>
                <p:cNvSpPr/>
                <p:nvPr/>
              </p:nvSpPr>
              <p:spPr>
                <a:xfrm>
                  <a:off x="4856200" y="1207350"/>
                  <a:ext cx="41650" cy="1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" h="556" extrusionOk="0">
                      <a:moveTo>
                        <a:pt x="15" y="1"/>
                      </a:moveTo>
                      <a:lnTo>
                        <a:pt x="1" y="28"/>
                      </a:lnTo>
                      <a:lnTo>
                        <a:pt x="1" y="56"/>
                      </a:lnTo>
                      <a:lnTo>
                        <a:pt x="15" y="98"/>
                      </a:lnTo>
                      <a:lnTo>
                        <a:pt x="42" y="153"/>
                      </a:lnTo>
                      <a:lnTo>
                        <a:pt x="84" y="223"/>
                      </a:lnTo>
                      <a:lnTo>
                        <a:pt x="140" y="292"/>
                      </a:lnTo>
                      <a:lnTo>
                        <a:pt x="209" y="347"/>
                      </a:lnTo>
                      <a:lnTo>
                        <a:pt x="306" y="417"/>
                      </a:lnTo>
                      <a:lnTo>
                        <a:pt x="403" y="458"/>
                      </a:lnTo>
                      <a:lnTo>
                        <a:pt x="514" y="514"/>
                      </a:lnTo>
                      <a:lnTo>
                        <a:pt x="653" y="542"/>
                      </a:lnTo>
                      <a:lnTo>
                        <a:pt x="791" y="555"/>
                      </a:lnTo>
                      <a:lnTo>
                        <a:pt x="958" y="542"/>
                      </a:lnTo>
                      <a:lnTo>
                        <a:pt x="1138" y="514"/>
                      </a:lnTo>
                      <a:lnTo>
                        <a:pt x="1332" y="458"/>
                      </a:lnTo>
                      <a:lnTo>
                        <a:pt x="1499" y="389"/>
                      </a:lnTo>
                      <a:lnTo>
                        <a:pt x="1610" y="334"/>
                      </a:lnTo>
                      <a:lnTo>
                        <a:pt x="1651" y="292"/>
                      </a:lnTo>
                      <a:lnTo>
                        <a:pt x="1665" y="278"/>
                      </a:lnTo>
                      <a:lnTo>
                        <a:pt x="1665" y="264"/>
                      </a:lnTo>
                      <a:lnTo>
                        <a:pt x="1624" y="223"/>
                      </a:lnTo>
                      <a:lnTo>
                        <a:pt x="1540" y="209"/>
                      </a:lnTo>
                      <a:lnTo>
                        <a:pt x="1305" y="167"/>
                      </a:lnTo>
                      <a:lnTo>
                        <a:pt x="625" y="112"/>
                      </a:lnTo>
                      <a:lnTo>
                        <a:pt x="306" y="70"/>
                      </a:lnTo>
                      <a:lnTo>
                        <a:pt x="153" y="42"/>
                      </a:lnTo>
                      <a:lnTo>
                        <a:pt x="29" y="1"/>
                      </a:lnTo>
                      <a:close/>
                    </a:path>
                  </a:pathLst>
                </a:custGeom>
                <a:solidFill>
                  <a:srgbClr val="FF4D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34"/>
                <p:cNvSpPr/>
                <p:nvPr/>
              </p:nvSpPr>
              <p:spPr>
                <a:xfrm>
                  <a:off x="5151650" y="538775"/>
                  <a:ext cx="321150" cy="63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6" h="25246" extrusionOk="0">
                      <a:moveTo>
                        <a:pt x="8004" y="0"/>
                      </a:moveTo>
                      <a:lnTo>
                        <a:pt x="7574" y="56"/>
                      </a:lnTo>
                      <a:lnTo>
                        <a:pt x="7158" y="139"/>
                      </a:lnTo>
                      <a:lnTo>
                        <a:pt x="6756" y="222"/>
                      </a:lnTo>
                      <a:lnTo>
                        <a:pt x="6354" y="319"/>
                      </a:lnTo>
                      <a:lnTo>
                        <a:pt x="5952" y="430"/>
                      </a:lnTo>
                      <a:lnTo>
                        <a:pt x="5577" y="555"/>
                      </a:lnTo>
                      <a:lnTo>
                        <a:pt x="5189" y="694"/>
                      </a:lnTo>
                      <a:lnTo>
                        <a:pt x="4828" y="832"/>
                      </a:lnTo>
                      <a:lnTo>
                        <a:pt x="4467" y="971"/>
                      </a:lnTo>
                      <a:lnTo>
                        <a:pt x="4121" y="1124"/>
                      </a:lnTo>
                      <a:lnTo>
                        <a:pt x="3788" y="1276"/>
                      </a:lnTo>
                      <a:lnTo>
                        <a:pt x="3469" y="1443"/>
                      </a:lnTo>
                      <a:lnTo>
                        <a:pt x="2858" y="1776"/>
                      </a:lnTo>
                      <a:lnTo>
                        <a:pt x="2290" y="2095"/>
                      </a:lnTo>
                      <a:lnTo>
                        <a:pt x="1776" y="2428"/>
                      </a:lnTo>
                      <a:lnTo>
                        <a:pt x="1333" y="2733"/>
                      </a:lnTo>
                      <a:lnTo>
                        <a:pt x="930" y="3010"/>
                      </a:lnTo>
                      <a:lnTo>
                        <a:pt x="611" y="3260"/>
                      </a:lnTo>
                      <a:lnTo>
                        <a:pt x="153" y="3634"/>
                      </a:lnTo>
                      <a:lnTo>
                        <a:pt x="1" y="3773"/>
                      </a:lnTo>
                      <a:lnTo>
                        <a:pt x="98" y="3856"/>
                      </a:lnTo>
                      <a:lnTo>
                        <a:pt x="223" y="3967"/>
                      </a:lnTo>
                      <a:lnTo>
                        <a:pt x="375" y="4120"/>
                      </a:lnTo>
                      <a:lnTo>
                        <a:pt x="542" y="4328"/>
                      </a:lnTo>
                      <a:lnTo>
                        <a:pt x="736" y="4592"/>
                      </a:lnTo>
                      <a:lnTo>
                        <a:pt x="930" y="4911"/>
                      </a:lnTo>
                      <a:lnTo>
                        <a:pt x="1027" y="5091"/>
                      </a:lnTo>
                      <a:lnTo>
                        <a:pt x="1124" y="5285"/>
                      </a:lnTo>
                      <a:lnTo>
                        <a:pt x="1222" y="5493"/>
                      </a:lnTo>
                      <a:lnTo>
                        <a:pt x="1319" y="5729"/>
                      </a:lnTo>
                      <a:lnTo>
                        <a:pt x="1402" y="5965"/>
                      </a:lnTo>
                      <a:lnTo>
                        <a:pt x="1485" y="6228"/>
                      </a:lnTo>
                      <a:lnTo>
                        <a:pt x="1568" y="6506"/>
                      </a:lnTo>
                      <a:lnTo>
                        <a:pt x="1638" y="6811"/>
                      </a:lnTo>
                      <a:lnTo>
                        <a:pt x="1693" y="7130"/>
                      </a:lnTo>
                      <a:lnTo>
                        <a:pt x="1749" y="7463"/>
                      </a:lnTo>
                      <a:lnTo>
                        <a:pt x="1790" y="7810"/>
                      </a:lnTo>
                      <a:lnTo>
                        <a:pt x="1818" y="8184"/>
                      </a:lnTo>
                      <a:lnTo>
                        <a:pt x="1832" y="8573"/>
                      </a:lnTo>
                      <a:lnTo>
                        <a:pt x="1846" y="8975"/>
                      </a:lnTo>
                      <a:lnTo>
                        <a:pt x="1832" y="9405"/>
                      </a:lnTo>
                      <a:lnTo>
                        <a:pt x="1804" y="9863"/>
                      </a:lnTo>
                      <a:lnTo>
                        <a:pt x="1763" y="10334"/>
                      </a:lnTo>
                      <a:lnTo>
                        <a:pt x="1693" y="10833"/>
                      </a:lnTo>
                      <a:lnTo>
                        <a:pt x="1596" y="11666"/>
                      </a:lnTo>
                      <a:lnTo>
                        <a:pt x="1527" y="12443"/>
                      </a:lnTo>
                      <a:lnTo>
                        <a:pt x="1471" y="13192"/>
                      </a:lnTo>
                      <a:lnTo>
                        <a:pt x="1457" y="13885"/>
                      </a:lnTo>
                      <a:lnTo>
                        <a:pt x="1471" y="14537"/>
                      </a:lnTo>
                      <a:lnTo>
                        <a:pt x="1499" y="15161"/>
                      </a:lnTo>
                      <a:lnTo>
                        <a:pt x="1541" y="15730"/>
                      </a:lnTo>
                      <a:lnTo>
                        <a:pt x="1610" y="16257"/>
                      </a:lnTo>
                      <a:lnTo>
                        <a:pt x="1707" y="16756"/>
                      </a:lnTo>
                      <a:lnTo>
                        <a:pt x="1804" y="17228"/>
                      </a:lnTo>
                      <a:lnTo>
                        <a:pt x="1929" y="17644"/>
                      </a:lnTo>
                      <a:lnTo>
                        <a:pt x="2054" y="18046"/>
                      </a:lnTo>
                      <a:lnTo>
                        <a:pt x="2206" y="18407"/>
                      </a:lnTo>
                      <a:lnTo>
                        <a:pt x="2359" y="18740"/>
                      </a:lnTo>
                      <a:lnTo>
                        <a:pt x="2512" y="19045"/>
                      </a:lnTo>
                      <a:lnTo>
                        <a:pt x="2678" y="19309"/>
                      </a:lnTo>
                      <a:lnTo>
                        <a:pt x="2844" y="19558"/>
                      </a:lnTo>
                      <a:lnTo>
                        <a:pt x="3011" y="19780"/>
                      </a:lnTo>
                      <a:lnTo>
                        <a:pt x="3177" y="19975"/>
                      </a:lnTo>
                      <a:lnTo>
                        <a:pt x="3358" y="20155"/>
                      </a:lnTo>
                      <a:lnTo>
                        <a:pt x="3510" y="20307"/>
                      </a:lnTo>
                      <a:lnTo>
                        <a:pt x="3677" y="20446"/>
                      </a:lnTo>
                      <a:lnTo>
                        <a:pt x="3829" y="20557"/>
                      </a:lnTo>
                      <a:lnTo>
                        <a:pt x="3968" y="20654"/>
                      </a:lnTo>
                      <a:lnTo>
                        <a:pt x="4232" y="20793"/>
                      </a:lnTo>
                      <a:lnTo>
                        <a:pt x="4426" y="20890"/>
                      </a:lnTo>
                      <a:lnTo>
                        <a:pt x="4564" y="20932"/>
                      </a:lnTo>
                      <a:lnTo>
                        <a:pt x="4606" y="20945"/>
                      </a:lnTo>
                      <a:lnTo>
                        <a:pt x="5203" y="25246"/>
                      </a:lnTo>
                      <a:lnTo>
                        <a:pt x="5272" y="25218"/>
                      </a:lnTo>
                      <a:lnTo>
                        <a:pt x="5480" y="25148"/>
                      </a:lnTo>
                      <a:lnTo>
                        <a:pt x="5799" y="24996"/>
                      </a:lnTo>
                      <a:lnTo>
                        <a:pt x="6229" y="24774"/>
                      </a:lnTo>
                      <a:lnTo>
                        <a:pt x="6465" y="24635"/>
                      </a:lnTo>
                      <a:lnTo>
                        <a:pt x="6728" y="24483"/>
                      </a:lnTo>
                      <a:lnTo>
                        <a:pt x="7006" y="24288"/>
                      </a:lnTo>
                      <a:lnTo>
                        <a:pt x="7297" y="24080"/>
                      </a:lnTo>
                      <a:lnTo>
                        <a:pt x="7602" y="23845"/>
                      </a:lnTo>
                      <a:lnTo>
                        <a:pt x="7907" y="23581"/>
                      </a:lnTo>
                      <a:lnTo>
                        <a:pt x="8226" y="23290"/>
                      </a:lnTo>
                      <a:lnTo>
                        <a:pt x="8559" y="22971"/>
                      </a:lnTo>
                      <a:lnTo>
                        <a:pt x="8892" y="22610"/>
                      </a:lnTo>
                      <a:lnTo>
                        <a:pt x="9225" y="22236"/>
                      </a:lnTo>
                      <a:lnTo>
                        <a:pt x="9544" y="21819"/>
                      </a:lnTo>
                      <a:lnTo>
                        <a:pt x="9877" y="21362"/>
                      </a:lnTo>
                      <a:lnTo>
                        <a:pt x="10196" y="20876"/>
                      </a:lnTo>
                      <a:lnTo>
                        <a:pt x="10501" y="20349"/>
                      </a:lnTo>
                      <a:lnTo>
                        <a:pt x="10806" y="19794"/>
                      </a:lnTo>
                      <a:lnTo>
                        <a:pt x="11098" y="19198"/>
                      </a:lnTo>
                      <a:lnTo>
                        <a:pt x="11375" y="18546"/>
                      </a:lnTo>
                      <a:lnTo>
                        <a:pt x="11639" y="17866"/>
                      </a:lnTo>
                      <a:lnTo>
                        <a:pt x="11888" y="17145"/>
                      </a:lnTo>
                      <a:lnTo>
                        <a:pt x="11999" y="16770"/>
                      </a:lnTo>
                      <a:lnTo>
                        <a:pt x="12110" y="16368"/>
                      </a:lnTo>
                      <a:lnTo>
                        <a:pt x="12207" y="15966"/>
                      </a:lnTo>
                      <a:lnTo>
                        <a:pt x="12304" y="15564"/>
                      </a:lnTo>
                      <a:lnTo>
                        <a:pt x="12388" y="15134"/>
                      </a:lnTo>
                      <a:lnTo>
                        <a:pt x="12485" y="14704"/>
                      </a:lnTo>
                      <a:lnTo>
                        <a:pt x="12554" y="14246"/>
                      </a:lnTo>
                      <a:lnTo>
                        <a:pt x="12624" y="13788"/>
                      </a:lnTo>
                      <a:lnTo>
                        <a:pt x="12693" y="13316"/>
                      </a:lnTo>
                      <a:lnTo>
                        <a:pt x="12748" y="12831"/>
                      </a:lnTo>
                      <a:lnTo>
                        <a:pt x="12790" y="12276"/>
                      </a:lnTo>
                      <a:lnTo>
                        <a:pt x="12832" y="11735"/>
                      </a:lnTo>
                      <a:lnTo>
                        <a:pt x="12845" y="11194"/>
                      </a:lnTo>
                      <a:lnTo>
                        <a:pt x="12832" y="10667"/>
                      </a:lnTo>
                      <a:lnTo>
                        <a:pt x="12818" y="10154"/>
                      </a:lnTo>
                      <a:lnTo>
                        <a:pt x="12790" y="9654"/>
                      </a:lnTo>
                      <a:lnTo>
                        <a:pt x="12734" y="9155"/>
                      </a:lnTo>
                      <a:lnTo>
                        <a:pt x="12665" y="8683"/>
                      </a:lnTo>
                      <a:lnTo>
                        <a:pt x="12596" y="8198"/>
                      </a:lnTo>
                      <a:lnTo>
                        <a:pt x="12499" y="7740"/>
                      </a:lnTo>
                      <a:lnTo>
                        <a:pt x="12388" y="7283"/>
                      </a:lnTo>
                      <a:lnTo>
                        <a:pt x="12277" y="6839"/>
                      </a:lnTo>
                      <a:lnTo>
                        <a:pt x="12138" y="6409"/>
                      </a:lnTo>
                      <a:lnTo>
                        <a:pt x="11999" y="5992"/>
                      </a:lnTo>
                      <a:lnTo>
                        <a:pt x="11847" y="5576"/>
                      </a:lnTo>
                      <a:lnTo>
                        <a:pt x="11680" y="5174"/>
                      </a:lnTo>
                      <a:lnTo>
                        <a:pt x="11500" y="4772"/>
                      </a:lnTo>
                      <a:lnTo>
                        <a:pt x="11320" y="4397"/>
                      </a:lnTo>
                      <a:lnTo>
                        <a:pt x="11125" y="4023"/>
                      </a:lnTo>
                      <a:lnTo>
                        <a:pt x="10917" y="3648"/>
                      </a:lnTo>
                      <a:lnTo>
                        <a:pt x="10709" y="3302"/>
                      </a:lnTo>
                      <a:lnTo>
                        <a:pt x="10487" y="2955"/>
                      </a:lnTo>
                      <a:lnTo>
                        <a:pt x="10265" y="2608"/>
                      </a:lnTo>
                      <a:lnTo>
                        <a:pt x="10030" y="2289"/>
                      </a:lnTo>
                      <a:lnTo>
                        <a:pt x="9794" y="1970"/>
                      </a:lnTo>
                      <a:lnTo>
                        <a:pt x="9558" y="1665"/>
                      </a:lnTo>
                      <a:lnTo>
                        <a:pt x="9308" y="1360"/>
                      </a:lnTo>
                      <a:lnTo>
                        <a:pt x="9045" y="1068"/>
                      </a:lnTo>
                      <a:lnTo>
                        <a:pt x="8795" y="791"/>
                      </a:lnTo>
                      <a:lnTo>
                        <a:pt x="8532" y="513"/>
                      </a:lnTo>
                      <a:lnTo>
                        <a:pt x="8004" y="0"/>
                      </a:lnTo>
                      <a:close/>
                    </a:path>
                  </a:pathLst>
                </a:custGeom>
                <a:solidFill>
                  <a:srgbClr val="E2B8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34"/>
                <p:cNvSpPr/>
                <p:nvPr/>
              </p:nvSpPr>
              <p:spPr>
                <a:xfrm>
                  <a:off x="5410350" y="938600"/>
                  <a:ext cx="14600" cy="1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" h="584" extrusionOk="0">
                      <a:moveTo>
                        <a:pt x="292" y="1"/>
                      </a:moveTo>
                      <a:lnTo>
                        <a:pt x="236" y="14"/>
                      </a:lnTo>
                      <a:lnTo>
                        <a:pt x="181" y="28"/>
                      </a:lnTo>
                      <a:lnTo>
                        <a:pt x="126" y="56"/>
                      </a:lnTo>
                      <a:lnTo>
                        <a:pt x="84" y="84"/>
                      </a:lnTo>
                      <a:lnTo>
                        <a:pt x="42" y="125"/>
                      </a:lnTo>
                      <a:lnTo>
                        <a:pt x="28" y="181"/>
                      </a:lnTo>
                      <a:lnTo>
                        <a:pt x="1" y="236"/>
                      </a:lnTo>
                      <a:lnTo>
                        <a:pt x="1" y="292"/>
                      </a:lnTo>
                      <a:lnTo>
                        <a:pt x="1" y="347"/>
                      </a:lnTo>
                      <a:lnTo>
                        <a:pt x="28" y="403"/>
                      </a:lnTo>
                      <a:lnTo>
                        <a:pt x="42" y="458"/>
                      </a:lnTo>
                      <a:lnTo>
                        <a:pt x="84" y="500"/>
                      </a:lnTo>
                      <a:lnTo>
                        <a:pt x="126" y="528"/>
                      </a:lnTo>
                      <a:lnTo>
                        <a:pt x="181" y="555"/>
                      </a:lnTo>
                      <a:lnTo>
                        <a:pt x="236" y="583"/>
                      </a:lnTo>
                      <a:lnTo>
                        <a:pt x="347" y="583"/>
                      </a:lnTo>
                      <a:lnTo>
                        <a:pt x="403" y="555"/>
                      </a:lnTo>
                      <a:lnTo>
                        <a:pt x="458" y="528"/>
                      </a:lnTo>
                      <a:lnTo>
                        <a:pt x="500" y="500"/>
                      </a:lnTo>
                      <a:lnTo>
                        <a:pt x="542" y="458"/>
                      </a:lnTo>
                      <a:lnTo>
                        <a:pt x="569" y="403"/>
                      </a:lnTo>
                      <a:lnTo>
                        <a:pt x="583" y="347"/>
                      </a:lnTo>
                      <a:lnTo>
                        <a:pt x="583" y="292"/>
                      </a:lnTo>
                      <a:lnTo>
                        <a:pt x="583" y="236"/>
                      </a:lnTo>
                      <a:lnTo>
                        <a:pt x="569" y="181"/>
                      </a:lnTo>
                      <a:lnTo>
                        <a:pt x="542" y="125"/>
                      </a:lnTo>
                      <a:lnTo>
                        <a:pt x="500" y="84"/>
                      </a:lnTo>
                      <a:lnTo>
                        <a:pt x="458" y="56"/>
                      </a:lnTo>
                      <a:lnTo>
                        <a:pt x="403" y="28"/>
                      </a:lnTo>
                      <a:lnTo>
                        <a:pt x="347" y="14"/>
                      </a:ln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rgbClr val="C9A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34"/>
                <p:cNvSpPr/>
                <p:nvPr/>
              </p:nvSpPr>
              <p:spPr>
                <a:xfrm>
                  <a:off x="5352450" y="990275"/>
                  <a:ext cx="14575" cy="1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570" extrusionOk="0">
                      <a:moveTo>
                        <a:pt x="236" y="0"/>
                      </a:moveTo>
                      <a:lnTo>
                        <a:pt x="181" y="14"/>
                      </a:lnTo>
                      <a:lnTo>
                        <a:pt x="125" y="42"/>
                      </a:lnTo>
                      <a:lnTo>
                        <a:pt x="83" y="84"/>
                      </a:lnTo>
                      <a:lnTo>
                        <a:pt x="42" y="125"/>
                      </a:lnTo>
                      <a:lnTo>
                        <a:pt x="14" y="167"/>
                      </a:lnTo>
                      <a:lnTo>
                        <a:pt x="0" y="222"/>
                      </a:lnTo>
                      <a:lnTo>
                        <a:pt x="0" y="278"/>
                      </a:lnTo>
                      <a:lnTo>
                        <a:pt x="0" y="347"/>
                      </a:lnTo>
                      <a:lnTo>
                        <a:pt x="14" y="403"/>
                      </a:lnTo>
                      <a:lnTo>
                        <a:pt x="42" y="444"/>
                      </a:lnTo>
                      <a:lnTo>
                        <a:pt x="83" y="486"/>
                      </a:lnTo>
                      <a:lnTo>
                        <a:pt x="125" y="527"/>
                      </a:lnTo>
                      <a:lnTo>
                        <a:pt x="181" y="555"/>
                      </a:lnTo>
                      <a:lnTo>
                        <a:pt x="236" y="569"/>
                      </a:lnTo>
                      <a:lnTo>
                        <a:pt x="347" y="569"/>
                      </a:lnTo>
                      <a:lnTo>
                        <a:pt x="402" y="555"/>
                      </a:lnTo>
                      <a:lnTo>
                        <a:pt x="458" y="527"/>
                      </a:lnTo>
                      <a:lnTo>
                        <a:pt x="500" y="486"/>
                      </a:lnTo>
                      <a:lnTo>
                        <a:pt x="527" y="444"/>
                      </a:lnTo>
                      <a:lnTo>
                        <a:pt x="555" y="403"/>
                      </a:lnTo>
                      <a:lnTo>
                        <a:pt x="583" y="347"/>
                      </a:lnTo>
                      <a:lnTo>
                        <a:pt x="583" y="278"/>
                      </a:lnTo>
                      <a:lnTo>
                        <a:pt x="583" y="222"/>
                      </a:lnTo>
                      <a:lnTo>
                        <a:pt x="555" y="167"/>
                      </a:lnTo>
                      <a:lnTo>
                        <a:pt x="527" y="125"/>
                      </a:lnTo>
                      <a:lnTo>
                        <a:pt x="500" y="84"/>
                      </a:lnTo>
                      <a:lnTo>
                        <a:pt x="458" y="42"/>
                      </a:lnTo>
                      <a:lnTo>
                        <a:pt x="402" y="14"/>
                      </a:lnTo>
                      <a:lnTo>
                        <a:pt x="347" y="0"/>
                      </a:lnTo>
                      <a:close/>
                    </a:path>
                  </a:pathLst>
                </a:custGeom>
                <a:solidFill>
                  <a:srgbClr val="C9A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34"/>
                <p:cNvSpPr/>
                <p:nvPr/>
              </p:nvSpPr>
              <p:spPr>
                <a:xfrm>
                  <a:off x="5381925" y="1040200"/>
                  <a:ext cx="14575" cy="1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584" extrusionOk="0">
                      <a:moveTo>
                        <a:pt x="236" y="1"/>
                      </a:moveTo>
                      <a:lnTo>
                        <a:pt x="181" y="28"/>
                      </a:lnTo>
                      <a:lnTo>
                        <a:pt x="125" y="56"/>
                      </a:lnTo>
                      <a:lnTo>
                        <a:pt x="83" y="84"/>
                      </a:lnTo>
                      <a:lnTo>
                        <a:pt x="42" y="126"/>
                      </a:lnTo>
                      <a:lnTo>
                        <a:pt x="14" y="181"/>
                      </a:lnTo>
                      <a:lnTo>
                        <a:pt x="0" y="237"/>
                      </a:lnTo>
                      <a:lnTo>
                        <a:pt x="0" y="292"/>
                      </a:lnTo>
                      <a:lnTo>
                        <a:pt x="0" y="348"/>
                      </a:lnTo>
                      <a:lnTo>
                        <a:pt x="14" y="403"/>
                      </a:lnTo>
                      <a:lnTo>
                        <a:pt x="42" y="458"/>
                      </a:lnTo>
                      <a:lnTo>
                        <a:pt x="83" y="500"/>
                      </a:lnTo>
                      <a:lnTo>
                        <a:pt x="125" y="528"/>
                      </a:lnTo>
                      <a:lnTo>
                        <a:pt x="181" y="556"/>
                      </a:lnTo>
                      <a:lnTo>
                        <a:pt x="236" y="569"/>
                      </a:lnTo>
                      <a:lnTo>
                        <a:pt x="292" y="583"/>
                      </a:lnTo>
                      <a:lnTo>
                        <a:pt x="347" y="569"/>
                      </a:lnTo>
                      <a:lnTo>
                        <a:pt x="403" y="556"/>
                      </a:lnTo>
                      <a:lnTo>
                        <a:pt x="458" y="528"/>
                      </a:lnTo>
                      <a:lnTo>
                        <a:pt x="500" y="500"/>
                      </a:lnTo>
                      <a:lnTo>
                        <a:pt x="541" y="458"/>
                      </a:lnTo>
                      <a:lnTo>
                        <a:pt x="569" y="403"/>
                      </a:lnTo>
                      <a:lnTo>
                        <a:pt x="583" y="348"/>
                      </a:lnTo>
                      <a:lnTo>
                        <a:pt x="583" y="292"/>
                      </a:lnTo>
                      <a:lnTo>
                        <a:pt x="583" y="237"/>
                      </a:lnTo>
                      <a:lnTo>
                        <a:pt x="569" y="181"/>
                      </a:lnTo>
                      <a:lnTo>
                        <a:pt x="541" y="126"/>
                      </a:lnTo>
                      <a:lnTo>
                        <a:pt x="500" y="84"/>
                      </a:lnTo>
                      <a:lnTo>
                        <a:pt x="458" y="56"/>
                      </a:lnTo>
                      <a:lnTo>
                        <a:pt x="403" y="28"/>
                      </a:lnTo>
                      <a:lnTo>
                        <a:pt x="347" y="1"/>
                      </a:lnTo>
                      <a:close/>
                    </a:path>
                  </a:pathLst>
                </a:custGeom>
                <a:solidFill>
                  <a:srgbClr val="C9A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34"/>
                <p:cNvSpPr/>
                <p:nvPr/>
              </p:nvSpPr>
              <p:spPr>
                <a:xfrm>
                  <a:off x="5371850" y="896650"/>
                  <a:ext cx="21200" cy="2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" h="847" extrusionOk="0">
                      <a:moveTo>
                        <a:pt x="431" y="0"/>
                      </a:moveTo>
                      <a:lnTo>
                        <a:pt x="334" y="14"/>
                      </a:lnTo>
                      <a:lnTo>
                        <a:pt x="251" y="42"/>
                      </a:lnTo>
                      <a:lnTo>
                        <a:pt x="181" y="83"/>
                      </a:lnTo>
                      <a:lnTo>
                        <a:pt x="126" y="125"/>
                      </a:lnTo>
                      <a:lnTo>
                        <a:pt x="70" y="194"/>
                      </a:lnTo>
                      <a:lnTo>
                        <a:pt x="29" y="264"/>
                      </a:lnTo>
                      <a:lnTo>
                        <a:pt x="1" y="347"/>
                      </a:lnTo>
                      <a:lnTo>
                        <a:pt x="1" y="430"/>
                      </a:lnTo>
                      <a:lnTo>
                        <a:pt x="1" y="513"/>
                      </a:lnTo>
                      <a:lnTo>
                        <a:pt x="29" y="597"/>
                      </a:lnTo>
                      <a:lnTo>
                        <a:pt x="70" y="666"/>
                      </a:lnTo>
                      <a:lnTo>
                        <a:pt x="126" y="721"/>
                      </a:lnTo>
                      <a:lnTo>
                        <a:pt x="181" y="777"/>
                      </a:lnTo>
                      <a:lnTo>
                        <a:pt x="251" y="819"/>
                      </a:lnTo>
                      <a:lnTo>
                        <a:pt x="334" y="846"/>
                      </a:lnTo>
                      <a:lnTo>
                        <a:pt x="514" y="846"/>
                      </a:lnTo>
                      <a:lnTo>
                        <a:pt x="597" y="819"/>
                      </a:lnTo>
                      <a:lnTo>
                        <a:pt x="667" y="777"/>
                      </a:lnTo>
                      <a:lnTo>
                        <a:pt x="722" y="721"/>
                      </a:lnTo>
                      <a:lnTo>
                        <a:pt x="778" y="666"/>
                      </a:lnTo>
                      <a:lnTo>
                        <a:pt x="819" y="597"/>
                      </a:lnTo>
                      <a:lnTo>
                        <a:pt x="847" y="513"/>
                      </a:lnTo>
                      <a:lnTo>
                        <a:pt x="847" y="430"/>
                      </a:lnTo>
                      <a:lnTo>
                        <a:pt x="847" y="347"/>
                      </a:lnTo>
                      <a:lnTo>
                        <a:pt x="819" y="264"/>
                      </a:lnTo>
                      <a:lnTo>
                        <a:pt x="778" y="194"/>
                      </a:lnTo>
                      <a:lnTo>
                        <a:pt x="722" y="125"/>
                      </a:lnTo>
                      <a:lnTo>
                        <a:pt x="667" y="83"/>
                      </a:lnTo>
                      <a:lnTo>
                        <a:pt x="597" y="42"/>
                      </a:lnTo>
                      <a:lnTo>
                        <a:pt x="514" y="14"/>
                      </a:lnTo>
                      <a:lnTo>
                        <a:pt x="431" y="0"/>
                      </a:lnTo>
                      <a:close/>
                    </a:path>
                  </a:pathLst>
                </a:custGeom>
                <a:solidFill>
                  <a:srgbClr val="C9A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34"/>
                <p:cNvSpPr/>
                <p:nvPr/>
              </p:nvSpPr>
              <p:spPr>
                <a:xfrm>
                  <a:off x="5298700" y="767975"/>
                  <a:ext cx="21525" cy="2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1" h="848" extrusionOk="0">
                      <a:moveTo>
                        <a:pt x="347" y="1"/>
                      </a:moveTo>
                      <a:lnTo>
                        <a:pt x="264" y="29"/>
                      </a:lnTo>
                      <a:lnTo>
                        <a:pt x="194" y="70"/>
                      </a:lnTo>
                      <a:lnTo>
                        <a:pt x="125" y="126"/>
                      </a:lnTo>
                      <a:lnTo>
                        <a:pt x="70" y="181"/>
                      </a:lnTo>
                      <a:lnTo>
                        <a:pt x="28" y="251"/>
                      </a:lnTo>
                      <a:lnTo>
                        <a:pt x="14" y="334"/>
                      </a:lnTo>
                      <a:lnTo>
                        <a:pt x="0" y="417"/>
                      </a:lnTo>
                      <a:lnTo>
                        <a:pt x="14" y="500"/>
                      </a:lnTo>
                      <a:lnTo>
                        <a:pt x="28" y="584"/>
                      </a:lnTo>
                      <a:lnTo>
                        <a:pt x="70" y="653"/>
                      </a:lnTo>
                      <a:lnTo>
                        <a:pt x="125" y="722"/>
                      </a:lnTo>
                      <a:lnTo>
                        <a:pt x="194" y="764"/>
                      </a:lnTo>
                      <a:lnTo>
                        <a:pt x="264" y="805"/>
                      </a:lnTo>
                      <a:lnTo>
                        <a:pt x="347" y="833"/>
                      </a:lnTo>
                      <a:lnTo>
                        <a:pt x="430" y="847"/>
                      </a:lnTo>
                      <a:lnTo>
                        <a:pt x="513" y="833"/>
                      </a:lnTo>
                      <a:lnTo>
                        <a:pt x="597" y="805"/>
                      </a:lnTo>
                      <a:lnTo>
                        <a:pt x="666" y="764"/>
                      </a:lnTo>
                      <a:lnTo>
                        <a:pt x="735" y="722"/>
                      </a:lnTo>
                      <a:lnTo>
                        <a:pt x="791" y="653"/>
                      </a:lnTo>
                      <a:lnTo>
                        <a:pt x="819" y="584"/>
                      </a:lnTo>
                      <a:lnTo>
                        <a:pt x="846" y="500"/>
                      </a:lnTo>
                      <a:lnTo>
                        <a:pt x="860" y="417"/>
                      </a:lnTo>
                      <a:lnTo>
                        <a:pt x="846" y="334"/>
                      </a:lnTo>
                      <a:lnTo>
                        <a:pt x="819" y="251"/>
                      </a:lnTo>
                      <a:lnTo>
                        <a:pt x="791" y="181"/>
                      </a:lnTo>
                      <a:lnTo>
                        <a:pt x="735" y="126"/>
                      </a:lnTo>
                      <a:lnTo>
                        <a:pt x="666" y="70"/>
                      </a:lnTo>
                      <a:lnTo>
                        <a:pt x="597" y="29"/>
                      </a:lnTo>
                      <a:lnTo>
                        <a:pt x="513" y="1"/>
                      </a:lnTo>
                      <a:close/>
                    </a:path>
                  </a:pathLst>
                </a:custGeom>
                <a:solidFill>
                  <a:srgbClr val="C9A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34"/>
                <p:cNvSpPr/>
                <p:nvPr/>
              </p:nvSpPr>
              <p:spPr>
                <a:xfrm>
                  <a:off x="5320200" y="879300"/>
                  <a:ext cx="14925" cy="1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598" extrusionOk="0">
                      <a:moveTo>
                        <a:pt x="305" y="1"/>
                      </a:moveTo>
                      <a:lnTo>
                        <a:pt x="236" y="14"/>
                      </a:lnTo>
                      <a:lnTo>
                        <a:pt x="181" y="28"/>
                      </a:lnTo>
                      <a:lnTo>
                        <a:pt x="125" y="56"/>
                      </a:lnTo>
                      <a:lnTo>
                        <a:pt x="83" y="84"/>
                      </a:lnTo>
                      <a:lnTo>
                        <a:pt x="56" y="139"/>
                      </a:lnTo>
                      <a:lnTo>
                        <a:pt x="14" y="181"/>
                      </a:lnTo>
                      <a:lnTo>
                        <a:pt x="0" y="236"/>
                      </a:lnTo>
                      <a:lnTo>
                        <a:pt x="0" y="306"/>
                      </a:lnTo>
                      <a:lnTo>
                        <a:pt x="0" y="361"/>
                      </a:lnTo>
                      <a:lnTo>
                        <a:pt x="14" y="417"/>
                      </a:lnTo>
                      <a:lnTo>
                        <a:pt x="56" y="472"/>
                      </a:lnTo>
                      <a:lnTo>
                        <a:pt x="83" y="514"/>
                      </a:lnTo>
                      <a:lnTo>
                        <a:pt x="125" y="542"/>
                      </a:lnTo>
                      <a:lnTo>
                        <a:pt x="181" y="569"/>
                      </a:lnTo>
                      <a:lnTo>
                        <a:pt x="236" y="597"/>
                      </a:lnTo>
                      <a:lnTo>
                        <a:pt x="361" y="597"/>
                      </a:lnTo>
                      <a:lnTo>
                        <a:pt x="416" y="569"/>
                      </a:lnTo>
                      <a:lnTo>
                        <a:pt x="472" y="542"/>
                      </a:lnTo>
                      <a:lnTo>
                        <a:pt x="513" y="514"/>
                      </a:lnTo>
                      <a:lnTo>
                        <a:pt x="555" y="472"/>
                      </a:lnTo>
                      <a:lnTo>
                        <a:pt x="583" y="417"/>
                      </a:lnTo>
                      <a:lnTo>
                        <a:pt x="597" y="361"/>
                      </a:lnTo>
                      <a:lnTo>
                        <a:pt x="597" y="306"/>
                      </a:lnTo>
                      <a:lnTo>
                        <a:pt x="597" y="236"/>
                      </a:lnTo>
                      <a:lnTo>
                        <a:pt x="583" y="181"/>
                      </a:lnTo>
                      <a:lnTo>
                        <a:pt x="555" y="139"/>
                      </a:lnTo>
                      <a:lnTo>
                        <a:pt x="513" y="84"/>
                      </a:lnTo>
                      <a:lnTo>
                        <a:pt x="472" y="56"/>
                      </a:lnTo>
                      <a:lnTo>
                        <a:pt x="416" y="28"/>
                      </a:lnTo>
                      <a:lnTo>
                        <a:pt x="361" y="14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solidFill>
                  <a:srgbClr val="C9A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34"/>
                <p:cNvSpPr/>
                <p:nvPr/>
              </p:nvSpPr>
              <p:spPr>
                <a:xfrm>
                  <a:off x="5238000" y="872375"/>
                  <a:ext cx="15300" cy="1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597" extrusionOk="0">
                      <a:moveTo>
                        <a:pt x="306" y="0"/>
                      </a:moveTo>
                      <a:lnTo>
                        <a:pt x="237" y="14"/>
                      </a:lnTo>
                      <a:lnTo>
                        <a:pt x="181" y="28"/>
                      </a:lnTo>
                      <a:lnTo>
                        <a:pt x="139" y="56"/>
                      </a:lnTo>
                      <a:lnTo>
                        <a:pt x="84" y="83"/>
                      </a:lnTo>
                      <a:lnTo>
                        <a:pt x="56" y="139"/>
                      </a:lnTo>
                      <a:lnTo>
                        <a:pt x="29" y="180"/>
                      </a:lnTo>
                      <a:lnTo>
                        <a:pt x="1" y="236"/>
                      </a:lnTo>
                      <a:lnTo>
                        <a:pt x="1" y="305"/>
                      </a:lnTo>
                      <a:lnTo>
                        <a:pt x="1" y="361"/>
                      </a:lnTo>
                      <a:lnTo>
                        <a:pt x="29" y="416"/>
                      </a:lnTo>
                      <a:lnTo>
                        <a:pt x="56" y="472"/>
                      </a:lnTo>
                      <a:lnTo>
                        <a:pt x="84" y="513"/>
                      </a:lnTo>
                      <a:lnTo>
                        <a:pt x="139" y="541"/>
                      </a:lnTo>
                      <a:lnTo>
                        <a:pt x="181" y="569"/>
                      </a:lnTo>
                      <a:lnTo>
                        <a:pt x="237" y="597"/>
                      </a:lnTo>
                      <a:lnTo>
                        <a:pt x="361" y="597"/>
                      </a:lnTo>
                      <a:lnTo>
                        <a:pt x="417" y="569"/>
                      </a:lnTo>
                      <a:lnTo>
                        <a:pt x="472" y="541"/>
                      </a:lnTo>
                      <a:lnTo>
                        <a:pt x="514" y="513"/>
                      </a:lnTo>
                      <a:lnTo>
                        <a:pt x="556" y="472"/>
                      </a:lnTo>
                      <a:lnTo>
                        <a:pt x="583" y="416"/>
                      </a:lnTo>
                      <a:lnTo>
                        <a:pt x="597" y="361"/>
                      </a:lnTo>
                      <a:lnTo>
                        <a:pt x="611" y="305"/>
                      </a:lnTo>
                      <a:lnTo>
                        <a:pt x="597" y="236"/>
                      </a:lnTo>
                      <a:lnTo>
                        <a:pt x="583" y="180"/>
                      </a:lnTo>
                      <a:lnTo>
                        <a:pt x="556" y="139"/>
                      </a:lnTo>
                      <a:lnTo>
                        <a:pt x="514" y="83"/>
                      </a:lnTo>
                      <a:lnTo>
                        <a:pt x="472" y="56"/>
                      </a:lnTo>
                      <a:lnTo>
                        <a:pt x="417" y="28"/>
                      </a:lnTo>
                      <a:lnTo>
                        <a:pt x="361" y="14"/>
                      </a:lnTo>
                      <a:lnTo>
                        <a:pt x="306" y="0"/>
                      </a:lnTo>
                      <a:close/>
                    </a:path>
                  </a:pathLst>
                </a:custGeom>
                <a:solidFill>
                  <a:srgbClr val="C9A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34"/>
                <p:cNvSpPr/>
                <p:nvPr/>
              </p:nvSpPr>
              <p:spPr>
                <a:xfrm>
                  <a:off x="5371850" y="816200"/>
                  <a:ext cx="13900" cy="1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" h="555" extrusionOk="0">
                      <a:moveTo>
                        <a:pt x="223" y="0"/>
                      </a:moveTo>
                      <a:lnTo>
                        <a:pt x="167" y="14"/>
                      </a:lnTo>
                      <a:lnTo>
                        <a:pt x="126" y="42"/>
                      </a:lnTo>
                      <a:lnTo>
                        <a:pt x="84" y="83"/>
                      </a:lnTo>
                      <a:lnTo>
                        <a:pt x="43" y="125"/>
                      </a:lnTo>
                      <a:lnTo>
                        <a:pt x="15" y="167"/>
                      </a:lnTo>
                      <a:lnTo>
                        <a:pt x="1" y="222"/>
                      </a:lnTo>
                      <a:lnTo>
                        <a:pt x="1" y="277"/>
                      </a:lnTo>
                      <a:lnTo>
                        <a:pt x="1" y="333"/>
                      </a:lnTo>
                      <a:lnTo>
                        <a:pt x="15" y="388"/>
                      </a:lnTo>
                      <a:lnTo>
                        <a:pt x="43" y="430"/>
                      </a:lnTo>
                      <a:lnTo>
                        <a:pt x="84" y="472"/>
                      </a:lnTo>
                      <a:lnTo>
                        <a:pt x="126" y="499"/>
                      </a:lnTo>
                      <a:lnTo>
                        <a:pt x="167" y="527"/>
                      </a:lnTo>
                      <a:lnTo>
                        <a:pt x="223" y="541"/>
                      </a:lnTo>
                      <a:lnTo>
                        <a:pt x="278" y="555"/>
                      </a:lnTo>
                      <a:lnTo>
                        <a:pt x="334" y="541"/>
                      </a:lnTo>
                      <a:lnTo>
                        <a:pt x="389" y="527"/>
                      </a:lnTo>
                      <a:lnTo>
                        <a:pt x="431" y="499"/>
                      </a:lnTo>
                      <a:lnTo>
                        <a:pt x="473" y="472"/>
                      </a:lnTo>
                      <a:lnTo>
                        <a:pt x="514" y="430"/>
                      </a:lnTo>
                      <a:lnTo>
                        <a:pt x="542" y="388"/>
                      </a:lnTo>
                      <a:lnTo>
                        <a:pt x="556" y="333"/>
                      </a:lnTo>
                      <a:lnTo>
                        <a:pt x="556" y="277"/>
                      </a:lnTo>
                      <a:lnTo>
                        <a:pt x="556" y="222"/>
                      </a:lnTo>
                      <a:lnTo>
                        <a:pt x="542" y="167"/>
                      </a:lnTo>
                      <a:lnTo>
                        <a:pt x="514" y="125"/>
                      </a:lnTo>
                      <a:lnTo>
                        <a:pt x="473" y="83"/>
                      </a:lnTo>
                      <a:lnTo>
                        <a:pt x="431" y="42"/>
                      </a:lnTo>
                      <a:lnTo>
                        <a:pt x="389" y="14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rgbClr val="C9A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34"/>
                <p:cNvSpPr/>
                <p:nvPr/>
              </p:nvSpPr>
              <p:spPr>
                <a:xfrm>
                  <a:off x="5423525" y="880000"/>
                  <a:ext cx="14250" cy="1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" h="556" extrusionOk="0">
                      <a:moveTo>
                        <a:pt x="237" y="0"/>
                      </a:moveTo>
                      <a:lnTo>
                        <a:pt x="181" y="14"/>
                      </a:lnTo>
                      <a:lnTo>
                        <a:pt x="126" y="42"/>
                      </a:lnTo>
                      <a:lnTo>
                        <a:pt x="84" y="70"/>
                      </a:lnTo>
                      <a:lnTo>
                        <a:pt x="56" y="111"/>
                      </a:lnTo>
                      <a:lnTo>
                        <a:pt x="29" y="167"/>
                      </a:lnTo>
                      <a:lnTo>
                        <a:pt x="15" y="222"/>
                      </a:lnTo>
                      <a:lnTo>
                        <a:pt x="1" y="278"/>
                      </a:lnTo>
                      <a:lnTo>
                        <a:pt x="15" y="333"/>
                      </a:lnTo>
                      <a:lnTo>
                        <a:pt x="29" y="375"/>
                      </a:lnTo>
                      <a:lnTo>
                        <a:pt x="56" y="430"/>
                      </a:lnTo>
                      <a:lnTo>
                        <a:pt x="84" y="472"/>
                      </a:lnTo>
                      <a:lnTo>
                        <a:pt x="126" y="500"/>
                      </a:lnTo>
                      <a:lnTo>
                        <a:pt x="181" y="527"/>
                      </a:lnTo>
                      <a:lnTo>
                        <a:pt x="237" y="541"/>
                      </a:lnTo>
                      <a:lnTo>
                        <a:pt x="292" y="555"/>
                      </a:lnTo>
                      <a:lnTo>
                        <a:pt x="348" y="541"/>
                      </a:lnTo>
                      <a:lnTo>
                        <a:pt x="403" y="527"/>
                      </a:lnTo>
                      <a:lnTo>
                        <a:pt x="445" y="500"/>
                      </a:lnTo>
                      <a:lnTo>
                        <a:pt x="486" y="472"/>
                      </a:lnTo>
                      <a:lnTo>
                        <a:pt x="528" y="430"/>
                      </a:lnTo>
                      <a:lnTo>
                        <a:pt x="542" y="375"/>
                      </a:lnTo>
                      <a:lnTo>
                        <a:pt x="569" y="333"/>
                      </a:lnTo>
                      <a:lnTo>
                        <a:pt x="569" y="278"/>
                      </a:lnTo>
                      <a:lnTo>
                        <a:pt x="569" y="222"/>
                      </a:lnTo>
                      <a:lnTo>
                        <a:pt x="542" y="167"/>
                      </a:lnTo>
                      <a:lnTo>
                        <a:pt x="528" y="111"/>
                      </a:lnTo>
                      <a:lnTo>
                        <a:pt x="486" y="70"/>
                      </a:lnTo>
                      <a:lnTo>
                        <a:pt x="445" y="42"/>
                      </a:lnTo>
                      <a:lnTo>
                        <a:pt x="403" y="14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rgbClr val="C9A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34"/>
                <p:cNvSpPr/>
                <p:nvPr/>
              </p:nvSpPr>
              <p:spPr>
                <a:xfrm>
                  <a:off x="5430825" y="748575"/>
                  <a:ext cx="13875" cy="1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" h="556" extrusionOk="0">
                      <a:moveTo>
                        <a:pt x="222" y="0"/>
                      </a:moveTo>
                      <a:lnTo>
                        <a:pt x="167" y="14"/>
                      </a:lnTo>
                      <a:lnTo>
                        <a:pt x="125" y="42"/>
                      </a:lnTo>
                      <a:lnTo>
                        <a:pt x="83" y="83"/>
                      </a:lnTo>
                      <a:lnTo>
                        <a:pt x="42" y="125"/>
                      </a:lnTo>
                      <a:lnTo>
                        <a:pt x="14" y="167"/>
                      </a:lnTo>
                      <a:lnTo>
                        <a:pt x="0" y="222"/>
                      </a:lnTo>
                      <a:lnTo>
                        <a:pt x="0" y="278"/>
                      </a:lnTo>
                      <a:lnTo>
                        <a:pt x="0" y="333"/>
                      </a:lnTo>
                      <a:lnTo>
                        <a:pt x="14" y="375"/>
                      </a:lnTo>
                      <a:lnTo>
                        <a:pt x="42" y="430"/>
                      </a:lnTo>
                      <a:lnTo>
                        <a:pt x="83" y="472"/>
                      </a:lnTo>
                      <a:lnTo>
                        <a:pt x="125" y="500"/>
                      </a:lnTo>
                      <a:lnTo>
                        <a:pt x="167" y="527"/>
                      </a:lnTo>
                      <a:lnTo>
                        <a:pt x="222" y="541"/>
                      </a:lnTo>
                      <a:lnTo>
                        <a:pt x="277" y="555"/>
                      </a:lnTo>
                      <a:lnTo>
                        <a:pt x="333" y="541"/>
                      </a:lnTo>
                      <a:lnTo>
                        <a:pt x="388" y="527"/>
                      </a:lnTo>
                      <a:lnTo>
                        <a:pt x="430" y="500"/>
                      </a:lnTo>
                      <a:lnTo>
                        <a:pt x="472" y="472"/>
                      </a:lnTo>
                      <a:lnTo>
                        <a:pt x="513" y="430"/>
                      </a:lnTo>
                      <a:lnTo>
                        <a:pt x="541" y="375"/>
                      </a:lnTo>
                      <a:lnTo>
                        <a:pt x="555" y="333"/>
                      </a:lnTo>
                      <a:lnTo>
                        <a:pt x="555" y="278"/>
                      </a:lnTo>
                      <a:lnTo>
                        <a:pt x="555" y="222"/>
                      </a:lnTo>
                      <a:lnTo>
                        <a:pt x="541" y="167"/>
                      </a:lnTo>
                      <a:lnTo>
                        <a:pt x="513" y="125"/>
                      </a:lnTo>
                      <a:lnTo>
                        <a:pt x="472" y="83"/>
                      </a:lnTo>
                      <a:lnTo>
                        <a:pt x="430" y="42"/>
                      </a:lnTo>
                      <a:lnTo>
                        <a:pt x="388" y="14"/>
                      </a:lnTo>
                      <a:lnTo>
                        <a:pt x="333" y="0"/>
                      </a:lnTo>
                      <a:close/>
                    </a:path>
                  </a:pathLst>
                </a:custGeom>
                <a:solidFill>
                  <a:srgbClr val="C9A7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34"/>
                <p:cNvSpPr/>
                <p:nvPr/>
              </p:nvSpPr>
              <p:spPr>
                <a:xfrm>
                  <a:off x="4692175" y="238125"/>
                  <a:ext cx="871125" cy="73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45" h="29421" extrusionOk="0">
                      <a:moveTo>
                        <a:pt x="14385" y="0"/>
                      </a:moveTo>
                      <a:lnTo>
                        <a:pt x="13969" y="14"/>
                      </a:lnTo>
                      <a:lnTo>
                        <a:pt x="13567" y="42"/>
                      </a:lnTo>
                      <a:lnTo>
                        <a:pt x="13164" y="97"/>
                      </a:lnTo>
                      <a:lnTo>
                        <a:pt x="12776" y="166"/>
                      </a:lnTo>
                      <a:lnTo>
                        <a:pt x="12388" y="236"/>
                      </a:lnTo>
                      <a:lnTo>
                        <a:pt x="11999" y="319"/>
                      </a:lnTo>
                      <a:lnTo>
                        <a:pt x="11625" y="430"/>
                      </a:lnTo>
                      <a:lnTo>
                        <a:pt x="11264" y="527"/>
                      </a:lnTo>
                      <a:lnTo>
                        <a:pt x="10903" y="652"/>
                      </a:lnTo>
                      <a:lnTo>
                        <a:pt x="10557" y="777"/>
                      </a:lnTo>
                      <a:lnTo>
                        <a:pt x="10224" y="902"/>
                      </a:lnTo>
                      <a:lnTo>
                        <a:pt x="9586" y="1165"/>
                      </a:lnTo>
                      <a:lnTo>
                        <a:pt x="8989" y="1429"/>
                      </a:lnTo>
                      <a:lnTo>
                        <a:pt x="8476" y="1692"/>
                      </a:lnTo>
                      <a:lnTo>
                        <a:pt x="8004" y="1928"/>
                      </a:lnTo>
                      <a:lnTo>
                        <a:pt x="7616" y="2136"/>
                      </a:lnTo>
                      <a:lnTo>
                        <a:pt x="7089" y="2427"/>
                      </a:lnTo>
                      <a:lnTo>
                        <a:pt x="6964" y="2483"/>
                      </a:lnTo>
                      <a:lnTo>
                        <a:pt x="6936" y="2483"/>
                      </a:lnTo>
                      <a:lnTo>
                        <a:pt x="6936" y="2455"/>
                      </a:lnTo>
                      <a:lnTo>
                        <a:pt x="6964" y="2386"/>
                      </a:lnTo>
                      <a:lnTo>
                        <a:pt x="7033" y="2275"/>
                      </a:lnTo>
                      <a:lnTo>
                        <a:pt x="7228" y="1997"/>
                      </a:lnTo>
                      <a:lnTo>
                        <a:pt x="7436" y="1692"/>
                      </a:lnTo>
                      <a:lnTo>
                        <a:pt x="7533" y="1540"/>
                      </a:lnTo>
                      <a:lnTo>
                        <a:pt x="7602" y="1387"/>
                      </a:lnTo>
                      <a:lnTo>
                        <a:pt x="7658" y="1262"/>
                      </a:lnTo>
                      <a:lnTo>
                        <a:pt x="7685" y="1151"/>
                      </a:lnTo>
                      <a:lnTo>
                        <a:pt x="7685" y="1096"/>
                      </a:lnTo>
                      <a:lnTo>
                        <a:pt x="7671" y="1068"/>
                      </a:lnTo>
                      <a:lnTo>
                        <a:pt x="7644" y="1026"/>
                      </a:lnTo>
                      <a:lnTo>
                        <a:pt x="7616" y="1013"/>
                      </a:lnTo>
                      <a:lnTo>
                        <a:pt x="7561" y="999"/>
                      </a:lnTo>
                      <a:lnTo>
                        <a:pt x="7422" y="999"/>
                      </a:lnTo>
                      <a:lnTo>
                        <a:pt x="7325" y="1026"/>
                      </a:lnTo>
                      <a:lnTo>
                        <a:pt x="7089" y="1096"/>
                      </a:lnTo>
                      <a:lnTo>
                        <a:pt x="6770" y="1235"/>
                      </a:lnTo>
                      <a:lnTo>
                        <a:pt x="6590" y="1332"/>
                      </a:lnTo>
                      <a:lnTo>
                        <a:pt x="6395" y="1429"/>
                      </a:lnTo>
                      <a:lnTo>
                        <a:pt x="6035" y="1665"/>
                      </a:lnTo>
                      <a:lnTo>
                        <a:pt x="5660" y="1942"/>
                      </a:lnTo>
                      <a:lnTo>
                        <a:pt x="5300" y="2233"/>
                      </a:lnTo>
                      <a:lnTo>
                        <a:pt x="4953" y="2552"/>
                      </a:lnTo>
                      <a:lnTo>
                        <a:pt x="4606" y="2871"/>
                      </a:lnTo>
                      <a:lnTo>
                        <a:pt x="3954" y="3496"/>
                      </a:lnTo>
                      <a:lnTo>
                        <a:pt x="3413" y="4050"/>
                      </a:lnTo>
                      <a:lnTo>
                        <a:pt x="3177" y="4272"/>
                      </a:lnTo>
                      <a:lnTo>
                        <a:pt x="2969" y="4453"/>
                      </a:lnTo>
                      <a:lnTo>
                        <a:pt x="2817" y="4577"/>
                      </a:lnTo>
                      <a:lnTo>
                        <a:pt x="2747" y="4605"/>
                      </a:lnTo>
                      <a:lnTo>
                        <a:pt x="2692" y="4633"/>
                      </a:lnTo>
                      <a:lnTo>
                        <a:pt x="2650" y="4633"/>
                      </a:lnTo>
                      <a:lnTo>
                        <a:pt x="2622" y="4605"/>
                      </a:lnTo>
                      <a:lnTo>
                        <a:pt x="2595" y="4577"/>
                      </a:lnTo>
                      <a:lnTo>
                        <a:pt x="2595" y="4508"/>
                      </a:lnTo>
                      <a:lnTo>
                        <a:pt x="2609" y="4342"/>
                      </a:lnTo>
                      <a:lnTo>
                        <a:pt x="2636" y="4161"/>
                      </a:lnTo>
                      <a:lnTo>
                        <a:pt x="2706" y="3731"/>
                      </a:lnTo>
                      <a:lnTo>
                        <a:pt x="2747" y="3523"/>
                      </a:lnTo>
                      <a:lnTo>
                        <a:pt x="2775" y="3315"/>
                      </a:lnTo>
                      <a:lnTo>
                        <a:pt x="2789" y="3149"/>
                      </a:lnTo>
                      <a:lnTo>
                        <a:pt x="2789" y="3010"/>
                      </a:lnTo>
                      <a:lnTo>
                        <a:pt x="2761" y="2968"/>
                      </a:lnTo>
                      <a:lnTo>
                        <a:pt x="2747" y="2927"/>
                      </a:lnTo>
                      <a:lnTo>
                        <a:pt x="2706" y="2899"/>
                      </a:lnTo>
                      <a:lnTo>
                        <a:pt x="2664" y="2885"/>
                      </a:lnTo>
                      <a:lnTo>
                        <a:pt x="2609" y="2899"/>
                      </a:lnTo>
                      <a:lnTo>
                        <a:pt x="2553" y="2927"/>
                      </a:lnTo>
                      <a:lnTo>
                        <a:pt x="2470" y="2982"/>
                      </a:lnTo>
                      <a:lnTo>
                        <a:pt x="2373" y="3038"/>
                      </a:lnTo>
                      <a:lnTo>
                        <a:pt x="2151" y="3246"/>
                      </a:lnTo>
                      <a:lnTo>
                        <a:pt x="1860" y="3551"/>
                      </a:lnTo>
                      <a:lnTo>
                        <a:pt x="1513" y="3967"/>
                      </a:lnTo>
                      <a:lnTo>
                        <a:pt x="1069" y="4508"/>
                      </a:lnTo>
                      <a:lnTo>
                        <a:pt x="958" y="4661"/>
                      </a:lnTo>
                      <a:lnTo>
                        <a:pt x="847" y="4813"/>
                      </a:lnTo>
                      <a:lnTo>
                        <a:pt x="653" y="5146"/>
                      </a:lnTo>
                      <a:lnTo>
                        <a:pt x="486" y="5493"/>
                      </a:lnTo>
                      <a:lnTo>
                        <a:pt x="348" y="5840"/>
                      </a:lnTo>
                      <a:lnTo>
                        <a:pt x="223" y="6214"/>
                      </a:lnTo>
                      <a:lnTo>
                        <a:pt x="140" y="6589"/>
                      </a:lnTo>
                      <a:lnTo>
                        <a:pt x="70" y="6977"/>
                      </a:lnTo>
                      <a:lnTo>
                        <a:pt x="29" y="7379"/>
                      </a:lnTo>
                      <a:lnTo>
                        <a:pt x="1" y="7782"/>
                      </a:lnTo>
                      <a:lnTo>
                        <a:pt x="1" y="8198"/>
                      </a:lnTo>
                      <a:lnTo>
                        <a:pt x="15" y="8614"/>
                      </a:lnTo>
                      <a:lnTo>
                        <a:pt x="42" y="9030"/>
                      </a:lnTo>
                      <a:lnTo>
                        <a:pt x="98" y="9446"/>
                      </a:lnTo>
                      <a:lnTo>
                        <a:pt x="167" y="9862"/>
                      </a:lnTo>
                      <a:lnTo>
                        <a:pt x="237" y="10278"/>
                      </a:lnTo>
                      <a:lnTo>
                        <a:pt x="334" y="10695"/>
                      </a:lnTo>
                      <a:lnTo>
                        <a:pt x="445" y="11097"/>
                      </a:lnTo>
                      <a:lnTo>
                        <a:pt x="570" y="11499"/>
                      </a:lnTo>
                      <a:lnTo>
                        <a:pt x="708" y="11901"/>
                      </a:lnTo>
                      <a:lnTo>
                        <a:pt x="847" y="12276"/>
                      </a:lnTo>
                      <a:lnTo>
                        <a:pt x="1000" y="12650"/>
                      </a:lnTo>
                      <a:lnTo>
                        <a:pt x="1152" y="13025"/>
                      </a:lnTo>
                      <a:lnTo>
                        <a:pt x="1332" y="13372"/>
                      </a:lnTo>
                      <a:lnTo>
                        <a:pt x="1499" y="13705"/>
                      </a:lnTo>
                      <a:lnTo>
                        <a:pt x="1679" y="14024"/>
                      </a:lnTo>
                      <a:lnTo>
                        <a:pt x="1860" y="14329"/>
                      </a:lnTo>
                      <a:lnTo>
                        <a:pt x="2040" y="14620"/>
                      </a:lnTo>
                      <a:lnTo>
                        <a:pt x="2234" y="14884"/>
                      </a:lnTo>
                      <a:lnTo>
                        <a:pt x="2428" y="15119"/>
                      </a:lnTo>
                      <a:lnTo>
                        <a:pt x="2609" y="15341"/>
                      </a:lnTo>
                      <a:lnTo>
                        <a:pt x="2803" y="15536"/>
                      </a:lnTo>
                      <a:lnTo>
                        <a:pt x="2983" y="15702"/>
                      </a:lnTo>
                      <a:lnTo>
                        <a:pt x="3358" y="16007"/>
                      </a:lnTo>
                      <a:lnTo>
                        <a:pt x="3760" y="16285"/>
                      </a:lnTo>
                      <a:lnTo>
                        <a:pt x="4162" y="16534"/>
                      </a:lnTo>
                      <a:lnTo>
                        <a:pt x="4578" y="16756"/>
                      </a:lnTo>
                      <a:lnTo>
                        <a:pt x="5022" y="16950"/>
                      </a:lnTo>
                      <a:lnTo>
                        <a:pt x="5466" y="17131"/>
                      </a:lnTo>
                      <a:lnTo>
                        <a:pt x="5938" y="17283"/>
                      </a:lnTo>
                      <a:lnTo>
                        <a:pt x="6423" y="17408"/>
                      </a:lnTo>
                      <a:lnTo>
                        <a:pt x="6936" y="17505"/>
                      </a:lnTo>
                      <a:lnTo>
                        <a:pt x="7450" y="17575"/>
                      </a:lnTo>
                      <a:lnTo>
                        <a:pt x="8004" y="17630"/>
                      </a:lnTo>
                      <a:lnTo>
                        <a:pt x="8573" y="17644"/>
                      </a:lnTo>
                      <a:lnTo>
                        <a:pt x="9156" y="17644"/>
                      </a:lnTo>
                      <a:lnTo>
                        <a:pt x="9766" y="17616"/>
                      </a:lnTo>
                      <a:lnTo>
                        <a:pt x="10390" y="17561"/>
                      </a:lnTo>
                      <a:lnTo>
                        <a:pt x="11042" y="17478"/>
                      </a:lnTo>
                      <a:lnTo>
                        <a:pt x="11694" y="17380"/>
                      </a:lnTo>
                      <a:lnTo>
                        <a:pt x="12318" y="17242"/>
                      </a:lnTo>
                      <a:lnTo>
                        <a:pt x="12915" y="17103"/>
                      </a:lnTo>
                      <a:lnTo>
                        <a:pt x="13497" y="16923"/>
                      </a:lnTo>
                      <a:lnTo>
                        <a:pt x="14066" y="16742"/>
                      </a:lnTo>
                      <a:lnTo>
                        <a:pt x="14621" y="16534"/>
                      </a:lnTo>
                      <a:lnTo>
                        <a:pt x="15162" y="16312"/>
                      </a:lnTo>
                      <a:lnTo>
                        <a:pt x="15717" y="16077"/>
                      </a:lnTo>
                      <a:lnTo>
                        <a:pt x="16812" y="15577"/>
                      </a:lnTo>
                      <a:lnTo>
                        <a:pt x="17936" y="15050"/>
                      </a:lnTo>
                      <a:lnTo>
                        <a:pt x="19143" y="14495"/>
                      </a:lnTo>
                      <a:lnTo>
                        <a:pt x="19781" y="14218"/>
                      </a:lnTo>
                      <a:lnTo>
                        <a:pt x="20461" y="13927"/>
                      </a:lnTo>
                      <a:lnTo>
                        <a:pt x="20793" y="13802"/>
                      </a:lnTo>
                      <a:lnTo>
                        <a:pt x="21140" y="13691"/>
                      </a:lnTo>
                      <a:lnTo>
                        <a:pt x="21473" y="13580"/>
                      </a:lnTo>
                      <a:lnTo>
                        <a:pt x="21806" y="13497"/>
                      </a:lnTo>
                      <a:lnTo>
                        <a:pt x="22139" y="13427"/>
                      </a:lnTo>
                      <a:lnTo>
                        <a:pt x="22458" y="13372"/>
                      </a:lnTo>
                      <a:lnTo>
                        <a:pt x="22777" y="13316"/>
                      </a:lnTo>
                      <a:lnTo>
                        <a:pt x="23096" y="13288"/>
                      </a:lnTo>
                      <a:lnTo>
                        <a:pt x="23401" y="13261"/>
                      </a:lnTo>
                      <a:lnTo>
                        <a:pt x="23692" y="13247"/>
                      </a:lnTo>
                      <a:lnTo>
                        <a:pt x="24275" y="13247"/>
                      </a:lnTo>
                      <a:lnTo>
                        <a:pt x="24816" y="13275"/>
                      </a:lnTo>
                      <a:lnTo>
                        <a:pt x="25329" y="13330"/>
                      </a:lnTo>
                      <a:lnTo>
                        <a:pt x="25787" y="13399"/>
                      </a:lnTo>
                      <a:lnTo>
                        <a:pt x="26217" y="13483"/>
                      </a:lnTo>
                      <a:lnTo>
                        <a:pt x="26592" y="13580"/>
                      </a:lnTo>
                      <a:lnTo>
                        <a:pt x="26911" y="13677"/>
                      </a:lnTo>
                      <a:lnTo>
                        <a:pt x="27188" y="13760"/>
                      </a:lnTo>
                      <a:lnTo>
                        <a:pt x="27396" y="13843"/>
                      </a:lnTo>
                      <a:lnTo>
                        <a:pt x="27618" y="13927"/>
                      </a:lnTo>
                      <a:lnTo>
                        <a:pt x="27687" y="13982"/>
                      </a:lnTo>
                      <a:lnTo>
                        <a:pt x="27882" y="14121"/>
                      </a:lnTo>
                      <a:lnTo>
                        <a:pt x="28020" y="14232"/>
                      </a:lnTo>
                      <a:lnTo>
                        <a:pt x="28173" y="14370"/>
                      </a:lnTo>
                      <a:lnTo>
                        <a:pt x="28353" y="14551"/>
                      </a:lnTo>
                      <a:lnTo>
                        <a:pt x="28547" y="14773"/>
                      </a:lnTo>
                      <a:lnTo>
                        <a:pt x="28742" y="15036"/>
                      </a:lnTo>
                      <a:lnTo>
                        <a:pt x="28963" y="15328"/>
                      </a:lnTo>
                      <a:lnTo>
                        <a:pt x="29185" y="15674"/>
                      </a:lnTo>
                      <a:lnTo>
                        <a:pt x="29407" y="16077"/>
                      </a:lnTo>
                      <a:lnTo>
                        <a:pt x="29629" y="16507"/>
                      </a:lnTo>
                      <a:lnTo>
                        <a:pt x="29837" y="17006"/>
                      </a:lnTo>
                      <a:lnTo>
                        <a:pt x="30059" y="17561"/>
                      </a:lnTo>
                      <a:lnTo>
                        <a:pt x="30253" y="18157"/>
                      </a:lnTo>
                      <a:lnTo>
                        <a:pt x="30351" y="18490"/>
                      </a:lnTo>
                      <a:lnTo>
                        <a:pt x="30420" y="18823"/>
                      </a:lnTo>
                      <a:lnTo>
                        <a:pt x="30489" y="19198"/>
                      </a:lnTo>
                      <a:lnTo>
                        <a:pt x="30545" y="19586"/>
                      </a:lnTo>
                      <a:lnTo>
                        <a:pt x="30586" y="19988"/>
                      </a:lnTo>
                      <a:lnTo>
                        <a:pt x="30628" y="20418"/>
                      </a:lnTo>
                      <a:lnTo>
                        <a:pt x="30656" y="20848"/>
                      </a:lnTo>
                      <a:lnTo>
                        <a:pt x="30670" y="21306"/>
                      </a:lnTo>
                      <a:lnTo>
                        <a:pt x="30697" y="22221"/>
                      </a:lnTo>
                      <a:lnTo>
                        <a:pt x="30683" y="23165"/>
                      </a:lnTo>
                      <a:lnTo>
                        <a:pt x="30642" y="24108"/>
                      </a:lnTo>
                      <a:lnTo>
                        <a:pt x="30600" y="25023"/>
                      </a:lnTo>
                      <a:lnTo>
                        <a:pt x="30545" y="25897"/>
                      </a:lnTo>
                      <a:lnTo>
                        <a:pt x="30475" y="26730"/>
                      </a:lnTo>
                      <a:lnTo>
                        <a:pt x="30337" y="28130"/>
                      </a:lnTo>
                      <a:lnTo>
                        <a:pt x="30226" y="29074"/>
                      </a:lnTo>
                      <a:lnTo>
                        <a:pt x="30184" y="29421"/>
                      </a:lnTo>
                      <a:lnTo>
                        <a:pt x="30267" y="29393"/>
                      </a:lnTo>
                      <a:lnTo>
                        <a:pt x="30364" y="29351"/>
                      </a:lnTo>
                      <a:lnTo>
                        <a:pt x="30448" y="29282"/>
                      </a:lnTo>
                      <a:lnTo>
                        <a:pt x="30531" y="29212"/>
                      </a:lnTo>
                      <a:lnTo>
                        <a:pt x="30600" y="29129"/>
                      </a:lnTo>
                      <a:lnTo>
                        <a:pt x="30683" y="29046"/>
                      </a:lnTo>
                      <a:lnTo>
                        <a:pt x="30808" y="28838"/>
                      </a:lnTo>
                      <a:lnTo>
                        <a:pt x="30919" y="28588"/>
                      </a:lnTo>
                      <a:lnTo>
                        <a:pt x="31016" y="28339"/>
                      </a:lnTo>
                      <a:lnTo>
                        <a:pt x="31100" y="28061"/>
                      </a:lnTo>
                      <a:lnTo>
                        <a:pt x="31169" y="27784"/>
                      </a:lnTo>
                      <a:lnTo>
                        <a:pt x="31224" y="27520"/>
                      </a:lnTo>
                      <a:lnTo>
                        <a:pt x="31280" y="27257"/>
                      </a:lnTo>
                      <a:lnTo>
                        <a:pt x="31335" y="26785"/>
                      </a:lnTo>
                      <a:lnTo>
                        <a:pt x="31338" y="26768"/>
                      </a:lnTo>
                      <a:lnTo>
                        <a:pt x="31349" y="26827"/>
                      </a:lnTo>
                      <a:lnTo>
                        <a:pt x="31377" y="26896"/>
                      </a:lnTo>
                      <a:lnTo>
                        <a:pt x="31419" y="26951"/>
                      </a:lnTo>
                      <a:lnTo>
                        <a:pt x="31460" y="26993"/>
                      </a:lnTo>
                      <a:lnTo>
                        <a:pt x="31530" y="27021"/>
                      </a:lnTo>
                      <a:lnTo>
                        <a:pt x="31627" y="27035"/>
                      </a:lnTo>
                      <a:lnTo>
                        <a:pt x="31724" y="27035"/>
                      </a:lnTo>
                      <a:lnTo>
                        <a:pt x="31849" y="26993"/>
                      </a:lnTo>
                      <a:lnTo>
                        <a:pt x="31973" y="26951"/>
                      </a:lnTo>
                      <a:lnTo>
                        <a:pt x="32071" y="26882"/>
                      </a:lnTo>
                      <a:lnTo>
                        <a:pt x="32168" y="26813"/>
                      </a:lnTo>
                      <a:lnTo>
                        <a:pt x="32237" y="26716"/>
                      </a:lnTo>
                      <a:lnTo>
                        <a:pt x="32293" y="26619"/>
                      </a:lnTo>
                      <a:lnTo>
                        <a:pt x="32348" y="26508"/>
                      </a:lnTo>
                      <a:lnTo>
                        <a:pt x="32390" y="26383"/>
                      </a:lnTo>
                      <a:lnTo>
                        <a:pt x="32417" y="26258"/>
                      </a:lnTo>
                      <a:lnTo>
                        <a:pt x="32431" y="26119"/>
                      </a:lnTo>
                      <a:lnTo>
                        <a:pt x="32445" y="25980"/>
                      </a:lnTo>
                      <a:lnTo>
                        <a:pt x="32431" y="25689"/>
                      </a:lnTo>
                      <a:lnTo>
                        <a:pt x="32403" y="25384"/>
                      </a:lnTo>
                      <a:lnTo>
                        <a:pt x="32348" y="25065"/>
                      </a:lnTo>
                      <a:lnTo>
                        <a:pt x="32279" y="24760"/>
                      </a:lnTo>
                      <a:lnTo>
                        <a:pt x="32195" y="24469"/>
                      </a:lnTo>
                      <a:lnTo>
                        <a:pt x="32112" y="24205"/>
                      </a:lnTo>
                      <a:lnTo>
                        <a:pt x="32029" y="23955"/>
                      </a:lnTo>
                      <a:lnTo>
                        <a:pt x="31890" y="23595"/>
                      </a:lnTo>
                      <a:lnTo>
                        <a:pt x="31835" y="23470"/>
                      </a:lnTo>
                      <a:lnTo>
                        <a:pt x="31876" y="23498"/>
                      </a:lnTo>
                      <a:lnTo>
                        <a:pt x="31946" y="23581"/>
                      </a:lnTo>
                      <a:lnTo>
                        <a:pt x="32071" y="23664"/>
                      </a:lnTo>
                      <a:lnTo>
                        <a:pt x="32126" y="23706"/>
                      </a:lnTo>
                      <a:lnTo>
                        <a:pt x="32195" y="23720"/>
                      </a:lnTo>
                      <a:lnTo>
                        <a:pt x="32279" y="23733"/>
                      </a:lnTo>
                      <a:lnTo>
                        <a:pt x="32348" y="23720"/>
                      </a:lnTo>
                      <a:lnTo>
                        <a:pt x="32417" y="23692"/>
                      </a:lnTo>
                      <a:lnTo>
                        <a:pt x="32487" y="23636"/>
                      </a:lnTo>
                      <a:lnTo>
                        <a:pt x="32542" y="23539"/>
                      </a:lnTo>
                      <a:lnTo>
                        <a:pt x="32598" y="23414"/>
                      </a:lnTo>
                      <a:lnTo>
                        <a:pt x="32653" y="23234"/>
                      </a:lnTo>
                      <a:lnTo>
                        <a:pt x="32681" y="23026"/>
                      </a:lnTo>
                      <a:lnTo>
                        <a:pt x="32709" y="22762"/>
                      </a:lnTo>
                      <a:lnTo>
                        <a:pt x="32695" y="22457"/>
                      </a:lnTo>
                      <a:lnTo>
                        <a:pt x="32667" y="22124"/>
                      </a:lnTo>
                      <a:lnTo>
                        <a:pt x="32625" y="21764"/>
                      </a:lnTo>
                      <a:lnTo>
                        <a:pt x="32514" y="21042"/>
                      </a:lnTo>
                      <a:lnTo>
                        <a:pt x="32403" y="20404"/>
                      </a:lnTo>
                      <a:lnTo>
                        <a:pt x="32376" y="20127"/>
                      </a:lnTo>
                      <a:lnTo>
                        <a:pt x="32348" y="19905"/>
                      </a:lnTo>
                      <a:lnTo>
                        <a:pt x="32362" y="19752"/>
                      </a:lnTo>
                      <a:lnTo>
                        <a:pt x="32376" y="19697"/>
                      </a:lnTo>
                      <a:lnTo>
                        <a:pt x="32403" y="19669"/>
                      </a:lnTo>
                      <a:lnTo>
                        <a:pt x="32431" y="19655"/>
                      </a:lnTo>
                      <a:lnTo>
                        <a:pt x="32473" y="19669"/>
                      </a:lnTo>
                      <a:lnTo>
                        <a:pt x="32528" y="19711"/>
                      </a:lnTo>
                      <a:lnTo>
                        <a:pt x="32598" y="19766"/>
                      </a:lnTo>
                      <a:lnTo>
                        <a:pt x="32750" y="19974"/>
                      </a:lnTo>
                      <a:lnTo>
                        <a:pt x="32972" y="20307"/>
                      </a:lnTo>
                      <a:lnTo>
                        <a:pt x="33402" y="20987"/>
                      </a:lnTo>
                      <a:lnTo>
                        <a:pt x="33735" y="21459"/>
                      </a:lnTo>
                      <a:lnTo>
                        <a:pt x="33985" y="21778"/>
                      </a:lnTo>
                      <a:lnTo>
                        <a:pt x="34082" y="21875"/>
                      </a:lnTo>
                      <a:lnTo>
                        <a:pt x="34165" y="21958"/>
                      </a:lnTo>
                      <a:lnTo>
                        <a:pt x="34221" y="22013"/>
                      </a:lnTo>
                      <a:lnTo>
                        <a:pt x="34276" y="22041"/>
                      </a:lnTo>
                      <a:lnTo>
                        <a:pt x="34318" y="22055"/>
                      </a:lnTo>
                      <a:lnTo>
                        <a:pt x="34345" y="22055"/>
                      </a:lnTo>
                      <a:lnTo>
                        <a:pt x="34373" y="22041"/>
                      </a:lnTo>
                      <a:lnTo>
                        <a:pt x="34373" y="22027"/>
                      </a:lnTo>
                      <a:lnTo>
                        <a:pt x="34526" y="21542"/>
                      </a:lnTo>
                      <a:lnTo>
                        <a:pt x="34637" y="21056"/>
                      </a:lnTo>
                      <a:lnTo>
                        <a:pt x="34734" y="20585"/>
                      </a:lnTo>
                      <a:lnTo>
                        <a:pt x="34789" y="20113"/>
                      </a:lnTo>
                      <a:lnTo>
                        <a:pt x="34831" y="19641"/>
                      </a:lnTo>
                      <a:lnTo>
                        <a:pt x="34845" y="19184"/>
                      </a:lnTo>
                      <a:lnTo>
                        <a:pt x="34831" y="18740"/>
                      </a:lnTo>
                      <a:lnTo>
                        <a:pt x="34803" y="18296"/>
                      </a:lnTo>
                      <a:lnTo>
                        <a:pt x="34748" y="17866"/>
                      </a:lnTo>
                      <a:lnTo>
                        <a:pt x="34678" y="17436"/>
                      </a:lnTo>
                      <a:lnTo>
                        <a:pt x="34595" y="17034"/>
                      </a:lnTo>
                      <a:lnTo>
                        <a:pt x="34498" y="16631"/>
                      </a:lnTo>
                      <a:lnTo>
                        <a:pt x="34401" y="16243"/>
                      </a:lnTo>
                      <a:lnTo>
                        <a:pt x="34276" y="15868"/>
                      </a:lnTo>
                      <a:lnTo>
                        <a:pt x="34151" y="15508"/>
                      </a:lnTo>
                      <a:lnTo>
                        <a:pt x="34013" y="15161"/>
                      </a:lnTo>
                      <a:lnTo>
                        <a:pt x="33874" y="14842"/>
                      </a:lnTo>
                      <a:lnTo>
                        <a:pt x="33735" y="14523"/>
                      </a:lnTo>
                      <a:lnTo>
                        <a:pt x="33458" y="13940"/>
                      </a:lnTo>
                      <a:lnTo>
                        <a:pt x="33166" y="13441"/>
                      </a:lnTo>
                      <a:lnTo>
                        <a:pt x="32917" y="13011"/>
                      </a:lnTo>
                      <a:lnTo>
                        <a:pt x="32681" y="12678"/>
                      </a:lnTo>
                      <a:lnTo>
                        <a:pt x="32514" y="12428"/>
                      </a:lnTo>
                      <a:lnTo>
                        <a:pt x="32348" y="12220"/>
                      </a:lnTo>
                      <a:lnTo>
                        <a:pt x="32348" y="12220"/>
                      </a:lnTo>
                      <a:lnTo>
                        <a:pt x="32431" y="12234"/>
                      </a:lnTo>
                      <a:lnTo>
                        <a:pt x="32653" y="12262"/>
                      </a:lnTo>
                      <a:lnTo>
                        <a:pt x="32792" y="12276"/>
                      </a:lnTo>
                      <a:lnTo>
                        <a:pt x="32931" y="12276"/>
                      </a:lnTo>
                      <a:lnTo>
                        <a:pt x="33069" y="12262"/>
                      </a:lnTo>
                      <a:lnTo>
                        <a:pt x="33208" y="12234"/>
                      </a:lnTo>
                      <a:lnTo>
                        <a:pt x="33319" y="12179"/>
                      </a:lnTo>
                      <a:lnTo>
                        <a:pt x="33374" y="12151"/>
                      </a:lnTo>
                      <a:lnTo>
                        <a:pt x="33416" y="12109"/>
                      </a:lnTo>
                      <a:lnTo>
                        <a:pt x="33444" y="12054"/>
                      </a:lnTo>
                      <a:lnTo>
                        <a:pt x="33472" y="11998"/>
                      </a:lnTo>
                      <a:lnTo>
                        <a:pt x="33485" y="11943"/>
                      </a:lnTo>
                      <a:lnTo>
                        <a:pt x="33485" y="11860"/>
                      </a:lnTo>
                      <a:lnTo>
                        <a:pt x="33485" y="11777"/>
                      </a:lnTo>
                      <a:lnTo>
                        <a:pt x="33458" y="11679"/>
                      </a:lnTo>
                      <a:lnTo>
                        <a:pt x="33416" y="11582"/>
                      </a:lnTo>
                      <a:lnTo>
                        <a:pt x="33361" y="11471"/>
                      </a:lnTo>
                      <a:lnTo>
                        <a:pt x="33291" y="11333"/>
                      </a:lnTo>
                      <a:lnTo>
                        <a:pt x="33208" y="11194"/>
                      </a:lnTo>
                      <a:lnTo>
                        <a:pt x="32972" y="10889"/>
                      </a:lnTo>
                      <a:lnTo>
                        <a:pt x="32820" y="10722"/>
                      </a:lnTo>
                      <a:lnTo>
                        <a:pt x="32667" y="10556"/>
                      </a:lnTo>
                      <a:lnTo>
                        <a:pt x="32501" y="10403"/>
                      </a:lnTo>
                      <a:lnTo>
                        <a:pt x="32320" y="10265"/>
                      </a:lnTo>
                      <a:lnTo>
                        <a:pt x="32126" y="10126"/>
                      </a:lnTo>
                      <a:lnTo>
                        <a:pt x="31932" y="10001"/>
                      </a:lnTo>
                      <a:lnTo>
                        <a:pt x="31724" y="9890"/>
                      </a:lnTo>
                      <a:lnTo>
                        <a:pt x="31516" y="9765"/>
                      </a:lnTo>
                      <a:lnTo>
                        <a:pt x="31072" y="9557"/>
                      </a:lnTo>
                      <a:lnTo>
                        <a:pt x="30642" y="9377"/>
                      </a:lnTo>
                      <a:lnTo>
                        <a:pt x="30198" y="9197"/>
                      </a:lnTo>
                      <a:lnTo>
                        <a:pt x="29768" y="9044"/>
                      </a:lnTo>
                      <a:lnTo>
                        <a:pt x="28991" y="8767"/>
                      </a:lnTo>
                      <a:lnTo>
                        <a:pt x="28658" y="8642"/>
                      </a:lnTo>
                      <a:lnTo>
                        <a:pt x="28395" y="8517"/>
                      </a:lnTo>
                      <a:lnTo>
                        <a:pt x="28270" y="8461"/>
                      </a:lnTo>
                      <a:lnTo>
                        <a:pt x="28173" y="8406"/>
                      </a:lnTo>
                      <a:lnTo>
                        <a:pt x="28090" y="8337"/>
                      </a:lnTo>
                      <a:lnTo>
                        <a:pt x="28034" y="8267"/>
                      </a:lnTo>
                      <a:lnTo>
                        <a:pt x="27993" y="8212"/>
                      </a:lnTo>
                      <a:lnTo>
                        <a:pt x="27979" y="8142"/>
                      </a:lnTo>
                      <a:lnTo>
                        <a:pt x="27979" y="8073"/>
                      </a:lnTo>
                      <a:lnTo>
                        <a:pt x="28006" y="8004"/>
                      </a:lnTo>
                      <a:lnTo>
                        <a:pt x="28062" y="7934"/>
                      </a:lnTo>
                      <a:lnTo>
                        <a:pt x="28117" y="7879"/>
                      </a:lnTo>
                      <a:lnTo>
                        <a:pt x="28187" y="7837"/>
                      </a:lnTo>
                      <a:lnTo>
                        <a:pt x="28270" y="7796"/>
                      </a:lnTo>
                      <a:lnTo>
                        <a:pt x="28367" y="7768"/>
                      </a:lnTo>
                      <a:lnTo>
                        <a:pt x="28464" y="7754"/>
                      </a:lnTo>
                      <a:lnTo>
                        <a:pt x="28686" y="7726"/>
                      </a:lnTo>
                      <a:lnTo>
                        <a:pt x="28936" y="7726"/>
                      </a:lnTo>
                      <a:lnTo>
                        <a:pt x="29199" y="7740"/>
                      </a:lnTo>
                      <a:lnTo>
                        <a:pt x="29726" y="7796"/>
                      </a:lnTo>
                      <a:lnTo>
                        <a:pt x="29990" y="7823"/>
                      </a:lnTo>
                      <a:lnTo>
                        <a:pt x="30448" y="7823"/>
                      </a:lnTo>
                      <a:lnTo>
                        <a:pt x="30642" y="7796"/>
                      </a:lnTo>
                      <a:lnTo>
                        <a:pt x="30725" y="7782"/>
                      </a:lnTo>
                      <a:lnTo>
                        <a:pt x="30794" y="7740"/>
                      </a:lnTo>
                      <a:lnTo>
                        <a:pt x="30850" y="7698"/>
                      </a:lnTo>
                      <a:lnTo>
                        <a:pt x="30892" y="7657"/>
                      </a:lnTo>
                      <a:lnTo>
                        <a:pt x="30933" y="7587"/>
                      </a:lnTo>
                      <a:lnTo>
                        <a:pt x="30947" y="7518"/>
                      </a:lnTo>
                      <a:lnTo>
                        <a:pt x="30947" y="7435"/>
                      </a:lnTo>
                      <a:lnTo>
                        <a:pt x="30933" y="7338"/>
                      </a:lnTo>
                      <a:lnTo>
                        <a:pt x="30905" y="7227"/>
                      </a:lnTo>
                      <a:lnTo>
                        <a:pt x="30864" y="7130"/>
                      </a:lnTo>
                      <a:lnTo>
                        <a:pt x="30808" y="7019"/>
                      </a:lnTo>
                      <a:lnTo>
                        <a:pt x="30739" y="6922"/>
                      </a:lnTo>
                      <a:lnTo>
                        <a:pt x="30656" y="6811"/>
                      </a:lnTo>
                      <a:lnTo>
                        <a:pt x="30573" y="6714"/>
                      </a:lnTo>
                      <a:lnTo>
                        <a:pt x="30364" y="6506"/>
                      </a:lnTo>
                      <a:lnTo>
                        <a:pt x="30129" y="6311"/>
                      </a:lnTo>
                      <a:lnTo>
                        <a:pt x="29879" y="6117"/>
                      </a:lnTo>
                      <a:lnTo>
                        <a:pt x="29615" y="5923"/>
                      </a:lnTo>
                      <a:lnTo>
                        <a:pt x="29366" y="5756"/>
                      </a:lnTo>
                      <a:lnTo>
                        <a:pt x="28894" y="5451"/>
                      </a:lnTo>
                      <a:lnTo>
                        <a:pt x="28533" y="5216"/>
                      </a:lnTo>
                      <a:lnTo>
                        <a:pt x="28423" y="5132"/>
                      </a:lnTo>
                      <a:lnTo>
                        <a:pt x="28367" y="5063"/>
                      </a:lnTo>
                      <a:lnTo>
                        <a:pt x="28353" y="5035"/>
                      </a:lnTo>
                      <a:lnTo>
                        <a:pt x="28381" y="5021"/>
                      </a:lnTo>
                      <a:lnTo>
                        <a:pt x="28409" y="5007"/>
                      </a:lnTo>
                      <a:lnTo>
                        <a:pt x="28464" y="5007"/>
                      </a:lnTo>
                      <a:lnTo>
                        <a:pt x="28589" y="4994"/>
                      </a:lnTo>
                      <a:lnTo>
                        <a:pt x="28742" y="4938"/>
                      </a:lnTo>
                      <a:lnTo>
                        <a:pt x="28880" y="4855"/>
                      </a:lnTo>
                      <a:lnTo>
                        <a:pt x="29019" y="4744"/>
                      </a:lnTo>
                      <a:lnTo>
                        <a:pt x="29074" y="4675"/>
                      </a:lnTo>
                      <a:lnTo>
                        <a:pt x="29130" y="4605"/>
                      </a:lnTo>
                      <a:lnTo>
                        <a:pt x="29172" y="4536"/>
                      </a:lnTo>
                      <a:lnTo>
                        <a:pt x="29213" y="4439"/>
                      </a:lnTo>
                      <a:lnTo>
                        <a:pt x="29227" y="4356"/>
                      </a:lnTo>
                      <a:lnTo>
                        <a:pt x="29255" y="4258"/>
                      </a:lnTo>
                      <a:lnTo>
                        <a:pt x="29255" y="4147"/>
                      </a:lnTo>
                      <a:lnTo>
                        <a:pt x="29241" y="4050"/>
                      </a:lnTo>
                      <a:lnTo>
                        <a:pt x="29213" y="3926"/>
                      </a:lnTo>
                      <a:lnTo>
                        <a:pt x="29172" y="3815"/>
                      </a:lnTo>
                      <a:lnTo>
                        <a:pt x="29116" y="3690"/>
                      </a:lnTo>
                      <a:lnTo>
                        <a:pt x="29047" y="3565"/>
                      </a:lnTo>
                      <a:lnTo>
                        <a:pt x="28950" y="3440"/>
                      </a:lnTo>
                      <a:lnTo>
                        <a:pt x="28825" y="3301"/>
                      </a:lnTo>
                      <a:lnTo>
                        <a:pt x="28700" y="3163"/>
                      </a:lnTo>
                      <a:lnTo>
                        <a:pt x="28533" y="3024"/>
                      </a:lnTo>
                      <a:lnTo>
                        <a:pt x="28339" y="2871"/>
                      </a:lnTo>
                      <a:lnTo>
                        <a:pt x="28131" y="2733"/>
                      </a:lnTo>
                      <a:lnTo>
                        <a:pt x="27895" y="2580"/>
                      </a:lnTo>
                      <a:lnTo>
                        <a:pt x="27632" y="2427"/>
                      </a:lnTo>
                      <a:lnTo>
                        <a:pt x="27341" y="2275"/>
                      </a:lnTo>
                      <a:lnTo>
                        <a:pt x="27008" y="2108"/>
                      </a:lnTo>
                      <a:lnTo>
                        <a:pt x="26647" y="1956"/>
                      </a:lnTo>
                      <a:lnTo>
                        <a:pt x="26259" y="1789"/>
                      </a:lnTo>
                      <a:lnTo>
                        <a:pt x="25842" y="1637"/>
                      </a:lnTo>
                      <a:lnTo>
                        <a:pt x="25426" y="1512"/>
                      </a:lnTo>
                      <a:lnTo>
                        <a:pt x="24982" y="1387"/>
                      </a:lnTo>
                      <a:lnTo>
                        <a:pt x="24525" y="1290"/>
                      </a:lnTo>
                      <a:lnTo>
                        <a:pt x="24067" y="1207"/>
                      </a:lnTo>
                      <a:lnTo>
                        <a:pt x="23609" y="1151"/>
                      </a:lnTo>
                      <a:lnTo>
                        <a:pt x="23138" y="1096"/>
                      </a:lnTo>
                      <a:lnTo>
                        <a:pt x="22666" y="1054"/>
                      </a:lnTo>
                      <a:lnTo>
                        <a:pt x="22181" y="1026"/>
                      </a:lnTo>
                      <a:lnTo>
                        <a:pt x="21709" y="1013"/>
                      </a:lnTo>
                      <a:lnTo>
                        <a:pt x="21237" y="999"/>
                      </a:lnTo>
                      <a:lnTo>
                        <a:pt x="20766" y="999"/>
                      </a:lnTo>
                      <a:lnTo>
                        <a:pt x="19850" y="1040"/>
                      </a:lnTo>
                      <a:lnTo>
                        <a:pt x="18976" y="1096"/>
                      </a:lnTo>
                      <a:lnTo>
                        <a:pt x="18144" y="1179"/>
                      </a:lnTo>
                      <a:lnTo>
                        <a:pt x="17381" y="1262"/>
                      </a:lnTo>
                      <a:lnTo>
                        <a:pt x="16688" y="1359"/>
                      </a:lnTo>
                      <a:lnTo>
                        <a:pt x="16091" y="1456"/>
                      </a:lnTo>
                      <a:lnTo>
                        <a:pt x="15245" y="1623"/>
                      </a:lnTo>
                      <a:lnTo>
                        <a:pt x="14940" y="1678"/>
                      </a:lnTo>
                      <a:lnTo>
                        <a:pt x="15148" y="1637"/>
                      </a:lnTo>
                      <a:lnTo>
                        <a:pt x="15661" y="1512"/>
                      </a:lnTo>
                      <a:lnTo>
                        <a:pt x="15980" y="1429"/>
                      </a:lnTo>
                      <a:lnTo>
                        <a:pt x="16313" y="1332"/>
                      </a:lnTo>
                      <a:lnTo>
                        <a:pt x="16632" y="1221"/>
                      </a:lnTo>
                      <a:lnTo>
                        <a:pt x="16923" y="1110"/>
                      </a:lnTo>
                      <a:lnTo>
                        <a:pt x="17048" y="1040"/>
                      </a:lnTo>
                      <a:lnTo>
                        <a:pt x="17159" y="985"/>
                      </a:lnTo>
                      <a:lnTo>
                        <a:pt x="17256" y="915"/>
                      </a:lnTo>
                      <a:lnTo>
                        <a:pt x="17326" y="846"/>
                      </a:lnTo>
                      <a:lnTo>
                        <a:pt x="17381" y="791"/>
                      </a:lnTo>
                      <a:lnTo>
                        <a:pt x="17409" y="721"/>
                      </a:lnTo>
                      <a:lnTo>
                        <a:pt x="17395" y="652"/>
                      </a:lnTo>
                      <a:lnTo>
                        <a:pt x="17353" y="583"/>
                      </a:lnTo>
                      <a:lnTo>
                        <a:pt x="17284" y="513"/>
                      </a:lnTo>
                      <a:lnTo>
                        <a:pt x="17187" y="444"/>
                      </a:lnTo>
                      <a:lnTo>
                        <a:pt x="17034" y="388"/>
                      </a:lnTo>
                      <a:lnTo>
                        <a:pt x="16840" y="319"/>
                      </a:lnTo>
                      <a:lnTo>
                        <a:pt x="16604" y="250"/>
                      </a:lnTo>
                      <a:lnTo>
                        <a:pt x="16327" y="194"/>
                      </a:lnTo>
                      <a:lnTo>
                        <a:pt x="15994" y="139"/>
                      </a:lnTo>
                      <a:lnTo>
                        <a:pt x="15606" y="69"/>
                      </a:lnTo>
                      <a:lnTo>
                        <a:pt x="15203" y="28"/>
                      </a:lnTo>
                      <a:lnTo>
                        <a:pt x="1478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34"/>
                <p:cNvSpPr/>
                <p:nvPr/>
              </p:nvSpPr>
              <p:spPr>
                <a:xfrm>
                  <a:off x="5231425" y="945875"/>
                  <a:ext cx="98850" cy="16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4" h="6687" extrusionOk="0">
                      <a:moveTo>
                        <a:pt x="2178" y="1"/>
                      </a:moveTo>
                      <a:lnTo>
                        <a:pt x="1984" y="29"/>
                      </a:lnTo>
                      <a:lnTo>
                        <a:pt x="1803" y="56"/>
                      </a:lnTo>
                      <a:lnTo>
                        <a:pt x="1623" y="112"/>
                      </a:lnTo>
                      <a:lnTo>
                        <a:pt x="1471" y="181"/>
                      </a:lnTo>
                      <a:lnTo>
                        <a:pt x="1318" y="278"/>
                      </a:lnTo>
                      <a:lnTo>
                        <a:pt x="1193" y="375"/>
                      </a:lnTo>
                      <a:lnTo>
                        <a:pt x="1054" y="486"/>
                      </a:lnTo>
                      <a:lnTo>
                        <a:pt x="943" y="611"/>
                      </a:lnTo>
                      <a:lnTo>
                        <a:pt x="832" y="736"/>
                      </a:lnTo>
                      <a:lnTo>
                        <a:pt x="735" y="875"/>
                      </a:lnTo>
                      <a:lnTo>
                        <a:pt x="652" y="1027"/>
                      </a:lnTo>
                      <a:lnTo>
                        <a:pt x="569" y="1180"/>
                      </a:lnTo>
                      <a:lnTo>
                        <a:pt x="416" y="1499"/>
                      </a:lnTo>
                      <a:lnTo>
                        <a:pt x="305" y="1818"/>
                      </a:lnTo>
                      <a:lnTo>
                        <a:pt x="222" y="2123"/>
                      </a:lnTo>
                      <a:lnTo>
                        <a:pt x="153" y="2414"/>
                      </a:lnTo>
                      <a:lnTo>
                        <a:pt x="111" y="2678"/>
                      </a:lnTo>
                      <a:lnTo>
                        <a:pt x="56" y="3080"/>
                      </a:lnTo>
                      <a:lnTo>
                        <a:pt x="42" y="3233"/>
                      </a:lnTo>
                      <a:lnTo>
                        <a:pt x="28" y="3371"/>
                      </a:lnTo>
                      <a:lnTo>
                        <a:pt x="14" y="3746"/>
                      </a:lnTo>
                      <a:lnTo>
                        <a:pt x="0" y="3996"/>
                      </a:lnTo>
                      <a:lnTo>
                        <a:pt x="0" y="4273"/>
                      </a:lnTo>
                      <a:lnTo>
                        <a:pt x="28" y="4564"/>
                      </a:lnTo>
                      <a:lnTo>
                        <a:pt x="56" y="4883"/>
                      </a:lnTo>
                      <a:lnTo>
                        <a:pt x="111" y="5189"/>
                      </a:lnTo>
                      <a:lnTo>
                        <a:pt x="194" y="5494"/>
                      </a:lnTo>
                      <a:lnTo>
                        <a:pt x="250" y="5646"/>
                      </a:lnTo>
                      <a:lnTo>
                        <a:pt x="305" y="5785"/>
                      </a:lnTo>
                      <a:lnTo>
                        <a:pt x="375" y="5924"/>
                      </a:lnTo>
                      <a:lnTo>
                        <a:pt x="458" y="6049"/>
                      </a:lnTo>
                      <a:lnTo>
                        <a:pt x="541" y="6173"/>
                      </a:lnTo>
                      <a:lnTo>
                        <a:pt x="638" y="6284"/>
                      </a:lnTo>
                      <a:lnTo>
                        <a:pt x="735" y="6382"/>
                      </a:lnTo>
                      <a:lnTo>
                        <a:pt x="860" y="6465"/>
                      </a:lnTo>
                      <a:lnTo>
                        <a:pt x="985" y="6548"/>
                      </a:lnTo>
                      <a:lnTo>
                        <a:pt x="1124" y="6603"/>
                      </a:lnTo>
                      <a:lnTo>
                        <a:pt x="1276" y="6645"/>
                      </a:lnTo>
                      <a:lnTo>
                        <a:pt x="1443" y="6673"/>
                      </a:lnTo>
                      <a:lnTo>
                        <a:pt x="1609" y="6687"/>
                      </a:lnTo>
                      <a:lnTo>
                        <a:pt x="1762" y="6687"/>
                      </a:lnTo>
                      <a:lnTo>
                        <a:pt x="1914" y="6659"/>
                      </a:lnTo>
                      <a:lnTo>
                        <a:pt x="2053" y="6631"/>
                      </a:lnTo>
                      <a:lnTo>
                        <a:pt x="2192" y="6590"/>
                      </a:lnTo>
                      <a:lnTo>
                        <a:pt x="2317" y="6520"/>
                      </a:lnTo>
                      <a:lnTo>
                        <a:pt x="2442" y="6465"/>
                      </a:lnTo>
                      <a:lnTo>
                        <a:pt x="2552" y="6382"/>
                      </a:lnTo>
                      <a:lnTo>
                        <a:pt x="2663" y="6298"/>
                      </a:lnTo>
                      <a:lnTo>
                        <a:pt x="2761" y="6201"/>
                      </a:lnTo>
                      <a:lnTo>
                        <a:pt x="2858" y="6104"/>
                      </a:lnTo>
                      <a:lnTo>
                        <a:pt x="2941" y="5993"/>
                      </a:lnTo>
                      <a:lnTo>
                        <a:pt x="3107" y="5771"/>
                      </a:lnTo>
                      <a:lnTo>
                        <a:pt x="3246" y="5535"/>
                      </a:lnTo>
                      <a:lnTo>
                        <a:pt x="3371" y="5300"/>
                      </a:lnTo>
                      <a:lnTo>
                        <a:pt x="3468" y="5064"/>
                      </a:lnTo>
                      <a:lnTo>
                        <a:pt x="3537" y="4856"/>
                      </a:lnTo>
                      <a:lnTo>
                        <a:pt x="3607" y="4661"/>
                      </a:lnTo>
                      <a:lnTo>
                        <a:pt x="3690" y="4356"/>
                      </a:lnTo>
                      <a:lnTo>
                        <a:pt x="3718" y="4245"/>
                      </a:lnTo>
                      <a:lnTo>
                        <a:pt x="3745" y="4079"/>
                      </a:lnTo>
                      <a:lnTo>
                        <a:pt x="3842" y="3635"/>
                      </a:lnTo>
                      <a:lnTo>
                        <a:pt x="3884" y="3330"/>
                      </a:lnTo>
                      <a:lnTo>
                        <a:pt x="3912" y="2997"/>
                      </a:lnTo>
                      <a:lnTo>
                        <a:pt x="3940" y="2636"/>
                      </a:lnTo>
                      <a:lnTo>
                        <a:pt x="3953" y="2262"/>
                      </a:lnTo>
                      <a:lnTo>
                        <a:pt x="3926" y="1887"/>
                      </a:lnTo>
                      <a:lnTo>
                        <a:pt x="3912" y="1693"/>
                      </a:lnTo>
                      <a:lnTo>
                        <a:pt x="3884" y="1513"/>
                      </a:lnTo>
                      <a:lnTo>
                        <a:pt x="3842" y="1332"/>
                      </a:lnTo>
                      <a:lnTo>
                        <a:pt x="3801" y="1152"/>
                      </a:lnTo>
                      <a:lnTo>
                        <a:pt x="3732" y="986"/>
                      </a:lnTo>
                      <a:lnTo>
                        <a:pt x="3662" y="833"/>
                      </a:lnTo>
                      <a:lnTo>
                        <a:pt x="3579" y="681"/>
                      </a:lnTo>
                      <a:lnTo>
                        <a:pt x="3482" y="542"/>
                      </a:lnTo>
                      <a:lnTo>
                        <a:pt x="3385" y="417"/>
                      </a:lnTo>
                      <a:lnTo>
                        <a:pt x="3260" y="306"/>
                      </a:lnTo>
                      <a:lnTo>
                        <a:pt x="3121" y="209"/>
                      </a:lnTo>
                      <a:lnTo>
                        <a:pt x="2955" y="126"/>
                      </a:lnTo>
                      <a:lnTo>
                        <a:pt x="2788" y="70"/>
                      </a:lnTo>
                      <a:lnTo>
                        <a:pt x="2594" y="29"/>
                      </a:lnTo>
                      <a:lnTo>
                        <a:pt x="2386" y="1"/>
                      </a:lnTo>
                      <a:close/>
                    </a:path>
                  </a:pathLst>
                </a:custGeom>
                <a:solidFill>
                  <a:srgbClr val="FFBF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34"/>
                <p:cNvSpPr/>
                <p:nvPr/>
              </p:nvSpPr>
              <p:spPr>
                <a:xfrm>
                  <a:off x="5263675" y="990275"/>
                  <a:ext cx="45100" cy="6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4" h="2775" extrusionOk="0">
                      <a:moveTo>
                        <a:pt x="1540" y="0"/>
                      </a:moveTo>
                      <a:lnTo>
                        <a:pt x="1401" y="14"/>
                      </a:lnTo>
                      <a:lnTo>
                        <a:pt x="1262" y="42"/>
                      </a:lnTo>
                      <a:lnTo>
                        <a:pt x="1096" y="97"/>
                      </a:lnTo>
                      <a:lnTo>
                        <a:pt x="943" y="195"/>
                      </a:lnTo>
                      <a:lnTo>
                        <a:pt x="860" y="250"/>
                      </a:lnTo>
                      <a:lnTo>
                        <a:pt x="777" y="319"/>
                      </a:lnTo>
                      <a:lnTo>
                        <a:pt x="694" y="403"/>
                      </a:lnTo>
                      <a:lnTo>
                        <a:pt x="611" y="486"/>
                      </a:lnTo>
                      <a:lnTo>
                        <a:pt x="541" y="597"/>
                      </a:lnTo>
                      <a:lnTo>
                        <a:pt x="458" y="708"/>
                      </a:lnTo>
                      <a:lnTo>
                        <a:pt x="389" y="846"/>
                      </a:lnTo>
                      <a:lnTo>
                        <a:pt x="319" y="985"/>
                      </a:lnTo>
                      <a:lnTo>
                        <a:pt x="264" y="1152"/>
                      </a:lnTo>
                      <a:lnTo>
                        <a:pt x="208" y="1332"/>
                      </a:lnTo>
                      <a:lnTo>
                        <a:pt x="153" y="1526"/>
                      </a:lnTo>
                      <a:lnTo>
                        <a:pt x="111" y="1734"/>
                      </a:lnTo>
                      <a:lnTo>
                        <a:pt x="70" y="1970"/>
                      </a:lnTo>
                      <a:lnTo>
                        <a:pt x="42" y="2220"/>
                      </a:lnTo>
                      <a:lnTo>
                        <a:pt x="14" y="2483"/>
                      </a:lnTo>
                      <a:lnTo>
                        <a:pt x="0" y="2775"/>
                      </a:lnTo>
                      <a:lnTo>
                        <a:pt x="28" y="2733"/>
                      </a:lnTo>
                      <a:lnTo>
                        <a:pt x="111" y="2622"/>
                      </a:lnTo>
                      <a:lnTo>
                        <a:pt x="250" y="2469"/>
                      </a:lnTo>
                      <a:lnTo>
                        <a:pt x="347" y="2386"/>
                      </a:lnTo>
                      <a:lnTo>
                        <a:pt x="444" y="2303"/>
                      </a:lnTo>
                      <a:lnTo>
                        <a:pt x="555" y="2234"/>
                      </a:lnTo>
                      <a:lnTo>
                        <a:pt x="680" y="2164"/>
                      </a:lnTo>
                      <a:lnTo>
                        <a:pt x="819" y="2109"/>
                      </a:lnTo>
                      <a:lnTo>
                        <a:pt x="971" y="2067"/>
                      </a:lnTo>
                      <a:lnTo>
                        <a:pt x="1138" y="2053"/>
                      </a:lnTo>
                      <a:lnTo>
                        <a:pt x="1318" y="2053"/>
                      </a:lnTo>
                      <a:lnTo>
                        <a:pt x="1512" y="2081"/>
                      </a:lnTo>
                      <a:lnTo>
                        <a:pt x="1706" y="2150"/>
                      </a:lnTo>
                      <a:lnTo>
                        <a:pt x="1803" y="14"/>
                      </a:lnTo>
                      <a:lnTo>
                        <a:pt x="1734" y="0"/>
                      </a:lnTo>
                      <a:close/>
                    </a:path>
                  </a:pathLst>
                </a:custGeom>
                <a:solidFill>
                  <a:srgbClr val="FFB0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34"/>
                <p:cNvSpPr/>
                <p:nvPr/>
              </p:nvSpPr>
              <p:spPr>
                <a:xfrm>
                  <a:off x="5263675" y="990275"/>
                  <a:ext cx="45100" cy="6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4" h="2775" fill="none" extrusionOk="0">
                      <a:moveTo>
                        <a:pt x="1803" y="14"/>
                      </a:moveTo>
                      <a:lnTo>
                        <a:pt x="1803" y="14"/>
                      </a:lnTo>
                      <a:lnTo>
                        <a:pt x="1734" y="0"/>
                      </a:lnTo>
                      <a:lnTo>
                        <a:pt x="1651" y="0"/>
                      </a:lnTo>
                      <a:lnTo>
                        <a:pt x="1540" y="0"/>
                      </a:lnTo>
                      <a:lnTo>
                        <a:pt x="1401" y="14"/>
                      </a:lnTo>
                      <a:lnTo>
                        <a:pt x="1262" y="42"/>
                      </a:lnTo>
                      <a:lnTo>
                        <a:pt x="1096" y="97"/>
                      </a:lnTo>
                      <a:lnTo>
                        <a:pt x="943" y="195"/>
                      </a:lnTo>
                      <a:lnTo>
                        <a:pt x="860" y="250"/>
                      </a:lnTo>
                      <a:lnTo>
                        <a:pt x="777" y="319"/>
                      </a:lnTo>
                      <a:lnTo>
                        <a:pt x="694" y="403"/>
                      </a:lnTo>
                      <a:lnTo>
                        <a:pt x="611" y="486"/>
                      </a:lnTo>
                      <a:lnTo>
                        <a:pt x="541" y="597"/>
                      </a:lnTo>
                      <a:lnTo>
                        <a:pt x="458" y="708"/>
                      </a:lnTo>
                      <a:lnTo>
                        <a:pt x="389" y="846"/>
                      </a:lnTo>
                      <a:lnTo>
                        <a:pt x="319" y="985"/>
                      </a:lnTo>
                      <a:lnTo>
                        <a:pt x="264" y="1152"/>
                      </a:lnTo>
                      <a:lnTo>
                        <a:pt x="208" y="1332"/>
                      </a:lnTo>
                      <a:lnTo>
                        <a:pt x="153" y="1526"/>
                      </a:lnTo>
                      <a:lnTo>
                        <a:pt x="111" y="1734"/>
                      </a:lnTo>
                      <a:lnTo>
                        <a:pt x="70" y="1970"/>
                      </a:lnTo>
                      <a:lnTo>
                        <a:pt x="42" y="2220"/>
                      </a:lnTo>
                      <a:lnTo>
                        <a:pt x="14" y="2483"/>
                      </a:lnTo>
                      <a:lnTo>
                        <a:pt x="0" y="2775"/>
                      </a:lnTo>
                      <a:lnTo>
                        <a:pt x="0" y="2775"/>
                      </a:lnTo>
                      <a:lnTo>
                        <a:pt x="28" y="2733"/>
                      </a:lnTo>
                      <a:lnTo>
                        <a:pt x="111" y="2622"/>
                      </a:lnTo>
                      <a:lnTo>
                        <a:pt x="250" y="2469"/>
                      </a:lnTo>
                      <a:lnTo>
                        <a:pt x="347" y="2386"/>
                      </a:lnTo>
                      <a:lnTo>
                        <a:pt x="444" y="2303"/>
                      </a:lnTo>
                      <a:lnTo>
                        <a:pt x="555" y="2234"/>
                      </a:lnTo>
                      <a:lnTo>
                        <a:pt x="680" y="2164"/>
                      </a:lnTo>
                      <a:lnTo>
                        <a:pt x="819" y="2109"/>
                      </a:lnTo>
                      <a:lnTo>
                        <a:pt x="971" y="2067"/>
                      </a:lnTo>
                      <a:lnTo>
                        <a:pt x="1138" y="2053"/>
                      </a:lnTo>
                      <a:lnTo>
                        <a:pt x="1318" y="2053"/>
                      </a:lnTo>
                      <a:lnTo>
                        <a:pt x="1512" y="2081"/>
                      </a:lnTo>
                      <a:lnTo>
                        <a:pt x="1706" y="215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34"/>
                <p:cNvSpPr/>
                <p:nvPr/>
              </p:nvSpPr>
              <p:spPr>
                <a:xfrm>
                  <a:off x="5258125" y="984725"/>
                  <a:ext cx="56200" cy="8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8" h="3219" extrusionOk="0">
                      <a:moveTo>
                        <a:pt x="1720" y="0"/>
                      </a:moveTo>
                      <a:lnTo>
                        <a:pt x="1554" y="28"/>
                      </a:lnTo>
                      <a:lnTo>
                        <a:pt x="1374" y="70"/>
                      </a:lnTo>
                      <a:lnTo>
                        <a:pt x="1276" y="111"/>
                      </a:lnTo>
                      <a:lnTo>
                        <a:pt x="1179" y="153"/>
                      </a:lnTo>
                      <a:lnTo>
                        <a:pt x="1082" y="208"/>
                      </a:lnTo>
                      <a:lnTo>
                        <a:pt x="985" y="278"/>
                      </a:lnTo>
                      <a:lnTo>
                        <a:pt x="874" y="361"/>
                      </a:lnTo>
                      <a:lnTo>
                        <a:pt x="763" y="458"/>
                      </a:lnTo>
                      <a:lnTo>
                        <a:pt x="666" y="569"/>
                      </a:lnTo>
                      <a:lnTo>
                        <a:pt x="583" y="694"/>
                      </a:lnTo>
                      <a:lnTo>
                        <a:pt x="500" y="819"/>
                      </a:lnTo>
                      <a:lnTo>
                        <a:pt x="416" y="971"/>
                      </a:lnTo>
                      <a:lnTo>
                        <a:pt x="347" y="1124"/>
                      </a:lnTo>
                      <a:lnTo>
                        <a:pt x="278" y="1290"/>
                      </a:lnTo>
                      <a:lnTo>
                        <a:pt x="222" y="1457"/>
                      </a:lnTo>
                      <a:lnTo>
                        <a:pt x="167" y="1651"/>
                      </a:lnTo>
                      <a:lnTo>
                        <a:pt x="125" y="1845"/>
                      </a:lnTo>
                      <a:lnTo>
                        <a:pt x="84" y="2053"/>
                      </a:lnTo>
                      <a:lnTo>
                        <a:pt x="28" y="2497"/>
                      </a:lnTo>
                      <a:lnTo>
                        <a:pt x="0" y="2983"/>
                      </a:lnTo>
                      <a:lnTo>
                        <a:pt x="14" y="3066"/>
                      </a:lnTo>
                      <a:lnTo>
                        <a:pt x="42" y="3121"/>
                      </a:lnTo>
                      <a:lnTo>
                        <a:pt x="97" y="3177"/>
                      </a:lnTo>
                      <a:lnTo>
                        <a:pt x="167" y="3205"/>
                      </a:lnTo>
                      <a:lnTo>
                        <a:pt x="222" y="3218"/>
                      </a:lnTo>
                      <a:lnTo>
                        <a:pt x="278" y="3205"/>
                      </a:lnTo>
                      <a:lnTo>
                        <a:pt x="333" y="3177"/>
                      </a:lnTo>
                      <a:lnTo>
                        <a:pt x="375" y="3149"/>
                      </a:lnTo>
                      <a:lnTo>
                        <a:pt x="416" y="3107"/>
                      </a:lnTo>
                      <a:lnTo>
                        <a:pt x="444" y="3052"/>
                      </a:lnTo>
                      <a:lnTo>
                        <a:pt x="514" y="2955"/>
                      </a:lnTo>
                      <a:lnTo>
                        <a:pt x="638" y="2830"/>
                      </a:lnTo>
                      <a:lnTo>
                        <a:pt x="708" y="2761"/>
                      </a:lnTo>
                      <a:lnTo>
                        <a:pt x="791" y="2691"/>
                      </a:lnTo>
                      <a:lnTo>
                        <a:pt x="888" y="2636"/>
                      </a:lnTo>
                      <a:lnTo>
                        <a:pt x="999" y="2580"/>
                      </a:lnTo>
                      <a:lnTo>
                        <a:pt x="1110" y="2539"/>
                      </a:lnTo>
                      <a:lnTo>
                        <a:pt x="1249" y="2511"/>
                      </a:lnTo>
                      <a:lnTo>
                        <a:pt x="1374" y="2497"/>
                      </a:lnTo>
                      <a:lnTo>
                        <a:pt x="1526" y="2497"/>
                      </a:lnTo>
                      <a:lnTo>
                        <a:pt x="1679" y="2525"/>
                      </a:lnTo>
                      <a:lnTo>
                        <a:pt x="1859" y="2567"/>
                      </a:lnTo>
                      <a:lnTo>
                        <a:pt x="1901" y="2580"/>
                      </a:lnTo>
                      <a:lnTo>
                        <a:pt x="1942" y="2580"/>
                      </a:lnTo>
                      <a:lnTo>
                        <a:pt x="2025" y="2567"/>
                      </a:lnTo>
                      <a:lnTo>
                        <a:pt x="2095" y="2511"/>
                      </a:lnTo>
                      <a:lnTo>
                        <a:pt x="2109" y="2483"/>
                      </a:lnTo>
                      <a:lnTo>
                        <a:pt x="2136" y="2442"/>
                      </a:lnTo>
                      <a:lnTo>
                        <a:pt x="2150" y="2400"/>
                      </a:lnTo>
                      <a:lnTo>
                        <a:pt x="2150" y="2358"/>
                      </a:lnTo>
                      <a:lnTo>
                        <a:pt x="2123" y="2275"/>
                      </a:lnTo>
                      <a:lnTo>
                        <a:pt x="2081" y="2206"/>
                      </a:lnTo>
                      <a:lnTo>
                        <a:pt x="2039" y="2178"/>
                      </a:lnTo>
                      <a:lnTo>
                        <a:pt x="2012" y="2164"/>
                      </a:lnTo>
                      <a:lnTo>
                        <a:pt x="1887" y="2123"/>
                      </a:lnTo>
                      <a:lnTo>
                        <a:pt x="1776" y="2095"/>
                      </a:lnTo>
                      <a:lnTo>
                        <a:pt x="1554" y="2067"/>
                      </a:lnTo>
                      <a:lnTo>
                        <a:pt x="1346" y="2053"/>
                      </a:lnTo>
                      <a:lnTo>
                        <a:pt x="1138" y="2081"/>
                      </a:lnTo>
                      <a:lnTo>
                        <a:pt x="957" y="2137"/>
                      </a:lnTo>
                      <a:lnTo>
                        <a:pt x="791" y="2206"/>
                      </a:lnTo>
                      <a:lnTo>
                        <a:pt x="624" y="2289"/>
                      </a:lnTo>
                      <a:lnTo>
                        <a:pt x="486" y="2386"/>
                      </a:lnTo>
                      <a:lnTo>
                        <a:pt x="541" y="2012"/>
                      </a:lnTo>
                      <a:lnTo>
                        <a:pt x="611" y="1693"/>
                      </a:lnTo>
                      <a:lnTo>
                        <a:pt x="708" y="1415"/>
                      </a:lnTo>
                      <a:lnTo>
                        <a:pt x="805" y="1179"/>
                      </a:lnTo>
                      <a:lnTo>
                        <a:pt x="902" y="999"/>
                      </a:lnTo>
                      <a:lnTo>
                        <a:pt x="1013" y="847"/>
                      </a:lnTo>
                      <a:lnTo>
                        <a:pt x="1124" y="722"/>
                      </a:lnTo>
                      <a:lnTo>
                        <a:pt x="1235" y="625"/>
                      </a:lnTo>
                      <a:lnTo>
                        <a:pt x="1374" y="541"/>
                      </a:lnTo>
                      <a:lnTo>
                        <a:pt x="1498" y="486"/>
                      </a:lnTo>
                      <a:lnTo>
                        <a:pt x="1623" y="444"/>
                      </a:lnTo>
                      <a:lnTo>
                        <a:pt x="1734" y="430"/>
                      </a:lnTo>
                      <a:lnTo>
                        <a:pt x="1901" y="430"/>
                      </a:lnTo>
                      <a:lnTo>
                        <a:pt x="1970" y="444"/>
                      </a:lnTo>
                      <a:lnTo>
                        <a:pt x="2012" y="458"/>
                      </a:lnTo>
                      <a:lnTo>
                        <a:pt x="2053" y="458"/>
                      </a:lnTo>
                      <a:lnTo>
                        <a:pt x="2136" y="430"/>
                      </a:lnTo>
                      <a:lnTo>
                        <a:pt x="2192" y="375"/>
                      </a:lnTo>
                      <a:lnTo>
                        <a:pt x="2220" y="333"/>
                      </a:lnTo>
                      <a:lnTo>
                        <a:pt x="2234" y="292"/>
                      </a:lnTo>
                      <a:lnTo>
                        <a:pt x="2247" y="250"/>
                      </a:lnTo>
                      <a:lnTo>
                        <a:pt x="2247" y="208"/>
                      </a:lnTo>
                      <a:lnTo>
                        <a:pt x="2220" y="125"/>
                      </a:lnTo>
                      <a:lnTo>
                        <a:pt x="2164" y="70"/>
                      </a:lnTo>
                      <a:lnTo>
                        <a:pt x="2123" y="42"/>
                      </a:lnTo>
                      <a:lnTo>
                        <a:pt x="2081" y="28"/>
                      </a:lnTo>
                      <a:lnTo>
                        <a:pt x="1970" y="14"/>
                      </a:lnTo>
                      <a:lnTo>
                        <a:pt x="185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34"/>
                <p:cNvSpPr/>
                <p:nvPr/>
              </p:nvSpPr>
              <p:spPr>
                <a:xfrm>
                  <a:off x="5147850" y="1038475"/>
                  <a:ext cx="128675" cy="11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7" h="4717" extrusionOk="0">
                      <a:moveTo>
                        <a:pt x="3343" y="0"/>
                      </a:moveTo>
                      <a:lnTo>
                        <a:pt x="0" y="1873"/>
                      </a:lnTo>
                      <a:lnTo>
                        <a:pt x="3052" y="4717"/>
                      </a:lnTo>
                      <a:lnTo>
                        <a:pt x="5133" y="3648"/>
                      </a:lnTo>
                      <a:lnTo>
                        <a:pt x="5146" y="3399"/>
                      </a:lnTo>
                      <a:lnTo>
                        <a:pt x="5146" y="3177"/>
                      </a:lnTo>
                      <a:lnTo>
                        <a:pt x="5146" y="2955"/>
                      </a:lnTo>
                      <a:lnTo>
                        <a:pt x="5119" y="2733"/>
                      </a:lnTo>
                      <a:lnTo>
                        <a:pt x="5091" y="2525"/>
                      </a:lnTo>
                      <a:lnTo>
                        <a:pt x="5049" y="2331"/>
                      </a:lnTo>
                      <a:lnTo>
                        <a:pt x="5008" y="2150"/>
                      </a:lnTo>
                      <a:lnTo>
                        <a:pt x="4952" y="1970"/>
                      </a:lnTo>
                      <a:lnTo>
                        <a:pt x="4897" y="1804"/>
                      </a:lnTo>
                      <a:lnTo>
                        <a:pt x="4827" y="1637"/>
                      </a:lnTo>
                      <a:lnTo>
                        <a:pt x="4675" y="1346"/>
                      </a:lnTo>
                      <a:lnTo>
                        <a:pt x="4508" y="1068"/>
                      </a:lnTo>
                      <a:lnTo>
                        <a:pt x="4328" y="833"/>
                      </a:lnTo>
                      <a:lnTo>
                        <a:pt x="4148" y="638"/>
                      </a:lnTo>
                      <a:lnTo>
                        <a:pt x="3967" y="458"/>
                      </a:lnTo>
                      <a:lnTo>
                        <a:pt x="3801" y="319"/>
                      </a:lnTo>
                      <a:lnTo>
                        <a:pt x="3662" y="195"/>
                      </a:lnTo>
                      <a:lnTo>
                        <a:pt x="3426" y="42"/>
                      </a:lnTo>
                      <a:lnTo>
                        <a:pt x="3343" y="0"/>
                      </a:lnTo>
                      <a:close/>
                    </a:path>
                  </a:pathLst>
                </a:custGeom>
                <a:solidFill>
                  <a:srgbClr val="FFB0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34"/>
                <p:cNvSpPr/>
                <p:nvPr/>
              </p:nvSpPr>
              <p:spPr>
                <a:xfrm>
                  <a:off x="5191550" y="1090500"/>
                  <a:ext cx="178250" cy="23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0" h="9350" extrusionOk="0">
                      <a:moveTo>
                        <a:pt x="3565" y="0"/>
                      </a:moveTo>
                      <a:lnTo>
                        <a:pt x="3385" y="14"/>
                      </a:lnTo>
                      <a:lnTo>
                        <a:pt x="3204" y="42"/>
                      </a:lnTo>
                      <a:lnTo>
                        <a:pt x="3024" y="97"/>
                      </a:lnTo>
                      <a:lnTo>
                        <a:pt x="2857" y="167"/>
                      </a:lnTo>
                      <a:lnTo>
                        <a:pt x="2677" y="264"/>
                      </a:lnTo>
                      <a:lnTo>
                        <a:pt x="2511" y="375"/>
                      </a:lnTo>
                      <a:lnTo>
                        <a:pt x="2344" y="499"/>
                      </a:lnTo>
                      <a:lnTo>
                        <a:pt x="2178" y="638"/>
                      </a:lnTo>
                      <a:lnTo>
                        <a:pt x="2025" y="791"/>
                      </a:lnTo>
                      <a:lnTo>
                        <a:pt x="1873" y="957"/>
                      </a:lnTo>
                      <a:lnTo>
                        <a:pt x="1720" y="1137"/>
                      </a:lnTo>
                      <a:lnTo>
                        <a:pt x="1581" y="1332"/>
                      </a:lnTo>
                      <a:lnTo>
                        <a:pt x="1443" y="1540"/>
                      </a:lnTo>
                      <a:lnTo>
                        <a:pt x="1304" y="1748"/>
                      </a:lnTo>
                      <a:lnTo>
                        <a:pt x="1054" y="2192"/>
                      </a:lnTo>
                      <a:lnTo>
                        <a:pt x="818" y="2663"/>
                      </a:lnTo>
                      <a:lnTo>
                        <a:pt x="610" y="3149"/>
                      </a:lnTo>
                      <a:lnTo>
                        <a:pt x="430" y="3634"/>
                      </a:lnTo>
                      <a:lnTo>
                        <a:pt x="291" y="4120"/>
                      </a:lnTo>
                      <a:lnTo>
                        <a:pt x="167" y="4591"/>
                      </a:lnTo>
                      <a:lnTo>
                        <a:pt x="83" y="5035"/>
                      </a:lnTo>
                      <a:lnTo>
                        <a:pt x="28" y="5465"/>
                      </a:lnTo>
                      <a:lnTo>
                        <a:pt x="14" y="5659"/>
                      </a:lnTo>
                      <a:lnTo>
                        <a:pt x="0" y="5840"/>
                      </a:lnTo>
                      <a:lnTo>
                        <a:pt x="14" y="6020"/>
                      </a:lnTo>
                      <a:lnTo>
                        <a:pt x="28" y="6200"/>
                      </a:lnTo>
                      <a:lnTo>
                        <a:pt x="42" y="6381"/>
                      </a:lnTo>
                      <a:lnTo>
                        <a:pt x="83" y="6547"/>
                      </a:lnTo>
                      <a:lnTo>
                        <a:pt x="125" y="6728"/>
                      </a:lnTo>
                      <a:lnTo>
                        <a:pt x="167" y="6894"/>
                      </a:lnTo>
                      <a:lnTo>
                        <a:pt x="222" y="7047"/>
                      </a:lnTo>
                      <a:lnTo>
                        <a:pt x="291" y="7213"/>
                      </a:lnTo>
                      <a:lnTo>
                        <a:pt x="361" y="7366"/>
                      </a:lnTo>
                      <a:lnTo>
                        <a:pt x="430" y="7518"/>
                      </a:lnTo>
                      <a:lnTo>
                        <a:pt x="610" y="7809"/>
                      </a:lnTo>
                      <a:lnTo>
                        <a:pt x="818" y="8073"/>
                      </a:lnTo>
                      <a:lnTo>
                        <a:pt x="1054" y="8323"/>
                      </a:lnTo>
                      <a:lnTo>
                        <a:pt x="1304" y="8545"/>
                      </a:lnTo>
                      <a:lnTo>
                        <a:pt x="1581" y="8753"/>
                      </a:lnTo>
                      <a:lnTo>
                        <a:pt x="1873" y="8933"/>
                      </a:lnTo>
                      <a:lnTo>
                        <a:pt x="2025" y="9002"/>
                      </a:lnTo>
                      <a:lnTo>
                        <a:pt x="2178" y="9072"/>
                      </a:lnTo>
                      <a:lnTo>
                        <a:pt x="2344" y="9141"/>
                      </a:lnTo>
                      <a:lnTo>
                        <a:pt x="2511" y="9197"/>
                      </a:lnTo>
                      <a:lnTo>
                        <a:pt x="2677" y="9238"/>
                      </a:lnTo>
                      <a:lnTo>
                        <a:pt x="2857" y="9280"/>
                      </a:lnTo>
                      <a:lnTo>
                        <a:pt x="3024" y="9308"/>
                      </a:lnTo>
                      <a:lnTo>
                        <a:pt x="3204" y="9335"/>
                      </a:lnTo>
                      <a:lnTo>
                        <a:pt x="3385" y="9349"/>
                      </a:lnTo>
                      <a:lnTo>
                        <a:pt x="3759" y="9349"/>
                      </a:lnTo>
                      <a:lnTo>
                        <a:pt x="3939" y="9335"/>
                      </a:lnTo>
                      <a:lnTo>
                        <a:pt x="4120" y="9308"/>
                      </a:lnTo>
                      <a:lnTo>
                        <a:pt x="4286" y="9280"/>
                      </a:lnTo>
                      <a:lnTo>
                        <a:pt x="4467" y="9238"/>
                      </a:lnTo>
                      <a:lnTo>
                        <a:pt x="4633" y="9197"/>
                      </a:lnTo>
                      <a:lnTo>
                        <a:pt x="4799" y="9141"/>
                      </a:lnTo>
                      <a:lnTo>
                        <a:pt x="4952" y="9072"/>
                      </a:lnTo>
                      <a:lnTo>
                        <a:pt x="5118" y="9002"/>
                      </a:lnTo>
                      <a:lnTo>
                        <a:pt x="5271" y="8933"/>
                      </a:lnTo>
                      <a:lnTo>
                        <a:pt x="5562" y="8753"/>
                      </a:lnTo>
                      <a:lnTo>
                        <a:pt x="5840" y="8545"/>
                      </a:lnTo>
                      <a:lnTo>
                        <a:pt x="6089" y="8323"/>
                      </a:lnTo>
                      <a:lnTo>
                        <a:pt x="6325" y="8073"/>
                      </a:lnTo>
                      <a:lnTo>
                        <a:pt x="6533" y="7809"/>
                      </a:lnTo>
                      <a:lnTo>
                        <a:pt x="6700" y="7518"/>
                      </a:lnTo>
                      <a:lnTo>
                        <a:pt x="6783" y="7366"/>
                      </a:lnTo>
                      <a:lnTo>
                        <a:pt x="6852" y="7213"/>
                      </a:lnTo>
                      <a:lnTo>
                        <a:pt x="6922" y="7047"/>
                      </a:lnTo>
                      <a:lnTo>
                        <a:pt x="6977" y="6894"/>
                      </a:lnTo>
                      <a:lnTo>
                        <a:pt x="7019" y="6728"/>
                      </a:lnTo>
                      <a:lnTo>
                        <a:pt x="7060" y="6547"/>
                      </a:lnTo>
                      <a:lnTo>
                        <a:pt x="7088" y="6381"/>
                      </a:lnTo>
                      <a:lnTo>
                        <a:pt x="7116" y="6200"/>
                      </a:lnTo>
                      <a:lnTo>
                        <a:pt x="7130" y="6020"/>
                      </a:lnTo>
                      <a:lnTo>
                        <a:pt x="7130" y="5840"/>
                      </a:lnTo>
                      <a:lnTo>
                        <a:pt x="7130" y="5659"/>
                      </a:lnTo>
                      <a:lnTo>
                        <a:pt x="7116" y="5465"/>
                      </a:lnTo>
                      <a:lnTo>
                        <a:pt x="7060" y="5035"/>
                      </a:lnTo>
                      <a:lnTo>
                        <a:pt x="6977" y="4591"/>
                      </a:lnTo>
                      <a:lnTo>
                        <a:pt x="6852" y="4120"/>
                      </a:lnTo>
                      <a:lnTo>
                        <a:pt x="6700" y="3634"/>
                      </a:lnTo>
                      <a:lnTo>
                        <a:pt x="6533" y="3149"/>
                      </a:lnTo>
                      <a:lnTo>
                        <a:pt x="6325" y="2663"/>
                      </a:lnTo>
                      <a:lnTo>
                        <a:pt x="6089" y="2192"/>
                      </a:lnTo>
                      <a:lnTo>
                        <a:pt x="5840" y="1748"/>
                      </a:lnTo>
                      <a:lnTo>
                        <a:pt x="5701" y="1540"/>
                      </a:lnTo>
                      <a:lnTo>
                        <a:pt x="5562" y="1332"/>
                      </a:lnTo>
                      <a:lnTo>
                        <a:pt x="5424" y="1137"/>
                      </a:lnTo>
                      <a:lnTo>
                        <a:pt x="5271" y="957"/>
                      </a:lnTo>
                      <a:lnTo>
                        <a:pt x="5118" y="791"/>
                      </a:lnTo>
                      <a:lnTo>
                        <a:pt x="4952" y="638"/>
                      </a:lnTo>
                      <a:lnTo>
                        <a:pt x="4799" y="499"/>
                      </a:lnTo>
                      <a:lnTo>
                        <a:pt x="4633" y="375"/>
                      </a:lnTo>
                      <a:lnTo>
                        <a:pt x="4467" y="264"/>
                      </a:lnTo>
                      <a:lnTo>
                        <a:pt x="4286" y="167"/>
                      </a:lnTo>
                      <a:lnTo>
                        <a:pt x="4120" y="97"/>
                      </a:lnTo>
                      <a:lnTo>
                        <a:pt x="3939" y="42"/>
                      </a:lnTo>
                      <a:lnTo>
                        <a:pt x="3759" y="14"/>
                      </a:lnTo>
                      <a:lnTo>
                        <a:pt x="356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34"/>
                <p:cNvSpPr/>
                <p:nvPr/>
              </p:nvSpPr>
              <p:spPr>
                <a:xfrm>
                  <a:off x="5252225" y="1324225"/>
                  <a:ext cx="57250" cy="7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" h="3038" extrusionOk="0">
                      <a:moveTo>
                        <a:pt x="1138" y="0"/>
                      </a:moveTo>
                      <a:lnTo>
                        <a:pt x="1027" y="14"/>
                      </a:lnTo>
                      <a:lnTo>
                        <a:pt x="916" y="56"/>
                      </a:lnTo>
                      <a:lnTo>
                        <a:pt x="805" y="125"/>
                      </a:lnTo>
                      <a:lnTo>
                        <a:pt x="694" y="208"/>
                      </a:lnTo>
                      <a:lnTo>
                        <a:pt x="597" y="319"/>
                      </a:lnTo>
                      <a:lnTo>
                        <a:pt x="500" y="444"/>
                      </a:lnTo>
                      <a:lnTo>
                        <a:pt x="417" y="583"/>
                      </a:lnTo>
                      <a:lnTo>
                        <a:pt x="333" y="721"/>
                      </a:lnTo>
                      <a:lnTo>
                        <a:pt x="264" y="874"/>
                      </a:lnTo>
                      <a:lnTo>
                        <a:pt x="195" y="1040"/>
                      </a:lnTo>
                      <a:lnTo>
                        <a:pt x="139" y="1193"/>
                      </a:lnTo>
                      <a:lnTo>
                        <a:pt x="98" y="1360"/>
                      </a:lnTo>
                      <a:lnTo>
                        <a:pt x="56" y="1512"/>
                      </a:lnTo>
                      <a:lnTo>
                        <a:pt x="28" y="1651"/>
                      </a:lnTo>
                      <a:lnTo>
                        <a:pt x="14" y="1790"/>
                      </a:lnTo>
                      <a:lnTo>
                        <a:pt x="0" y="1914"/>
                      </a:lnTo>
                      <a:lnTo>
                        <a:pt x="14" y="2025"/>
                      </a:lnTo>
                      <a:lnTo>
                        <a:pt x="28" y="2136"/>
                      </a:lnTo>
                      <a:lnTo>
                        <a:pt x="56" y="2247"/>
                      </a:lnTo>
                      <a:lnTo>
                        <a:pt x="98" y="2344"/>
                      </a:lnTo>
                      <a:lnTo>
                        <a:pt x="139" y="2441"/>
                      </a:lnTo>
                      <a:lnTo>
                        <a:pt x="195" y="2539"/>
                      </a:lnTo>
                      <a:lnTo>
                        <a:pt x="264" y="2622"/>
                      </a:lnTo>
                      <a:lnTo>
                        <a:pt x="333" y="2705"/>
                      </a:lnTo>
                      <a:lnTo>
                        <a:pt x="417" y="2774"/>
                      </a:lnTo>
                      <a:lnTo>
                        <a:pt x="500" y="2844"/>
                      </a:lnTo>
                      <a:lnTo>
                        <a:pt x="597" y="2899"/>
                      </a:lnTo>
                      <a:lnTo>
                        <a:pt x="694" y="2941"/>
                      </a:lnTo>
                      <a:lnTo>
                        <a:pt x="805" y="2982"/>
                      </a:lnTo>
                      <a:lnTo>
                        <a:pt x="916" y="3010"/>
                      </a:lnTo>
                      <a:lnTo>
                        <a:pt x="1027" y="3024"/>
                      </a:lnTo>
                      <a:lnTo>
                        <a:pt x="1138" y="3038"/>
                      </a:lnTo>
                      <a:lnTo>
                        <a:pt x="1263" y="3024"/>
                      </a:lnTo>
                      <a:lnTo>
                        <a:pt x="1374" y="3010"/>
                      </a:lnTo>
                      <a:lnTo>
                        <a:pt x="1485" y="2982"/>
                      </a:lnTo>
                      <a:lnTo>
                        <a:pt x="1582" y="2941"/>
                      </a:lnTo>
                      <a:lnTo>
                        <a:pt x="1693" y="2899"/>
                      </a:lnTo>
                      <a:lnTo>
                        <a:pt x="1776" y="2844"/>
                      </a:lnTo>
                      <a:lnTo>
                        <a:pt x="1873" y="2774"/>
                      </a:lnTo>
                      <a:lnTo>
                        <a:pt x="1956" y="2705"/>
                      </a:lnTo>
                      <a:lnTo>
                        <a:pt x="2026" y="2622"/>
                      </a:lnTo>
                      <a:lnTo>
                        <a:pt x="2095" y="2539"/>
                      </a:lnTo>
                      <a:lnTo>
                        <a:pt x="2150" y="2441"/>
                      </a:lnTo>
                      <a:lnTo>
                        <a:pt x="2192" y="2344"/>
                      </a:lnTo>
                      <a:lnTo>
                        <a:pt x="2234" y="2247"/>
                      </a:lnTo>
                      <a:lnTo>
                        <a:pt x="2261" y="2136"/>
                      </a:lnTo>
                      <a:lnTo>
                        <a:pt x="2275" y="2025"/>
                      </a:lnTo>
                      <a:lnTo>
                        <a:pt x="2289" y="1914"/>
                      </a:lnTo>
                      <a:lnTo>
                        <a:pt x="2275" y="1790"/>
                      </a:lnTo>
                      <a:lnTo>
                        <a:pt x="2261" y="1651"/>
                      </a:lnTo>
                      <a:lnTo>
                        <a:pt x="2234" y="1512"/>
                      </a:lnTo>
                      <a:lnTo>
                        <a:pt x="2192" y="1360"/>
                      </a:lnTo>
                      <a:lnTo>
                        <a:pt x="2150" y="1193"/>
                      </a:lnTo>
                      <a:lnTo>
                        <a:pt x="2095" y="1040"/>
                      </a:lnTo>
                      <a:lnTo>
                        <a:pt x="2026" y="874"/>
                      </a:lnTo>
                      <a:lnTo>
                        <a:pt x="1956" y="721"/>
                      </a:lnTo>
                      <a:lnTo>
                        <a:pt x="1873" y="583"/>
                      </a:lnTo>
                      <a:lnTo>
                        <a:pt x="1776" y="444"/>
                      </a:lnTo>
                      <a:lnTo>
                        <a:pt x="1693" y="319"/>
                      </a:lnTo>
                      <a:lnTo>
                        <a:pt x="1582" y="208"/>
                      </a:lnTo>
                      <a:lnTo>
                        <a:pt x="1485" y="125"/>
                      </a:lnTo>
                      <a:lnTo>
                        <a:pt x="1374" y="56"/>
                      </a:lnTo>
                      <a:lnTo>
                        <a:pt x="1263" y="14"/>
                      </a:lnTo>
                      <a:lnTo>
                        <a:pt x="11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34"/>
                <p:cNvSpPr/>
                <p:nvPr/>
              </p:nvSpPr>
              <p:spPr>
                <a:xfrm>
                  <a:off x="5312900" y="1303075"/>
                  <a:ext cx="43375" cy="5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5" h="2317" extrusionOk="0">
                      <a:moveTo>
                        <a:pt x="875" y="0"/>
                      </a:moveTo>
                      <a:lnTo>
                        <a:pt x="778" y="14"/>
                      </a:lnTo>
                      <a:lnTo>
                        <a:pt x="694" y="42"/>
                      </a:lnTo>
                      <a:lnTo>
                        <a:pt x="611" y="97"/>
                      </a:lnTo>
                      <a:lnTo>
                        <a:pt x="528" y="166"/>
                      </a:lnTo>
                      <a:lnTo>
                        <a:pt x="459" y="250"/>
                      </a:lnTo>
                      <a:lnTo>
                        <a:pt x="389" y="333"/>
                      </a:lnTo>
                      <a:lnTo>
                        <a:pt x="320" y="444"/>
                      </a:lnTo>
                      <a:lnTo>
                        <a:pt x="251" y="555"/>
                      </a:lnTo>
                      <a:lnTo>
                        <a:pt x="153" y="791"/>
                      </a:lnTo>
                      <a:lnTo>
                        <a:pt x="70" y="1026"/>
                      </a:lnTo>
                      <a:lnTo>
                        <a:pt x="15" y="1262"/>
                      </a:lnTo>
                      <a:lnTo>
                        <a:pt x="1" y="1456"/>
                      </a:lnTo>
                      <a:lnTo>
                        <a:pt x="1" y="1540"/>
                      </a:lnTo>
                      <a:lnTo>
                        <a:pt x="15" y="1637"/>
                      </a:lnTo>
                      <a:lnTo>
                        <a:pt x="43" y="1706"/>
                      </a:lnTo>
                      <a:lnTo>
                        <a:pt x="70" y="1789"/>
                      </a:lnTo>
                      <a:lnTo>
                        <a:pt x="153" y="1942"/>
                      </a:lnTo>
                      <a:lnTo>
                        <a:pt x="251" y="2067"/>
                      </a:lnTo>
                      <a:lnTo>
                        <a:pt x="389" y="2164"/>
                      </a:lnTo>
                      <a:lnTo>
                        <a:pt x="528" y="2247"/>
                      </a:lnTo>
                      <a:lnTo>
                        <a:pt x="611" y="2275"/>
                      </a:lnTo>
                      <a:lnTo>
                        <a:pt x="694" y="2289"/>
                      </a:lnTo>
                      <a:lnTo>
                        <a:pt x="778" y="2303"/>
                      </a:lnTo>
                      <a:lnTo>
                        <a:pt x="875" y="2316"/>
                      </a:lnTo>
                      <a:lnTo>
                        <a:pt x="958" y="2303"/>
                      </a:lnTo>
                      <a:lnTo>
                        <a:pt x="1041" y="2289"/>
                      </a:lnTo>
                      <a:lnTo>
                        <a:pt x="1124" y="2275"/>
                      </a:lnTo>
                      <a:lnTo>
                        <a:pt x="1208" y="2247"/>
                      </a:lnTo>
                      <a:lnTo>
                        <a:pt x="1360" y="2164"/>
                      </a:lnTo>
                      <a:lnTo>
                        <a:pt x="1485" y="2067"/>
                      </a:lnTo>
                      <a:lnTo>
                        <a:pt x="1596" y="1942"/>
                      </a:lnTo>
                      <a:lnTo>
                        <a:pt x="1665" y="1789"/>
                      </a:lnTo>
                      <a:lnTo>
                        <a:pt x="1707" y="1706"/>
                      </a:lnTo>
                      <a:lnTo>
                        <a:pt x="1721" y="1637"/>
                      </a:lnTo>
                      <a:lnTo>
                        <a:pt x="1735" y="1540"/>
                      </a:lnTo>
                      <a:lnTo>
                        <a:pt x="1735" y="1456"/>
                      </a:lnTo>
                      <a:lnTo>
                        <a:pt x="1721" y="1262"/>
                      </a:lnTo>
                      <a:lnTo>
                        <a:pt x="1665" y="1026"/>
                      </a:lnTo>
                      <a:lnTo>
                        <a:pt x="1596" y="791"/>
                      </a:lnTo>
                      <a:lnTo>
                        <a:pt x="1485" y="555"/>
                      </a:lnTo>
                      <a:lnTo>
                        <a:pt x="1430" y="444"/>
                      </a:lnTo>
                      <a:lnTo>
                        <a:pt x="1360" y="333"/>
                      </a:lnTo>
                      <a:lnTo>
                        <a:pt x="1291" y="250"/>
                      </a:lnTo>
                      <a:lnTo>
                        <a:pt x="1208" y="166"/>
                      </a:lnTo>
                      <a:lnTo>
                        <a:pt x="1124" y="97"/>
                      </a:lnTo>
                      <a:lnTo>
                        <a:pt x="1041" y="42"/>
                      </a:lnTo>
                      <a:lnTo>
                        <a:pt x="958" y="14"/>
                      </a:lnTo>
                      <a:lnTo>
                        <a:pt x="87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34"/>
                <p:cNvSpPr/>
                <p:nvPr/>
              </p:nvSpPr>
              <p:spPr>
                <a:xfrm>
                  <a:off x="5203675" y="1303075"/>
                  <a:ext cx="43375" cy="5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5" h="2317" extrusionOk="0">
                      <a:moveTo>
                        <a:pt x="861" y="0"/>
                      </a:moveTo>
                      <a:lnTo>
                        <a:pt x="777" y="14"/>
                      </a:lnTo>
                      <a:lnTo>
                        <a:pt x="694" y="42"/>
                      </a:lnTo>
                      <a:lnTo>
                        <a:pt x="611" y="97"/>
                      </a:lnTo>
                      <a:lnTo>
                        <a:pt x="528" y="166"/>
                      </a:lnTo>
                      <a:lnTo>
                        <a:pt x="444" y="250"/>
                      </a:lnTo>
                      <a:lnTo>
                        <a:pt x="375" y="333"/>
                      </a:lnTo>
                      <a:lnTo>
                        <a:pt x="306" y="444"/>
                      </a:lnTo>
                      <a:lnTo>
                        <a:pt x="250" y="555"/>
                      </a:lnTo>
                      <a:lnTo>
                        <a:pt x="139" y="791"/>
                      </a:lnTo>
                      <a:lnTo>
                        <a:pt x="56" y="1026"/>
                      </a:lnTo>
                      <a:lnTo>
                        <a:pt x="14" y="1262"/>
                      </a:lnTo>
                      <a:lnTo>
                        <a:pt x="1" y="1456"/>
                      </a:lnTo>
                      <a:lnTo>
                        <a:pt x="1" y="1540"/>
                      </a:lnTo>
                      <a:lnTo>
                        <a:pt x="14" y="1637"/>
                      </a:lnTo>
                      <a:lnTo>
                        <a:pt x="28" y="1706"/>
                      </a:lnTo>
                      <a:lnTo>
                        <a:pt x="56" y="1789"/>
                      </a:lnTo>
                      <a:lnTo>
                        <a:pt x="139" y="1942"/>
                      </a:lnTo>
                      <a:lnTo>
                        <a:pt x="250" y="2067"/>
                      </a:lnTo>
                      <a:lnTo>
                        <a:pt x="375" y="2164"/>
                      </a:lnTo>
                      <a:lnTo>
                        <a:pt x="528" y="2247"/>
                      </a:lnTo>
                      <a:lnTo>
                        <a:pt x="611" y="2275"/>
                      </a:lnTo>
                      <a:lnTo>
                        <a:pt x="694" y="2289"/>
                      </a:lnTo>
                      <a:lnTo>
                        <a:pt x="777" y="2303"/>
                      </a:lnTo>
                      <a:lnTo>
                        <a:pt x="861" y="2316"/>
                      </a:lnTo>
                      <a:lnTo>
                        <a:pt x="958" y="2303"/>
                      </a:lnTo>
                      <a:lnTo>
                        <a:pt x="1041" y="2289"/>
                      </a:lnTo>
                      <a:lnTo>
                        <a:pt x="1124" y="2275"/>
                      </a:lnTo>
                      <a:lnTo>
                        <a:pt x="1207" y="2247"/>
                      </a:lnTo>
                      <a:lnTo>
                        <a:pt x="1346" y="2164"/>
                      </a:lnTo>
                      <a:lnTo>
                        <a:pt x="1485" y="2067"/>
                      </a:lnTo>
                      <a:lnTo>
                        <a:pt x="1582" y="1942"/>
                      </a:lnTo>
                      <a:lnTo>
                        <a:pt x="1665" y="1789"/>
                      </a:lnTo>
                      <a:lnTo>
                        <a:pt x="1693" y="1706"/>
                      </a:lnTo>
                      <a:lnTo>
                        <a:pt x="1721" y="1637"/>
                      </a:lnTo>
                      <a:lnTo>
                        <a:pt x="1734" y="1540"/>
                      </a:lnTo>
                      <a:lnTo>
                        <a:pt x="1734" y="1456"/>
                      </a:lnTo>
                      <a:lnTo>
                        <a:pt x="1721" y="1262"/>
                      </a:lnTo>
                      <a:lnTo>
                        <a:pt x="1665" y="1026"/>
                      </a:lnTo>
                      <a:lnTo>
                        <a:pt x="1582" y="791"/>
                      </a:lnTo>
                      <a:lnTo>
                        <a:pt x="1485" y="555"/>
                      </a:lnTo>
                      <a:lnTo>
                        <a:pt x="1415" y="444"/>
                      </a:lnTo>
                      <a:lnTo>
                        <a:pt x="1346" y="333"/>
                      </a:lnTo>
                      <a:lnTo>
                        <a:pt x="1277" y="250"/>
                      </a:lnTo>
                      <a:lnTo>
                        <a:pt x="1207" y="166"/>
                      </a:lnTo>
                      <a:lnTo>
                        <a:pt x="1124" y="97"/>
                      </a:lnTo>
                      <a:lnTo>
                        <a:pt x="1041" y="42"/>
                      </a:lnTo>
                      <a:lnTo>
                        <a:pt x="958" y="14"/>
                      </a:lnTo>
                      <a:lnTo>
                        <a:pt x="8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822" name="Google Shape;1822;p34"/>
              <p:cNvCxnSpPr/>
              <p:nvPr/>
            </p:nvCxnSpPr>
            <p:spPr>
              <a:xfrm>
                <a:off x="1685925" y="4581525"/>
                <a:ext cx="15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23" name="Google Shape;1823;p34"/>
            <p:cNvGrpSpPr/>
            <p:nvPr/>
          </p:nvGrpSpPr>
          <p:grpSpPr>
            <a:xfrm>
              <a:off x="2714541" y="1017250"/>
              <a:ext cx="1228944" cy="1228944"/>
              <a:chOff x="5200566" y="3503275"/>
              <a:chExt cx="1228944" cy="1228944"/>
            </a:xfrm>
          </p:grpSpPr>
          <p:sp>
            <p:nvSpPr>
              <p:cNvPr id="1824" name="Google Shape;1824;p34"/>
              <p:cNvSpPr/>
              <p:nvPr/>
            </p:nvSpPr>
            <p:spPr>
              <a:xfrm rot="2700000">
                <a:off x="5341091" y="3474519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4"/>
              <p:cNvSpPr/>
              <p:nvPr/>
            </p:nvSpPr>
            <p:spPr>
              <a:xfrm rot="2700000">
                <a:off x="5435241" y="3568668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4"/>
              <p:cNvSpPr/>
              <p:nvPr/>
            </p:nvSpPr>
            <p:spPr>
              <a:xfrm rot="2700000">
                <a:off x="5529390" y="3662817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4"/>
              <p:cNvSpPr/>
              <p:nvPr/>
            </p:nvSpPr>
            <p:spPr>
              <a:xfrm rot="2700000">
                <a:off x="5623539" y="3756967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4"/>
              <p:cNvSpPr/>
              <p:nvPr/>
            </p:nvSpPr>
            <p:spPr>
              <a:xfrm rot="2700000">
                <a:off x="5717689" y="3851116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4"/>
              <p:cNvSpPr/>
              <p:nvPr/>
            </p:nvSpPr>
            <p:spPr>
              <a:xfrm rot="2700000">
                <a:off x="5811838" y="3945265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4"/>
              <p:cNvSpPr/>
              <p:nvPr/>
            </p:nvSpPr>
            <p:spPr>
              <a:xfrm rot="2700000">
                <a:off x="5905987" y="4039415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4"/>
              <p:cNvSpPr/>
              <p:nvPr/>
            </p:nvSpPr>
            <p:spPr>
              <a:xfrm rot="2700000">
                <a:off x="6000137" y="4133564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4"/>
              <p:cNvSpPr/>
              <p:nvPr/>
            </p:nvSpPr>
            <p:spPr>
              <a:xfrm rot="2700000">
                <a:off x="6094286" y="4227713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4"/>
              <p:cNvSpPr/>
              <p:nvPr/>
            </p:nvSpPr>
            <p:spPr>
              <a:xfrm rot="2700000">
                <a:off x="6188435" y="4321863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4" name="Google Shape;1834;p34"/>
            <p:cNvGrpSpPr/>
            <p:nvPr/>
          </p:nvGrpSpPr>
          <p:grpSpPr>
            <a:xfrm rot="-5400000">
              <a:off x="5200541" y="1017213"/>
              <a:ext cx="1228944" cy="1228944"/>
              <a:chOff x="5200566" y="3503275"/>
              <a:chExt cx="1228944" cy="1228944"/>
            </a:xfrm>
          </p:grpSpPr>
          <p:sp>
            <p:nvSpPr>
              <p:cNvPr id="1835" name="Google Shape;1835;p34"/>
              <p:cNvSpPr/>
              <p:nvPr/>
            </p:nvSpPr>
            <p:spPr>
              <a:xfrm rot="2700000">
                <a:off x="5341091" y="3474519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4"/>
              <p:cNvSpPr/>
              <p:nvPr/>
            </p:nvSpPr>
            <p:spPr>
              <a:xfrm rot="2700000">
                <a:off x="5435241" y="3568668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4"/>
              <p:cNvSpPr/>
              <p:nvPr/>
            </p:nvSpPr>
            <p:spPr>
              <a:xfrm rot="2700000">
                <a:off x="5529390" y="3662817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4"/>
              <p:cNvSpPr/>
              <p:nvPr/>
            </p:nvSpPr>
            <p:spPr>
              <a:xfrm rot="2700000">
                <a:off x="5623539" y="3756967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4"/>
              <p:cNvSpPr/>
              <p:nvPr/>
            </p:nvSpPr>
            <p:spPr>
              <a:xfrm rot="2700000">
                <a:off x="5717689" y="3851116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4"/>
              <p:cNvSpPr/>
              <p:nvPr/>
            </p:nvSpPr>
            <p:spPr>
              <a:xfrm rot="2700000">
                <a:off x="5811838" y="3945265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4"/>
              <p:cNvSpPr/>
              <p:nvPr/>
            </p:nvSpPr>
            <p:spPr>
              <a:xfrm rot="2700000">
                <a:off x="5905987" y="4039415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4"/>
              <p:cNvSpPr/>
              <p:nvPr/>
            </p:nvSpPr>
            <p:spPr>
              <a:xfrm rot="2700000">
                <a:off x="6000137" y="4133564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4"/>
              <p:cNvSpPr/>
              <p:nvPr/>
            </p:nvSpPr>
            <p:spPr>
              <a:xfrm rot="2700000">
                <a:off x="6094286" y="4227713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4"/>
              <p:cNvSpPr/>
              <p:nvPr/>
            </p:nvSpPr>
            <p:spPr>
              <a:xfrm rot="2700000">
                <a:off x="6188435" y="4321863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5" name="Google Shape;1845;p34"/>
            <p:cNvGrpSpPr/>
            <p:nvPr/>
          </p:nvGrpSpPr>
          <p:grpSpPr>
            <a:xfrm rot="-5400000">
              <a:off x="2714516" y="3503238"/>
              <a:ext cx="1228944" cy="1228944"/>
              <a:chOff x="5200566" y="3503275"/>
              <a:chExt cx="1228944" cy="1228944"/>
            </a:xfrm>
          </p:grpSpPr>
          <p:sp>
            <p:nvSpPr>
              <p:cNvPr id="1846" name="Google Shape;1846;p34"/>
              <p:cNvSpPr/>
              <p:nvPr/>
            </p:nvSpPr>
            <p:spPr>
              <a:xfrm rot="2700000">
                <a:off x="5341091" y="3474519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4"/>
              <p:cNvSpPr/>
              <p:nvPr/>
            </p:nvSpPr>
            <p:spPr>
              <a:xfrm rot="2700000">
                <a:off x="5435241" y="3568668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4"/>
              <p:cNvSpPr/>
              <p:nvPr/>
            </p:nvSpPr>
            <p:spPr>
              <a:xfrm rot="2700000">
                <a:off x="5529390" y="3662817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4"/>
              <p:cNvSpPr/>
              <p:nvPr/>
            </p:nvSpPr>
            <p:spPr>
              <a:xfrm rot="2700000">
                <a:off x="5623539" y="3756967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4"/>
              <p:cNvSpPr/>
              <p:nvPr/>
            </p:nvSpPr>
            <p:spPr>
              <a:xfrm rot="2700000">
                <a:off x="5717689" y="3851116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4"/>
              <p:cNvSpPr/>
              <p:nvPr/>
            </p:nvSpPr>
            <p:spPr>
              <a:xfrm rot="2700000">
                <a:off x="5811838" y="3945265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4"/>
              <p:cNvSpPr/>
              <p:nvPr/>
            </p:nvSpPr>
            <p:spPr>
              <a:xfrm rot="2700000">
                <a:off x="5905987" y="4039415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4"/>
              <p:cNvSpPr/>
              <p:nvPr/>
            </p:nvSpPr>
            <p:spPr>
              <a:xfrm rot="2700000">
                <a:off x="6000137" y="4133564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4"/>
              <p:cNvSpPr/>
              <p:nvPr/>
            </p:nvSpPr>
            <p:spPr>
              <a:xfrm rot="2700000">
                <a:off x="6094286" y="4227713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4"/>
              <p:cNvSpPr/>
              <p:nvPr/>
            </p:nvSpPr>
            <p:spPr>
              <a:xfrm rot="2700000">
                <a:off x="6188435" y="4321863"/>
                <a:ext cx="100551" cy="439113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56" name="Google Shape;1856;p34"/>
          <p:cNvGrpSpPr/>
          <p:nvPr/>
        </p:nvGrpSpPr>
        <p:grpSpPr>
          <a:xfrm>
            <a:off x="6426129" y="876603"/>
            <a:ext cx="2411069" cy="2067943"/>
            <a:chOff x="6858000" y="1050537"/>
            <a:chExt cx="1828200" cy="679788"/>
          </a:xfrm>
        </p:grpSpPr>
        <p:sp>
          <p:nvSpPr>
            <p:cNvPr id="1857" name="Google Shape;1857;p34"/>
            <p:cNvSpPr txBox="1"/>
            <p:nvPr/>
          </p:nvSpPr>
          <p:spPr>
            <a:xfrm>
              <a:off x="6869717" y="1050537"/>
              <a:ext cx="1816483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Obsessive-compulsive </a:t>
              </a:r>
              <a:r>
                <a:rPr lang="bn-I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</a:t>
              </a:r>
              <a:r>
                <a:rPr lang="en-IN" sz="1800" b="1" dirty="0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isorder</a:t>
              </a:r>
              <a:endParaRPr lang="en-IN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58" name="Google Shape;1858;p34"/>
            <p:cNvSpPr txBox="1"/>
            <p:nvPr/>
          </p:nvSpPr>
          <p:spPr>
            <a:xfrm>
              <a:off x="6858000" y="1358925"/>
              <a:ext cx="1828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Difficulties in relationships with parents may lead to such serious problems as drinking alcohol or drug addiction.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60" name="Google Shape;1860;p34"/>
          <p:cNvGrpSpPr/>
          <p:nvPr/>
        </p:nvGrpSpPr>
        <p:grpSpPr>
          <a:xfrm>
            <a:off x="6156099" y="3426426"/>
            <a:ext cx="2667086" cy="1205096"/>
            <a:chOff x="6047669" y="3301584"/>
            <a:chExt cx="2667086" cy="1205096"/>
          </a:xfrm>
        </p:grpSpPr>
        <p:sp>
          <p:nvSpPr>
            <p:cNvPr id="1861" name="Google Shape;1861;p34"/>
            <p:cNvSpPr txBox="1"/>
            <p:nvPr/>
          </p:nvSpPr>
          <p:spPr>
            <a:xfrm>
              <a:off x="7200888" y="3301584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Depression</a:t>
              </a:r>
            </a:p>
          </p:txBody>
        </p:sp>
        <p:sp>
          <p:nvSpPr>
            <p:cNvPr id="1862" name="Google Shape;1862;p34"/>
            <p:cNvSpPr txBox="1"/>
            <p:nvPr/>
          </p:nvSpPr>
          <p:spPr>
            <a:xfrm>
              <a:off x="6047669" y="3613957"/>
              <a:ext cx="2667086" cy="892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Youth is the constructor of the future. The generation Gap causes psychological distress and differences among them.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64" name="Google Shape;1864;p34"/>
          <p:cNvGrpSpPr/>
          <p:nvPr/>
        </p:nvGrpSpPr>
        <p:grpSpPr>
          <a:xfrm>
            <a:off x="228673" y="1017313"/>
            <a:ext cx="2560986" cy="1881145"/>
            <a:chOff x="161670" y="1122174"/>
            <a:chExt cx="2237759" cy="1493130"/>
          </a:xfrm>
        </p:grpSpPr>
        <p:sp>
          <p:nvSpPr>
            <p:cNvPr id="1865" name="Google Shape;1865;p34"/>
            <p:cNvSpPr txBox="1"/>
            <p:nvPr/>
          </p:nvSpPr>
          <p:spPr>
            <a:xfrm>
              <a:off x="173286" y="1122174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Attitude </a:t>
              </a:r>
              <a:r>
                <a:rPr lang="en-US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Problem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66" name="Google Shape;1866;p34"/>
            <p:cNvSpPr txBox="1"/>
            <p:nvPr/>
          </p:nvSpPr>
          <p:spPr>
            <a:xfrm>
              <a:off x="161670" y="1318345"/>
              <a:ext cx="2237759" cy="129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As teens grow up, they experience conflict, adopt values different from those held by their parents, and develop an unfavorable attitude toward adults.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68" name="Google Shape;1868;p34"/>
          <p:cNvGrpSpPr/>
          <p:nvPr/>
        </p:nvGrpSpPr>
        <p:grpSpPr>
          <a:xfrm>
            <a:off x="228673" y="3294469"/>
            <a:ext cx="2517528" cy="1245232"/>
            <a:chOff x="448776" y="3142550"/>
            <a:chExt cx="1828200" cy="585211"/>
          </a:xfrm>
        </p:grpSpPr>
        <p:sp>
          <p:nvSpPr>
            <p:cNvPr id="1869" name="Google Shape;1869;p34"/>
            <p:cNvSpPr txBox="1"/>
            <p:nvPr/>
          </p:nvSpPr>
          <p:spPr>
            <a:xfrm>
              <a:off x="457200" y="3142550"/>
              <a:ext cx="1485900" cy="2992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r>
                <a:rPr lang="en-I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rrogant </a:t>
              </a:r>
              <a:r>
                <a:rPr lang="en-I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Behaviour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70" name="Google Shape;1870;p34"/>
            <p:cNvSpPr txBox="1"/>
            <p:nvPr/>
          </p:nvSpPr>
          <p:spPr>
            <a:xfrm>
              <a:off x="448776" y="3356361"/>
              <a:ext cx="1828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Teenage is closely connected to making an important life decision, like a career path.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19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p47"/>
          <p:cNvSpPr txBox="1">
            <a:spLocks noGrp="1"/>
          </p:cNvSpPr>
          <p:nvPr>
            <p:ph type="title"/>
          </p:nvPr>
        </p:nvSpPr>
        <p:spPr>
          <a:xfrm>
            <a:off x="457200" y="521708"/>
            <a:ext cx="8229600" cy="5127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How To </a:t>
            </a:r>
            <a:r>
              <a:rPr lang="en-US" sz="3200" dirty="0"/>
              <a:t>Prevent It</a:t>
            </a:r>
            <a:endParaRPr sz="3200" dirty="0"/>
          </a:p>
        </p:txBody>
      </p:sp>
      <p:grpSp>
        <p:nvGrpSpPr>
          <p:cNvPr id="3323" name="Google Shape;3323;p47"/>
          <p:cNvGrpSpPr/>
          <p:nvPr/>
        </p:nvGrpSpPr>
        <p:grpSpPr>
          <a:xfrm>
            <a:off x="5767304" y="1350742"/>
            <a:ext cx="1635984" cy="3474777"/>
            <a:chOff x="2777875" y="1257300"/>
            <a:chExt cx="1635984" cy="3474777"/>
          </a:xfrm>
        </p:grpSpPr>
        <p:grpSp>
          <p:nvGrpSpPr>
            <p:cNvPr id="3324" name="Google Shape;3324;p47"/>
            <p:cNvGrpSpPr/>
            <p:nvPr/>
          </p:nvGrpSpPr>
          <p:grpSpPr>
            <a:xfrm>
              <a:off x="2777875" y="1257300"/>
              <a:ext cx="1635984" cy="3474777"/>
              <a:chOff x="457200" y="1257300"/>
              <a:chExt cx="1635984" cy="3474777"/>
            </a:xfrm>
          </p:grpSpPr>
          <p:sp>
            <p:nvSpPr>
              <p:cNvPr id="3325" name="Google Shape;3325;p47"/>
              <p:cNvSpPr/>
              <p:nvPr/>
            </p:nvSpPr>
            <p:spPr>
              <a:xfrm flipH="1">
                <a:off x="974194" y="2048301"/>
                <a:ext cx="1118990" cy="578260"/>
              </a:xfrm>
              <a:custGeom>
                <a:avLst/>
                <a:gdLst/>
                <a:ahLst/>
                <a:cxnLst/>
                <a:rect l="l" t="t" r="r" b="b"/>
                <a:pathLst>
                  <a:path w="30890" h="15963" extrusionOk="0">
                    <a:moveTo>
                      <a:pt x="29178" y="0"/>
                    </a:moveTo>
                    <a:lnTo>
                      <a:pt x="28998" y="11"/>
                    </a:lnTo>
                    <a:lnTo>
                      <a:pt x="28829" y="21"/>
                    </a:lnTo>
                    <a:lnTo>
                      <a:pt x="28660" y="63"/>
                    </a:lnTo>
                    <a:lnTo>
                      <a:pt x="28502" y="116"/>
                    </a:lnTo>
                    <a:lnTo>
                      <a:pt x="28343" y="180"/>
                    </a:lnTo>
                    <a:lnTo>
                      <a:pt x="28196" y="264"/>
                    </a:lnTo>
                    <a:lnTo>
                      <a:pt x="28058" y="359"/>
                    </a:lnTo>
                    <a:lnTo>
                      <a:pt x="27921" y="465"/>
                    </a:lnTo>
                    <a:lnTo>
                      <a:pt x="27794" y="592"/>
                    </a:lnTo>
                    <a:lnTo>
                      <a:pt x="27688" y="729"/>
                    </a:lnTo>
                    <a:lnTo>
                      <a:pt x="27593" y="877"/>
                    </a:lnTo>
                    <a:lnTo>
                      <a:pt x="27509" y="1035"/>
                    </a:lnTo>
                    <a:lnTo>
                      <a:pt x="27298" y="1458"/>
                    </a:lnTo>
                    <a:lnTo>
                      <a:pt x="27086" y="1880"/>
                    </a:lnTo>
                    <a:lnTo>
                      <a:pt x="26864" y="2292"/>
                    </a:lnTo>
                    <a:lnTo>
                      <a:pt x="26643" y="2694"/>
                    </a:lnTo>
                    <a:lnTo>
                      <a:pt x="26400" y="3095"/>
                    </a:lnTo>
                    <a:lnTo>
                      <a:pt x="26157" y="3486"/>
                    </a:lnTo>
                    <a:lnTo>
                      <a:pt x="25893" y="3877"/>
                    </a:lnTo>
                    <a:lnTo>
                      <a:pt x="25628" y="4247"/>
                    </a:lnTo>
                    <a:lnTo>
                      <a:pt x="25354" y="4627"/>
                    </a:lnTo>
                    <a:lnTo>
                      <a:pt x="25079" y="4986"/>
                    </a:lnTo>
                    <a:lnTo>
                      <a:pt x="24783" y="5345"/>
                    </a:lnTo>
                    <a:lnTo>
                      <a:pt x="24488" y="5694"/>
                    </a:lnTo>
                    <a:lnTo>
                      <a:pt x="24181" y="6043"/>
                    </a:lnTo>
                    <a:lnTo>
                      <a:pt x="23864" y="6381"/>
                    </a:lnTo>
                    <a:lnTo>
                      <a:pt x="23537" y="6708"/>
                    </a:lnTo>
                    <a:lnTo>
                      <a:pt x="23209" y="7025"/>
                    </a:lnTo>
                    <a:lnTo>
                      <a:pt x="22871" y="7342"/>
                    </a:lnTo>
                    <a:lnTo>
                      <a:pt x="22523" y="7648"/>
                    </a:lnTo>
                    <a:lnTo>
                      <a:pt x="22174" y="7944"/>
                    </a:lnTo>
                    <a:lnTo>
                      <a:pt x="21815" y="8230"/>
                    </a:lnTo>
                    <a:lnTo>
                      <a:pt x="21445" y="8504"/>
                    </a:lnTo>
                    <a:lnTo>
                      <a:pt x="21075" y="8779"/>
                    </a:lnTo>
                    <a:lnTo>
                      <a:pt x="20695" y="9043"/>
                    </a:lnTo>
                    <a:lnTo>
                      <a:pt x="20304" y="9296"/>
                    </a:lnTo>
                    <a:lnTo>
                      <a:pt x="19913" y="9539"/>
                    </a:lnTo>
                    <a:lnTo>
                      <a:pt x="19512" y="9782"/>
                    </a:lnTo>
                    <a:lnTo>
                      <a:pt x="19110" y="10004"/>
                    </a:lnTo>
                    <a:lnTo>
                      <a:pt x="18698" y="10226"/>
                    </a:lnTo>
                    <a:lnTo>
                      <a:pt x="18276" y="10437"/>
                    </a:lnTo>
                    <a:lnTo>
                      <a:pt x="17853" y="10638"/>
                    </a:lnTo>
                    <a:lnTo>
                      <a:pt x="17420" y="10818"/>
                    </a:lnTo>
                    <a:lnTo>
                      <a:pt x="16987" y="11008"/>
                    </a:lnTo>
                    <a:lnTo>
                      <a:pt x="16543" y="11177"/>
                    </a:lnTo>
                    <a:lnTo>
                      <a:pt x="16100" y="11335"/>
                    </a:lnTo>
                    <a:lnTo>
                      <a:pt x="15656" y="11483"/>
                    </a:lnTo>
                    <a:lnTo>
                      <a:pt x="15212" y="11621"/>
                    </a:lnTo>
                    <a:lnTo>
                      <a:pt x="14758" y="11747"/>
                    </a:lnTo>
                    <a:lnTo>
                      <a:pt x="14304" y="11864"/>
                    </a:lnTo>
                    <a:lnTo>
                      <a:pt x="13850" y="11969"/>
                    </a:lnTo>
                    <a:lnTo>
                      <a:pt x="13395" y="12054"/>
                    </a:lnTo>
                    <a:lnTo>
                      <a:pt x="12941" y="12138"/>
                    </a:lnTo>
                    <a:lnTo>
                      <a:pt x="12476" y="12212"/>
                    </a:lnTo>
                    <a:lnTo>
                      <a:pt x="12022" y="12276"/>
                    </a:lnTo>
                    <a:lnTo>
                      <a:pt x="11557" y="12318"/>
                    </a:lnTo>
                    <a:lnTo>
                      <a:pt x="11092" y="12360"/>
                    </a:lnTo>
                    <a:lnTo>
                      <a:pt x="10638" y="12392"/>
                    </a:lnTo>
                    <a:lnTo>
                      <a:pt x="10173" y="12402"/>
                    </a:lnTo>
                    <a:lnTo>
                      <a:pt x="9708" y="12413"/>
                    </a:lnTo>
                    <a:lnTo>
                      <a:pt x="9244" y="12402"/>
                    </a:lnTo>
                    <a:lnTo>
                      <a:pt x="8789" y="12392"/>
                    </a:lnTo>
                    <a:lnTo>
                      <a:pt x="8324" y="12360"/>
                    </a:lnTo>
                    <a:lnTo>
                      <a:pt x="7860" y="12318"/>
                    </a:lnTo>
                    <a:lnTo>
                      <a:pt x="7405" y="12276"/>
                    </a:lnTo>
                    <a:lnTo>
                      <a:pt x="6941" y="12212"/>
                    </a:lnTo>
                    <a:lnTo>
                      <a:pt x="6486" y="12138"/>
                    </a:lnTo>
                    <a:lnTo>
                      <a:pt x="6022" y="12054"/>
                    </a:lnTo>
                    <a:lnTo>
                      <a:pt x="5567" y="11969"/>
                    </a:lnTo>
                    <a:lnTo>
                      <a:pt x="5113" y="11864"/>
                    </a:lnTo>
                    <a:lnTo>
                      <a:pt x="4659" y="11747"/>
                    </a:lnTo>
                    <a:lnTo>
                      <a:pt x="4215" y="11621"/>
                    </a:lnTo>
                    <a:lnTo>
                      <a:pt x="3761" y="11483"/>
                    </a:lnTo>
                    <a:lnTo>
                      <a:pt x="3317" y="11335"/>
                    </a:lnTo>
                    <a:lnTo>
                      <a:pt x="2873" y="11177"/>
                    </a:lnTo>
                    <a:lnTo>
                      <a:pt x="2430" y="11008"/>
                    </a:lnTo>
                    <a:lnTo>
                      <a:pt x="2261" y="10944"/>
                    </a:lnTo>
                    <a:lnTo>
                      <a:pt x="2081" y="10902"/>
                    </a:lnTo>
                    <a:lnTo>
                      <a:pt x="1912" y="10881"/>
                    </a:lnTo>
                    <a:lnTo>
                      <a:pt x="1733" y="10881"/>
                    </a:lnTo>
                    <a:lnTo>
                      <a:pt x="1563" y="10892"/>
                    </a:lnTo>
                    <a:lnTo>
                      <a:pt x="1394" y="10913"/>
                    </a:lnTo>
                    <a:lnTo>
                      <a:pt x="1236" y="10966"/>
                    </a:lnTo>
                    <a:lnTo>
                      <a:pt x="1067" y="11018"/>
                    </a:lnTo>
                    <a:lnTo>
                      <a:pt x="919" y="11092"/>
                    </a:lnTo>
                    <a:lnTo>
                      <a:pt x="771" y="11187"/>
                    </a:lnTo>
                    <a:lnTo>
                      <a:pt x="634" y="11283"/>
                    </a:lnTo>
                    <a:lnTo>
                      <a:pt x="507" y="11399"/>
                    </a:lnTo>
                    <a:lnTo>
                      <a:pt x="391" y="11536"/>
                    </a:lnTo>
                    <a:lnTo>
                      <a:pt x="285" y="11673"/>
                    </a:lnTo>
                    <a:lnTo>
                      <a:pt x="201" y="11832"/>
                    </a:lnTo>
                    <a:lnTo>
                      <a:pt x="127" y="11990"/>
                    </a:lnTo>
                    <a:lnTo>
                      <a:pt x="63" y="12159"/>
                    </a:lnTo>
                    <a:lnTo>
                      <a:pt x="21" y="12339"/>
                    </a:lnTo>
                    <a:lnTo>
                      <a:pt x="0" y="12508"/>
                    </a:lnTo>
                    <a:lnTo>
                      <a:pt x="0" y="12688"/>
                    </a:lnTo>
                    <a:lnTo>
                      <a:pt x="11" y="12857"/>
                    </a:lnTo>
                    <a:lnTo>
                      <a:pt x="32" y="13026"/>
                    </a:lnTo>
                    <a:lnTo>
                      <a:pt x="85" y="13195"/>
                    </a:lnTo>
                    <a:lnTo>
                      <a:pt x="137" y="13353"/>
                    </a:lnTo>
                    <a:lnTo>
                      <a:pt x="211" y="13501"/>
                    </a:lnTo>
                    <a:lnTo>
                      <a:pt x="306" y="13649"/>
                    </a:lnTo>
                    <a:lnTo>
                      <a:pt x="412" y="13786"/>
                    </a:lnTo>
                    <a:lnTo>
                      <a:pt x="528" y="13913"/>
                    </a:lnTo>
                    <a:lnTo>
                      <a:pt x="655" y="14029"/>
                    </a:lnTo>
                    <a:lnTo>
                      <a:pt x="792" y="14135"/>
                    </a:lnTo>
                    <a:lnTo>
                      <a:pt x="951" y="14219"/>
                    </a:lnTo>
                    <a:lnTo>
                      <a:pt x="1109" y="14304"/>
                    </a:lnTo>
                    <a:lnTo>
                      <a:pt x="1637" y="14505"/>
                    </a:lnTo>
                    <a:lnTo>
                      <a:pt x="2155" y="14684"/>
                    </a:lnTo>
                    <a:lnTo>
                      <a:pt x="2683" y="14864"/>
                    </a:lnTo>
                    <a:lnTo>
                      <a:pt x="3211" y="15022"/>
                    </a:lnTo>
                    <a:lnTo>
                      <a:pt x="3750" y="15181"/>
                    </a:lnTo>
                    <a:lnTo>
                      <a:pt x="4278" y="15307"/>
                    </a:lnTo>
                    <a:lnTo>
                      <a:pt x="4817" y="15434"/>
                    </a:lnTo>
                    <a:lnTo>
                      <a:pt x="5356" y="15550"/>
                    </a:lnTo>
                    <a:lnTo>
                      <a:pt x="5895" y="15646"/>
                    </a:lnTo>
                    <a:lnTo>
                      <a:pt x="6444" y="15730"/>
                    </a:lnTo>
                    <a:lnTo>
                      <a:pt x="6983" y="15804"/>
                    </a:lnTo>
                    <a:lnTo>
                      <a:pt x="7532" y="15857"/>
                    </a:lnTo>
                    <a:lnTo>
                      <a:pt x="8071" y="15899"/>
                    </a:lnTo>
                    <a:lnTo>
                      <a:pt x="8620" y="15931"/>
                    </a:lnTo>
                    <a:lnTo>
                      <a:pt x="9159" y="15952"/>
                    </a:lnTo>
                    <a:lnTo>
                      <a:pt x="9708" y="15962"/>
                    </a:lnTo>
                    <a:lnTo>
                      <a:pt x="10258" y="15952"/>
                    </a:lnTo>
                    <a:lnTo>
                      <a:pt x="10796" y="15931"/>
                    </a:lnTo>
                    <a:lnTo>
                      <a:pt x="11346" y="15899"/>
                    </a:lnTo>
                    <a:lnTo>
                      <a:pt x="11895" y="15857"/>
                    </a:lnTo>
                    <a:lnTo>
                      <a:pt x="12434" y="15804"/>
                    </a:lnTo>
                    <a:lnTo>
                      <a:pt x="12983" y="15730"/>
                    </a:lnTo>
                    <a:lnTo>
                      <a:pt x="13522" y="15646"/>
                    </a:lnTo>
                    <a:lnTo>
                      <a:pt x="14061" y="15550"/>
                    </a:lnTo>
                    <a:lnTo>
                      <a:pt x="14600" y="15434"/>
                    </a:lnTo>
                    <a:lnTo>
                      <a:pt x="15138" y="15307"/>
                    </a:lnTo>
                    <a:lnTo>
                      <a:pt x="15667" y="15170"/>
                    </a:lnTo>
                    <a:lnTo>
                      <a:pt x="16205" y="15022"/>
                    </a:lnTo>
                    <a:lnTo>
                      <a:pt x="16733" y="14864"/>
                    </a:lnTo>
                    <a:lnTo>
                      <a:pt x="17262" y="14684"/>
                    </a:lnTo>
                    <a:lnTo>
                      <a:pt x="17779" y="14505"/>
                    </a:lnTo>
                    <a:lnTo>
                      <a:pt x="18308" y="14293"/>
                    </a:lnTo>
                    <a:lnTo>
                      <a:pt x="18815" y="14082"/>
                    </a:lnTo>
                    <a:lnTo>
                      <a:pt x="19332" y="13860"/>
                    </a:lnTo>
                    <a:lnTo>
                      <a:pt x="19829" y="13628"/>
                    </a:lnTo>
                    <a:lnTo>
                      <a:pt x="20325" y="13374"/>
                    </a:lnTo>
                    <a:lnTo>
                      <a:pt x="20811" y="13121"/>
                    </a:lnTo>
                    <a:lnTo>
                      <a:pt x="21287" y="12857"/>
                    </a:lnTo>
                    <a:lnTo>
                      <a:pt x="21762" y="12571"/>
                    </a:lnTo>
                    <a:lnTo>
                      <a:pt x="22227" y="12286"/>
                    </a:lnTo>
                    <a:lnTo>
                      <a:pt x="22681" y="11980"/>
                    </a:lnTo>
                    <a:lnTo>
                      <a:pt x="23135" y="11673"/>
                    </a:lnTo>
                    <a:lnTo>
                      <a:pt x="23568" y="11356"/>
                    </a:lnTo>
                    <a:lnTo>
                      <a:pt x="24002" y="11018"/>
                    </a:lnTo>
                    <a:lnTo>
                      <a:pt x="24435" y="10680"/>
                    </a:lnTo>
                    <a:lnTo>
                      <a:pt x="24847" y="10332"/>
                    </a:lnTo>
                    <a:lnTo>
                      <a:pt x="25259" y="9973"/>
                    </a:lnTo>
                    <a:lnTo>
                      <a:pt x="25650" y="9603"/>
                    </a:lnTo>
                    <a:lnTo>
                      <a:pt x="26040" y="9223"/>
                    </a:lnTo>
                    <a:lnTo>
                      <a:pt x="26421" y="8832"/>
                    </a:lnTo>
                    <a:lnTo>
                      <a:pt x="26801" y="8441"/>
                    </a:lnTo>
                    <a:lnTo>
                      <a:pt x="27160" y="8029"/>
                    </a:lnTo>
                    <a:lnTo>
                      <a:pt x="27509" y="7617"/>
                    </a:lnTo>
                    <a:lnTo>
                      <a:pt x="27857" y="7194"/>
                    </a:lnTo>
                    <a:lnTo>
                      <a:pt x="28185" y="6761"/>
                    </a:lnTo>
                    <a:lnTo>
                      <a:pt x="28512" y="6328"/>
                    </a:lnTo>
                    <a:lnTo>
                      <a:pt x="28829" y="5874"/>
                    </a:lnTo>
                    <a:lnTo>
                      <a:pt x="29125" y="5419"/>
                    </a:lnTo>
                    <a:lnTo>
                      <a:pt x="29421" y="4955"/>
                    </a:lnTo>
                    <a:lnTo>
                      <a:pt x="29706" y="4479"/>
                    </a:lnTo>
                    <a:lnTo>
                      <a:pt x="29981" y="4004"/>
                    </a:lnTo>
                    <a:lnTo>
                      <a:pt x="30234" y="3518"/>
                    </a:lnTo>
                    <a:lnTo>
                      <a:pt x="30488" y="3021"/>
                    </a:lnTo>
                    <a:lnTo>
                      <a:pt x="30731" y="2525"/>
                    </a:lnTo>
                    <a:lnTo>
                      <a:pt x="30794" y="2356"/>
                    </a:lnTo>
                    <a:lnTo>
                      <a:pt x="30847" y="2187"/>
                    </a:lnTo>
                    <a:lnTo>
                      <a:pt x="30879" y="2007"/>
                    </a:lnTo>
                    <a:lnTo>
                      <a:pt x="30889" y="1838"/>
                    </a:lnTo>
                    <a:lnTo>
                      <a:pt x="30889" y="1669"/>
                    </a:lnTo>
                    <a:lnTo>
                      <a:pt x="30868" y="1490"/>
                    </a:lnTo>
                    <a:lnTo>
                      <a:pt x="30837" y="1331"/>
                    </a:lnTo>
                    <a:lnTo>
                      <a:pt x="30784" y="1162"/>
                    </a:lnTo>
                    <a:lnTo>
                      <a:pt x="30710" y="1004"/>
                    </a:lnTo>
                    <a:lnTo>
                      <a:pt x="30636" y="856"/>
                    </a:lnTo>
                    <a:lnTo>
                      <a:pt x="30541" y="718"/>
                    </a:lnTo>
                    <a:lnTo>
                      <a:pt x="30425" y="581"/>
                    </a:lnTo>
                    <a:lnTo>
                      <a:pt x="30308" y="465"/>
                    </a:lnTo>
                    <a:lnTo>
                      <a:pt x="30171" y="349"/>
                    </a:lnTo>
                    <a:lnTo>
                      <a:pt x="30023" y="254"/>
                    </a:lnTo>
                    <a:lnTo>
                      <a:pt x="29865" y="169"/>
                    </a:lnTo>
                    <a:lnTo>
                      <a:pt x="29696" y="95"/>
                    </a:lnTo>
                    <a:lnTo>
                      <a:pt x="29516" y="53"/>
                    </a:lnTo>
                    <a:lnTo>
                      <a:pt x="29347" y="21"/>
                    </a:lnTo>
                    <a:lnTo>
                      <a:pt x="29178" y="0"/>
                    </a:lnTo>
                    <a:close/>
                  </a:path>
                </a:pathLst>
              </a:custGeom>
              <a:solidFill>
                <a:srgbClr val="F7A3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47"/>
              <p:cNvSpPr/>
              <p:nvPr/>
            </p:nvSpPr>
            <p:spPr>
              <a:xfrm flipH="1">
                <a:off x="965034" y="2039100"/>
                <a:ext cx="481430" cy="513997"/>
              </a:xfrm>
              <a:custGeom>
                <a:avLst/>
                <a:gdLst/>
                <a:ahLst/>
                <a:cxnLst/>
                <a:rect l="l" t="t" r="r" b="b"/>
                <a:pathLst>
                  <a:path w="13290" h="14189" extrusionOk="0">
                    <a:moveTo>
                      <a:pt x="11325" y="1"/>
                    </a:moveTo>
                    <a:lnTo>
                      <a:pt x="11135" y="11"/>
                    </a:lnTo>
                    <a:lnTo>
                      <a:pt x="10934" y="32"/>
                    </a:lnTo>
                    <a:lnTo>
                      <a:pt x="10744" y="74"/>
                    </a:lnTo>
                    <a:lnTo>
                      <a:pt x="10564" y="127"/>
                    </a:lnTo>
                    <a:lnTo>
                      <a:pt x="10385" y="201"/>
                    </a:lnTo>
                    <a:lnTo>
                      <a:pt x="10216" y="296"/>
                    </a:lnTo>
                    <a:lnTo>
                      <a:pt x="10047" y="402"/>
                    </a:lnTo>
                    <a:lnTo>
                      <a:pt x="9899" y="529"/>
                    </a:lnTo>
                    <a:lnTo>
                      <a:pt x="9761" y="677"/>
                    </a:lnTo>
                    <a:lnTo>
                      <a:pt x="9635" y="825"/>
                    </a:lnTo>
                    <a:lnTo>
                      <a:pt x="9519" y="994"/>
                    </a:lnTo>
                    <a:lnTo>
                      <a:pt x="9423" y="1184"/>
                    </a:lnTo>
                    <a:lnTo>
                      <a:pt x="9233" y="1585"/>
                    </a:lnTo>
                    <a:lnTo>
                      <a:pt x="9033" y="1976"/>
                    </a:lnTo>
                    <a:lnTo>
                      <a:pt x="8821" y="2367"/>
                    </a:lnTo>
                    <a:lnTo>
                      <a:pt x="8610" y="2747"/>
                    </a:lnTo>
                    <a:lnTo>
                      <a:pt x="8388" y="3127"/>
                    </a:lnTo>
                    <a:lnTo>
                      <a:pt x="8156" y="3497"/>
                    </a:lnTo>
                    <a:lnTo>
                      <a:pt x="7913" y="3856"/>
                    </a:lnTo>
                    <a:lnTo>
                      <a:pt x="7670" y="4216"/>
                    </a:lnTo>
                    <a:lnTo>
                      <a:pt x="7416" y="4564"/>
                    </a:lnTo>
                    <a:lnTo>
                      <a:pt x="7163" y="4913"/>
                    </a:lnTo>
                    <a:lnTo>
                      <a:pt x="6899" y="5240"/>
                    </a:lnTo>
                    <a:lnTo>
                      <a:pt x="6624" y="5568"/>
                    </a:lnTo>
                    <a:lnTo>
                      <a:pt x="6349" y="5895"/>
                    </a:lnTo>
                    <a:lnTo>
                      <a:pt x="6064" y="6212"/>
                    </a:lnTo>
                    <a:lnTo>
                      <a:pt x="5768" y="6519"/>
                    </a:lnTo>
                    <a:lnTo>
                      <a:pt x="5472" y="6814"/>
                    </a:lnTo>
                    <a:lnTo>
                      <a:pt x="5166" y="7110"/>
                    </a:lnTo>
                    <a:lnTo>
                      <a:pt x="4860" y="7395"/>
                    </a:lnTo>
                    <a:lnTo>
                      <a:pt x="4543" y="7681"/>
                    </a:lnTo>
                    <a:lnTo>
                      <a:pt x="4226" y="7945"/>
                    </a:lnTo>
                    <a:lnTo>
                      <a:pt x="3898" y="8209"/>
                    </a:lnTo>
                    <a:lnTo>
                      <a:pt x="3560" y="8473"/>
                    </a:lnTo>
                    <a:lnTo>
                      <a:pt x="3233" y="8716"/>
                    </a:lnTo>
                    <a:lnTo>
                      <a:pt x="2884" y="8959"/>
                    </a:lnTo>
                    <a:lnTo>
                      <a:pt x="2546" y="9191"/>
                    </a:lnTo>
                    <a:lnTo>
                      <a:pt x="2187" y="9424"/>
                    </a:lnTo>
                    <a:lnTo>
                      <a:pt x="1838" y="9635"/>
                    </a:lnTo>
                    <a:lnTo>
                      <a:pt x="1479" y="9846"/>
                    </a:lnTo>
                    <a:lnTo>
                      <a:pt x="1110" y="10047"/>
                    </a:lnTo>
                    <a:lnTo>
                      <a:pt x="750" y="10248"/>
                    </a:lnTo>
                    <a:lnTo>
                      <a:pt x="370" y="10427"/>
                    </a:lnTo>
                    <a:lnTo>
                      <a:pt x="0" y="10607"/>
                    </a:lnTo>
                    <a:lnTo>
                      <a:pt x="1934" y="14188"/>
                    </a:lnTo>
                    <a:lnTo>
                      <a:pt x="2377" y="13966"/>
                    </a:lnTo>
                    <a:lnTo>
                      <a:pt x="2821" y="13744"/>
                    </a:lnTo>
                    <a:lnTo>
                      <a:pt x="3254" y="13501"/>
                    </a:lnTo>
                    <a:lnTo>
                      <a:pt x="3687" y="13258"/>
                    </a:lnTo>
                    <a:lnTo>
                      <a:pt x="4110" y="13005"/>
                    </a:lnTo>
                    <a:lnTo>
                      <a:pt x="4532" y="12741"/>
                    </a:lnTo>
                    <a:lnTo>
                      <a:pt x="4944" y="12466"/>
                    </a:lnTo>
                    <a:lnTo>
                      <a:pt x="5356" y="12181"/>
                    </a:lnTo>
                    <a:lnTo>
                      <a:pt x="5758" y="11896"/>
                    </a:lnTo>
                    <a:lnTo>
                      <a:pt x="6159" y="11589"/>
                    </a:lnTo>
                    <a:lnTo>
                      <a:pt x="6550" y="11283"/>
                    </a:lnTo>
                    <a:lnTo>
                      <a:pt x="6941" y="10966"/>
                    </a:lnTo>
                    <a:lnTo>
                      <a:pt x="7321" y="10639"/>
                    </a:lnTo>
                    <a:lnTo>
                      <a:pt x="7691" y="10311"/>
                    </a:lnTo>
                    <a:lnTo>
                      <a:pt x="8061" y="9962"/>
                    </a:lnTo>
                    <a:lnTo>
                      <a:pt x="8420" y="9614"/>
                    </a:lnTo>
                    <a:lnTo>
                      <a:pt x="8768" y="9255"/>
                    </a:lnTo>
                    <a:lnTo>
                      <a:pt x="9117" y="8885"/>
                    </a:lnTo>
                    <a:lnTo>
                      <a:pt x="9455" y="8505"/>
                    </a:lnTo>
                    <a:lnTo>
                      <a:pt x="9783" y="8124"/>
                    </a:lnTo>
                    <a:lnTo>
                      <a:pt x="10110" y="7723"/>
                    </a:lnTo>
                    <a:lnTo>
                      <a:pt x="10416" y="7332"/>
                    </a:lnTo>
                    <a:lnTo>
                      <a:pt x="10723" y="6920"/>
                    </a:lnTo>
                    <a:lnTo>
                      <a:pt x="11029" y="6497"/>
                    </a:lnTo>
                    <a:lnTo>
                      <a:pt x="11314" y="6075"/>
                    </a:lnTo>
                    <a:lnTo>
                      <a:pt x="11600" y="5642"/>
                    </a:lnTo>
                    <a:lnTo>
                      <a:pt x="11874" y="5198"/>
                    </a:lnTo>
                    <a:lnTo>
                      <a:pt x="12138" y="4754"/>
                    </a:lnTo>
                    <a:lnTo>
                      <a:pt x="12392" y="4300"/>
                    </a:lnTo>
                    <a:lnTo>
                      <a:pt x="12635" y="3835"/>
                    </a:lnTo>
                    <a:lnTo>
                      <a:pt x="12878" y="3360"/>
                    </a:lnTo>
                    <a:lnTo>
                      <a:pt x="13100" y="2885"/>
                    </a:lnTo>
                    <a:lnTo>
                      <a:pt x="13184" y="2694"/>
                    </a:lnTo>
                    <a:lnTo>
                      <a:pt x="13237" y="2494"/>
                    </a:lnTo>
                    <a:lnTo>
                      <a:pt x="13269" y="2293"/>
                    </a:lnTo>
                    <a:lnTo>
                      <a:pt x="13290" y="2103"/>
                    </a:lnTo>
                    <a:lnTo>
                      <a:pt x="13290" y="1902"/>
                    </a:lnTo>
                    <a:lnTo>
                      <a:pt x="13269" y="1712"/>
                    </a:lnTo>
                    <a:lnTo>
                      <a:pt x="13227" y="1522"/>
                    </a:lnTo>
                    <a:lnTo>
                      <a:pt x="13163" y="1332"/>
                    </a:lnTo>
                    <a:lnTo>
                      <a:pt x="13089" y="1152"/>
                    </a:lnTo>
                    <a:lnTo>
                      <a:pt x="12994" y="983"/>
                    </a:lnTo>
                    <a:lnTo>
                      <a:pt x="12888" y="814"/>
                    </a:lnTo>
                    <a:lnTo>
                      <a:pt x="12762" y="666"/>
                    </a:lnTo>
                    <a:lnTo>
                      <a:pt x="12624" y="529"/>
                    </a:lnTo>
                    <a:lnTo>
                      <a:pt x="12466" y="402"/>
                    </a:lnTo>
                    <a:lnTo>
                      <a:pt x="12297" y="286"/>
                    </a:lnTo>
                    <a:lnTo>
                      <a:pt x="12117" y="191"/>
                    </a:lnTo>
                    <a:lnTo>
                      <a:pt x="11917" y="117"/>
                    </a:lnTo>
                    <a:lnTo>
                      <a:pt x="11726" y="53"/>
                    </a:lnTo>
                    <a:lnTo>
                      <a:pt x="11526" y="22"/>
                    </a:lnTo>
                    <a:lnTo>
                      <a:pt x="11325" y="1"/>
                    </a:lnTo>
                    <a:close/>
                  </a:path>
                </a:pathLst>
              </a:custGeom>
              <a:solidFill>
                <a:srgbClr val="504E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47"/>
              <p:cNvSpPr/>
              <p:nvPr/>
            </p:nvSpPr>
            <p:spPr>
              <a:xfrm flipH="1">
                <a:off x="733883" y="1266066"/>
                <a:ext cx="587062" cy="826256"/>
              </a:xfrm>
              <a:custGeom>
                <a:avLst/>
                <a:gdLst/>
                <a:ahLst/>
                <a:cxnLst/>
                <a:rect l="l" t="t" r="r" b="b"/>
                <a:pathLst>
                  <a:path w="16206" h="22809" extrusionOk="0">
                    <a:moveTo>
                      <a:pt x="6508" y="1"/>
                    </a:moveTo>
                    <a:lnTo>
                      <a:pt x="6170" y="12"/>
                    </a:lnTo>
                    <a:lnTo>
                      <a:pt x="5842" y="43"/>
                    </a:lnTo>
                    <a:lnTo>
                      <a:pt x="5515" y="75"/>
                    </a:lnTo>
                    <a:lnTo>
                      <a:pt x="5198" y="138"/>
                    </a:lnTo>
                    <a:lnTo>
                      <a:pt x="4891" y="212"/>
                    </a:lnTo>
                    <a:lnTo>
                      <a:pt x="4575" y="297"/>
                    </a:lnTo>
                    <a:lnTo>
                      <a:pt x="4279" y="392"/>
                    </a:lnTo>
                    <a:lnTo>
                      <a:pt x="3983" y="508"/>
                    </a:lnTo>
                    <a:lnTo>
                      <a:pt x="3698" y="635"/>
                    </a:lnTo>
                    <a:lnTo>
                      <a:pt x="3423" y="783"/>
                    </a:lnTo>
                    <a:lnTo>
                      <a:pt x="3148" y="931"/>
                    </a:lnTo>
                    <a:lnTo>
                      <a:pt x="2884" y="1100"/>
                    </a:lnTo>
                    <a:lnTo>
                      <a:pt x="2631" y="1279"/>
                    </a:lnTo>
                    <a:lnTo>
                      <a:pt x="2388" y="1469"/>
                    </a:lnTo>
                    <a:lnTo>
                      <a:pt x="2155" y="1670"/>
                    </a:lnTo>
                    <a:lnTo>
                      <a:pt x="1923" y="1881"/>
                    </a:lnTo>
                    <a:lnTo>
                      <a:pt x="1712" y="2103"/>
                    </a:lnTo>
                    <a:lnTo>
                      <a:pt x="1511" y="2346"/>
                    </a:lnTo>
                    <a:lnTo>
                      <a:pt x="1321" y="2579"/>
                    </a:lnTo>
                    <a:lnTo>
                      <a:pt x="1131" y="2832"/>
                    </a:lnTo>
                    <a:lnTo>
                      <a:pt x="972" y="3096"/>
                    </a:lnTo>
                    <a:lnTo>
                      <a:pt x="814" y="3360"/>
                    </a:lnTo>
                    <a:lnTo>
                      <a:pt x="666" y="3646"/>
                    </a:lnTo>
                    <a:lnTo>
                      <a:pt x="539" y="3920"/>
                    </a:lnTo>
                    <a:lnTo>
                      <a:pt x="423" y="4216"/>
                    </a:lnTo>
                    <a:lnTo>
                      <a:pt x="317" y="4512"/>
                    </a:lnTo>
                    <a:lnTo>
                      <a:pt x="233" y="4818"/>
                    </a:lnTo>
                    <a:lnTo>
                      <a:pt x="159" y="5125"/>
                    </a:lnTo>
                    <a:lnTo>
                      <a:pt x="106" y="5442"/>
                    </a:lnTo>
                    <a:lnTo>
                      <a:pt x="64" y="5769"/>
                    </a:lnTo>
                    <a:lnTo>
                      <a:pt x="43" y="6096"/>
                    </a:lnTo>
                    <a:lnTo>
                      <a:pt x="32" y="6424"/>
                    </a:lnTo>
                    <a:lnTo>
                      <a:pt x="32" y="6614"/>
                    </a:lnTo>
                    <a:lnTo>
                      <a:pt x="53" y="6804"/>
                    </a:lnTo>
                    <a:lnTo>
                      <a:pt x="21" y="7195"/>
                    </a:lnTo>
                    <a:lnTo>
                      <a:pt x="0" y="7586"/>
                    </a:lnTo>
                    <a:lnTo>
                      <a:pt x="0" y="19988"/>
                    </a:lnTo>
                    <a:lnTo>
                      <a:pt x="11" y="20136"/>
                    </a:lnTo>
                    <a:lnTo>
                      <a:pt x="21" y="20284"/>
                    </a:lnTo>
                    <a:lnTo>
                      <a:pt x="32" y="20421"/>
                    </a:lnTo>
                    <a:lnTo>
                      <a:pt x="64" y="20559"/>
                    </a:lnTo>
                    <a:lnTo>
                      <a:pt x="95" y="20696"/>
                    </a:lnTo>
                    <a:lnTo>
                      <a:pt x="127" y="20833"/>
                    </a:lnTo>
                    <a:lnTo>
                      <a:pt x="180" y="20960"/>
                    </a:lnTo>
                    <a:lnTo>
                      <a:pt x="233" y="21087"/>
                    </a:lnTo>
                    <a:lnTo>
                      <a:pt x="286" y="21214"/>
                    </a:lnTo>
                    <a:lnTo>
                      <a:pt x="349" y="21330"/>
                    </a:lnTo>
                    <a:lnTo>
                      <a:pt x="412" y="21457"/>
                    </a:lnTo>
                    <a:lnTo>
                      <a:pt x="486" y="21562"/>
                    </a:lnTo>
                    <a:lnTo>
                      <a:pt x="571" y="21679"/>
                    </a:lnTo>
                    <a:lnTo>
                      <a:pt x="655" y="21784"/>
                    </a:lnTo>
                    <a:lnTo>
                      <a:pt x="740" y="21890"/>
                    </a:lnTo>
                    <a:lnTo>
                      <a:pt x="835" y="21985"/>
                    </a:lnTo>
                    <a:lnTo>
                      <a:pt x="941" y="22080"/>
                    </a:lnTo>
                    <a:lnTo>
                      <a:pt x="1036" y="22165"/>
                    </a:lnTo>
                    <a:lnTo>
                      <a:pt x="1141" y="22249"/>
                    </a:lnTo>
                    <a:lnTo>
                      <a:pt x="1257" y="22334"/>
                    </a:lnTo>
                    <a:lnTo>
                      <a:pt x="1374" y="22397"/>
                    </a:lnTo>
                    <a:lnTo>
                      <a:pt x="1490" y="22471"/>
                    </a:lnTo>
                    <a:lnTo>
                      <a:pt x="1617" y="22534"/>
                    </a:lnTo>
                    <a:lnTo>
                      <a:pt x="1743" y="22587"/>
                    </a:lnTo>
                    <a:lnTo>
                      <a:pt x="1870" y="22640"/>
                    </a:lnTo>
                    <a:lnTo>
                      <a:pt x="2007" y="22682"/>
                    </a:lnTo>
                    <a:lnTo>
                      <a:pt x="2134" y="22724"/>
                    </a:lnTo>
                    <a:lnTo>
                      <a:pt x="2272" y="22756"/>
                    </a:lnTo>
                    <a:lnTo>
                      <a:pt x="2419" y="22777"/>
                    </a:lnTo>
                    <a:lnTo>
                      <a:pt x="2557" y="22798"/>
                    </a:lnTo>
                    <a:lnTo>
                      <a:pt x="2705" y="22809"/>
                    </a:lnTo>
                    <a:lnTo>
                      <a:pt x="13501" y="22809"/>
                    </a:lnTo>
                    <a:lnTo>
                      <a:pt x="13649" y="22798"/>
                    </a:lnTo>
                    <a:lnTo>
                      <a:pt x="13786" y="22777"/>
                    </a:lnTo>
                    <a:lnTo>
                      <a:pt x="13934" y="22756"/>
                    </a:lnTo>
                    <a:lnTo>
                      <a:pt x="14072" y="22724"/>
                    </a:lnTo>
                    <a:lnTo>
                      <a:pt x="14209" y="22682"/>
                    </a:lnTo>
                    <a:lnTo>
                      <a:pt x="14336" y="22640"/>
                    </a:lnTo>
                    <a:lnTo>
                      <a:pt x="14463" y="22587"/>
                    </a:lnTo>
                    <a:lnTo>
                      <a:pt x="14589" y="22534"/>
                    </a:lnTo>
                    <a:lnTo>
                      <a:pt x="14716" y="22471"/>
                    </a:lnTo>
                    <a:lnTo>
                      <a:pt x="14832" y="22397"/>
                    </a:lnTo>
                    <a:lnTo>
                      <a:pt x="14948" y="22334"/>
                    </a:lnTo>
                    <a:lnTo>
                      <a:pt x="15065" y="22249"/>
                    </a:lnTo>
                    <a:lnTo>
                      <a:pt x="15170" y="22165"/>
                    </a:lnTo>
                    <a:lnTo>
                      <a:pt x="15265" y="22080"/>
                    </a:lnTo>
                    <a:lnTo>
                      <a:pt x="15371" y="21985"/>
                    </a:lnTo>
                    <a:lnTo>
                      <a:pt x="15466" y="21890"/>
                    </a:lnTo>
                    <a:lnTo>
                      <a:pt x="15551" y="21784"/>
                    </a:lnTo>
                    <a:lnTo>
                      <a:pt x="15635" y="21679"/>
                    </a:lnTo>
                    <a:lnTo>
                      <a:pt x="15720" y="21562"/>
                    </a:lnTo>
                    <a:lnTo>
                      <a:pt x="15794" y="21457"/>
                    </a:lnTo>
                    <a:lnTo>
                      <a:pt x="15857" y="21330"/>
                    </a:lnTo>
                    <a:lnTo>
                      <a:pt x="15920" y="21214"/>
                    </a:lnTo>
                    <a:lnTo>
                      <a:pt x="15973" y="21087"/>
                    </a:lnTo>
                    <a:lnTo>
                      <a:pt x="16026" y="20960"/>
                    </a:lnTo>
                    <a:lnTo>
                      <a:pt x="16079" y="20833"/>
                    </a:lnTo>
                    <a:lnTo>
                      <a:pt x="16111" y="20696"/>
                    </a:lnTo>
                    <a:lnTo>
                      <a:pt x="16142" y="20559"/>
                    </a:lnTo>
                    <a:lnTo>
                      <a:pt x="16174" y="20421"/>
                    </a:lnTo>
                    <a:lnTo>
                      <a:pt x="16184" y="20284"/>
                    </a:lnTo>
                    <a:lnTo>
                      <a:pt x="16195" y="20136"/>
                    </a:lnTo>
                    <a:lnTo>
                      <a:pt x="16206" y="19988"/>
                    </a:lnTo>
                    <a:lnTo>
                      <a:pt x="16206" y="8009"/>
                    </a:lnTo>
                    <a:lnTo>
                      <a:pt x="16195" y="7639"/>
                    </a:lnTo>
                    <a:lnTo>
                      <a:pt x="16163" y="7269"/>
                    </a:lnTo>
                    <a:lnTo>
                      <a:pt x="16121" y="6910"/>
                    </a:lnTo>
                    <a:lnTo>
                      <a:pt x="16058" y="6551"/>
                    </a:lnTo>
                    <a:lnTo>
                      <a:pt x="15984" y="6202"/>
                    </a:lnTo>
                    <a:lnTo>
                      <a:pt x="15889" y="5864"/>
                    </a:lnTo>
                    <a:lnTo>
                      <a:pt x="15772" y="5526"/>
                    </a:lnTo>
                    <a:lnTo>
                      <a:pt x="15646" y="5199"/>
                    </a:lnTo>
                    <a:lnTo>
                      <a:pt x="15508" y="4882"/>
                    </a:lnTo>
                    <a:lnTo>
                      <a:pt x="15350" y="4565"/>
                    </a:lnTo>
                    <a:lnTo>
                      <a:pt x="15181" y="4258"/>
                    </a:lnTo>
                    <a:lnTo>
                      <a:pt x="15001" y="3963"/>
                    </a:lnTo>
                    <a:lnTo>
                      <a:pt x="14811" y="3677"/>
                    </a:lnTo>
                    <a:lnTo>
                      <a:pt x="14600" y="3403"/>
                    </a:lnTo>
                    <a:lnTo>
                      <a:pt x="14378" y="3139"/>
                    </a:lnTo>
                    <a:lnTo>
                      <a:pt x="14146" y="2885"/>
                    </a:lnTo>
                    <a:lnTo>
                      <a:pt x="13892" y="2631"/>
                    </a:lnTo>
                    <a:lnTo>
                      <a:pt x="13639" y="2399"/>
                    </a:lnTo>
                    <a:lnTo>
                      <a:pt x="13374" y="2177"/>
                    </a:lnTo>
                    <a:lnTo>
                      <a:pt x="13100" y="1966"/>
                    </a:lnTo>
                    <a:lnTo>
                      <a:pt x="12804" y="1776"/>
                    </a:lnTo>
                    <a:lnTo>
                      <a:pt x="12508" y="1586"/>
                    </a:lnTo>
                    <a:lnTo>
                      <a:pt x="12202" y="1417"/>
                    </a:lnTo>
                    <a:lnTo>
                      <a:pt x="11895" y="1258"/>
                    </a:lnTo>
                    <a:lnTo>
                      <a:pt x="11568" y="1121"/>
                    </a:lnTo>
                    <a:lnTo>
                      <a:pt x="11240" y="994"/>
                    </a:lnTo>
                    <a:lnTo>
                      <a:pt x="10902" y="878"/>
                    </a:lnTo>
                    <a:lnTo>
                      <a:pt x="10554" y="783"/>
                    </a:lnTo>
                    <a:lnTo>
                      <a:pt x="10205" y="698"/>
                    </a:lnTo>
                    <a:lnTo>
                      <a:pt x="9846" y="635"/>
                    </a:lnTo>
                    <a:lnTo>
                      <a:pt x="9487" y="582"/>
                    </a:lnTo>
                    <a:lnTo>
                      <a:pt x="9117" y="550"/>
                    </a:lnTo>
                    <a:lnTo>
                      <a:pt x="8811" y="434"/>
                    </a:lnTo>
                    <a:lnTo>
                      <a:pt x="8504" y="318"/>
                    </a:lnTo>
                    <a:lnTo>
                      <a:pt x="8187" y="223"/>
                    </a:lnTo>
                    <a:lnTo>
                      <a:pt x="7860" y="149"/>
                    </a:lnTo>
                    <a:lnTo>
                      <a:pt x="7532" y="85"/>
                    </a:lnTo>
                    <a:lnTo>
                      <a:pt x="7194" y="43"/>
                    </a:lnTo>
                    <a:lnTo>
                      <a:pt x="6856" y="12"/>
                    </a:lnTo>
                    <a:lnTo>
                      <a:pt x="650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47"/>
              <p:cNvSpPr/>
              <p:nvPr/>
            </p:nvSpPr>
            <p:spPr>
              <a:xfrm flipH="1">
                <a:off x="1043101" y="3072733"/>
                <a:ext cx="146965" cy="1577454"/>
              </a:xfrm>
              <a:custGeom>
                <a:avLst/>
                <a:gdLst/>
                <a:ahLst/>
                <a:cxnLst/>
                <a:rect l="l" t="t" r="r" b="b"/>
                <a:pathLst>
                  <a:path w="4057" h="43546" extrusionOk="0">
                    <a:moveTo>
                      <a:pt x="2029" y="0"/>
                    </a:moveTo>
                    <a:lnTo>
                      <a:pt x="1817" y="11"/>
                    </a:lnTo>
                    <a:lnTo>
                      <a:pt x="1617" y="42"/>
                    </a:lnTo>
                    <a:lnTo>
                      <a:pt x="1426" y="85"/>
                    </a:lnTo>
                    <a:lnTo>
                      <a:pt x="1236" y="159"/>
                    </a:lnTo>
                    <a:lnTo>
                      <a:pt x="1057" y="243"/>
                    </a:lnTo>
                    <a:lnTo>
                      <a:pt x="888" y="349"/>
                    </a:lnTo>
                    <a:lnTo>
                      <a:pt x="740" y="465"/>
                    </a:lnTo>
                    <a:lnTo>
                      <a:pt x="592" y="592"/>
                    </a:lnTo>
                    <a:lnTo>
                      <a:pt x="465" y="740"/>
                    </a:lnTo>
                    <a:lnTo>
                      <a:pt x="349" y="888"/>
                    </a:lnTo>
                    <a:lnTo>
                      <a:pt x="243" y="1057"/>
                    </a:lnTo>
                    <a:lnTo>
                      <a:pt x="159" y="1236"/>
                    </a:lnTo>
                    <a:lnTo>
                      <a:pt x="85" y="1426"/>
                    </a:lnTo>
                    <a:lnTo>
                      <a:pt x="42" y="1617"/>
                    </a:lnTo>
                    <a:lnTo>
                      <a:pt x="11" y="1817"/>
                    </a:lnTo>
                    <a:lnTo>
                      <a:pt x="0" y="2029"/>
                    </a:lnTo>
                    <a:lnTo>
                      <a:pt x="0" y="41517"/>
                    </a:lnTo>
                    <a:lnTo>
                      <a:pt x="11" y="41729"/>
                    </a:lnTo>
                    <a:lnTo>
                      <a:pt x="42" y="41929"/>
                    </a:lnTo>
                    <a:lnTo>
                      <a:pt x="85" y="42119"/>
                    </a:lnTo>
                    <a:lnTo>
                      <a:pt x="159" y="42310"/>
                    </a:lnTo>
                    <a:lnTo>
                      <a:pt x="243" y="42489"/>
                    </a:lnTo>
                    <a:lnTo>
                      <a:pt x="349" y="42658"/>
                    </a:lnTo>
                    <a:lnTo>
                      <a:pt x="465" y="42806"/>
                    </a:lnTo>
                    <a:lnTo>
                      <a:pt x="592" y="42954"/>
                    </a:lnTo>
                    <a:lnTo>
                      <a:pt x="740" y="43091"/>
                    </a:lnTo>
                    <a:lnTo>
                      <a:pt x="888" y="43207"/>
                    </a:lnTo>
                    <a:lnTo>
                      <a:pt x="1057" y="43303"/>
                    </a:lnTo>
                    <a:lnTo>
                      <a:pt x="1236" y="43387"/>
                    </a:lnTo>
                    <a:lnTo>
                      <a:pt x="1426" y="43461"/>
                    </a:lnTo>
                    <a:lnTo>
                      <a:pt x="1617" y="43503"/>
                    </a:lnTo>
                    <a:lnTo>
                      <a:pt x="1817" y="43535"/>
                    </a:lnTo>
                    <a:lnTo>
                      <a:pt x="2029" y="43546"/>
                    </a:lnTo>
                    <a:lnTo>
                      <a:pt x="2229" y="43535"/>
                    </a:lnTo>
                    <a:lnTo>
                      <a:pt x="2430" y="43503"/>
                    </a:lnTo>
                    <a:lnTo>
                      <a:pt x="2631" y="43461"/>
                    </a:lnTo>
                    <a:lnTo>
                      <a:pt x="2810" y="43387"/>
                    </a:lnTo>
                    <a:lnTo>
                      <a:pt x="2990" y="43303"/>
                    </a:lnTo>
                    <a:lnTo>
                      <a:pt x="3159" y="43207"/>
                    </a:lnTo>
                    <a:lnTo>
                      <a:pt x="3317" y="43091"/>
                    </a:lnTo>
                    <a:lnTo>
                      <a:pt x="3465" y="42954"/>
                    </a:lnTo>
                    <a:lnTo>
                      <a:pt x="3592" y="42806"/>
                    </a:lnTo>
                    <a:lnTo>
                      <a:pt x="3708" y="42658"/>
                    </a:lnTo>
                    <a:lnTo>
                      <a:pt x="3814" y="42489"/>
                    </a:lnTo>
                    <a:lnTo>
                      <a:pt x="3898" y="42310"/>
                    </a:lnTo>
                    <a:lnTo>
                      <a:pt x="3962" y="42119"/>
                    </a:lnTo>
                    <a:lnTo>
                      <a:pt x="4015" y="41929"/>
                    </a:lnTo>
                    <a:lnTo>
                      <a:pt x="4046" y="41729"/>
                    </a:lnTo>
                    <a:lnTo>
                      <a:pt x="4057" y="41517"/>
                    </a:lnTo>
                    <a:lnTo>
                      <a:pt x="4057" y="2029"/>
                    </a:lnTo>
                    <a:lnTo>
                      <a:pt x="4046" y="1817"/>
                    </a:lnTo>
                    <a:lnTo>
                      <a:pt x="4015" y="1617"/>
                    </a:lnTo>
                    <a:lnTo>
                      <a:pt x="3962" y="1426"/>
                    </a:lnTo>
                    <a:lnTo>
                      <a:pt x="3898" y="1236"/>
                    </a:lnTo>
                    <a:lnTo>
                      <a:pt x="3814" y="1057"/>
                    </a:lnTo>
                    <a:lnTo>
                      <a:pt x="3708" y="888"/>
                    </a:lnTo>
                    <a:lnTo>
                      <a:pt x="3592" y="740"/>
                    </a:lnTo>
                    <a:lnTo>
                      <a:pt x="3465" y="592"/>
                    </a:lnTo>
                    <a:lnTo>
                      <a:pt x="3317" y="465"/>
                    </a:lnTo>
                    <a:lnTo>
                      <a:pt x="3159" y="349"/>
                    </a:lnTo>
                    <a:lnTo>
                      <a:pt x="2990" y="243"/>
                    </a:lnTo>
                    <a:lnTo>
                      <a:pt x="2810" y="159"/>
                    </a:lnTo>
                    <a:lnTo>
                      <a:pt x="2631" y="85"/>
                    </a:lnTo>
                    <a:lnTo>
                      <a:pt x="2430" y="42"/>
                    </a:lnTo>
                    <a:lnTo>
                      <a:pt x="2229" y="11"/>
                    </a:lnTo>
                    <a:lnTo>
                      <a:pt x="2029" y="0"/>
                    </a:lnTo>
                    <a:close/>
                  </a:path>
                </a:pathLst>
              </a:custGeom>
              <a:solidFill>
                <a:srgbClr val="F7A3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47"/>
              <p:cNvSpPr/>
              <p:nvPr/>
            </p:nvSpPr>
            <p:spPr>
              <a:xfrm flipH="1">
                <a:off x="718199" y="2032579"/>
                <a:ext cx="495993" cy="1365864"/>
              </a:xfrm>
              <a:custGeom>
                <a:avLst/>
                <a:gdLst/>
                <a:ahLst/>
                <a:cxnLst/>
                <a:rect l="l" t="t" r="r" b="b"/>
                <a:pathLst>
                  <a:path w="13692" h="37705" extrusionOk="0">
                    <a:moveTo>
                      <a:pt x="6846" y="1"/>
                    </a:moveTo>
                    <a:lnTo>
                      <a:pt x="6487" y="11"/>
                    </a:lnTo>
                    <a:lnTo>
                      <a:pt x="6149" y="43"/>
                    </a:lnTo>
                    <a:lnTo>
                      <a:pt x="5800" y="85"/>
                    </a:lnTo>
                    <a:lnTo>
                      <a:pt x="5462" y="149"/>
                    </a:lnTo>
                    <a:lnTo>
                      <a:pt x="5135" y="223"/>
                    </a:lnTo>
                    <a:lnTo>
                      <a:pt x="4807" y="307"/>
                    </a:lnTo>
                    <a:lnTo>
                      <a:pt x="4490" y="423"/>
                    </a:lnTo>
                    <a:lnTo>
                      <a:pt x="4184" y="540"/>
                    </a:lnTo>
                    <a:lnTo>
                      <a:pt x="3878" y="677"/>
                    </a:lnTo>
                    <a:lnTo>
                      <a:pt x="3582" y="835"/>
                    </a:lnTo>
                    <a:lnTo>
                      <a:pt x="3297" y="994"/>
                    </a:lnTo>
                    <a:lnTo>
                      <a:pt x="3011" y="1174"/>
                    </a:lnTo>
                    <a:lnTo>
                      <a:pt x="2747" y="1364"/>
                    </a:lnTo>
                    <a:lnTo>
                      <a:pt x="2494" y="1564"/>
                    </a:lnTo>
                    <a:lnTo>
                      <a:pt x="2240" y="1786"/>
                    </a:lnTo>
                    <a:lnTo>
                      <a:pt x="2008" y="2008"/>
                    </a:lnTo>
                    <a:lnTo>
                      <a:pt x="1775" y="2251"/>
                    </a:lnTo>
                    <a:lnTo>
                      <a:pt x="1564" y="2494"/>
                    </a:lnTo>
                    <a:lnTo>
                      <a:pt x="1363" y="2758"/>
                    </a:lnTo>
                    <a:lnTo>
                      <a:pt x="1163" y="3022"/>
                    </a:lnTo>
                    <a:lnTo>
                      <a:pt x="994" y="3297"/>
                    </a:lnTo>
                    <a:lnTo>
                      <a:pt x="825" y="3582"/>
                    </a:lnTo>
                    <a:lnTo>
                      <a:pt x="677" y="3878"/>
                    </a:lnTo>
                    <a:lnTo>
                      <a:pt x="539" y="4184"/>
                    </a:lnTo>
                    <a:lnTo>
                      <a:pt x="413" y="4501"/>
                    </a:lnTo>
                    <a:lnTo>
                      <a:pt x="307" y="4818"/>
                    </a:lnTo>
                    <a:lnTo>
                      <a:pt x="212" y="5135"/>
                    </a:lnTo>
                    <a:lnTo>
                      <a:pt x="138" y="5473"/>
                    </a:lnTo>
                    <a:lnTo>
                      <a:pt x="75" y="5811"/>
                    </a:lnTo>
                    <a:lnTo>
                      <a:pt x="32" y="6149"/>
                    </a:lnTo>
                    <a:lnTo>
                      <a:pt x="11" y="6498"/>
                    </a:lnTo>
                    <a:lnTo>
                      <a:pt x="1" y="6846"/>
                    </a:lnTo>
                    <a:lnTo>
                      <a:pt x="1" y="30859"/>
                    </a:lnTo>
                    <a:lnTo>
                      <a:pt x="11" y="31218"/>
                    </a:lnTo>
                    <a:lnTo>
                      <a:pt x="32" y="31567"/>
                    </a:lnTo>
                    <a:lnTo>
                      <a:pt x="75" y="31905"/>
                    </a:lnTo>
                    <a:lnTo>
                      <a:pt x="138" y="32243"/>
                    </a:lnTo>
                    <a:lnTo>
                      <a:pt x="212" y="32570"/>
                    </a:lnTo>
                    <a:lnTo>
                      <a:pt x="307" y="32898"/>
                    </a:lnTo>
                    <a:lnTo>
                      <a:pt x="413" y="33215"/>
                    </a:lnTo>
                    <a:lnTo>
                      <a:pt x="539" y="33531"/>
                    </a:lnTo>
                    <a:lnTo>
                      <a:pt x="677" y="33827"/>
                    </a:lnTo>
                    <a:lnTo>
                      <a:pt x="825" y="34123"/>
                    </a:lnTo>
                    <a:lnTo>
                      <a:pt x="994" y="34408"/>
                    </a:lnTo>
                    <a:lnTo>
                      <a:pt x="1163" y="34694"/>
                    </a:lnTo>
                    <a:lnTo>
                      <a:pt x="1363" y="34958"/>
                    </a:lnTo>
                    <a:lnTo>
                      <a:pt x="1564" y="35211"/>
                    </a:lnTo>
                    <a:lnTo>
                      <a:pt x="1775" y="35465"/>
                    </a:lnTo>
                    <a:lnTo>
                      <a:pt x="2008" y="35697"/>
                    </a:lnTo>
                    <a:lnTo>
                      <a:pt x="2240" y="35930"/>
                    </a:lnTo>
                    <a:lnTo>
                      <a:pt x="2494" y="36141"/>
                    </a:lnTo>
                    <a:lnTo>
                      <a:pt x="2747" y="36352"/>
                    </a:lnTo>
                    <a:lnTo>
                      <a:pt x="3011" y="36542"/>
                    </a:lnTo>
                    <a:lnTo>
                      <a:pt x="3297" y="36711"/>
                    </a:lnTo>
                    <a:lnTo>
                      <a:pt x="3582" y="36880"/>
                    </a:lnTo>
                    <a:lnTo>
                      <a:pt x="3878" y="37028"/>
                    </a:lnTo>
                    <a:lnTo>
                      <a:pt x="4184" y="37166"/>
                    </a:lnTo>
                    <a:lnTo>
                      <a:pt x="4490" y="37292"/>
                    </a:lnTo>
                    <a:lnTo>
                      <a:pt x="4807" y="37398"/>
                    </a:lnTo>
                    <a:lnTo>
                      <a:pt x="5135" y="37493"/>
                    </a:lnTo>
                    <a:lnTo>
                      <a:pt x="5462" y="37567"/>
                    </a:lnTo>
                    <a:lnTo>
                      <a:pt x="5800" y="37630"/>
                    </a:lnTo>
                    <a:lnTo>
                      <a:pt x="6149" y="37673"/>
                    </a:lnTo>
                    <a:lnTo>
                      <a:pt x="6487" y="37694"/>
                    </a:lnTo>
                    <a:lnTo>
                      <a:pt x="6846" y="37704"/>
                    </a:lnTo>
                    <a:lnTo>
                      <a:pt x="7195" y="37694"/>
                    </a:lnTo>
                    <a:lnTo>
                      <a:pt x="7543" y="37673"/>
                    </a:lnTo>
                    <a:lnTo>
                      <a:pt x="7881" y="37630"/>
                    </a:lnTo>
                    <a:lnTo>
                      <a:pt x="8220" y="37567"/>
                    </a:lnTo>
                    <a:lnTo>
                      <a:pt x="8558" y="37493"/>
                    </a:lnTo>
                    <a:lnTo>
                      <a:pt x="8875" y="37398"/>
                    </a:lnTo>
                    <a:lnTo>
                      <a:pt x="9202" y="37292"/>
                    </a:lnTo>
                    <a:lnTo>
                      <a:pt x="9508" y="37166"/>
                    </a:lnTo>
                    <a:lnTo>
                      <a:pt x="9815" y="37028"/>
                    </a:lnTo>
                    <a:lnTo>
                      <a:pt x="10111" y="36880"/>
                    </a:lnTo>
                    <a:lnTo>
                      <a:pt x="10396" y="36711"/>
                    </a:lnTo>
                    <a:lnTo>
                      <a:pt x="10670" y="36542"/>
                    </a:lnTo>
                    <a:lnTo>
                      <a:pt x="10935" y="36352"/>
                    </a:lnTo>
                    <a:lnTo>
                      <a:pt x="11199" y="36141"/>
                    </a:lnTo>
                    <a:lnTo>
                      <a:pt x="11442" y="35930"/>
                    </a:lnTo>
                    <a:lnTo>
                      <a:pt x="11685" y="35697"/>
                    </a:lnTo>
                    <a:lnTo>
                      <a:pt x="11906" y="35465"/>
                    </a:lnTo>
                    <a:lnTo>
                      <a:pt x="12128" y="35211"/>
                    </a:lnTo>
                    <a:lnTo>
                      <a:pt x="12329" y="34958"/>
                    </a:lnTo>
                    <a:lnTo>
                      <a:pt x="12519" y="34694"/>
                    </a:lnTo>
                    <a:lnTo>
                      <a:pt x="12699" y="34408"/>
                    </a:lnTo>
                    <a:lnTo>
                      <a:pt x="12857" y="34123"/>
                    </a:lnTo>
                    <a:lnTo>
                      <a:pt x="13016" y="33827"/>
                    </a:lnTo>
                    <a:lnTo>
                      <a:pt x="13153" y="33531"/>
                    </a:lnTo>
                    <a:lnTo>
                      <a:pt x="13269" y="33215"/>
                    </a:lnTo>
                    <a:lnTo>
                      <a:pt x="13385" y="32898"/>
                    </a:lnTo>
                    <a:lnTo>
                      <a:pt x="13470" y="32570"/>
                    </a:lnTo>
                    <a:lnTo>
                      <a:pt x="13554" y="32243"/>
                    </a:lnTo>
                    <a:lnTo>
                      <a:pt x="13607" y="31905"/>
                    </a:lnTo>
                    <a:lnTo>
                      <a:pt x="13649" y="31567"/>
                    </a:lnTo>
                    <a:lnTo>
                      <a:pt x="13681" y="31218"/>
                    </a:lnTo>
                    <a:lnTo>
                      <a:pt x="13692" y="30859"/>
                    </a:lnTo>
                    <a:lnTo>
                      <a:pt x="13692" y="6846"/>
                    </a:lnTo>
                    <a:lnTo>
                      <a:pt x="13681" y="6498"/>
                    </a:lnTo>
                    <a:lnTo>
                      <a:pt x="13649" y="6149"/>
                    </a:lnTo>
                    <a:lnTo>
                      <a:pt x="13607" y="5811"/>
                    </a:lnTo>
                    <a:lnTo>
                      <a:pt x="13554" y="5473"/>
                    </a:lnTo>
                    <a:lnTo>
                      <a:pt x="13470" y="5135"/>
                    </a:lnTo>
                    <a:lnTo>
                      <a:pt x="13385" y="4818"/>
                    </a:lnTo>
                    <a:lnTo>
                      <a:pt x="13269" y="4501"/>
                    </a:lnTo>
                    <a:lnTo>
                      <a:pt x="13153" y="4184"/>
                    </a:lnTo>
                    <a:lnTo>
                      <a:pt x="13016" y="3878"/>
                    </a:lnTo>
                    <a:lnTo>
                      <a:pt x="12857" y="3582"/>
                    </a:lnTo>
                    <a:lnTo>
                      <a:pt x="12699" y="3297"/>
                    </a:lnTo>
                    <a:lnTo>
                      <a:pt x="12519" y="3022"/>
                    </a:lnTo>
                    <a:lnTo>
                      <a:pt x="12329" y="2758"/>
                    </a:lnTo>
                    <a:lnTo>
                      <a:pt x="12128" y="2494"/>
                    </a:lnTo>
                    <a:lnTo>
                      <a:pt x="11906" y="2251"/>
                    </a:lnTo>
                    <a:lnTo>
                      <a:pt x="11685" y="2008"/>
                    </a:lnTo>
                    <a:lnTo>
                      <a:pt x="11442" y="1786"/>
                    </a:lnTo>
                    <a:lnTo>
                      <a:pt x="11199" y="1564"/>
                    </a:lnTo>
                    <a:lnTo>
                      <a:pt x="10935" y="1364"/>
                    </a:lnTo>
                    <a:lnTo>
                      <a:pt x="10670" y="1174"/>
                    </a:lnTo>
                    <a:lnTo>
                      <a:pt x="10396" y="994"/>
                    </a:lnTo>
                    <a:lnTo>
                      <a:pt x="10111" y="835"/>
                    </a:lnTo>
                    <a:lnTo>
                      <a:pt x="9815" y="677"/>
                    </a:lnTo>
                    <a:lnTo>
                      <a:pt x="9508" y="540"/>
                    </a:lnTo>
                    <a:lnTo>
                      <a:pt x="9202" y="423"/>
                    </a:lnTo>
                    <a:lnTo>
                      <a:pt x="8875" y="307"/>
                    </a:lnTo>
                    <a:lnTo>
                      <a:pt x="8558" y="223"/>
                    </a:lnTo>
                    <a:lnTo>
                      <a:pt x="8220" y="149"/>
                    </a:lnTo>
                    <a:lnTo>
                      <a:pt x="7881" y="85"/>
                    </a:lnTo>
                    <a:lnTo>
                      <a:pt x="7543" y="43"/>
                    </a:lnTo>
                    <a:lnTo>
                      <a:pt x="7195" y="11"/>
                    </a:lnTo>
                    <a:lnTo>
                      <a:pt x="68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47"/>
              <p:cNvSpPr/>
              <p:nvPr/>
            </p:nvSpPr>
            <p:spPr>
              <a:xfrm flipH="1">
                <a:off x="773697" y="3072733"/>
                <a:ext cx="146965" cy="1577454"/>
              </a:xfrm>
              <a:custGeom>
                <a:avLst/>
                <a:gdLst/>
                <a:ahLst/>
                <a:cxnLst/>
                <a:rect l="l" t="t" r="r" b="b"/>
                <a:pathLst>
                  <a:path w="4057" h="43546" extrusionOk="0">
                    <a:moveTo>
                      <a:pt x="2029" y="0"/>
                    </a:moveTo>
                    <a:lnTo>
                      <a:pt x="1817" y="11"/>
                    </a:lnTo>
                    <a:lnTo>
                      <a:pt x="1617" y="42"/>
                    </a:lnTo>
                    <a:lnTo>
                      <a:pt x="1426" y="85"/>
                    </a:lnTo>
                    <a:lnTo>
                      <a:pt x="1236" y="159"/>
                    </a:lnTo>
                    <a:lnTo>
                      <a:pt x="1057" y="243"/>
                    </a:lnTo>
                    <a:lnTo>
                      <a:pt x="888" y="349"/>
                    </a:lnTo>
                    <a:lnTo>
                      <a:pt x="740" y="465"/>
                    </a:lnTo>
                    <a:lnTo>
                      <a:pt x="592" y="592"/>
                    </a:lnTo>
                    <a:lnTo>
                      <a:pt x="465" y="740"/>
                    </a:lnTo>
                    <a:lnTo>
                      <a:pt x="338" y="888"/>
                    </a:lnTo>
                    <a:lnTo>
                      <a:pt x="243" y="1057"/>
                    </a:lnTo>
                    <a:lnTo>
                      <a:pt x="159" y="1236"/>
                    </a:lnTo>
                    <a:lnTo>
                      <a:pt x="85" y="1426"/>
                    </a:lnTo>
                    <a:lnTo>
                      <a:pt x="43" y="1617"/>
                    </a:lnTo>
                    <a:lnTo>
                      <a:pt x="11" y="1817"/>
                    </a:lnTo>
                    <a:lnTo>
                      <a:pt x="0" y="2029"/>
                    </a:lnTo>
                    <a:lnTo>
                      <a:pt x="0" y="41517"/>
                    </a:lnTo>
                    <a:lnTo>
                      <a:pt x="11" y="41729"/>
                    </a:lnTo>
                    <a:lnTo>
                      <a:pt x="43" y="41929"/>
                    </a:lnTo>
                    <a:lnTo>
                      <a:pt x="85" y="42119"/>
                    </a:lnTo>
                    <a:lnTo>
                      <a:pt x="159" y="42310"/>
                    </a:lnTo>
                    <a:lnTo>
                      <a:pt x="243" y="42489"/>
                    </a:lnTo>
                    <a:lnTo>
                      <a:pt x="338" y="42658"/>
                    </a:lnTo>
                    <a:lnTo>
                      <a:pt x="465" y="42806"/>
                    </a:lnTo>
                    <a:lnTo>
                      <a:pt x="592" y="42954"/>
                    </a:lnTo>
                    <a:lnTo>
                      <a:pt x="740" y="43091"/>
                    </a:lnTo>
                    <a:lnTo>
                      <a:pt x="888" y="43207"/>
                    </a:lnTo>
                    <a:lnTo>
                      <a:pt x="1057" y="43303"/>
                    </a:lnTo>
                    <a:lnTo>
                      <a:pt x="1236" y="43387"/>
                    </a:lnTo>
                    <a:lnTo>
                      <a:pt x="1426" y="43461"/>
                    </a:lnTo>
                    <a:lnTo>
                      <a:pt x="1617" y="43503"/>
                    </a:lnTo>
                    <a:lnTo>
                      <a:pt x="1817" y="43535"/>
                    </a:lnTo>
                    <a:lnTo>
                      <a:pt x="2029" y="43546"/>
                    </a:lnTo>
                    <a:lnTo>
                      <a:pt x="2229" y="43535"/>
                    </a:lnTo>
                    <a:lnTo>
                      <a:pt x="2430" y="43503"/>
                    </a:lnTo>
                    <a:lnTo>
                      <a:pt x="2631" y="43461"/>
                    </a:lnTo>
                    <a:lnTo>
                      <a:pt x="2810" y="43387"/>
                    </a:lnTo>
                    <a:lnTo>
                      <a:pt x="2990" y="43303"/>
                    </a:lnTo>
                    <a:lnTo>
                      <a:pt x="3159" y="43207"/>
                    </a:lnTo>
                    <a:lnTo>
                      <a:pt x="3317" y="43091"/>
                    </a:lnTo>
                    <a:lnTo>
                      <a:pt x="3455" y="42954"/>
                    </a:lnTo>
                    <a:lnTo>
                      <a:pt x="3592" y="42806"/>
                    </a:lnTo>
                    <a:lnTo>
                      <a:pt x="3708" y="42658"/>
                    </a:lnTo>
                    <a:lnTo>
                      <a:pt x="3803" y="42489"/>
                    </a:lnTo>
                    <a:lnTo>
                      <a:pt x="3898" y="42310"/>
                    </a:lnTo>
                    <a:lnTo>
                      <a:pt x="3962" y="42119"/>
                    </a:lnTo>
                    <a:lnTo>
                      <a:pt x="4015" y="41929"/>
                    </a:lnTo>
                    <a:lnTo>
                      <a:pt x="4046" y="41729"/>
                    </a:lnTo>
                    <a:lnTo>
                      <a:pt x="4057" y="41517"/>
                    </a:lnTo>
                    <a:lnTo>
                      <a:pt x="4057" y="2029"/>
                    </a:lnTo>
                    <a:lnTo>
                      <a:pt x="4046" y="1817"/>
                    </a:lnTo>
                    <a:lnTo>
                      <a:pt x="4015" y="1617"/>
                    </a:lnTo>
                    <a:lnTo>
                      <a:pt x="3962" y="1426"/>
                    </a:lnTo>
                    <a:lnTo>
                      <a:pt x="3898" y="1236"/>
                    </a:lnTo>
                    <a:lnTo>
                      <a:pt x="3803" y="1057"/>
                    </a:lnTo>
                    <a:lnTo>
                      <a:pt x="3708" y="888"/>
                    </a:lnTo>
                    <a:lnTo>
                      <a:pt x="3592" y="740"/>
                    </a:lnTo>
                    <a:lnTo>
                      <a:pt x="3455" y="592"/>
                    </a:lnTo>
                    <a:lnTo>
                      <a:pt x="3317" y="465"/>
                    </a:lnTo>
                    <a:lnTo>
                      <a:pt x="3159" y="349"/>
                    </a:lnTo>
                    <a:lnTo>
                      <a:pt x="2990" y="243"/>
                    </a:lnTo>
                    <a:lnTo>
                      <a:pt x="2810" y="159"/>
                    </a:lnTo>
                    <a:lnTo>
                      <a:pt x="2631" y="85"/>
                    </a:lnTo>
                    <a:lnTo>
                      <a:pt x="2430" y="42"/>
                    </a:lnTo>
                    <a:lnTo>
                      <a:pt x="2229" y="11"/>
                    </a:lnTo>
                    <a:lnTo>
                      <a:pt x="2029" y="0"/>
                    </a:lnTo>
                    <a:close/>
                  </a:path>
                </a:pathLst>
              </a:custGeom>
              <a:solidFill>
                <a:srgbClr val="FCB2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47"/>
              <p:cNvSpPr/>
              <p:nvPr/>
            </p:nvSpPr>
            <p:spPr>
              <a:xfrm flipH="1">
                <a:off x="1043100" y="2253767"/>
                <a:ext cx="248757" cy="248793"/>
              </a:xfrm>
              <a:custGeom>
                <a:avLst/>
                <a:gdLst/>
                <a:ahLst/>
                <a:cxnLst/>
                <a:rect l="l" t="t" r="r" b="b"/>
                <a:pathLst>
                  <a:path w="6867" h="6868" extrusionOk="0">
                    <a:moveTo>
                      <a:pt x="3264" y="1"/>
                    </a:moveTo>
                    <a:lnTo>
                      <a:pt x="3085" y="22"/>
                    </a:lnTo>
                    <a:lnTo>
                      <a:pt x="2916" y="43"/>
                    </a:lnTo>
                    <a:lnTo>
                      <a:pt x="2747" y="75"/>
                    </a:lnTo>
                    <a:lnTo>
                      <a:pt x="2578" y="107"/>
                    </a:lnTo>
                    <a:lnTo>
                      <a:pt x="2419" y="159"/>
                    </a:lnTo>
                    <a:lnTo>
                      <a:pt x="2261" y="212"/>
                    </a:lnTo>
                    <a:lnTo>
                      <a:pt x="2102" y="276"/>
                    </a:lnTo>
                    <a:lnTo>
                      <a:pt x="1944" y="339"/>
                    </a:lnTo>
                    <a:lnTo>
                      <a:pt x="1796" y="413"/>
                    </a:lnTo>
                    <a:lnTo>
                      <a:pt x="1659" y="497"/>
                    </a:lnTo>
                    <a:lnTo>
                      <a:pt x="1511" y="593"/>
                    </a:lnTo>
                    <a:lnTo>
                      <a:pt x="1384" y="688"/>
                    </a:lnTo>
                    <a:lnTo>
                      <a:pt x="1247" y="783"/>
                    </a:lnTo>
                    <a:lnTo>
                      <a:pt x="1131" y="899"/>
                    </a:lnTo>
                    <a:lnTo>
                      <a:pt x="1004" y="1005"/>
                    </a:lnTo>
                    <a:lnTo>
                      <a:pt x="898" y="1131"/>
                    </a:lnTo>
                    <a:lnTo>
                      <a:pt x="782" y="1248"/>
                    </a:lnTo>
                    <a:lnTo>
                      <a:pt x="687" y="1385"/>
                    </a:lnTo>
                    <a:lnTo>
                      <a:pt x="592" y="1512"/>
                    </a:lnTo>
                    <a:lnTo>
                      <a:pt x="497" y="1660"/>
                    </a:lnTo>
                    <a:lnTo>
                      <a:pt x="412" y="1797"/>
                    </a:lnTo>
                    <a:lnTo>
                      <a:pt x="338" y="1945"/>
                    </a:lnTo>
                    <a:lnTo>
                      <a:pt x="275" y="2103"/>
                    </a:lnTo>
                    <a:lnTo>
                      <a:pt x="211" y="2251"/>
                    </a:lnTo>
                    <a:lnTo>
                      <a:pt x="159" y="2420"/>
                    </a:lnTo>
                    <a:lnTo>
                      <a:pt x="106" y="2579"/>
                    </a:lnTo>
                    <a:lnTo>
                      <a:pt x="74" y="2748"/>
                    </a:lnTo>
                    <a:lnTo>
                      <a:pt x="42" y="2917"/>
                    </a:lnTo>
                    <a:lnTo>
                      <a:pt x="21" y="3086"/>
                    </a:lnTo>
                    <a:lnTo>
                      <a:pt x="11" y="3265"/>
                    </a:lnTo>
                    <a:lnTo>
                      <a:pt x="0" y="3434"/>
                    </a:lnTo>
                    <a:lnTo>
                      <a:pt x="11" y="3614"/>
                    </a:lnTo>
                    <a:lnTo>
                      <a:pt x="21" y="3783"/>
                    </a:lnTo>
                    <a:lnTo>
                      <a:pt x="42" y="3963"/>
                    </a:lnTo>
                    <a:lnTo>
                      <a:pt x="74" y="4132"/>
                    </a:lnTo>
                    <a:lnTo>
                      <a:pt x="106" y="4301"/>
                    </a:lnTo>
                    <a:lnTo>
                      <a:pt x="159" y="4459"/>
                    </a:lnTo>
                    <a:lnTo>
                      <a:pt x="211" y="4618"/>
                    </a:lnTo>
                    <a:lnTo>
                      <a:pt x="275" y="4776"/>
                    </a:lnTo>
                    <a:lnTo>
                      <a:pt x="338" y="4924"/>
                    </a:lnTo>
                    <a:lnTo>
                      <a:pt x="412" y="5072"/>
                    </a:lnTo>
                    <a:lnTo>
                      <a:pt x="497" y="5220"/>
                    </a:lnTo>
                    <a:lnTo>
                      <a:pt x="592" y="5357"/>
                    </a:lnTo>
                    <a:lnTo>
                      <a:pt x="687" y="5494"/>
                    </a:lnTo>
                    <a:lnTo>
                      <a:pt x="782" y="5621"/>
                    </a:lnTo>
                    <a:lnTo>
                      <a:pt x="898" y="5748"/>
                    </a:lnTo>
                    <a:lnTo>
                      <a:pt x="1004" y="5864"/>
                    </a:lnTo>
                    <a:lnTo>
                      <a:pt x="1131" y="5980"/>
                    </a:lnTo>
                    <a:lnTo>
                      <a:pt x="1247" y="6086"/>
                    </a:lnTo>
                    <a:lnTo>
                      <a:pt x="1384" y="6192"/>
                    </a:lnTo>
                    <a:lnTo>
                      <a:pt x="1511" y="6287"/>
                    </a:lnTo>
                    <a:lnTo>
                      <a:pt x="1659" y="6371"/>
                    </a:lnTo>
                    <a:lnTo>
                      <a:pt x="1796" y="6456"/>
                    </a:lnTo>
                    <a:lnTo>
                      <a:pt x="1944" y="6530"/>
                    </a:lnTo>
                    <a:lnTo>
                      <a:pt x="2102" y="6604"/>
                    </a:lnTo>
                    <a:lnTo>
                      <a:pt x="2261" y="6667"/>
                    </a:lnTo>
                    <a:lnTo>
                      <a:pt x="2419" y="6720"/>
                    </a:lnTo>
                    <a:lnTo>
                      <a:pt x="2578" y="6762"/>
                    </a:lnTo>
                    <a:lnTo>
                      <a:pt x="2747" y="6804"/>
                    </a:lnTo>
                    <a:lnTo>
                      <a:pt x="2916" y="6836"/>
                    </a:lnTo>
                    <a:lnTo>
                      <a:pt x="3085" y="6857"/>
                    </a:lnTo>
                    <a:lnTo>
                      <a:pt x="3264" y="6868"/>
                    </a:lnTo>
                    <a:lnTo>
                      <a:pt x="3613" y="6868"/>
                    </a:lnTo>
                    <a:lnTo>
                      <a:pt x="3793" y="6857"/>
                    </a:lnTo>
                    <a:lnTo>
                      <a:pt x="3962" y="6836"/>
                    </a:lnTo>
                    <a:lnTo>
                      <a:pt x="4131" y="6804"/>
                    </a:lnTo>
                    <a:lnTo>
                      <a:pt x="4300" y="6762"/>
                    </a:lnTo>
                    <a:lnTo>
                      <a:pt x="4458" y="6720"/>
                    </a:lnTo>
                    <a:lnTo>
                      <a:pt x="4617" y="6667"/>
                    </a:lnTo>
                    <a:lnTo>
                      <a:pt x="4775" y="6604"/>
                    </a:lnTo>
                    <a:lnTo>
                      <a:pt x="4923" y="6530"/>
                    </a:lnTo>
                    <a:lnTo>
                      <a:pt x="5071" y="6456"/>
                    </a:lnTo>
                    <a:lnTo>
                      <a:pt x="5219" y="6371"/>
                    </a:lnTo>
                    <a:lnTo>
                      <a:pt x="5356" y="6287"/>
                    </a:lnTo>
                    <a:lnTo>
                      <a:pt x="5493" y="6192"/>
                    </a:lnTo>
                    <a:lnTo>
                      <a:pt x="5620" y="6086"/>
                    </a:lnTo>
                    <a:lnTo>
                      <a:pt x="5747" y="5980"/>
                    </a:lnTo>
                    <a:lnTo>
                      <a:pt x="5863" y="5864"/>
                    </a:lnTo>
                    <a:lnTo>
                      <a:pt x="5979" y="5748"/>
                    </a:lnTo>
                    <a:lnTo>
                      <a:pt x="6085" y="5621"/>
                    </a:lnTo>
                    <a:lnTo>
                      <a:pt x="6191" y="5494"/>
                    </a:lnTo>
                    <a:lnTo>
                      <a:pt x="6286" y="5357"/>
                    </a:lnTo>
                    <a:lnTo>
                      <a:pt x="6370" y="5220"/>
                    </a:lnTo>
                    <a:lnTo>
                      <a:pt x="6455" y="5072"/>
                    </a:lnTo>
                    <a:lnTo>
                      <a:pt x="6529" y="4924"/>
                    </a:lnTo>
                    <a:lnTo>
                      <a:pt x="6603" y="4776"/>
                    </a:lnTo>
                    <a:lnTo>
                      <a:pt x="6666" y="4618"/>
                    </a:lnTo>
                    <a:lnTo>
                      <a:pt x="6719" y="4459"/>
                    </a:lnTo>
                    <a:lnTo>
                      <a:pt x="6761" y="4301"/>
                    </a:lnTo>
                    <a:lnTo>
                      <a:pt x="6803" y="4132"/>
                    </a:lnTo>
                    <a:lnTo>
                      <a:pt x="6835" y="3963"/>
                    </a:lnTo>
                    <a:lnTo>
                      <a:pt x="6856" y="3783"/>
                    </a:lnTo>
                    <a:lnTo>
                      <a:pt x="6867" y="3614"/>
                    </a:lnTo>
                    <a:lnTo>
                      <a:pt x="6867" y="3434"/>
                    </a:lnTo>
                    <a:lnTo>
                      <a:pt x="6867" y="3265"/>
                    </a:lnTo>
                    <a:lnTo>
                      <a:pt x="6856" y="3086"/>
                    </a:lnTo>
                    <a:lnTo>
                      <a:pt x="6835" y="2917"/>
                    </a:lnTo>
                    <a:lnTo>
                      <a:pt x="6803" y="2748"/>
                    </a:lnTo>
                    <a:lnTo>
                      <a:pt x="6761" y="2579"/>
                    </a:lnTo>
                    <a:lnTo>
                      <a:pt x="6719" y="2420"/>
                    </a:lnTo>
                    <a:lnTo>
                      <a:pt x="6666" y="2251"/>
                    </a:lnTo>
                    <a:lnTo>
                      <a:pt x="6603" y="2103"/>
                    </a:lnTo>
                    <a:lnTo>
                      <a:pt x="6529" y="1945"/>
                    </a:lnTo>
                    <a:lnTo>
                      <a:pt x="6455" y="1797"/>
                    </a:lnTo>
                    <a:lnTo>
                      <a:pt x="6370" y="1660"/>
                    </a:lnTo>
                    <a:lnTo>
                      <a:pt x="6286" y="1512"/>
                    </a:lnTo>
                    <a:lnTo>
                      <a:pt x="6191" y="1385"/>
                    </a:lnTo>
                    <a:lnTo>
                      <a:pt x="6085" y="1248"/>
                    </a:lnTo>
                    <a:lnTo>
                      <a:pt x="5979" y="1131"/>
                    </a:lnTo>
                    <a:lnTo>
                      <a:pt x="5863" y="1005"/>
                    </a:lnTo>
                    <a:lnTo>
                      <a:pt x="5747" y="899"/>
                    </a:lnTo>
                    <a:lnTo>
                      <a:pt x="5620" y="783"/>
                    </a:lnTo>
                    <a:lnTo>
                      <a:pt x="5493" y="688"/>
                    </a:lnTo>
                    <a:lnTo>
                      <a:pt x="5356" y="593"/>
                    </a:lnTo>
                    <a:lnTo>
                      <a:pt x="5219" y="497"/>
                    </a:lnTo>
                    <a:lnTo>
                      <a:pt x="5071" y="413"/>
                    </a:lnTo>
                    <a:lnTo>
                      <a:pt x="4923" y="339"/>
                    </a:lnTo>
                    <a:lnTo>
                      <a:pt x="4775" y="276"/>
                    </a:lnTo>
                    <a:lnTo>
                      <a:pt x="4617" y="212"/>
                    </a:lnTo>
                    <a:lnTo>
                      <a:pt x="4458" y="159"/>
                    </a:lnTo>
                    <a:lnTo>
                      <a:pt x="4300" y="107"/>
                    </a:lnTo>
                    <a:lnTo>
                      <a:pt x="4131" y="75"/>
                    </a:lnTo>
                    <a:lnTo>
                      <a:pt x="3962" y="43"/>
                    </a:lnTo>
                    <a:lnTo>
                      <a:pt x="3793" y="22"/>
                    </a:lnTo>
                    <a:lnTo>
                      <a:pt x="36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47"/>
              <p:cNvSpPr/>
              <p:nvPr/>
            </p:nvSpPr>
            <p:spPr>
              <a:xfrm flipH="1">
                <a:off x="854442" y="2369360"/>
                <a:ext cx="223508" cy="161890"/>
              </a:xfrm>
              <a:custGeom>
                <a:avLst/>
                <a:gdLst/>
                <a:ahLst/>
                <a:cxnLst/>
                <a:rect l="l" t="t" r="r" b="b"/>
                <a:pathLst>
                  <a:path w="6170" h="4469" extrusionOk="0">
                    <a:moveTo>
                      <a:pt x="328" y="0"/>
                    </a:moveTo>
                    <a:lnTo>
                      <a:pt x="265" y="138"/>
                    </a:lnTo>
                    <a:lnTo>
                      <a:pt x="201" y="286"/>
                    </a:lnTo>
                    <a:lnTo>
                      <a:pt x="148" y="433"/>
                    </a:lnTo>
                    <a:lnTo>
                      <a:pt x="106" y="592"/>
                    </a:lnTo>
                    <a:lnTo>
                      <a:pt x="64" y="750"/>
                    </a:lnTo>
                    <a:lnTo>
                      <a:pt x="43" y="898"/>
                    </a:lnTo>
                    <a:lnTo>
                      <a:pt x="22" y="1057"/>
                    </a:lnTo>
                    <a:lnTo>
                      <a:pt x="0" y="1205"/>
                    </a:lnTo>
                    <a:lnTo>
                      <a:pt x="0" y="1363"/>
                    </a:lnTo>
                    <a:lnTo>
                      <a:pt x="0" y="1511"/>
                    </a:lnTo>
                    <a:lnTo>
                      <a:pt x="11" y="1659"/>
                    </a:lnTo>
                    <a:lnTo>
                      <a:pt x="32" y="1817"/>
                    </a:lnTo>
                    <a:lnTo>
                      <a:pt x="53" y="1965"/>
                    </a:lnTo>
                    <a:lnTo>
                      <a:pt x="85" y="2103"/>
                    </a:lnTo>
                    <a:lnTo>
                      <a:pt x="127" y="2251"/>
                    </a:lnTo>
                    <a:lnTo>
                      <a:pt x="170" y="2398"/>
                    </a:lnTo>
                    <a:lnTo>
                      <a:pt x="222" y="2536"/>
                    </a:lnTo>
                    <a:lnTo>
                      <a:pt x="275" y="2673"/>
                    </a:lnTo>
                    <a:lnTo>
                      <a:pt x="349" y="2800"/>
                    </a:lnTo>
                    <a:lnTo>
                      <a:pt x="412" y="2927"/>
                    </a:lnTo>
                    <a:lnTo>
                      <a:pt x="497" y="3053"/>
                    </a:lnTo>
                    <a:lnTo>
                      <a:pt x="582" y="3180"/>
                    </a:lnTo>
                    <a:lnTo>
                      <a:pt x="666" y="3296"/>
                    </a:lnTo>
                    <a:lnTo>
                      <a:pt x="761" y="3413"/>
                    </a:lnTo>
                    <a:lnTo>
                      <a:pt x="856" y="3518"/>
                    </a:lnTo>
                    <a:lnTo>
                      <a:pt x="962" y="3624"/>
                    </a:lnTo>
                    <a:lnTo>
                      <a:pt x="1078" y="3729"/>
                    </a:lnTo>
                    <a:lnTo>
                      <a:pt x="1194" y="3825"/>
                    </a:lnTo>
                    <a:lnTo>
                      <a:pt x="1310" y="3909"/>
                    </a:lnTo>
                    <a:lnTo>
                      <a:pt x="1437" y="3994"/>
                    </a:lnTo>
                    <a:lnTo>
                      <a:pt x="1575" y="4078"/>
                    </a:lnTo>
                    <a:lnTo>
                      <a:pt x="1701" y="4141"/>
                    </a:lnTo>
                    <a:lnTo>
                      <a:pt x="1849" y="4215"/>
                    </a:lnTo>
                    <a:lnTo>
                      <a:pt x="1987" y="4268"/>
                    </a:lnTo>
                    <a:lnTo>
                      <a:pt x="2134" y="4321"/>
                    </a:lnTo>
                    <a:lnTo>
                      <a:pt x="2293" y="4363"/>
                    </a:lnTo>
                    <a:lnTo>
                      <a:pt x="2441" y="4406"/>
                    </a:lnTo>
                    <a:lnTo>
                      <a:pt x="2599" y="4427"/>
                    </a:lnTo>
                    <a:lnTo>
                      <a:pt x="2758" y="4448"/>
                    </a:lnTo>
                    <a:lnTo>
                      <a:pt x="2906" y="4469"/>
                    </a:lnTo>
                    <a:lnTo>
                      <a:pt x="3212" y="4469"/>
                    </a:lnTo>
                    <a:lnTo>
                      <a:pt x="3360" y="4458"/>
                    </a:lnTo>
                    <a:lnTo>
                      <a:pt x="3518" y="4437"/>
                    </a:lnTo>
                    <a:lnTo>
                      <a:pt x="3666" y="4416"/>
                    </a:lnTo>
                    <a:lnTo>
                      <a:pt x="3804" y="4384"/>
                    </a:lnTo>
                    <a:lnTo>
                      <a:pt x="3951" y="4342"/>
                    </a:lnTo>
                    <a:lnTo>
                      <a:pt x="4089" y="4300"/>
                    </a:lnTo>
                    <a:lnTo>
                      <a:pt x="4237" y="4247"/>
                    </a:lnTo>
                    <a:lnTo>
                      <a:pt x="4363" y="4194"/>
                    </a:lnTo>
                    <a:lnTo>
                      <a:pt x="4501" y="4120"/>
                    </a:lnTo>
                    <a:lnTo>
                      <a:pt x="4628" y="4057"/>
                    </a:lnTo>
                    <a:lnTo>
                      <a:pt x="4754" y="3972"/>
                    </a:lnTo>
                    <a:lnTo>
                      <a:pt x="4881" y="3899"/>
                    </a:lnTo>
                    <a:lnTo>
                      <a:pt x="4997" y="3803"/>
                    </a:lnTo>
                    <a:lnTo>
                      <a:pt x="5114" y="3708"/>
                    </a:lnTo>
                    <a:lnTo>
                      <a:pt x="5219" y="3613"/>
                    </a:lnTo>
                    <a:lnTo>
                      <a:pt x="5325" y="3508"/>
                    </a:lnTo>
                    <a:lnTo>
                      <a:pt x="5430" y="3391"/>
                    </a:lnTo>
                    <a:lnTo>
                      <a:pt x="5526" y="3275"/>
                    </a:lnTo>
                    <a:lnTo>
                      <a:pt x="5610" y="3159"/>
                    </a:lnTo>
                    <a:lnTo>
                      <a:pt x="5695" y="3032"/>
                    </a:lnTo>
                    <a:lnTo>
                      <a:pt x="5779" y="2895"/>
                    </a:lnTo>
                    <a:lnTo>
                      <a:pt x="5842" y="2768"/>
                    </a:lnTo>
                    <a:lnTo>
                      <a:pt x="5906" y="2620"/>
                    </a:lnTo>
                    <a:lnTo>
                      <a:pt x="5969" y="2483"/>
                    </a:lnTo>
                    <a:lnTo>
                      <a:pt x="6022" y="2335"/>
                    </a:lnTo>
                    <a:lnTo>
                      <a:pt x="6064" y="2177"/>
                    </a:lnTo>
                    <a:lnTo>
                      <a:pt x="6107" y="2018"/>
                    </a:lnTo>
                    <a:lnTo>
                      <a:pt x="6128" y="1870"/>
                    </a:lnTo>
                    <a:lnTo>
                      <a:pt x="6149" y="1712"/>
                    </a:lnTo>
                    <a:lnTo>
                      <a:pt x="6170" y="1553"/>
                    </a:lnTo>
                    <a:lnTo>
                      <a:pt x="6033" y="1786"/>
                    </a:lnTo>
                    <a:lnTo>
                      <a:pt x="5885" y="2008"/>
                    </a:lnTo>
                    <a:lnTo>
                      <a:pt x="5726" y="2208"/>
                    </a:lnTo>
                    <a:lnTo>
                      <a:pt x="5547" y="2398"/>
                    </a:lnTo>
                    <a:lnTo>
                      <a:pt x="5346" y="2567"/>
                    </a:lnTo>
                    <a:lnTo>
                      <a:pt x="5135" y="2726"/>
                    </a:lnTo>
                    <a:lnTo>
                      <a:pt x="4923" y="2863"/>
                    </a:lnTo>
                    <a:lnTo>
                      <a:pt x="4691" y="2979"/>
                    </a:lnTo>
                    <a:lnTo>
                      <a:pt x="4448" y="3075"/>
                    </a:lnTo>
                    <a:lnTo>
                      <a:pt x="4205" y="3159"/>
                    </a:lnTo>
                    <a:lnTo>
                      <a:pt x="3951" y="3212"/>
                    </a:lnTo>
                    <a:lnTo>
                      <a:pt x="3687" y="3244"/>
                    </a:lnTo>
                    <a:lnTo>
                      <a:pt x="3423" y="3254"/>
                    </a:lnTo>
                    <a:lnTo>
                      <a:pt x="3149" y="3244"/>
                    </a:lnTo>
                    <a:lnTo>
                      <a:pt x="2884" y="3212"/>
                    </a:lnTo>
                    <a:lnTo>
                      <a:pt x="2610" y="3148"/>
                    </a:lnTo>
                    <a:lnTo>
                      <a:pt x="2346" y="3075"/>
                    </a:lnTo>
                    <a:lnTo>
                      <a:pt x="2103" y="2969"/>
                    </a:lnTo>
                    <a:lnTo>
                      <a:pt x="1860" y="2842"/>
                    </a:lnTo>
                    <a:lnTo>
                      <a:pt x="1638" y="2705"/>
                    </a:lnTo>
                    <a:lnTo>
                      <a:pt x="1427" y="2536"/>
                    </a:lnTo>
                    <a:lnTo>
                      <a:pt x="1236" y="2367"/>
                    </a:lnTo>
                    <a:lnTo>
                      <a:pt x="1057" y="2177"/>
                    </a:lnTo>
                    <a:lnTo>
                      <a:pt x="898" y="1965"/>
                    </a:lnTo>
                    <a:lnTo>
                      <a:pt x="761" y="1754"/>
                    </a:lnTo>
                    <a:lnTo>
                      <a:pt x="634" y="1522"/>
                    </a:lnTo>
                    <a:lnTo>
                      <a:pt x="529" y="1289"/>
                    </a:lnTo>
                    <a:lnTo>
                      <a:pt x="444" y="1046"/>
                    </a:lnTo>
                    <a:lnTo>
                      <a:pt x="381" y="793"/>
                    </a:lnTo>
                    <a:lnTo>
                      <a:pt x="339" y="529"/>
                    </a:lnTo>
                    <a:lnTo>
                      <a:pt x="328" y="264"/>
                    </a:lnTo>
                    <a:lnTo>
                      <a:pt x="328" y="0"/>
                    </a:lnTo>
                    <a:close/>
                  </a:path>
                </a:pathLst>
              </a:custGeom>
              <a:solidFill>
                <a:srgbClr val="504E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47"/>
              <p:cNvSpPr/>
              <p:nvPr/>
            </p:nvSpPr>
            <p:spPr>
              <a:xfrm flipH="1">
                <a:off x="716677" y="3053607"/>
                <a:ext cx="499036" cy="882115"/>
              </a:xfrm>
              <a:custGeom>
                <a:avLst/>
                <a:gdLst/>
                <a:ahLst/>
                <a:cxnLst/>
                <a:rect l="l" t="t" r="r" b="b"/>
                <a:pathLst>
                  <a:path w="13776" h="24351" extrusionOk="0">
                    <a:moveTo>
                      <a:pt x="0" y="0"/>
                    </a:moveTo>
                    <a:lnTo>
                      <a:pt x="0" y="24350"/>
                    </a:lnTo>
                    <a:lnTo>
                      <a:pt x="13776" y="24350"/>
                    </a:lnTo>
                    <a:lnTo>
                      <a:pt x="137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47"/>
              <p:cNvSpPr/>
              <p:nvPr/>
            </p:nvSpPr>
            <p:spPr>
              <a:xfrm flipH="1">
                <a:off x="716677" y="3002675"/>
                <a:ext cx="499036" cy="50969"/>
              </a:xfrm>
              <a:custGeom>
                <a:avLst/>
                <a:gdLst/>
                <a:ahLst/>
                <a:cxnLst/>
                <a:rect l="l" t="t" r="r" b="b"/>
                <a:pathLst>
                  <a:path w="13776" h="1407" extrusionOk="0">
                    <a:moveTo>
                      <a:pt x="0" y="1"/>
                    </a:moveTo>
                    <a:lnTo>
                      <a:pt x="0" y="1406"/>
                    </a:lnTo>
                    <a:lnTo>
                      <a:pt x="13776" y="1406"/>
                    </a:lnTo>
                    <a:lnTo>
                      <a:pt x="13776" y="1"/>
                    </a:lnTo>
                    <a:close/>
                  </a:path>
                </a:pathLst>
              </a:custGeom>
              <a:solidFill>
                <a:srgbClr val="504E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47"/>
              <p:cNvSpPr/>
              <p:nvPr/>
            </p:nvSpPr>
            <p:spPr>
              <a:xfrm flipH="1">
                <a:off x="457200" y="2125604"/>
                <a:ext cx="414486" cy="1180211"/>
              </a:xfrm>
              <a:custGeom>
                <a:avLst/>
                <a:gdLst/>
                <a:ahLst/>
                <a:cxnLst/>
                <a:rect l="l" t="t" r="r" b="b"/>
                <a:pathLst>
                  <a:path w="11442" h="32580" extrusionOk="0">
                    <a:moveTo>
                      <a:pt x="1606" y="0"/>
                    </a:moveTo>
                    <a:lnTo>
                      <a:pt x="1437" y="32"/>
                    </a:lnTo>
                    <a:lnTo>
                      <a:pt x="1268" y="74"/>
                    </a:lnTo>
                    <a:lnTo>
                      <a:pt x="1110" y="127"/>
                    </a:lnTo>
                    <a:lnTo>
                      <a:pt x="951" y="201"/>
                    </a:lnTo>
                    <a:lnTo>
                      <a:pt x="803" y="285"/>
                    </a:lnTo>
                    <a:lnTo>
                      <a:pt x="666" y="391"/>
                    </a:lnTo>
                    <a:lnTo>
                      <a:pt x="529" y="507"/>
                    </a:lnTo>
                    <a:lnTo>
                      <a:pt x="402" y="644"/>
                    </a:lnTo>
                    <a:lnTo>
                      <a:pt x="296" y="792"/>
                    </a:lnTo>
                    <a:lnTo>
                      <a:pt x="212" y="940"/>
                    </a:lnTo>
                    <a:lnTo>
                      <a:pt x="138" y="1099"/>
                    </a:lnTo>
                    <a:lnTo>
                      <a:pt x="74" y="1268"/>
                    </a:lnTo>
                    <a:lnTo>
                      <a:pt x="32" y="1437"/>
                    </a:lnTo>
                    <a:lnTo>
                      <a:pt x="11" y="1606"/>
                    </a:lnTo>
                    <a:lnTo>
                      <a:pt x="1" y="1775"/>
                    </a:lnTo>
                    <a:lnTo>
                      <a:pt x="11" y="1944"/>
                    </a:lnTo>
                    <a:lnTo>
                      <a:pt x="32" y="2113"/>
                    </a:lnTo>
                    <a:lnTo>
                      <a:pt x="74" y="2271"/>
                    </a:lnTo>
                    <a:lnTo>
                      <a:pt x="138" y="2440"/>
                    </a:lnTo>
                    <a:lnTo>
                      <a:pt x="201" y="2599"/>
                    </a:lnTo>
                    <a:lnTo>
                      <a:pt x="296" y="2747"/>
                    </a:lnTo>
                    <a:lnTo>
                      <a:pt x="402" y="2884"/>
                    </a:lnTo>
                    <a:lnTo>
                      <a:pt x="518" y="3021"/>
                    </a:lnTo>
                    <a:lnTo>
                      <a:pt x="645" y="3138"/>
                    </a:lnTo>
                    <a:lnTo>
                      <a:pt x="1004" y="3433"/>
                    </a:lnTo>
                    <a:lnTo>
                      <a:pt x="1342" y="3740"/>
                    </a:lnTo>
                    <a:lnTo>
                      <a:pt x="1670" y="4046"/>
                    </a:lnTo>
                    <a:lnTo>
                      <a:pt x="1987" y="4374"/>
                    </a:lnTo>
                    <a:lnTo>
                      <a:pt x="2304" y="4701"/>
                    </a:lnTo>
                    <a:lnTo>
                      <a:pt x="2599" y="5029"/>
                    </a:lnTo>
                    <a:lnTo>
                      <a:pt x="2895" y="5377"/>
                    </a:lnTo>
                    <a:lnTo>
                      <a:pt x="3180" y="5726"/>
                    </a:lnTo>
                    <a:lnTo>
                      <a:pt x="3455" y="6085"/>
                    </a:lnTo>
                    <a:lnTo>
                      <a:pt x="3719" y="6444"/>
                    </a:lnTo>
                    <a:lnTo>
                      <a:pt x="3983" y="6814"/>
                    </a:lnTo>
                    <a:lnTo>
                      <a:pt x="4226" y="7194"/>
                    </a:lnTo>
                    <a:lnTo>
                      <a:pt x="4469" y="7574"/>
                    </a:lnTo>
                    <a:lnTo>
                      <a:pt x="4702" y="7965"/>
                    </a:lnTo>
                    <a:lnTo>
                      <a:pt x="4923" y="8356"/>
                    </a:lnTo>
                    <a:lnTo>
                      <a:pt x="5135" y="8758"/>
                    </a:lnTo>
                    <a:lnTo>
                      <a:pt x="5346" y="9170"/>
                    </a:lnTo>
                    <a:lnTo>
                      <a:pt x="5536" y="9571"/>
                    </a:lnTo>
                    <a:lnTo>
                      <a:pt x="5726" y="9994"/>
                    </a:lnTo>
                    <a:lnTo>
                      <a:pt x="5906" y="10406"/>
                    </a:lnTo>
                    <a:lnTo>
                      <a:pt x="6085" y="10839"/>
                    </a:lnTo>
                    <a:lnTo>
                      <a:pt x="6244" y="11261"/>
                    </a:lnTo>
                    <a:lnTo>
                      <a:pt x="6402" y="11694"/>
                    </a:lnTo>
                    <a:lnTo>
                      <a:pt x="6550" y="12128"/>
                    </a:lnTo>
                    <a:lnTo>
                      <a:pt x="6688" y="12571"/>
                    </a:lnTo>
                    <a:lnTo>
                      <a:pt x="6814" y="13015"/>
                    </a:lnTo>
                    <a:lnTo>
                      <a:pt x="6941" y="13459"/>
                    </a:lnTo>
                    <a:lnTo>
                      <a:pt x="7057" y="13913"/>
                    </a:lnTo>
                    <a:lnTo>
                      <a:pt x="7163" y="14367"/>
                    </a:lnTo>
                    <a:lnTo>
                      <a:pt x="7269" y="14821"/>
                    </a:lnTo>
                    <a:lnTo>
                      <a:pt x="7364" y="15276"/>
                    </a:lnTo>
                    <a:lnTo>
                      <a:pt x="7448" y="15730"/>
                    </a:lnTo>
                    <a:lnTo>
                      <a:pt x="7522" y="16195"/>
                    </a:lnTo>
                    <a:lnTo>
                      <a:pt x="7596" y="16660"/>
                    </a:lnTo>
                    <a:lnTo>
                      <a:pt x="7649" y="17124"/>
                    </a:lnTo>
                    <a:lnTo>
                      <a:pt x="7712" y="17589"/>
                    </a:lnTo>
                    <a:lnTo>
                      <a:pt x="7755" y="18054"/>
                    </a:lnTo>
                    <a:lnTo>
                      <a:pt x="7797" y="18519"/>
                    </a:lnTo>
                    <a:lnTo>
                      <a:pt x="7829" y="18984"/>
                    </a:lnTo>
                    <a:lnTo>
                      <a:pt x="7850" y="19459"/>
                    </a:lnTo>
                    <a:lnTo>
                      <a:pt x="7871" y="19924"/>
                    </a:lnTo>
                    <a:lnTo>
                      <a:pt x="7881" y="20399"/>
                    </a:lnTo>
                    <a:lnTo>
                      <a:pt x="7892" y="20864"/>
                    </a:lnTo>
                    <a:lnTo>
                      <a:pt x="7892" y="21329"/>
                    </a:lnTo>
                    <a:lnTo>
                      <a:pt x="7881" y="21794"/>
                    </a:lnTo>
                    <a:lnTo>
                      <a:pt x="7860" y="22259"/>
                    </a:lnTo>
                    <a:lnTo>
                      <a:pt x="7839" y="22723"/>
                    </a:lnTo>
                    <a:lnTo>
                      <a:pt x="7807" y="23188"/>
                    </a:lnTo>
                    <a:lnTo>
                      <a:pt x="7776" y="23653"/>
                    </a:lnTo>
                    <a:lnTo>
                      <a:pt x="7733" y="24118"/>
                    </a:lnTo>
                    <a:lnTo>
                      <a:pt x="7681" y="24572"/>
                    </a:lnTo>
                    <a:lnTo>
                      <a:pt x="7628" y="25026"/>
                    </a:lnTo>
                    <a:lnTo>
                      <a:pt x="7564" y="25481"/>
                    </a:lnTo>
                    <a:lnTo>
                      <a:pt x="7490" y="25935"/>
                    </a:lnTo>
                    <a:lnTo>
                      <a:pt x="7417" y="26389"/>
                    </a:lnTo>
                    <a:lnTo>
                      <a:pt x="7343" y="26833"/>
                    </a:lnTo>
                    <a:lnTo>
                      <a:pt x="7247" y="27277"/>
                    </a:lnTo>
                    <a:lnTo>
                      <a:pt x="7152" y="27710"/>
                    </a:lnTo>
                    <a:lnTo>
                      <a:pt x="7057" y="28153"/>
                    </a:lnTo>
                    <a:lnTo>
                      <a:pt x="6952" y="28576"/>
                    </a:lnTo>
                    <a:lnTo>
                      <a:pt x="6835" y="29009"/>
                    </a:lnTo>
                    <a:lnTo>
                      <a:pt x="6719" y="29432"/>
                    </a:lnTo>
                    <a:lnTo>
                      <a:pt x="6603" y="29854"/>
                    </a:lnTo>
                    <a:lnTo>
                      <a:pt x="6466" y="30266"/>
                    </a:lnTo>
                    <a:lnTo>
                      <a:pt x="6423" y="30435"/>
                    </a:lnTo>
                    <a:lnTo>
                      <a:pt x="6392" y="30615"/>
                    </a:lnTo>
                    <a:lnTo>
                      <a:pt x="6381" y="30794"/>
                    </a:lnTo>
                    <a:lnTo>
                      <a:pt x="6392" y="30963"/>
                    </a:lnTo>
                    <a:lnTo>
                      <a:pt x="6413" y="31132"/>
                    </a:lnTo>
                    <a:lnTo>
                      <a:pt x="6455" y="31302"/>
                    </a:lnTo>
                    <a:lnTo>
                      <a:pt x="6508" y="31460"/>
                    </a:lnTo>
                    <a:lnTo>
                      <a:pt x="6582" y="31618"/>
                    </a:lnTo>
                    <a:lnTo>
                      <a:pt x="6666" y="31766"/>
                    </a:lnTo>
                    <a:lnTo>
                      <a:pt x="6762" y="31904"/>
                    </a:lnTo>
                    <a:lnTo>
                      <a:pt x="6878" y="32030"/>
                    </a:lnTo>
                    <a:lnTo>
                      <a:pt x="7005" y="32157"/>
                    </a:lnTo>
                    <a:lnTo>
                      <a:pt x="7142" y="32263"/>
                    </a:lnTo>
                    <a:lnTo>
                      <a:pt x="7290" y="32347"/>
                    </a:lnTo>
                    <a:lnTo>
                      <a:pt x="7448" y="32432"/>
                    </a:lnTo>
                    <a:lnTo>
                      <a:pt x="7617" y="32495"/>
                    </a:lnTo>
                    <a:lnTo>
                      <a:pt x="7755" y="32538"/>
                    </a:lnTo>
                    <a:lnTo>
                      <a:pt x="7892" y="32559"/>
                    </a:lnTo>
                    <a:lnTo>
                      <a:pt x="8029" y="32580"/>
                    </a:lnTo>
                    <a:lnTo>
                      <a:pt x="8304" y="32580"/>
                    </a:lnTo>
                    <a:lnTo>
                      <a:pt x="8441" y="32559"/>
                    </a:lnTo>
                    <a:lnTo>
                      <a:pt x="8579" y="32527"/>
                    </a:lnTo>
                    <a:lnTo>
                      <a:pt x="8705" y="32495"/>
                    </a:lnTo>
                    <a:lnTo>
                      <a:pt x="8832" y="32442"/>
                    </a:lnTo>
                    <a:lnTo>
                      <a:pt x="8959" y="32390"/>
                    </a:lnTo>
                    <a:lnTo>
                      <a:pt x="9086" y="32326"/>
                    </a:lnTo>
                    <a:lnTo>
                      <a:pt x="9191" y="32252"/>
                    </a:lnTo>
                    <a:lnTo>
                      <a:pt x="9307" y="32157"/>
                    </a:lnTo>
                    <a:lnTo>
                      <a:pt x="9403" y="32073"/>
                    </a:lnTo>
                    <a:lnTo>
                      <a:pt x="9498" y="31967"/>
                    </a:lnTo>
                    <a:lnTo>
                      <a:pt x="9593" y="31861"/>
                    </a:lnTo>
                    <a:lnTo>
                      <a:pt x="9667" y="31745"/>
                    </a:lnTo>
                    <a:lnTo>
                      <a:pt x="9741" y="31618"/>
                    </a:lnTo>
                    <a:lnTo>
                      <a:pt x="9793" y="31481"/>
                    </a:lnTo>
                    <a:lnTo>
                      <a:pt x="9846" y="31344"/>
                    </a:lnTo>
                    <a:lnTo>
                      <a:pt x="9994" y="30868"/>
                    </a:lnTo>
                    <a:lnTo>
                      <a:pt x="10142" y="30393"/>
                    </a:lnTo>
                    <a:lnTo>
                      <a:pt x="10269" y="29907"/>
                    </a:lnTo>
                    <a:lnTo>
                      <a:pt x="10396" y="29421"/>
                    </a:lnTo>
                    <a:lnTo>
                      <a:pt x="10522" y="28935"/>
                    </a:lnTo>
                    <a:lnTo>
                      <a:pt x="10628" y="28439"/>
                    </a:lnTo>
                    <a:lnTo>
                      <a:pt x="10734" y="27942"/>
                    </a:lnTo>
                    <a:lnTo>
                      <a:pt x="10839" y="27446"/>
                    </a:lnTo>
                    <a:lnTo>
                      <a:pt x="10924" y="26939"/>
                    </a:lnTo>
                    <a:lnTo>
                      <a:pt x="11008" y="26442"/>
                    </a:lnTo>
                    <a:lnTo>
                      <a:pt x="11082" y="25924"/>
                    </a:lnTo>
                    <a:lnTo>
                      <a:pt x="11156" y="25417"/>
                    </a:lnTo>
                    <a:lnTo>
                      <a:pt x="11220" y="24900"/>
                    </a:lnTo>
                    <a:lnTo>
                      <a:pt x="11272" y="24393"/>
                    </a:lnTo>
                    <a:lnTo>
                      <a:pt x="11315" y="23875"/>
                    </a:lnTo>
                    <a:lnTo>
                      <a:pt x="11357" y="23347"/>
                    </a:lnTo>
                    <a:lnTo>
                      <a:pt x="11389" y="22819"/>
                    </a:lnTo>
                    <a:lnTo>
                      <a:pt x="11410" y="22280"/>
                    </a:lnTo>
                    <a:lnTo>
                      <a:pt x="11431" y="21741"/>
                    </a:lnTo>
                    <a:lnTo>
                      <a:pt x="11441" y="21213"/>
                    </a:lnTo>
                    <a:lnTo>
                      <a:pt x="11441" y="20674"/>
                    </a:lnTo>
                    <a:lnTo>
                      <a:pt x="11431" y="20146"/>
                    </a:lnTo>
                    <a:lnTo>
                      <a:pt x="11410" y="19618"/>
                    </a:lnTo>
                    <a:lnTo>
                      <a:pt x="11389" y="19089"/>
                    </a:lnTo>
                    <a:lnTo>
                      <a:pt x="11357" y="18561"/>
                    </a:lnTo>
                    <a:lnTo>
                      <a:pt x="11315" y="18044"/>
                    </a:lnTo>
                    <a:lnTo>
                      <a:pt x="11272" y="17515"/>
                    </a:lnTo>
                    <a:lnTo>
                      <a:pt x="11209" y="16998"/>
                    </a:lnTo>
                    <a:lnTo>
                      <a:pt x="11146" y="16480"/>
                    </a:lnTo>
                    <a:lnTo>
                      <a:pt x="11072" y="15962"/>
                    </a:lnTo>
                    <a:lnTo>
                      <a:pt x="10998" y="15455"/>
                    </a:lnTo>
                    <a:lnTo>
                      <a:pt x="10903" y="14948"/>
                    </a:lnTo>
                    <a:lnTo>
                      <a:pt x="10797" y="14367"/>
                    </a:lnTo>
                    <a:lnTo>
                      <a:pt x="10681" y="13807"/>
                    </a:lnTo>
                    <a:lnTo>
                      <a:pt x="10554" y="13247"/>
                    </a:lnTo>
                    <a:lnTo>
                      <a:pt x="10406" y="12698"/>
                    </a:lnTo>
                    <a:lnTo>
                      <a:pt x="10258" y="12149"/>
                    </a:lnTo>
                    <a:lnTo>
                      <a:pt x="10110" y="11621"/>
                    </a:lnTo>
                    <a:lnTo>
                      <a:pt x="9941" y="11082"/>
                    </a:lnTo>
                    <a:lnTo>
                      <a:pt x="9762" y="10564"/>
                    </a:lnTo>
                    <a:lnTo>
                      <a:pt x="9582" y="10046"/>
                    </a:lnTo>
                    <a:lnTo>
                      <a:pt x="9381" y="9539"/>
                    </a:lnTo>
                    <a:lnTo>
                      <a:pt x="9181" y="9032"/>
                    </a:lnTo>
                    <a:lnTo>
                      <a:pt x="8969" y="8546"/>
                    </a:lnTo>
                    <a:lnTo>
                      <a:pt x="8748" y="8060"/>
                    </a:lnTo>
                    <a:lnTo>
                      <a:pt x="8515" y="7574"/>
                    </a:lnTo>
                    <a:lnTo>
                      <a:pt x="8283" y="7110"/>
                    </a:lnTo>
                    <a:lnTo>
                      <a:pt x="8029" y="6645"/>
                    </a:lnTo>
                    <a:lnTo>
                      <a:pt x="7776" y="6191"/>
                    </a:lnTo>
                    <a:lnTo>
                      <a:pt x="7512" y="5747"/>
                    </a:lnTo>
                    <a:lnTo>
                      <a:pt x="7237" y="5303"/>
                    </a:lnTo>
                    <a:lnTo>
                      <a:pt x="6952" y="4870"/>
                    </a:lnTo>
                    <a:lnTo>
                      <a:pt x="6656" y="4448"/>
                    </a:lnTo>
                    <a:lnTo>
                      <a:pt x="6360" y="4035"/>
                    </a:lnTo>
                    <a:lnTo>
                      <a:pt x="6054" y="3634"/>
                    </a:lnTo>
                    <a:lnTo>
                      <a:pt x="5737" y="3243"/>
                    </a:lnTo>
                    <a:lnTo>
                      <a:pt x="5409" y="2852"/>
                    </a:lnTo>
                    <a:lnTo>
                      <a:pt x="5082" y="2472"/>
                    </a:lnTo>
                    <a:lnTo>
                      <a:pt x="4733" y="2102"/>
                    </a:lnTo>
                    <a:lnTo>
                      <a:pt x="4385" y="1743"/>
                    </a:lnTo>
                    <a:lnTo>
                      <a:pt x="4025" y="1394"/>
                    </a:lnTo>
                    <a:lnTo>
                      <a:pt x="3656" y="1056"/>
                    </a:lnTo>
                    <a:lnTo>
                      <a:pt x="3286" y="718"/>
                    </a:lnTo>
                    <a:lnTo>
                      <a:pt x="2906" y="401"/>
                    </a:lnTo>
                    <a:lnTo>
                      <a:pt x="2758" y="296"/>
                    </a:lnTo>
                    <a:lnTo>
                      <a:pt x="2610" y="201"/>
                    </a:lnTo>
                    <a:lnTo>
                      <a:pt x="2451" y="127"/>
                    </a:lnTo>
                    <a:lnTo>
                      <a:pt x="2282" y="63"/>
                    </a:lnTo>
                    <a:lnTo>
                      <a:pt x="2113" y="32"/>
                    </a:lnTo>
                    <a:lnTo>
                      <a:pt x="1944" y="0"/>
                    </a:lnTo>
                    <a:close/>
                  </a:path>
                </a:pathLst>
              </a:custGeom>
              <a:solidFill>
                <a:srgbClr val="FCB2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47"/>
              <p:cNvSpPr/>
              <p:nvPr/>
            </p:nvSpPr>
            <p:spPr>
              <a:xfrm flipH="1">
                <a:off x="515740" y="2116403"/>
                <a:ext cx="365148" cy="374675"/>
              </a:xfrm>
              <a:custGeom>
                <a:avLst/>
                <a:gdLst/>
                <a:ahLst/>
                <a:cxnLst/>
                <a:rect l="l" t="t" r="r" b="b"/>
                <a:pathLst>
                  <a:path w="10080" h="10343" extrusionOk="0">
                    <a:moveTo>
                      <a:pt x="1839" y="0"/>
                    </a:moveTo>
                    <a:lnTo>
                      <a:pt x="1638" y="32"/>
                    </a:lnTo>
                    <a:lnTo>
                      <a:pt x="1448" y="85"/>
                    </a:lnTo>
                    <a:lnTo>
                      <a:pt x="1269" y="148"/>
                    </a:lnTo>
                    <a:lnTo>
                      <a:pt x="1089" y="222"/>
                    </a:lnTo>
                    <a:lnTo>
                      <a:pt x="920" y="328"/>
                    </a:lnTo>
                    <a:lnTo>
                      <a:pt x="762" y="444"/>
                    </a:lnTo>
                    <a:lnTo>
                      <a:pt x="603" y="581"/>
                    </a:lnTo>
                    <a:lnTo>
                      <a:pt x="466" y="740"/>
                    </a:lnTo>
                    <a:lnTo>
                      <a:pt x="339" y="898"/>
                    </a:lnTo>
                    <a:lnTo>
                      <a:pt x="233" y="1078"/>
                    </a:lnTo>
                    <a:lnTo>
                      <a:pt x="149" y="1258"/>
                    </a:lnTo>
                    <a:lnTo>
                      <a:pt x="86" y="1448"/>
                    </a:lnTo>
                    <a:lnTo>
                      <a:pt x="43" y="1638"/>
                    </a:lnTo>
                    <a:lnTo>
                      <a:pt x="12" y="1828"/>
                    </a:lnTo>
                    <a:lnTo>
                      <a:pt x="1" y="2029"/>
                    </a:lnTo>
                    <a:lnTo>
                      <a:pt x="12" y="2219"/>
                    </a:lnTo>
                    <a:lnTo>
                      <a:pt x="43" y="2409"/>
                    </a:lnTo>
                    <a:lnTo>
                      <a:pt x="86" y="2599"/>
                    </a:lnTo>
                    <a:lnTo>
                      <a:pt x="149" y="2789"/>
                    </a:lnTo>
                    <a:lnTo>
                      <a:pt x="233" y="2969"/>
                    </a:lnTo>
                    <a:lnTo>
                      <a:pt x="339" y="3138"/>
                    </a:lnTo>
                    <a:lnTo>
                      <a:pt x="455" y="3296"/>
                    </a:lnTo>
                    <a:lnTo>
                      <a:pt x="593" y="3455"/>
                    </a:lnTo>
                    <a:lnTo>
                      <a:pt x="740" y="3592"/>
                    </a:lnTo>
                    <a:lnTo>
                      <a:pt x="1152" y="3941"/>
                    </a:lnTo>
                    <a:lnTo>
                      <a:pt x="1543" y="4289"/>
                    </a:lnTo>
                    <a:lnTo>
                      <a:pt x="1924" y="4659"/>
                    </a:lnTo>
                    <a:lnTo>
                      <a:pt x="2293" y="5040"/>
                    </a:lnTo>
                    <a:lnTo>
                      <a:pt x="2653" y="5430"/>
                    </a:lnTo>
                    <a:lnTo>
                      <a:pt x="2991" y="5832"/>
                    </a:lnTo>
                    <a:lnTo>
                      <a:pt x="3318" y="6244"/>
                    </a:lnTo>
                    <a:lnTo>
                      <a:pt x="3635" y="6666"/>
                    </a:lnTo>
                    <a:lnTo>
                      <a:pt x="3941" y="7100"/>
                    </a:lnTo>
                    <a:lnTo>
                      <a:pt x="4237" y="7533"/>
                    </a:lnTo>
                    <a:lnTo>
                      <a:pt x="4522" y="7987"/>
                    </a:lnTo>
                    <a:lnTo>
                      <a:pt x="4787" y="8441"/>
                    </a:lnTo>
                    <a:lnTo>
                      <a:pt x="5040" y="8906"/>
                    </a:lnTo>
                    <a:lnTo>
                      <a:pt x="5294" y="9371"/>
                    </a:lnTo>
                    <a:lnTo>
                      <a:pt x="5526" y="9857"/>
                    </a:lnTo>
                    <a:lnTo>
                      <a:pt x="5748" y="10343"/>
                    </a:lnTo>
                    <a:lnTo>
                      <a:pt x="10079" y="10343"/>
                    </a:lnTo>
                    <a:lnTo>
                      <a:pt x="9804" y="9624"/>
                    </a:lnTo>
                    <a:lnTo>
                      <a:pt x="9519" y="8927"/>
                    </a:lnTo>
                    <a:lnTo>
                      <a:pt x="9213" y="8230"/>
                    </a:lnTo>
                    <a:lnTo>
                      <a:pt x="8885" y="7543"/>
                    </a:lnTo>
                    <a:lnTo>
                      <a:pt x="8537" y="6878"/>
                    </a:lnTo>
                    <a:lnTo>
                      <a:pt x="8167" y="6223"/>
                    </a:lnTo>
                    <a:lnTo>
                      <a:pt x="7776" y="5568"/>
                    </a:lnTo>
                    <a:lnTo>
                      <a:pt x="7364" y="4944"/>
                    </a:lnTo>
                    <a:lnTo>
                      <a:pt x="7153" y="4628"/>
                    </a:lnTo>
                    <a:lnTo>
                      <a:pt x="6931" y="4321"/>
                    </a:lnTo>
                    <a:lnTo>
                      <a:pt x="6709" y="4015"/>
                    </a:lnTo>
                    <a:lnTo>
                      <a:pt x="6487" y="3719"/>
                    </a:lnTo>
                    <a:lnTo>
                      <a:pt x="6244" y="3423"/>
                    </a:lnTo>
                    <a:lnTo>
                      <a:pt x="6012" y="3127"/>
                    </a:lnTo>
                    <a:lnTo>
                      <a:pt x="5769" y="2842"/>
                    </a:lnTo>
                    <a:lnTo>
                      <a:pt x="5515" y="2557"/>
                    </a:lnTo>
                    <a:lnTo>
                      <a:pt x="5262" y="2282"/>
                    </a:lnTo>
                    <a:lnTo>
                      <a:pt x="4998" y="2008"/>
                    </a:lnTo>
                    <a:lnTo>
                      <a:pt x="4734" y="1733"/>
                    </a:lnTo>
                    <a:lnTo>
                      <a:pt x="4459" y="1469"/>
                    </a:lnTo>
                    <a:lnTo>
                      <a:pt x="4184" y="1215"/>
                    </a:lnTo>
                    <a:lnTo>
                      <a:pt x="3899" y="951"/>
                    </a:lnTo>
                    <a:lnTo>
                      <a:pt x="3614" y="708"/>
                    </a:lnTo>
                    <a:lnTo>
                      <a:pt x="3318" y="455"/>
                    </a:lnTo>
                    <a:lnTo>
                      <a:pt x="3149" y="339"/>
                    </a:lnTo>
                    <a:lnTo>
                      <a:pt x="2980" y="233"/>
                    </a:lnTo>
                    <a:lnTo>
                      <a:pt x="2800" y="148"/>
                    </a:lnTo>
                    <a:lnTo>
                      <a:pt x="2610" y="74"/>
                    </a:lnTo>
                    <a:lnTo>
                      <a:pt x="2420" y="32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504E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47"/>
              <p:cNvSpPr/>
              <p:nvPr/>
            </p:nvSpPr>
            <p:spPr>
              <a:xfrm flipH="1">
                <a:off x="919104" y="1830555"/>
                <a:ext cx="133199" cy="293531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8103" extrusionOk="0">
                    <a:moveTo>
                      <a:pt x="1479" y="0"/>
                    </a:moveTo>
                    <a:lnTo>
                      <a:pt x="1321" y="11"/>
                    </a:lnTo>
                    <a:lnTo>
                      <a:pt x="1173" y="42"/>
                    </a:lnTo>
                    <a:lnTo>
                      <a:pt x="1025" y="85"/>
                    </a:lnTo>
                    <a:lnTo>
                      <a:pt x="888" y="137"/>
                    </a:lnTo>
                    <a:lnTo>
                      <a:pt x="750" y="201"/>
                    </a:lnTo>
                    <a:lnTo>
                      <a:pt x="624" y="285"/>
                    </a:lnTo>
                    <a:lnTo>
                      <a:pt x="518" y="380"/>
                    </a:lnTo>
                    <a:lnTo>
                      <a:pt x="412" y="475"/>
                    </a:lnTo>
                    <a:lnTo>
                      <a:pt x="317" y="592"/>
                    </a:lnTo>
                    <a:lnTo>
                      <a:pt x="233" y="708"/>
                    </a:lnTo>
                    <a:lnTo>
                      <a:pt x="159" y="835"/>
                    </a:lnTo>
                    <a:lnTo>
                      <a:pt x="95" y="972"/>
                    </a:lnTo>
                    <a:lnTo>
                      <a:pt x="53" y="1109"/>
                    </a:lnTo>
                    <a:lnTo>
                      <a:pt x="21" y="1257"/>
                    </a:lnTo>
                    <a:lnTo>
                      <a:pt x="0" y="1405"/>
                    </a:lnTo>
                    <a:lnTo>
                      <a:pt x="0" y="1553"/>
                    </a:lnTo>
                    <a:lnTo>
                      <a:pt x="11" y="1711"/>
                    </a:lnTo>
                    <a:lnTo>
                      <a:pt x="645" y="6772"/>
                    </a:lnTo>
                    <a:lnTo>
                      <a:pt x="676" y="6930"/>
                    </a:lnTo>
                    <a:lnTo>
                      <a:pt x="719" y="7078"/>
                    </a:lnTo>
                    <a:lnTo>
                      <a:pt x="771" y="7215"/>
                    </a:lnTo>
                    <a:lnTo>
                      <a:pt x="845" y="7342"/>
                    </a:lnTo>
                    <a:lnTo>
                      <a:pt x="919" y="7469"/>
                    </a:lnTo>
                    <a:lnTo>
                      <a:pt x="1014" y="7585"/>
                    </a:lnTo>
                    <a:lnTo>
                      <a:pt x="1120" y="7691"/>
                    </a:lnTo>
                    <a:lnTo>
                      <a:pt x="1226" y="7786"/>
                    </a:lnTo>
                    <a:lnTo>
                      <a:pt x="1342" y="7870"/>
                    </a:lnTo>
                    <a:lnTo>
                      <a:pt x="1479" y="7944"/>
                    </a:lnTo>
                    <a:lnTo>
                      <a:pt x="1606" y="7997"/>
                    </a:lnTo>
                    <a:lnTo>
                      <a:pt x="1743" y="8050"/>
                    </a:lnTo>
                    <a:lnTo>
                      <a:pt x="1891" y="8082"/>
                    </a:lnTo>
                    <a:lnTo>
                      <a:pt x="2039" y="8103"/>
                    </a:lnTo>
                    <a:lnTo>
                      <a:pt x="2198" y="8103"/>
                    </a:lnTo>
                    <a:lnTo>
                      <a:pt x="2346" y="8092"/>
                    </a:lnTo>
                    <a:lnTo>
                      <a:pt x="2504" y="8060"/>
                    </a:lnTo>
                    <a:lnTo>
                      <a:pt x="2652" y="8018"/>
                    </a:lnTo>
                    <a:lnTo>
                      <a:pt x="2789" y="7965"/>
                    </a:lnTo>
                    <a:lnTo>
                      <a:pt x="2927" y="7891"/>
                    </a:lnTo>
                    <a:lnTo>
                      <a:pt x="3043" y="7818"/>
                    </a:lnTo>
                    <a:lnTo>
                      <a:pt x="3159" y="7722"/>
                    </a:lnTo>
                    <a:lnTo>
                      <a:pt x="3265" y="7627"/>
                    </a:lnTo>
                    <a:lnTo>
                      <a:pt x="3360" y="7511"/>
                    </a:lnTo>
                    <a:lnTo>
                      <a:pt x="3444" y="7395"/>
                    </a:lnTo>
                    <a:lnTo>
                      <a:pt x="3518" y="7268"/>
                    </a:lnTo>
                    <a:lnTo>
                      <a:pt x="3582" y="7131"/>
                    </a:lnTo>
                    <a:lnTo>
                      <a:pt x="3624" y="6994"/>
                    </a:lnTo>
                    <a:lnTo>
                      <a:pt x="3655" y="6846"/>
                    </a:lnTo>
                    <a:lnTo>
                      <a:pt x="3677" y="6698"/>
                    </a:lnTo>
                    <a:lnTo>
                      <a:pt x="3677" y="6539"/>
                    </a:lnTo>
                    <a:lnTo>
                      <a:pt x="3666" y="6391"/>
                    </a:lnTo>
                    <a:lnTo>
                      <a:pt x="3022" y="1331"/>
                    </a:lnTo>
                    <a:lnTo>
                      <a:pt x="3000" y="1173"/>
                    </a:lnTo>
                    <a:lnTo>
                      <a:pt x="2958" y="1025"/>
                    </a:lnTo>
                    <a:lnTo>
                      <a:pt x="2895" y="887"/>
                    </a:lnTo>
                    <a:lnTo>
                      <a:pt x="2831" y="761"/>
                    </a:lnTo>
                    <a:lnTo>
                      <a:pt x="2747" y="634"/>
                    </a:lnTo>
                    <a:lnTo>
                      <a:pt x="2662" y="518"/>
                    </a:lnTo>
                    <a:lnTo>
                      <a:pt x="2557" y="412"/>
                    </a:lnTo>
                    <a:lnTo>
                      <a:pt x="2451" y="317"/>
                    </a:lnTo>
                    <a:lnTo>
                      <a:pt x="2324" y="232"/>
                    </a:lnTo>
                    <a:lnTo>
                      <a:pt x="2198" y="159"/>
                    </a:lnTo>
                    <a:lnTo>
                      <a:pt x="2071" y="106"/>
                    </a:lnTo>
                    <a:lnTo>
                      <a:pt x="1923" y="53"/>
                    </a:lnTo>
                    <a:lnTo>
                      <a:pt x="1786" y="21"/>
                    </a:lnTo>
                    <a:lnTo>
                      <a:pt x="1627" y="0"/>
                    </a:lnTo>
                    <a:close/>
                  </a:path>
                </a:pathLst>
              </a:custGeom>
              <a:solidFill>
                <a:srgbClr val="F7A3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47"/>
              <p:cNvSpPr/>
              <p:nvPr/>
            </p:nvSpPr>
            <p:spPr>
              <a:xfrm flipH="1">
                <a:off x="810789" y="1352571"/>
                <a:ext cx="484908" cy="667446"/>
              </a:xfrm>
              <a:custGeom>
                <a:avLst/>
                <a:gdLst/>
                <a:ahLst/>
                <a:cxnLst/>
                <a:rect l="l" t="t" r="r" b="b"/>
                <a:pathLst>
                  <a:path w="13386" h="18425" extrusionOk="0">
                    <a:moveTo>
                      <a:pt x="4881" y="0"/>
                    </a:moveTo>
                    <a:lnTo>
                      <a:pt x="4628" y="11"/>
                    </a:lnTo>
                    <a:lnTo>
                      <a:pt x="4385" y="32"/>
                    </a:lnTo>
                    <a:lnTo>
                      <a:pt x="4142" y="64"/>
                    </a:lnTo>
                    <a:lnTo>
                      <a:pt x="3899" y="106"/>
                    </a:lnTo>
                    <a:lnTo>
                      <a:pt x="3666" y="159"/>
                    </a:lnTo>
                    <a:lnTo>
                      <a:pt x="3434" y="222"/>
                    </a:lnTo>
                    <a:lnTo>
                      <a:pt x="3201" y="296"/>
                    </a:lnTo>
                    <a:lnTo>
                      <a:pt x="2980" y="391"/>
                    </a:lnTo>
                    <a:lnTo>
                      <a:pt x="2768" y="486"/>
                    </a:lnTo>
                    <a:lnTo>
                      <a:pt x="2557" y="592"/>
                    </a:lnTo>
                    <a:lnTo>
                      <a:pt x="2346" y="708"/>
                    </a:lnTo>
                    <a:lnTo>
                      <a:pt x="2156" y="835"/>
                    </a:lnTo>
                    <a:lnTo>
                      <a:pt x="1965" y="972"/>
                    </a:lnTo>
                    <a:lnTo>
                      <a:pt x="1775" y="1120"/>
                    </a:lnTo>
                    <a:lnTo>
                      <a:pt x="1596" y="1268"/>
                    </a:lnTo>
                    <a:lnTo>
                      <a:pt x="1427" y="1437"/>
                    </a:lnTo>
                    <a:lnTo>
                      <a:pt x="1268" y="1606"/>
                    </a:lnTo>
                    <a:lnTo>
                      <a:pt x="1110" y="1786"/>
                    </a:lnTo>
                    <a:lnTo>
                      <a:pt x="972" y="1965"/>
                    </a:lnTo>
                    <a:lnTo>
                      <a:pt x="835" y="2156"/>
                    </a:lnTo>
                    <a:lnTo>
                      <a:pt x="708" y="2356"/>
                    </a:lnTo>
                    <a:lnTo>
                      <a:pt x="592" y="2557"/>
                    </a:lnTo>
                    <a:lnTo>
                      <a:pt x="486" y="2768"/>
                    </a:lnTo>
                    <a:lnTo>
                      <a:pt x="381" y="2990"/>
                    </a:lnTo>
                    <a:lnTo>
                      <a:pt x="296" y="3212"/>
                    </a:lnTo>
                    <a:lnTo>
                      <a:pt x="222" y="3434"/>
                    </a:lnTo>
                    <a:lnTo>
                      <a:pt x="159" y="3666"/>
                    </a:lnTo>
                    <a:lnTo>
                      <a:pt x="96" y="3899"/>
                    </a:lnTo>
                    <a:lnTo>
                      <a:pt x="53" y="4142"/>
                    </a:lnTo>
                    <a:lnTo>
                      <a:pt x="22" y="4385"/>
                    </a:lnTo>
                    <a:lnTo>
                      <a:pt x="11" y="4638"/>
                    </a:lnTo>
                    <a:lnTo>
                      <a:pt x="1" y="4881"/>
                    </a:lnTo>
                    <a:lnTo>
                      <a:pt x="1" y="12677"/>
                    </a:lnTo>
                    <a:lnTo>
                      <a:pt x="11" y="12973"/>
                    </a:lnTo>
                    <a:lnTo>
                      <a:pt x="32" y="13258"/>
                    </a:lnTo>
                    <a:lnTo>
                      <a:pt x="64" y="13554"/>
                    </a:lnTo>
                    <a:lnTo>
                      <a:pt x="117" y="13829"/>
                    </a:lnTo>
                    <a:lnTo>
                      <a:pt x="180" y="14114"/>
                    </a:lnTo>
                    <a:lnTo>
                      <a:pt x="254" y="14378"/>
                    </a:lnTo>
                    <a:lnTo>
                      <a:pt x="349" y="14653"/>
                    </a:lnTo>
                    <a:lnTo>
                      <a:pt x="455" y="14906"/>
                    </a:lnTo>
                    <a:lnTo>
                      <a:pt x="571" y="15171"/>
                    </a:lnTo>
                    <a:lnTo>
                      <a:pt x="698" y="15414"/>
                    </a:lnTo>
                    <a:lnTo>
                      <a:pt x="835" y="15657"/>
                    </a:lnTo>
                    <a:lnTo>
                      <a:pt x="983" y="15889"/>
                    </a:lnTo>
                    <a:lnTo>
                      <a:pt x="1141" y="16111"/>
                    </a:lnTo>
                    <a:lnTo>
                      <a:pt x="1310" y="16333"/>
                    </a:lnTo>
                    <a:lnTo>
                      <a:pt x="1490" y="16533"/>
                    </a:lnTo>
                    <a:lnTo>
                      <a:pt x="1680" y="16734"/>
                    </a:lnTo>
                    <a:lnTo>
                      <a:pt x="1881" y="16924"/>
                    </a:lnTo>
                    <a:lnTo>
                      <a:pt x="2092" y="17104"/>
                    </a:lnTo>
                    <a:lnTo>
                      <a:pt x="2304" y="17283"/>
                    </a:lnTo>
                    <a:lnTo>
                      <a:pt x="2536" y="17442"/>
                    </a:lnTo>
                    <a:lnTo>
                      <a:pt x="2768" y="17590"/>
                    </a:lnTo>
                    <a:lnTo>
                      <a:pt x="3011" y="17727"/>
                    </a:lnTo>
                    <a:lnTo>
                      <a:pt x="3254" y="17854"/>
                    </a:lnTo>
                    <a:lnTo>
                      <a:pt x="3508" y="17970"/>
                    </a:lnTo>
                    <a:lnTo>
                      <a:pt x="3772" y="18076"/>
                    </a:lnTo>
                    <a:lnTo>
                      <a:pt x="4036" y="18160"/>
                    </a:lnTo>
                    <a:lnTo>
                      <a:pt x="4311" y="18234"/>
                    </a:lnTo>
                    <a:lnTo>
                      <a:pt x="4585" y="18308"/>
                    </a:lnTo>
                    <a:lnTo>
                      <a:pt x="4871" y="18350"/>
                    </a:lnTo>
                    <a:lnTo>
                      <a:pt x="5156" y="18393"/>
                    </a:lnTo>
                    <a:lnTo>
                      <a:pt x="5452" y="18414"/>
                    </a:lnTo>
                    <a:lnTo>
                      <a:pt x="5747" y="18424"/>
                    </a:lnTo>
                    <a:lnTo>
                      <a:pt x="7047" y="18424"/>
                    </a:lnTo>
                    <a:lnTo>
                      <a:pt x="7374" y="18414"/>
                    </a:lnTo>
                    <a:lnTo>
                      <a:pt x="7691" y="18382"/>
                    </a:lnTo>
                    <a:lnTo>
                      <a:pt x="8008" y="18350"/>
                    </a:lnTo>
                    <a:lnTo>
                      <a:pt x="8325" y="18287"/>
                    </a:lnTo>
                    <a:lnTo>
                      <a:pt x="8631" y="18224"/>
                    </a:lnTo>
                    <a:lnTo>
                      <a:pt x="8927" y="18139"/>
                    </a:lnTo>
                    <a:lnTo>
                      <a:pt x="9223" y="18033"/>
                    </a:lnTo>
                    <a:lnTo>
                      <a:pt x="9519" y="17917"/>
                    </a:lnTo>
                    <a:lnTo>
                      <a:pt x="9793" y="17790"/>
                    </a:lnTo>
                    <a:lnTo>
                      <a:pt x="10068" y="17653"/>
                    </a:lnTo>
                    <a:lnTo>
                      <a:pt x="10332" y="17505"/>
                    </a:lnTo>
                    <a:lnTo>
                      <a:pt x="10586" y="17336"/>
                    </a:lnTo>
                    <a:lnTo>
                      <a:pt x="10839" y="17157"/>
                    </a:lnTo>
                    <a:lnTo>
                      <a:pt x="11082" y="16977"/>
                    </a:lnTo>
                    <a:lnTo>
                      <a:pt x="11304" y="16776"/>
                    </a:lnTo>
                    <a:lnTo>
                      <a:pt x="11526" y="16565"/>
                    </a:lnTo>
                    <a:lnTo>
                      <a:pt x="11737" y="16343"/>
                    </a:lnTo>
                    <a:lnTo>
                      <a:pt x="11938" y="16111"/>
                    </a:lnTo>
                    <a:lnTo>
                      <a:pt x="12128" y="15878"/>
                    </a:lnTo>
                    <a:lnTo>
                      <a:pt x="12297" y="15625"/>
                    </a:lnTo>
                    <a:lnTo>
                      <a:pt x="12466" y="15371"/>
                    </a:lnTo>
                    <a:lnTo>
                      <a:pt x="12614" y="15107"/>
                    </a:lnTo>
                    <a:lnTo>
                      <a:pt x="12762" y="14833"/>
                    </a:lnTo>
                    <a:lnTo>
                      <a:pt x="12889" y="14547"/>
                    </a:lnTo>
                    <a:lnTo>
                      <a:pt x="12994" y="14262"/>
                    </a:lnTo>
                    <a:lnTo>
                      <a:pt x="13100" y="13966"/>
                    </a:lnTo>
                    <a:lnTo>
                      <a:pt x="13185" y="13670"/>
                    </a:lnTo>
                    <a:lnTo>
                      <a:pt x="13258" y="13364"/>
                    </a:lnTo>
                    <a:lnTo>
                      <a:pt x="13311" y="13047"/>
                    </a:lnTo>
                    <a:lnTo>
                      <a:pt x="13354" y="12730"/>
                    </a:lnTo>
                    <a:lnTo>
                      <a:pt x="13375" y="12413"/>
                    </a:lnTo>
                    <a:lnTo>
                      <a:pt x="13385" y="12086"/>
                    </a:lnTo>
                    <a:lnTo>
                      <a:pt x="13385" y="4881"/>
                    </a:lnTo>
                    <a:lnTo>
                      <a:pt x="13375" y="4638"/>
                    </a:lnTo>
                    <a:lnTo>
                      <a:pt x="13354" y="4385"/>
                    </a:lnTo>
                    <a:lnTo>
                      <a:pt x="13332" y="4142"/>
                    </a:lnTo>
                    <a:lnTo>
                      <a:pt x="13280" y="3899"/>
                    </a:lnTo>
                    <a:lnTo>
                      <a:pt x="13227" y="3666"/>
                    </a:lnTo>
                    <a:lnTo>
                      <a:pt x="13163" y="3434"/>
                    </a:lnTo>
                    <a:lnTo>
                      <a:pt x="13089" y="3212"/>
                    </a:lnTo>
                    <a:lnTo>
                      <a:pt x="13005" y="2990"/>
                    </a:lnTo>
                    <a:lnTo>
                      <a:pt x="12899" y="2768"/>
                    </a:lnTo>
                    <a:lnTo>
                      <a:pt x="12794" y="2557"/>
                    </a:lnTo>
                    <a:lnTo>
                      <a:pt x="12677" y="2356"/>
                    </a:lnTo>
                    <a:lnTo>
                      <a:pt x="12551" y="2156"/>
                    </a:lnTo>
                    <a:lnTo>
                      <a:pt x="12413" y="1965"/>
                    </a:lnTo>
                    <a:lnTo>
                      <a:pt x="12265" y="1786"/>
                    </a:lnTo>
                    <a:lnTo>
                      <a:pt x="12118" y="1606"/>
                    </a:lnTo>
                    <a:lnTo>
                      <a:pt x="11949" y="1437"/>
                    </a:lnTo>
                    <a:lnTo>
                      <a:pt x="11779" y="1268"/>
                    </a:lnTo>
                    <a:lnTo>
                      <a:pt x="11610" y="1120"/>
                    </a:lnTo>
                    <a:lnTo>
                      <a:pt x="11420" y="972"/>
                    </a:lnTo>
                    <a:lnTo>
                      <a:pt x="11230" y="835"/>
                    </a:lnTo>
                    <a:lnTo>
                      <a:pt x="11029" y="708"/>
                    </a:lnTo>
                    <a:lnTo>
                      <a:pt x="10829" y="592"/>
                    </a:lnTo>
                    <a:lnTo>
                      <a:pt x="10617" y="486"/>
                    </a:lnTo>
                    <a:lnTo>
                      <a:pt x="10406" y="391"/>
                    </a:lnTo>
                    <a:lnTo>
                      <a:pt x="10184" y="296"/>
                    </a:lnTo>
                    <a:lnTo>
                      <a:pt x="9952" y="222"/>
                    </a:lnTo>
                    <a:lnTo>
                      <a:pt x="9719" y="159"/>
                    </a:lnTo>
                    <a:lnTo>
                      <a:pt x="9487" y="106"/>
                    </a:lnTo>
                    <a:lnTo>
                      <a:pt x="9244" y="64"/>
                    </a:lnTo>
                    <a:lnTo>
                      <a:pt x="9001" y="32"/>
                    </a:lnTo>
                    <a:lnTo>
                      <a:pt x="8758" y="11"/>
                    </a:lnTo>
                    <a:lnTo>
                      <a:pt x="8505" y="0"/>
                    </a:lnTo>
                    <a:close/>
                  </a:path>
                </a:pathLst>
              </a:custGeom>
              <a:solidFill>
                <a:srgbClr val="FCB2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47"/>
              <p:cNvSpPr/>
              <p:nvPr/>
            </p:nvSpPr>
            <p:spPr>
              <a:xfrm flipH="1">
                <a:off x="1224080" y="1670188"/>
                <a:ext cx="46368" cy="13041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360" extrusionOk="0">
                    <a:moveTo>
                      <a:pt x="128" y="1"/>
                    </a:moveTo>
                    <a:lnTo>
                      <a:pt x="75" y="11"/>
                    </a:lnTo>
                    <a:lnTo>
                      <a:pt x="32" y="43"/>
                    </a:lnTo>
                    <a:lnTo>
                      <a:pt x="11" y="75"/>
                    </a:lnTo>
                    <a:lnTo>
                      <a:pt x="1" y="127"/>
                    </a:lnTo>
                    <a:lnTo>
                      <a:pt x="11" y="180"/>
                    </a:lnTo>
                    <a:lnTo>
                      <a:pt x="32" y="223"/>
                    </a:lnTo>
                    <a:lnTo>
                      <a:pt x="75" y="244"/>
                    </a:lnTo>
                    <a:lnTo>
                      <a:pt x="212" y="296"/>
                    </a:lnTo>
                    <a:lnTo>
                      <a:pt x="349" y="328"/>
                    </a:lnTo>
                    <a:lnTo>
                      <a:pt x="497" y="349"/>
                    </a:lnTo>
                    <a:lnTo>
                      <a:pt x="635" y="360"/>
                    </a:lnTo>
                    <a:lnTo>
                      <a:pt x="783" y="349"/>
                    </a:lnTo>
                    <a:lnTo>
                      <a:pt x="920" y="328"/>
                    </a:lnTo>
                    <a:lnTo>
                      <a:pt x="1068" y="296"/>
                    </a:lnTo>
                    <a:lnTo>
                      <a:pt x="1195" y="244"/>
                    </a:lnTo>
                    <a:lnTo>
                      <a:pt x="1237" y="223"/>
                    </a:lnTo>
                    <a:lnTo>
                      <a:pt x="1268" y="180"/>
                    </a:lnTo>
                    <a:lnTo>
                      <a:pt x="1279" y="127"/>
                    </a:lnTo>
                    <a:lnTo>
                      <a:pt x="1268" y="75"/>
                    </a:lnTo>
                    <a:lnTo>
                      <a:pt x="1237" y="43"/>
                    </a:lnTo>
                    <a:lnTo>
                      <a:pt x="1195" y="11"/>
                    </a:lnTo>
                    <a:lnTo>
                      <a:pt x="1152" y="1"/>
                    </a:lnTo>
                    <a:lnTo>
                      <a:pt x="1099" y="11"/>
                    </a:lnTo>
                    <a:lnTo>
                      <a:pt x="994" y="54"/>
                    </a:lnTo>
                    <a:lnTo>
                      <a:pt x="878" y="85"/>
                    </a:lnTo>
                    <a:lnTo>
                      <a:pt x="761" y="96"/>
                    </a:lnTo>
                    <a:lnTo>
                      <a:pt x="635" y="106"/>
                    </a:lnTo>
                    <a:lnTo>
                      <a:pt x="518" y="96"/>
                    </a:lnTo>
                    <a:lnTo>
                      <a:pt x="402" y="85"/>
                    </a:lnTo>
                    <a:lnTo>
                      <a:pt x="286" y="54"/>
                    </a:lnTo>
                    <a:lnTo>
                      <a:pt x="180" y="11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rgbClr val="D86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47"/>
              <p:cNvSpPr/>
              <p:nvPr/>
            </p:nvSpPr>
            <p:spPr>
              <a:xfrm flipH="1">
                <a:off x="1023178" y="1670188"/>
                <a:ext cx="46368" cy="13041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360" extrusionOk="0">
                    <a:moveTo>
                      <a:pt x="128" y="1"/>
                    </a:moveTo>
                    <a:lnTo>
                      <a:pt x="85" y="11"/>
                    </a:lnTo>
                    <a:lnTo>
                      <a:pt x="43" y="43"/>
                    </a:lnTo>
                    <a:lnTo>
                      <a:pt x="11" y="75"/>
                    </a:lnTo>
                    <a:lnTo>
                      <a:pt x="1" y="127"/>
                    </a:lnTo>
                    <a:lnTo>
                      <a:pt x="11" y="180"/>
                    </a:lnTo>
                    <a:lnTo>
                      <a:pt x="33" y="223"/>
                    </a:lnTo>
                    <a:lnTo>
                      <a:pt x="75" y="244"/>
                    </a:lnTo>
                    <a:lnTo>
                      <a:pt x="212" y="296"/>
                    </a:lnTo>
                    <a:lnTo>
                      <a:pt x="350" y="328"/>
                    </a:lnTo>
                    <a:lnTo>
                      <a:pt x="497" y="349"/>
                    </a:lnTo>
                    <a:lnTo>
                      <a:pt x="645" y="360"/>
                    </a:lnTo>
                    <a:lnTo>
                      <a:pt x="783" y="349"/>
                    </a:lnTo>
                    <a:lnTo>
                      <a:pt x="931" y="328"/>
                    </a:lnTo>
                    <a:lnTo>
                      <a:pt x="1068" y="296"/>
                    </a:lnTo>
                    <a:lnTo>
                      <a:pt x="1205" y="244"/>
                    </a:lnTo>
                    <a:lnTo>
                      <a:pt x="1247" y="223"/>
                    </a:lnTo>
                    <a:lnTo>
                      <a:pt x="1269" y="180"/>
                    </a:lnTo>
                    <a:lnTo>
                      <a:pt x="1279" y="127"/>
                    </a:lnTo>
                    <a:lnTo>
                      <a:pt x="1269" y="75"/>
                    </a:lnTo>
                    <a:lnTo>
                      <a:pt x="1237" y="43"/>
                    </a:lnTo>
                    <a:lnTo>
                      <a:pt x="1195" y="11"/>
                    </a:lnTo>
                    <a:lnTo>
                      <a:pt x="1152" y="1"/>
                    </a:lnTo>
                    <a:lnTo>
                      <a:pt x="1100" y="11"/>
                    </a:lnTo>
                    <a:lnTo>
                      <a:pt x="994" y="54"/>
                    </a:lnTo>
                    <a:lnTo>
                      <a:pt x="878" y="85"/>
                    </a:lnTo>
                    <a:lnTo>
                      <a:pt x="762" y="96"/>
                    </a:lnTo>
                    <a:lnTo>
                      <a:pt x="645" y="106"/>
                    </a:lnTo>
                    <a:lnTo>
                      <a:pt x="519" y="96"/>
                    </a:lnTo>
                    <a:lnTo>
                      <a:pt x="402" y="85"/>
                    </a:lnTo>
                    <a:lnTo>
                      <a:pt x="286" y="54"/>
                    </a:lnTo>
                    <a:lnTo>
                      <a:pt x="180" y="11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rgbClr val="D86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47"/>
              <p:cNvSpPr/>
              <p:nvPr/>
            </p:nvSpPr>
            <p:spPr>
              <a:xfrm flipH="1">
                <a:off x="1082115" y="1843559"/>
                <a:ext cx="134359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3709" h="1564" extrusionOk="0">
                    <a:moveTo>
                      <a:pt x="254" y="0"/>
                    </a:moveTo>
                    <a:lnTo>
                      <a:pt x="212" y="11"/>
                    </a:lnTo>
                    <a:lnTo>
                      <a:pt x="159" y="21"/>
                    </a:lnTo>
                    <a:lnTo>
                      <a:pt x="117" y="42"/>
                    </a:lnTo>
                    <a:lnTo>
                      <a:pt x="74" y="74"/>
                    </a:lnTo>
                    <a:lnTo>
                      <a:pt x="43" y="116"/>
                    </a:lnTo>
                    <a:lnTo>
                      <a:pt x="21" y="159"/>
                    </a:lnTo>
                    <a:lnTo>
                      <a:pt x="11" y="212"/>
                    </a:lnTo>
                    <a:lnTo>
                      <a:pt x="0" y="254"/>
                    </a:lnTo>
                    <a:lnTo>
                      <a:pt x="11" y="307"/>
                    </a:lnTo>
                    <a:lnTo>
                      <a:pt x="21" y="359"/>
                    </a:lnTo>
                    <a:lnTo>
                      <a:pt x="106" y="528"/>
                    </a:lnTo>
                    <a:lnTo>
                      <a:pt x="201" y="687"/>
                    </a:lnTo>
                    <a:lnTo>
                      <a:pt x="317" y="845"/>
                    </a:lnTo>
                    <a:lnTo>
                      <a:pt x="455" y="983"/>
                    </a:lnTo>
                    <a:lnTo>
                      <a:pt x="592" y="1120"/>
                    </a:lnTo>
                    <a:lnTo>
                      <a:pt x="740" y="1226"/>
                    </a:lnTo>
                    <a:lnTo>
                      <a:pt x="909" y="1331"/>
                    </a:lnTo>
                    <a:lnTo>
                      <a:pt x="1078" y="1416"/>
                    </a:lnTo>
                    <a:lnTo>
                      <a:pt x="1268" y="1479"/>
                    </a:lnTo>
                    <a:lnTo>
                      <a:pt x="1458" y="1532"/>
                    </a:lnTo>
                    <a:lnTo>
                      <a:pt x="1659" y="1553"/>
                    </a:lnTo>
                    <a:lnTo>
                      <a:pt x="1849" y="1564"/>
                    </a:lnTo>
                    <a:lnTo>
                      <a:pt x="2050" y="1553"/>
                    </a:lnTo>
                    <a:lnTo>
                      <a:pt x="2250" y="1532"/>
                    </a:lnTo>
                    <a:lnTo>
                      <a:pt x="2441" y="1479"/>
                    </a:lnTo>
                    <a:lnTo>
                      <a:pt x="2631" y="1416"/>
                    </a:lnTo>
                    <a:lnTo>
                      <a:pt x="2800" y="1331"/>
                    </a:lnTo>
                    <a:lnTo>
                      <a:pt x="2958" y="1226"/>
                    </a:lnTo>
                    <a:lnTo>
                      <a:pt x="3117" y="1120"/>
                    </a:lnTo>
                    <a:lnTo>
                      <a:pt x="3254" y="983"/>
                    </a:lnTo>
                    <a:lnTo>
                      <a:pt x="3391" y="845"/>
                    </a:lnTo>
                    <a:lnTo>
                      <a:pt x="3497" y="687"/>
                    </a:lnTo>
                    <a:lnTo>
                      <a:pt x="3603" y="528"/>
                    </a:lnTo>
                    <a:lnTo>
                      <a:pt x="3687" y="359"/>
                    </a:lnTo>
                    <a:lnTo>
                      <a:pt x="3698" y="307"/>
                    </a:lnTo>
                    <a:lnTo>
                      <a:pt x="3708" y="254"/>
                    </a:lnTo>
                    <a:lnTo>
                      <a:pt x="3698" y="212"/>
                    </a:lnTo>
                    <a:lnTo>
                      <a:pt x="3687" y="159"/>
                    </a:lnTo>
                    <a:lnTo>
                      <a:pt x="3666" y="116"/>
                    </a:lnTo>
                    <a:lnTo>
                      <a:pt x="3634" y="74"/>
                    </a:lnTo>
                    <a:lnTo>
                      <a:pt x="3592" y="42"/>
                    </a:lnTo>
                    <a:lnTo>
                      <a:pt x="3550" y="21"/>
                    </a:lnTo>
                    <a:lnTo>
                      <a:pt x="3497" y="11"/>
                    </a:lnTo>
                    <a:lnTo>
                      <a:pt x="3455" y="0"/>
                    </a:lnTo>
                    <a:lnTo>
                      <a:pt x="3402" y="11"/>
                    </a:lnTo>
                    <a:lnTo>
                      <a:pt x="3360" y="21"/>
                    </a:lnTo>
                    <a:lnTo>
                      <a:pt x="3307" y="42"/>
                    </a:lnTo>
                    <a:lnTo>
                      <a:pt x="3275" y="74"/>
                    </a:lnTo>
                    <a:lnTo>
                      <a:pt x="3243" y="116"/>
                    </a:lnTo>
                    <a:lnTo>
                      <a:pt x="3212" y="159"/>
                    </a:lnTo>
                    <a:lnTo>
                      <a:pt x="3159" y="285"/>
                    </a:lnTo>
                    <a:lnTo>
                      <a:pt x="3085" y="412"/>
                    </a:lnTo>
                    <a:lnTo>
                      <a:pt x="3000" y="518"/>
                    </a:lnTo>
                    <a:lnTo>
                      <a:pt x="2895" y="624"/>
                    </a:lnTo>
                    <a:lnTo>
                      <a:pt x="2789" y="719"/>
                    </a:lnTo>
                    <a:lnTo>
                      <a:pt x="2684" y="814"/>
                    </a:lnTo>
                    <a:lnTo>
                      <a:pt x="2557" y="888"/>
                    </a:lnTo>
                    <a:lnTo>
                      <a:pt x="2430" y="940"/>
                    </a:lnTo>
                    <a:lnTo>
                      <a:pt x="2293" y="993"/>
                    </a:lnTo>
                    <a:lnTo>
                      <a:pt x="2145" y="1036"/>
                    </a:lnTo>
                    <a:lnTo>
                      <a:pt x="1997" y="1057"/>
                    </a:lnTo>
                    <a:lnTo>
                      <a:pt x="1701" y="1057"/>
                    </a:lnTo>
                    <a:lnTo>
                      <a:pt x="1564" y="1036"/>
                    </a:lnTo>
                    <a:lnTo>
                      <a:pt x="1416" y="993"/>
                    </a:lnTo>
                    <a:lnTo>
                      <a:pt x="1279" y="940"/>
                    </a:lnTo>
                    <a:lnTo>
                      <a:pt x="1152" y="888"/>
                    </a:lnTo>
                    <a:lnTo>
                      <a:pt x="1025" y="814"/>
                    </a:lnTo>
                    <a:lnTo>
                      <a:pt x="909" y="719"/>
                    </a:lnTo>
                    <a:lnTo>
                      <a:pt x="803" y="624"/>
                    </a:lnTo>
                    <a:lnTo>
                      <a:pt x="708" y="518"/>
                    </a:lnTo>
                    <a:lnTo>
                      <a:pt x="624" y="412"/>
                    </a:lnTo>
                    <a:lnTo>
                      <a:pt x="550" y="285"/>
                    </a:lnTo>
                    <a:lnTo>
                      <a:pt x="486" y="159"/>
                    </a:lnTo>
                    <a:lnTo>
                      <a:pt x="465" y="116"/>
                    </a:lnTo>
                    <a:lnTo>
                      <a:pt x="433" y="74"/>
                    </a:lnTo>
                    <a:lnTo>
                      <a:pt x="391" y="42"/>
                    </a:lnTo>
                    <a:lnTo>
                      <a:pt x="349" y="21"/>
                    </a:lnTo>
                    <a:lnTo>
                      <a:pt x="307" y="11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rgbClr val="F7A3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47"/>
              <p:cNvSpPr/>
              <p:nvPr/>
            </p:nvSpPr>
            <p:spPr>
              <a:xfrm flipH="1">
                <a:off x="1228681" y="1599405"/>
                <a:ext cx="27966" cy="5973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649" extrusionOk="0">
                    <a:moveTo>
                      <a:pt x="380" y="0"/>
                    </a:moveTo>
                    <a:lnTo>
                      <a:pt x="306" y="11"/>
                    </a:lnTo>
                    <a:lnTo>
                      <a:pt x="232" y="32"/>
                    </a:lnTo>
                    <a:lnTo>
                      <a:pt x="169" y="74"/>
                    </a:lnTo>
                    <a:lnTo>
                      <a:pt x="116" y="117"/>
                    </a:lnTo>
                    <a:lnTo>
                      <a:pt x="63" y="169"/>
                    </a:lnTo>
                    <a:lnTo>
                      <a:pt x="32" y="243"/>
                    </a:lnTo>
                    <a:lnTo>
                      <a:pt x="11" y="307"/>
                    </a:lnTo>
                    <a:lnTo>
                      <a:pt x="0" y="391"/>
                    </a:lnTo>
                    <a:lnTo>
                      <a:pt x="0" y="1268"/>
                    </a:lnTo>
                    <a:lnTo>
                      <a:pt x="11" y="1342"/>
                    </a:lnTo>
                    <a:lnTo>
                      <a:pt x="32" y="1416"/>
                    </a:lnTo>
                    <a:lnTo>
                      <a:pt x="63" y="1479"/>
                    </a:lnTo>
                    <a:lnTo>
                      <a:pt x="116" y="1543"/>
                    </a:lnTo>
                    <a:lnTo>
                      <a:pt x="169" y="1585"/>
                    </a:lnTo>
                    <a:lnTo>
                      <a:pt x="232" y="1627"/>
                    </a:lnTo>
                    <a:lnTo>
                      <a:pt x="306" y="1648"/>
                    </a:lnTo>
                    <a:lnTo>
                      <a:pt x="465" y="1648"/>
                    </a:lnTo>
                    <a:lnTo>
                      <a:pt x="539" y="1627"/>
                    </a:lnTo>
                    <a:lnTo>
                      <a:pt x="602" y="1585"/>
                    </a:lnTo>
                    <a:lnTo>
                      <a:pt x="655" y="1543"/>
                    </a:lnTo>
                    <a:lnTo>
                      <a:pt x="708" y="1479"/>
                    </a:lnTo>
                    <a:lnTo>
                      <a:pt x="740" y="1416"/>
                    </a:lnTo>
                    <a:lnTo>
                      <a:pt x="761" y="1342"/>
                    </a:lnTo>
                    <a:lnTo>
                      <a:pt x="771" y="1268"/>
                    </a:lnTo>
                    <a:lnTo>
                      <a:pt x="771" y="391"/>
                    </a:lnTo>
                    <a:lnTo>
                      <a:pt x="761" y="307"/>
                    </a:lnTo>
                    <a:lnTo>
                      <a:pt x="740" y="243"/>
                    </a:lnTo>
                    <a:lnTo>
                      <a:pt x="708" y="169"/>
                    </a:lnTo>
                    <a:lnTo>
                      <a:pt x="655" y="117"/>
                    </a:lnTo>
                    <a:lnTo>
                      <a:pt x="602" y="74"/>
                    </a:lnTo>
                    <a:lnTo>
                      <a:pt x="539" y="32"/>
                    </a:lnTo>
                    <a:lnTo>
                      <a:pt x="465" y="11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47"/>
              <p:cNvSpPr/>
              <p:nvPr/>
            </p:nvSpPr>
            <p:spPr>
              <a:xfrm flipH="1">
                <a:off x="1032379" y="1599405"/>
                <a:ext cx="27966" cy="5973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649" extrusionOk="0">
                    <a:moveTo>
                      <a:pt x="391" y="0"/>
                    </a:moveTo>
                    <a:lnTo>
                      <a:pt x="307" y="11"/>
                    </a:lnTo>
                    <a:lnTo>
                      <a:pt x="233" y="32"/>
                    </a:lnTo>
                    <a:lnTo>
                      <a:pt x="169" y="74"/>
                    </a:lnTo>
                    <a:lnTo>
                      <a:pt x="117" y="117"/>
                    </a:lnTo>
                    <a:lnTo>
                      <a:pt x="64" y="169"/>
                    </a:lnTo>
                    <a:lnTo>
                      <a:pt x="32" y="243"/>
                    </a:lnTo>
                    <a:lnTo>
                      <a:pt x="11" y="307"/>
                    </a:lnTo>
                    <a:lnTo>
                      <a:pt x="0" y="391"/>
                    </a:lnTo>
                    <a:lnTo>
                      <a:pt x="0" y="1268"/>
                    </a:lnTo>
                    <a:lnTo>
                      <a:pt x="11" y="1342"/>
                    </a:lnTo>
                    <a:lnTo>
                      <a:pt x="32" y="1416"/>
                    </a:lnTo>
                    <a:lnTo>
                      <a:pt x="64" y="1479"/>
                    </a:lnTo>
                    <a:lnTo>
                      <a:pt x="117" y="1543"/>
                    </a:lnTo>
                    <a:lnTo>
                      <a:pt x="169" y="1585"/>
                    </a:lnTo>
                    <a:lnTo>
                      <a:pt x="233" y="1627"/>
                    </a:lnTo>
                    <a:lnTo>
                      <a:pt x="307" y="1648"/>
                    </a:lnTo>
                    <a:lnTo>
                      <a:pt x="465" y="1648"/>
                    </a:lnTo>
                    <a:lnTo>
                      <a:pt x="539" y="1627"/>
                    </a:lnTo>
                    <a:lnTo>
                      <a:pt x="603" y="1585"/>
                    </a:lnTo>
                    <a:lnTo>
                      <a:pt x="655" y="1543"/>
                    </a:lnTo>
                    <a:lnTo>
                      <a:pt x="708" y="1479"/>
                    </a:lnTo>
                    <a:lnTo>
                      <a:pt x="740" y="1416"/>
                    </a:lnTo>
                    <a:lnTo>
                      <a:pt x="761" y="1342"/>
                    </a:lnTo>
                    <a:lnTo>
                      <a:pt x="772" y="1268"/>
                    </a:lnTo>
                    <a:lnTo>
                      <a:pt x="772" y="391"/>
                    </a:lnTo>
                    <a:lnTo>
                      <a:pt x="761" y="307"/>
                    </a:lnTo>
                    <a:lnTo>
                      <a:pt x="740" y="243"/>
                    </a:lnTo>
                    <a:lnTo>
                      <a:pt x="708" y="169"/>
                    </a:lnTo>
                    <a:lnTo>
                      <a:pt x="655" y="117"/>
                    </a:lnTo>
                    <a:lnTo>
                      <a:pt x="603" y="74"/>
                    </a:lnTo>
                    <a:lnTo>
                      <a:pt x="539" y="32"/>
                    </a:lnTo>
                    <a:lnTo>
                      <a:pt x="465" y="11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47"/>
              <p:cNvSpPr/>
              <p:nvPr/>
            </p:nvSpPr>
            <p:spPr>
              <a:xfrm flipH="1">
                <a:off x="1137612" y="1532064"/>
                <a:ext cx="82702" cy="25451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7026" extrusionOk="0">
                    <a:moveTo>
                      <a:pt x="1606" y="0"/>
                    </a:moveTo>
                    <a:lnTo>
                      <a:pt x="1564" y="11"/>
                    </a:lnTo>
                    <a:lnTo>
                      <a:pt x="1522" y="32"/>
                    </a:lnTo>
                    <a:lnTo>
                      <a:pt x="1490" y="63"/>
                    </a:lnTo>
                    <a:lnTo>
                      <a:pt x="1459" y="95"/>
                    </a:lnTo>
                    <a:lnTo>
                      <a:pt x="1437" y="127"/>
                    </a:lnTo>
                    <a:lnTo>
                      <a:pt x="1427" y="169"/>
                    </a:lnTo>
                    <a:lnTo>
                      <a:pt x="1416" y="211"/>
                    </a:lnTo>
                    <a:lnTo>
                      <a:pt x="1416" y="264"/>
                    </a:lnTo>
                    <a:lnTo>
                      <a:pt x="1427" y="306"/>
                    </a:lnTo>
                    <a:lnTo>
                      <a:pt x="1490" y="507"/>
                    </a:lnTo>
                    <a:lnTo>
                      <a:pt x="1554" y="708"/>
                    </a:lnTo>
                    <a:lnTo>
                      <a:pt x="1659" y="1099"/>
                    </a:lnTo>
                    <a:lnTo>
                      <a:pt x="1733" y="1479"/>
                    </a:lnTo>
                    <a:lnTo>
                      <a:pt x="1775" y="1849"/>
                    </a:lnTo>
                    <a:lnTo>
                      <a:pt x="1818" y="2197"/>
                    </a:lnTo>
                    <a:lnTo>
                      <a:pt x="1828" y="2525"/>
                    </a:lnTo>
                    <a:lnTo>
                      <a:pt x="1828" y="2842"/>
                    </a:lnTo>
                    <a:lnTo>
                      <a:pt x="1818" y="3127"/>
                    </a:lnTo>
                    <a:lnTo>
                      <a:pt x="1797" y="3391"/>
                    </a:lnTo>
                    <a:lnTo>
                      <a:pt x="1775" y="3634"/>
                    </a:lnTo>
                    <a:lnTo>
                      <a:pt x="1744" y="3835"/>
                    </a:lnTo>
                    <a:lnTo>
                      <a:pt x="1712" y="4014"/>
                    </a:lnTo>
                    <a:lnTo>
                      <a:pt x="1659" y="4257"/>
                    </a:lnTo>
                    <a:lnTo>
                      <a:pt x="1638" y="4342"/>
                    </a:lnTo>
                    <a:lnTo>
                      <a:pt x="1459" y="4860"/>
                    </a:lnTo>
                    <a:lnTo>
                      <a:pt x="201" y="5039"/>
                    </a:lnTo>
                    <a:lnTo>
                      <a:pt x="159" y="5039"/>
                    </a:lnTo>
                    <a:lnTo>
                      <a:pt x="127" y="5060"/>
                    </a:lnTo>
                    <a:lnTo>
                      <a:pt x="96" y="5081"/>
                    </a:lnTo>
                    <a:lnTo>
                      <a:pt x="64" y="5103"/>
                    </a:lnTo>
                    <a:lnTo>
                      <a:pt x="43" y="5134"/>
                    </a:lnTo>
                    <a:lnTo>
                      <a:pt x="22" y="5166"/>
                    </a:lnTo>
                    <a:lnTo>
                      <a:pt x="11" y="5208"/>
                    </a:lnTo>
                    <a:lnTo>
                      <a:pt x="1" y="5240"/>
                    </a:lnTo>
                    <a:lnTo>
                      <a:pt x="1" y="5345"/>
                    </a:lnTo>
                    <a:lnTo>
                      <a:pt x="1" y="5462"/>
                    </a:lnTo>
                    <a:lnTo>
                      <a:pt x="11" y="5588"/>
                    </a:lnTo>
                    <a:lnTo>
                      <a:pt x="32" y="5715"/>
                    </a:lnTo>
                    <a:lnTo>
                      <a:pt x="64" y="5853"/>
                    </a:lnTo>
                    <a:lnTo>
                      <a:pt x="106" y="5990"/>
                    </a:lnTo>
                    <a:lnTo>
                      <a:pt x="149" y="6127"/>
                    </a:lnTo>
                    <a:lnTo>
                      <a:pt x="212" y="6254"/>
                    </a:lnTo>
                    <a:lnTo>
                      <a:pt x="296" y="6391"/>
                    </a:lnTo>
                    <a:lnTo>
                      <a:pt x="381" y="6508"/>
                    </a:lnTo>
                    <a:lnTo>
                      <a:pt x="487" y="6624"/>
                    </a:lnTo>
                    <a:lnTo>
                      <a:pt x="603" y="6729"/>
                    </a:lnTo>
                    <a:lnTo>
                      <a:pt x="740" y="6824"/>
                    </a:lnTo>
                    <a:lnTo>
                      <a:pt x="899" y="6909"/>
                    </a:lnTo>
                    <a:lnTo>
                      <a:pt x="1078" y="6972"/>
                    </a:lnTo>
                    <a:lnTo>
                      <a:pt x="1268" y="7015"/>
                    </a:lnTo>
                    <a:lnTo>
                      <a:pt x="1311" y="7025"/>
                    </a:lnTo>
                    <a:lnTo>
                      <a:pt x="1342" y="7015"/>
                    </a:lnTo>
                    <a:lnTo>
                      <a:pt x="1385" y="7004"/>
                    </a:lnTo>
                    <a:lnTo>
                      <a:pt x="1416" y="6993"/>
                    </a:lnTo>
                    <a:lnTo>
                      <a:pt x="1448" y="6972"/>
                    </a:lnTo>
                    <a:lnTo>
                      <a:pt x="1480" y="6941"/>
                    </a:lnTo>
                    <a:lnTo>
                      <a:pt x="1501" y="6909"/>
                    </a:lnTo>
                    <a:lnTo>
                      <a:pt x="1522" y="6877"/>
                    </a:lnTo>
                    <a:lnTo>
                      <a:pt x="1532" y="6835"/>
                    </a:lnTo>
                    <a:lnTo>
                      <a:pt x="1532" y="6793"/>
                    </a:lnTo>
                    <a:lnTo>
                      <a:pt x="1522" y="6740"/>
                    </a:lnTo>
                    <a:lnTo>
                      <a:pt x="1511" y="6698"/>
                    </a:lnTo>
                    <a:lnTo>
                      <a:pt x="1490" y="6666"/>
                    </a:lnTo>
                    <a:lnTo>
                      <a:pt x="1459" y="6634"/>
                    </a:lnTo>
                    <a:lnTo>
                      <a:pt x="1427" y="6603"/>
                    </a:lnTo>
                    <a:lnTo>
                      <a:pt x="1385" y="6581"/>
                    </a:lnTo>
                    <a:lnTo>
                      <a:pt x="1342" y="6571"/>
                    </a:lnTo>
                    <a:lnTo>
                      <a:pt x="1216" y="6539"/>
                    </a:lnTo>
                    <a:lnTo>
                      <a:pt x="1099" y="6497"/>
                    </a:lnTo>
                    <a:lnTo>
                      <a:pt x="994" y="6444"/>
                    </a:lnTo>
                    <a:lnTo>
                      <a:pt x="909" y="6391"/>
                    </a:lnTo>
                    <a:lnTo>
                      <a:pt x="825" y="6317"/>
                    </a:lnTo>
                    <a:lnTo>
                      <a:pt x="751" y="6243"/>
                    </a:lnTo>
                    <a:lnTo>
                      <a:pt x="687" y="6169"/>
                    </a:lnTo>
                    <a:lnTo>
                      <a:pt x="635" y="6085"/>
                    </a:lnTo>
                    <a:lnTo>
                      <a:pt x="592" y="6000"/>
                    </a:lnTo>
                    <a:lnTo>
                      <a:pt x="561" y="5916"/>
                    </a:lnTo>
                    <a:lnTo>
                      <a:pt x="508" y="5747"/>
                    </a:lnTo>
                    <a:lnTo>
                      <a:pt x="476" y="5588"/>
                    </a:lnTo>
                    <a:lnTo>
                      <a:pt x="455" y="5451"/>
                    </a:lnTo>
                    <a:lnTo>
                      <a:pt x="1670" y="5282"/>
                    </a:lnTo>
                    <a:lnTo>
                      <a:pt x="1723" y="5272"/>
                    </a:lnTo>
                    <a:lnTo>
                      <a:pt x="1775" y="5240"/>
                    </a:lnTo>
                    <a:lnTo>
                      <a:pt x="1818" y="5187"/>
                    </a:lnTo>
                    <a:lnTo>
                      <a:pt x="1849" y="5134"/>
                    </a:lnTo>
                    <a:lnTo>
                      <a:pt x="2071" y="4479"/>
                    </a:lnTo>
                    <a:lnTo>
                      <a:pt x="2103" y="4374"/>
                    </a:lnTo>
                    <a:lnTo>
                      <a:pt x="2156" y="4099"/>
                    </a:lnTo>
                    <a:lnTo>
                      <a:pt x="2198" y="3909"/>
                    </a:lnTo>
                    <a:lnTo>
                      <a:pt x="2230" y="3687"/>
                    </a:lnTo>
                    <a:lnTo>
                      <a:pt x="2251" y="3433"/>
                    </a:lnTo>
                    <a:lnTo>
                      <a:pt x="2272" y="3148"/>
                    </a:lnTo>
                    <a:lnTo>
                      <a:pt x="2283" y="2842"/>
                    </a:lnTo>
                    <a:lnTo>
                      <a:pt x="2283" y="2514"/>
                    </a:lnTo>
                    <a:lnTo>
                      <a:pt x="2272" y="2166"/>
                    </a:lnTo>
                    <a:lnTo>
                      <a:pt x="2230" y="1785"/>
                    </a:lnTo>
                    <a:lnTo>
                      <a:pt x="2177" y="1405"/>
                    </a:lnTo>
                    <a:lnTo>
                      <a:pt x="2103" y="993"/>
                    </a:lnTo>
                    <a:lnTo>
                      <a:pt x="1987" y="581"/>
                    </a:lnTo>
                    <a:lnTo>
                      <a:pt x="1923" y="370"/>
                    </a:lnTo>
                    <a:lnTo>
                      <a:pt x="1860" y="159"/>
                    </a:lnTo>
                    <a:lnTo>
                      <a:pt x="1839" y="116"/>
                    </a:lnTo>
                    <a:lnTo>
                      <a:pt x="1807" y="74"/>
                    </a:lnTo>
                    <a:lnTo>
                      <a:pt x="1775" y="53"/>
                    </a:lnTo>
                    <a:lnTo>
                      <a:pt x="1744" y="21"/>
                    </a:lnTo>
                    <a:lnTo>
                      <a:pt x="1701" y="11"/>
                    </a:lnTo>
                    <a:lnTo>
                      <a:pt x="1659" y="0"/>
                    </a:lnTo>
                    <a:close/>
                  </a:path>
                </a:pathLst>
              </a:custGeom>
              <a:solidFill>
                <a:srgbClr val="F7A3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47"/>
              <p:cNvSpPr/>
              <p:nvPr/>
            </p:nvSpPr>
            <p:spPr>
              <a:xfrm flipH="1">
                <a:off x="1203033" y="1549271"/>
                <a:ext cx="97264" cy="26444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730" extrusionOk="0">
                    <a:moveTo>
                      <a:pt x="1342" y="0"/>
                    </a:moveTo>
                    <a:lnTo>
                      <a:pt x="1195" y="11"/>
                    </a:lnTo>
                    <a:lnTo>
                      <a:pt x="1036" y="22"/>
                    </a:lnTo>
                    <a:lnTo>
                      <a:pt x="888" y="32"/>
                    </a:lnTo>
                    <a:lnTo>
                      <a:pt x="740" y="64"/>
                    </a:lnTo>
                    <a:lnTo>
                      <a:pt x="592" y="96"/>
                    </a:lnTo>
                    <a:lnTo>
                      <a:pt x="444" y="138"/>
                    </a:lnTo>
                    <a:lnTo>
                      <a:pt x="297" y="191"/>
                    </a:lnTo>
                    <a:lnTo>
                      <a:pt x="159" y="243"/>
                    </a:lnTo>
                    <a:lnTo>
                      <a:pt x="117" y="265"/>
                    </a:lnTo>
                    <a:lnTo>
                      <a:pt x="75" y="296"/>
                    </a:lnTo>
                    <a:lnTo>
                      <a:pt x="43" y="338"/>
                    </a:lnTo>
                    <a:lnTo>
                      <a:pt x="22" y="381"/>
                    </a:lnTo>
                    <a:lnTo>
                      <a:pt x="11" y="423"/>
                    </a:lnTo>
                    <a:lnTo>
                      <a:pt x="1" y="476"/>
                    </a:lnTo>
                    <a:lnTo>
                      <a:pt x="11" y="529"/>
                    </a:lnTo>
                    <a:lnTo>
                      <a:pt x="22" y="571"/>
                    </a:lnTo>
                    <a:lnTo>
                      <a:pt x="43" y="624"/>
                    </a:lnTo>
                    <a:lnTo>
                      <a:pt x="75" y="655"/>
                    </a:lnTo>
                    <a:lnTo>
                      <a:pt x="117" y="687"/>
                    </a:lnTo>
                    <a:lnTo>
                      <a:pt x="159" y="708"/>
                    </a:lnTo>
                    <a:lnTo>
                      <a:pt x="212" y="729"/>
                    </a:lnTo>
                    <a:lnTo>
                      <a:pt x="307" y="729"/>
                    </a:lnTo>
                    <a:lnTo>
                      <a:pt x="360" y="708"/>
                    </a:lnTo>
                    <a:lnTo>
                      <a:pt x="476" y="666"/>
                    </a:lnTo>
                    <a:lnTo>
                      <a:pt x="592" y="624"/>
                    </a:lnTo>
                    <a:lnTo>
                      <a:pt x="719" y="592"/>
                    </a:lnTo>
                    <a:lnTo>
                      <a:pt x="835" y="560"/>
                    </a:lnTo>
                    <a:lnTo>
                      <a:pt x="962" y="539"/>
                    </a:lnTo>
                    <a:lnTo>
                      <a:pt x="1089" y="518"/>
                    </a:lnTo>
                    <a:lnTo>
                      <a:pt x="1342" y="508"/>
                    </a:lnTo>
                    <a:lnTo>
                      <a:pt x="1596" y="518"/>
                    </a:lnTo>
                    <a:lnTo>
                      <a:pt x="1723" y="539"/>
                    </a:lnTo>
                    <a:lnTo>
                      <a:pt x="1849" y="560"/>
                    </a:lnTo>
                    <a:lnTo>
                      <a:pt x="1976" y="592"/>
                    </a:lnTo>
                    <a:lnTo>
                      <a:pt x="2092" y="624"/>
                    </a:lnTo>
                    <a:lnTo>
                      <a:pt x="2219" y="666"/>
                    </a:lnTo>
                    <a:lnTo>
                      <a:pt x="2335" y="708"/>
                    </a:lnTo>
                    <a:lnTo>
                      <a:pt x="2388" y="729"/>
                    </a:lnTo>
                    <a:lnTo>
                      <a:pt x="2431" y="729"/>
                    </a:lnTo>
                    <a:lnTo>
                      <a:pt x="2504" y="719"/>
                    </a:lnTo>
                    <a:lnTo>
                      <a:pt x="2568" y="687"/>
                    </a:lnTo>
                    <a:lnTo>
                      <a:pt x="2631" y="634"/>
                    </a:lnTo>
                    <a:lnTo>
                      <a:pt x="2663" y="571"/>
                    </a:lnTo>
                    <a:lnTo>
                      <a:pt x="2684" y="529"/>
                    </a:lnTo>
                    <a:lnTo>
                      <a:pt x="2684" y="476"/>
                    </a:lnTo>
                    <a:lnTo>
                      <a:pt x="2684" y="423"/>
                    </a:lnTo>
                    <a:lnTo>
                      <a:pt x="2673" y="381"/>
                    </a:lnTo>
                    <a:lnTo>
                      <a:pt x="2642" y="338"/>
                    </a:lnTo>
                    <a:lnTo>
                      <a:pt x="2610" y="296"/>
                    </a:lnTo>
                    <a:lnTo>
                      <a:pt x="2578" y="265"/>
                    </a:lnTo>
                    <a:lnTo>
                      <a:pt x="2536" y="243"/>
                    </a:lnTo>
                    <a:lnTo>
                      <a:pt x="2388" y="191"/>
                    </a:lnTo>
                    <a:lnTo>
                      <a:pt x="2251" y="138"/>
                    </a:lnTo>
                    <a:lnTo>
                      <a:pt x="2103" y="96"/>
                    </a:lnTo>
                    <a:lnTo>
                      <a:pt x="1955" y="64"/>
                    </a:lnTo>
                    <a:lnTo>
                      <a:pt x="1807" y="32"/>
                    </a:lnTo>
                    <a:lnTo>
                      <a:pt x="1649" y="22"/>
                    </a:lnTo>
                    <a:lnTo>
                      <a:pt x="1501" y="11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845D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47"/>
              <p:cNvSpPr/>
              <p:nvPr/>
            </p:nvSpPr>
            <p:spPr>
              <a:xfrm flipH="1">
                <a:off x="997929" y="1549271"/>
                <a:ext cx="97228" cy="26444"/>
              </a:xfrm>
              <a:custGeom>
                <a:avLst/>
                <a:gdLst/>
                <a:ahLst/>
                <a:cxnLst/>
                <a:rect l="l" t="t" r="r" b="b"/>
                <a:pathLst>
                  <a:path w="2684" h="730" extrusionOk="0">
                    <a:moveTo>
                      <a:pt x="1342" y="0"/>
                    </a:moveTo>
                    <a:lnTo>
                      <a:pt x="1194" y="11"/>
                    </a:lnTo>
                    <a:lnTo>
                      <a:pt x="1035" y="22"/>
                    </a:lnTo>
                    <a:lnTo>
                      <a:pt x="887" y="32"/>
                    </a:lnTo>
                    <a:lnTo>
                      <a:pt x="740" y="64"/>
                    </a:lnTo>
                    <a:lnTo>
                      <a:pt x="592" y="96"/>
                    </a:lnTo>
                    <a:lnTo>
                      <a:pt x="444" y="138"/>
                    </a:lnTo>
                    <a:lnTo>
                      <a:pt x="296" y="191"/>
                    </a:lnTo>
                    <a:lnTo>
                      <a:pt x="159" y="243"/>
                    </a:lnTo>
                    <a:lnTo>
                      <a:pt x="116" y="265"/>
                    </a:lnTo>
                    <a:lnTo>
                      <a:pt x="74" y="296"/>
                    </a:lnTo>
                    <a:lnTo>
                      <a:pt x="42" y="338"/>
                    </a:lnTo>
                    <a:lnTo>
                      <a:pt x="21" y="381"/>
                    </a:lnTo>
                    <a:lnTo>
                      <a:pt x="11" y="423"/>
                    </a:lnTo>
                    <a:lnTo>
                      <a:pt x="0" y="476"/>
                    </a:lnTo>
                    <a:lnTo>
                      <a:pt x="11" y="529"/>
                    </a:lnTo>
                    <a:lnTo>
                      <a:pt x="21" y="571"/>
                    </a:lnTo>
                    <a:lnTo>
                      <a:pt x="42" y="624"/>
                    </a:lnTo>
                    <a:lnTo>
                      <a:pt x="74" y="655"/>
                    </a:lnTo>
                    <a:lnTo>
                      <a:pt x="116" y="687"/>
                    </a:lnTo>
                    <a:lnTo>
                      <a:pt x="159" y="708"/>
                    </a:lnTo>
                    <a:lnTo>
                      <a:pt x="211" y="729"/>
                    </a:lnTo>
                    <a:lnTo>
                      <a:pt x="306" y="729"/>
                    </a:lnTo>
                    <a:lnTo>
                      <a:pt x="359" y="708"/>
                    </a:lnTo>
                    <a:lnTo>
                      <a:pt x="475" y="666"/>
                    </a:lnTo>
                    <a:lnTo>
                      <a:pt x="592" y="624"/>
                    </a:lnTo>
                    <a:lnTo>
                      <a:pt x="718" y="592"/>
                    </a:lnTo>
                    <a:lnTo>
                      <a:pt x="835" y="560"/>
                    </a:lnTo>
                    <a:lnTo>
                      <a:pt x="961" y="539"/>
                    </a:lnTo>
                    <a:lnTo>
                      <a:pt x="1088" y="518"/>
                    </a:lnTo>
                    <a:lnTo>
                      <a:pt x="1342" y="508"/>
                    </a:lnTo>
                    <a:lnTo>
                      <a:pt x="1595" y="518"/>
                    </a:lnTo>
                    <a:lnTo>
                      <a:pt x="1722" y="539"/>
                    </a:lnTo>
                    <a:lnTo>
                      <a:pt x="1849" y="560"/>
                    </a:lnTo>
                    <a:lnTo>
                      <a:pt x="1976" y="592"/>
                    </a:lnTo>
                    <a:lnTo>
                      <a:pt x="2092" y="624"/>
                    </a:lnTo>
                    <a:lnTo>
                      <a:pt x="2219" y="666"/>
                    </a:lnTo>
                    <a:lnTo>
                      <a:pt x="2335" y="708"/>
                    </a:lnTo>
                    <a:lnTo>
                      <a:pt x="2377" y="729"/>
                    </a:lnTo>
                    <a:lnTo>
                      <a:pt x="2430" y="729"/>
                    </a:lnTo>
                    <a:lnTo>
                      <a:pt x="2504" y="719"/>
                    </a:lnTo>
                    <a:lnTo>
                      <a:pt x="2567" y="687"/>
                    </a:lnTo>
                    <a:lnTo>
                      <a:pt x="2631" y="634"/>
                    </a:lnTo>
                    <a:lnTo>
                      <a:pt x="2662" y="571"/>
                    </a:lnTo>
                    <a:lnTo>
                      <a:pt x="2683" y="529"/>
                    </a:lnTo>
                    <a:lnTo>
                      <a:pt x="2683" y="476"/>
                    </a:lnTo>
                    <a:lnTo>
                      <a:pt x="2683" y="423"/>
                    </a:lnTo>
                    <a:lnTo>
                      <a:pt x="2662" y="381"/>
                    </a:lnTo>
                    <a:lnTo>
                      <a:pt x="2641" y="338"/>
                    </a:lnTo>
                    <a:lnTo>
                      <a:pt x="2609" y="296"/>
                    </a:lnTo>
                    <a:lnTo>
                      <a:pt x="2578" y="265"/>
                    </a:lnTo>
                    <a:lnTo>
                      <a:pt x="2535" y="243"/>
                    </a:lnTo>
                    <a:lnTo>
                      <a:pt x="2388" y="191"/>
                    </a:lnTo>
                    <a:lnTo>
                      <a:pt x="2240" y="138"/>
                    </a:lnTo>
                    <a:lnTo>
                      <a:pt x="2102" y="96"/>
                    </a:lnTo>
                    <a:lnTo>
                      <a:pt x="1954" y="64"/>
                    </a:lnTo>
                    <a:lnTo>
                      <a:pt x="1796" y="32"/>
                    </a:lnTo>
                    <a:lnTo>
                      <a:pt x="1648" y="22"/>
                    </a:lnTo>
                    <a:lnTo>
                      <a:pt x="1500" y="11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845D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47"/>
              <p:cNvSpPr/>
              <p:nvPr/>
            </p:nvSpPr>
            <p:spPr>
              <a:xfrm flipH="1">
                <a:off x="894978" y="1714600"/>
                <a:ext cx="103386" cy="103748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64" extrusionOk="0">
                    <a:moveTo>
                      <a:pt x="1332" y="0"/>
                    </a:moveTo>
                    <a:lnTo>
                      <a:pt x="1195" y="11"/>
                    </a:lnTo>
                    <a:lnTo>
                      <a:pt x="1068" y="32"/>
                    </a:lnTo>
                    <a:lnTo>
                      <a:pt x="941" y="64"/>
                    </a:lnTo>
                    <a:lnTo>
                      <a:pt x="814" y="106"/>
                    </a:lnTo>
                    <a:lnTo>
                      <a:pt x="698" y="159"/>
                    </a:lnTo>
                    <a:lnTo>
                      <a:pt x="582" y="233"/>
                    </a:lnTo>
                    <a:lnTo>
                      <a:pt x="487" y="306"/>
                    </a:lnTo>
                    <a:lnTo>
                      <a:pt x="392" y="391"/>
                    </a:lnTo>
                    <a:lnTo>
                      <a:pt x="307" y="486"/>
                    </a:lnTo>
                    <a:lnTo>
                      <a:pt x="223" y="592"/>
                    </a:lnTo>
                    <a:lnTo>
                      <a:pt x="159" y="697"/>
                    </a:lnTo>
                    <a:lnTo>
                      <a:pt x="106" y="814"/>
                    </a:lnTo>
                    <a:lnTo>
                      <a:pt x="54" y="940"/>
                    </a:lnTo>
                    <a:lnTo>
                      <a:pt x="22" y="1067"/>
                    </a:lnTo>
                    <a:lnTo>
                      <a:pt x="1" y="1204"/>
                    </a:lnTo>
                    <a:lnTo>
                      <a:pt x="1" y="1331"/>
                    </a:lnTo>
                    <a:lnTo>
                      <a:pt x="1" y="1521"/>
                    </a:lnTo>
                    <a:lnTo>
                      <a:pt x="1" y="1659"/>
                    </a:lnTo>
                    <a:lnTo>
                      <a:pt x="22" y="1796"/>
                    </a:lnTo>
                    <a:lnTo>
                      <a:pt x="54" y="1923"/>
                    </a:lnTo>
                    <a:lnTo>
                      <a:pt x="106" y="2039"/>
                    </a:lnTo>
                    <a:lnTo>
                      <a:pt x="159" y="2155"/>
                    </a:lnTo>
                    <a:lnTo>
                      <a:pt x="223" y="2271"/>
                    </a:lnTo>
                    <a:lnTo>
                      <a:pt x="307" y="2377"/>
                    </a:lnTo>
                    <a:lnTo>
                      <a:pt x="392" y="2472"/>
                    </a:lnTo>
                    <a:lnTo>
                      <a:pt x="487" y="2557"/>
                    </a:lnTo>
                    <a:lnTo>
                      <a:pt x="582" y="2631"/>
                    </a:lnTo>
                    <a:lnTo>
                      <a:pt x="698" y="2694"/>
                    </a:lnTo>
                    <a:lnTo>
                      <a:pt x="814" y="2757"/>
                    </a:lnTo>
                    <a:lnTo>
                      <a:pt x="941" y="2800"/>
                    </a:lnTo>
                    <a:lnTo>
                      <a:pt x="1068" y="2831"/>
                    </a:lnTo>
                    <a:lnTo>
                      <a:pt x="1195" y="2852"/>
                    </a:lnTo>
                    <a:lnTo>
                      <a:pt x="1332" y="2863"/>
                    </a:lnTo>
                    <a:lnTo>
                      <a:pt x="1522" y="2863"/>
                    </a:lnTo>
                    <a:lnTo>
                      <a:pt x="1659" y="2852"/>
                    </a:lnTo>
                    <a:lnTo>
                      <a:pt x="1786" y="2831"/>
                    </a:lnTo>
                    <a:lnTo>
                      <a:pt x="1913" y="2800"/>
                    </a:lnTo>
                    <a:lnTo>
                      <a:pt x="2040" y="2757"/>
                    </a:lnTo>
                    <a:lnTo>
                      <a:pt x="2156" y="2694"/>
                    </a:lnTo>
                    <a:lnTo>
                      <a:pt x="2262" y="2631"/>
                    </a:lnTo>
                    <a:lnTo>
                      <a:pt x="2367" y="2557"/>
                    </a:lnTo>
                    <a:lnTo>
                      <a:pt x="2462" y="2472"/>
                    </a:lnTo>
                    <a:lnTo>
                      <a:pt x="2547" y="2377"/>
                    </a:lnTo>
                    <a:lnTo>
                      <a:pt x="2631" y="2271"/>
                    </a:lnTo>
                    <a:lnTo>
                      <a:pt x="2695" y="2155"/>
                    </a:lnTo>
                    <a:lnTo>
                      <a:pt x="2747" y="2039"/>
                    </a:lnTo>
                    <a:lnTo>
                      <a:pt x="2800" y="1923"/>
                    </a:lnTo>
                    <a:lnTo>
                      <a:pt x="2832" y="1796"/>
                    </a:lnTo>
                    <a:lnTo>
                      <a:pt x="2853" y="1659"/>
                    </a:lnTo>
                    <a:lnTo>
                      <a:pt x="2853" y="1521"/>
                    </a:lnTo>
                    <a:lnTo>
                      <a:pt x="2853" y="1331"/>
                    </a:lnTo>
                    <a:lnTo>
                      <a:pt x="2853" y="1204"/>
                    </a:lnTo>
                    <a:lnTo>
                      <a:pt x="2832" y="1067"/>
                    </a:lnTo>
                    <a:lnTo>
                      <a:pt x="2800" y="940"/>
                    </a:lnTo>
                    <a:lnTo>
                      <a:pt x="2747" y="814"/>
                    </a:lnTo>
                    <a:lnTo>
                      <a:pt x="2695" y="697"/>
                    </a:lnTo>
                    <a:lnTo>
                      <a:pt x="2631" y="592"/>
                    </a:lnTo>
                    <a:lnTo>
                      <a:pt x="2547" y="486"/>
                    </a:lnTo>
                    <a:lnTo>
                      <a:pt x="2462" y="391"/>
                    </a:lnTo>
                    <a:lnTo>
                      <a:pt x="2367" y="306"/>
                    </a:lnTo>
                    <a:lnTo>
                      <a:pt x="2262" y="233"/>
                    </a:lnTo>
                    <a:lnTo>
                      <a:pt x="2156" y="159"/>
                    </a:lnTo>
                    <a:lnTo>
                      <a:pt x="2040" y="106"/>
                    </a:lnTo>
                    <a:lnTo>
                      <a:pt x="1913" y="64"/>
                    </a:lnTo>
                    <a:lnTo>
                      <a:pt x="1786" y="32"/>
                    </a:lnTo>
                    <a:lnTo>
                      <a:pt x="1659" y="11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rgbClr val="F7A3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47"/>
              <p:cNvSpPr/>
              <p:nvPr/>
            </p:nvSpPr>
            <p:spPr>
              <a:xfrm flipH="1">
                <a:off x="974598" y="1257300"/>
                <a:ext cx="346347" cy="261400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7216" extrusionOk="0">
                    <a:moveTo>
                      <a:pt x="6804" y="0"/>
                    </a:moveTo>
                    <a:lnTo>
                      <a:pt x="6455" y="11"/>
                    </a:lnTo>
                    <a:lnTo>
                      <a:pt x="6106" y="42"/>
                    </a:lnTo>
                    <a:lnTo>
                      <a:pt x="5768" y="85"/>
                    </a:lnTo>
                    <a:lnTo>
                      <a:pt x="5441" y="137"/>
                    </a:lnTo>
                    <a:lnTo>
                      <a:pt x="5103" y="222"/>
                    </a:lnTo>
                    <a:lnTo>
                      <a:pt x="4786" y="306"/>
                    </a:lnTo>
                    <a:lnTo>
                      <a:pt x="4469" y="412"/>
                    </a:lnTo>
                    <a:lnTo>
                      <a:pt x="4163" y="539"/>
                    </a:lnTo>
                    <a:lnTo>
                      <a:pt x="3856" y="676"/>
                    </a:lnTo>
                    <a:lnTo>
                      <a:pt x="3560" y="824"/>
                    </a:lnTo>
                    <a:lnTo>
                      <a:pt x="3275" y="982"/>
                    </a:lnTo>
                    <a:lnTo>
                      <a:pt x="3001" y="1162"/>
                    </a:lnTo>
                    <a:lnTo>
                      <a:pt x="2736" y="1352"/>
                    </a:lnTo>
                    <a:lnTo>
                      <a:pt x="2483" y="1553"/>
                    </a:lnTo>
                    <a:lnTo>
                      <a:pt x="2229" y="1764"/>
                    </a:lnTo>
                    <a:lnTo>
                      <a:pt x="1997" y="1997"/>
                    </a:lnTo>
                    <a:lnTo>
                      <a:pt x="1775" y="2229"/>
                    </a:lnTo>
                    <a:lnTo>
                      <a:pt x="1553" y="2483"/>
                    </a:lnTo>
                    <a:lnTo>
                      <a:pt x="1353" y="2736"/>
                    </a:lnTo>
                    <a:lnTo>
                      <a:pt x="1162" y="3000"/>
                    </a:lnTo>
                    <a:lnTo>
                      <a:pt x="993" y="3275"/>
                    </a:lnTo>
                    <a:lnTo>
                      <a:pt x="824" y="3560"/>
                    </a:lnTo>
                    <a:lnTo>
                      <a:pt x="676" y="3856"/>
                    </a:lnTo>
                    <a:lnTo>
                      <a:pt x="539" y="4152"/>
                    </a:lnTo>
                    <a:lnTo>
                      <a:pt x="412" y="4469"/>
                    </a:lnTo>
                    <a:lnTo>
                      <a:pt x="307" y="4775"/>
                    </a:lnTo>
                    <a:lnTo>
                      <a:pt x="222" y="5102"/>
                    </a:lnTo>
                    <a:lnTo>
                      <a:pt x="138" y="5430"/>
                    </a:lnTo>
                    <a:lnTo>
                      <a:pt x="85" y="5768"/>
                    </a:lnTo>
                    <a:lnTo>
                      <a:pt x="43" y="6106"/>
                    </a:lnTo>
                    <a:lnTo>
                      <a:pt x="11" y="6455"/>
                    </a:lnTo>
                    <a:lnTo>
                      <a:pt x="0" y="6803"/>
                    </a:lnTo>
                    <a:lnTo>
                      <a:pt x="11" y="6972"/>
                    </a:lnTo>
                    <a:lnTo>
                      <a:pt x="21" y="7152"/>
                    </a:lnTo>
                    <a:lnTo>
                      <a:pt x="465" y="7194"/>
                    </a:lnTo>
                    <a:lnTo>
                      <a:pt x="919" y="7215"/>
                    </a:lnTo>
                    <a:lnTo>
                      <a:pt x="1384" y="7205"/>
                    </a:lnTo>
                    <a:lnTo>
                      <a:pt x="1849" y="7184"/>
                    </a:lnTo>
                    <a:lnTo>
                      <a:pt x="2314" y="7131"/>
                    </a:lnTo>
                    <a:lnTo>
                      <a:pt x="2789" y="7057"/>
                    </a:lnTo>
                    <a:lnTo>
                      <a:pt x="3265" y="6951"/>
                    </a:lnTo>
                    <a:lnTo>
                      <a:pt x="3740" y="6824"/>
                    </a:lnTo>
                    <a:lnTo>
                      <a:pt x="4046" y="6729"/>
                    </a:lnTo>
                    <a:lnTo>
                      <a:pt x="4342" y="6624"/>
                    </a:lnTo>
                    <a:lnTo>
                      <a:pt x="4638" y="6508"/>
                    </a:lnTo>
                    <a:lnTo>
                      <a:pt x="4934" y="6381"/>
                    </a:lnTo>
                    <a:lnTo>
                      <a:pt x="5208" y="6254"/>
                    </a:lnTo>
                    <a:lnTo>
                      <a:pt x="5483" y="6117"/>
                    </a:lnTo>
                    <a:lnTo>
                      <a:pt x="5758" y="5969"/>
                    </a:lnTo>
                    <a:lnTo>
                      <a:pt x="6011" y="5810"/>
                    </a:lnTo>
                    <a:lnTo>
                      <a:pt x="6265" y="5652"/>
                    </a:lnTo>
                    <a:lnTo>
                      <a:pt x="6508" y="5483"/>
                    </a:lnTo>
                    <a:lnTo>
                      <a:pt x="6751" y="5314"/>
                    </a:lnTo>
                    <a:lnTo>
                      <a:pt x="6973" y="5134"/>
                    </a:lnTo>
                    <a:lnTo>
                      <a:pt x="7194" y="4944"/>
                    </a:lnTo>
                    <a:lnTo>
                      <a:pt x="7406" y="4754"/>
                    </a:lnTo>
                    <a:lnTo>
                      <a:pt x="7617" y="4553"/>
                    </a:lnTo>
                    <a:lnTo>
                      <a:pt x="7807" y="4342"/>
                    </a:lnTo>
                    <a:lnTo>
                      <a:pt x="7997" y="4141"/>
                    </a:lnTo>
                    <a:lnTo>
                      <a:pt x="8166" y="3919"/>
                    </a:lnTo>
                    <a:lnTo>
                      <a:pt x="8335" y="3708"/>
                    </a:lnTo>
                    <a:lnTo>
                      <a:pt x="8494" y="3486"/>
                    </a:lnTo>
                    <a:lnTo>
                      <a:pt x="8642" y="3254"/>
                    </a:lnTo>
                    <a:lnTo>
                      <a:pt x="8779" y="3021"/>
                    </a:lnTo>
                    <a:lnTo>
                      <a:pt x="8906" y="2789"/>
                    </a:lnTo>
                    <a:lnTo>
                      <a:pt x="9022" y="2557"/>
                    </a:lnTo>
                    <a:lnTo>
                      <a:pt x="9128" y="2314"/>
                    </a:lnTo>
                    <a:lnTo>
                      <a:pt x="9223" y="2071"/>
                    </a:lnTo>
                    <a:lnTo>
                      <a:pt x="9307" y="1828"/>
                    </a:lnTo>
                    <a:lnTo>
                      <a:pt x="9381" y="1585"/>
                    </a:lnTo>
                    <a:lnTo>
                      <a:pt x="9445" y="1331"/>
                    </a:lnTo>
                    <a:lnTo>
                      <a:pt x="9497" y="1088"/>
                    </a:lnTo>
                    <a:lnTo>
                      <a:pt x="9529" y="835"/>
                    </a:lnTo>
                    <a:lnTo>
                      <a:pt x="9561" y="581"/>
                    </a:lnTo>
                    <a:lnTo>
                      <a:pt x="9233" y="454"/>
                    </a:lnTo>
                    <a:lnTo>
                      <a:pt x="8906" y="338"/>
                    </a:lnTo>
                    <a:lnTo>
                      <a:pt x="8578" y="232"/>
                    </a:lnTo>
                    <a:lnTo>
                      <a:pt x="8230" y="158"/>
                    </a:lnTo>
                    <a:lnTo>
                      <a:pt x="7881" y="85"/>
                    </a:lnTo>
                    <a:lnTo>
                      <a:pt x="7532" y="42"/>
                    </a:lnTo>
                    <a:lnTo>
                      <a:pt x="7173" y="11"/>
                    </a:lnTo>
                    <a:lnTo>
                      <a:pt x="6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47"/>
              <p:cNvSpPr/>
              <p:nvPr/>
            </p:nvSpPr>
            <p:spPr>
              <a:xfrm flipH="1">
                <a:off x="733885" y="1278347"/>
                <a:ext cx="275165" cy="405648"/>
              </a:xfrm>
              <a:custGeom>
                <a:avLst/>
                <a:gdLst/>
                <a:ahLst/>
                <a:cxnLst/>
                <a:rect l="l" t="t" r="r" b="b"/>
                <a:pathLst>
                  <a:path w="7596" h="11198" extrusionOk="0">
                    <a:moveTo>
                      <a:pt x="813" y="0"/>
                    </a:moveTo>
                    <a:lnTo>
                      <a:pt x="687" y="222"/>
                    </a:lnTo>
                    <a:lnTo>
                      <a:pt x="570" y="444"/>
                    </a:lnTo>
                    <a:lnTo>
                      <a:pt x="465" y="676"/>
                    </a:lnTo>
                    <a:lnTo>
                      <a:pt x="370" y="909"/>
                    </a:lnTo>
                    <a:lnTo>
                      <a:pt x="285" y="1152"/>
                    </a:lnTo>
                    <a:lnTo>
                      <a:pt x="211" y="1394"/>
                    </a:lnTo>
                    <a:lnTo>
                      <a:pt x="148" y="1648"/>
                    </a:lnTo>
                    <a:lnTo>
                      <a:pt x="106" y="1902"/>
                    </a:lnTo>
                    <a:lnTo>
                      <a:pt x="63" y="2155"/>
                    </a:lnTo>
                    <a:lnTo>
                      <a:pt x="32" y="2419"/>
                    </a:lnTo>
                    <a:lnTo>
                      <a:pt x="11" y="2683"/>
                    </a:lnTo>
                    <a:lnTo>
                      <a:pt x="0" y="2947"/>
                    </a:lnTo>
                    <a:lnTo>
                      <a:pt x="11" y="3222"/>
                    </a:lnTo>
                    <a:lnTo>
                      <a:pt x="21" y="3497"/>
                    </a:lnTo>
                    <a:lnTo>
                      <a:pt x="42" y="3771"/>
                    </a:lnTo>
                    <a:lnTo>
                      <a:pt x="85" y="4046"/>
                    </a:lnTo>
                    <a:lnTo>
                      <a:pt x="127" y="4321"/>
                    </a:lnTo>
                    <a:lnTo>
                      <a:pt x="190" y="4595"/>
                    </a:lnTo>
                    <a:lnTo>
                      <a:pt x="254" y="4870"/>
                    </a:lnTo>
                    <a:lnTo>
                      <a:pt x="338" y="5145"/>
                    </a:lnTo>
                    <a:lnTo>
                      <a:pt x="423" y="5419"/>
                    </a:lnTo>
                    <a:lnTo>
                      <a:pt x="528" y="5694"/>
                    </a:lnTo>
                    <a:lnTo>
                      <a:pt x="634" y="5969"/>
                    </a:lnTo>
                    <a:lnTo>
                      <a:pt x="761" y="6243"/>
                    </a:lnTo>
                    <a:lnTo>
                      <a:pt x="887" y="6518"/>
                    </a:lnTo>
                    <a:lnTo>
                      <a:pt x="1035" y="6782"/>
                    </a:lnTo>
                    <a:lnTo>
                      <a:pt x="1183" y="7046"/>
                    </a:lnTo>
                    <a:lnTo>
                      <a:pt x="1352" y="7310"/>
                    </a:lnTo>
                    <a:lnTo>
                      <a:pt x="1521" y="7564"/>
                    </a:lnTo>
                    <a:lnTo>
                      <a:pt x="1711" y="7828"/>
                    </a:lnTo>
                    <a:lnTo>
                      <a:pt x="1902" y="8071"/>
                    </a:lnTo>
                    <a:lnTo>
                      <a:pt x="2113" y="8325"/>
                    </a:lnTo>
                    <a:lnTo>
                      <a:pt x="2409" y="8641"/>
                    </a:lnTo>
                    <a:lnTo>
                      <a:pt x="2715" y="8948"/>
                    </a:lnTo>
                    <a:lnTo>
                      <a:pt x="3021" y="9233"/>
                    </a:lnTo>
                    <a:lnTo>
                      <a:pt x="3349" y="9497"/>
                    </a:lnTo>
                    <a:lnTo>
                      <a:pt x="3676" y="9740"/>
                    </a:lnTo>
                    <a:lnTo>
                      <a:pt x="4014" y="9973"/>
                    </a:lnTo>
                    <a:lnTo>
                      <a:pt x="4363" y="10184"/>
                    </a:lnTo>
                    <a:lnTo>
                      <a:pt x="4712" y="10374"/>
                    </a:lnTo>
                    <a:lnTo>
                      <a:pt x="5060" y="10543"/>
                    </a:lnTo>
                    <a:lnTo>
                      <a:pt x="5419" y="10701"/>
                    </a:lnTo>
                    <a:lnTo>
                      <a:pt x="5779" y="10828"/>
                    </a:lnTo>
                    <a:lnTo>
                      <a:pt x="6148" y="10944"/>
                    </a:lnTo>
                    <a:lnTo>
                      <a:pt x="6508" y="11040"/>
                    </a:lnTo>
                    <a:lnTo>
                      <a:pt x="6867" y="11113"/>
                    </a:lnTo>
                    <a:lnTo>
                      <a:pt x="7236" y="11166"/>
                    </a:lnTo>
                    <a:lnTo>
                      <a:pt x="7596" y="11198"/>
                    </a:lnTo>
                    <a:lnTo>
                      <a:pt x="7596" y="7511"/>
                    </a:lnTo>
                    <a:lnTo>
                      <a:pt x="7585" y="7141"/>
                    </a:lnTo>
                    <a:lnTo>
                      <a:pt x="7564" y="6782"/>
                    </a:lnTo>
                    <a:lnTo>
                      <a:pt x="7522" y="6434"/>
                    </a:lnTo>
                    <a:lnTo>
                      <a:pt x="7458" y="6074"/>
                    </a:lnTo>
                    <a:lnTo>
                      <a:pt x="7384" y="5736"/>
                    </a:lnTo>
                    <a:lnTo>
                      <a:pt x="7289" y="5398"/>
                    </a:lnTo>
                    <a:lnTo>
                      <a:pt x="7184" y="5071"/>
                    </a:lnTo>
                    <a:lnTo>
                      <a:pt x="7067" y="4743"/>
                    </a:lnTo>
                    <a:lnTo>
                      <a:pt x="6930" y="4426"/>
                    </a:lnTo>
                    <a:lnTo>
                      <a:pt x="6782" y="4109"/>
                    </a:lnTo>
                    <a:lnTo>
                      <a:pt x="6624" y="3814"/>
                    </a:lnTo>
                    <a:lnTo>
                      <a:pt x="6455" y="3518"/>
                    </a:lnTo>
                    <a:lnTo>
                      <a:pt x="6265" y="3233"/>
                    </a:lnTo>
                    <a:lnTo>
                      <a:pt x="6064" y="2958"/>
                    </a:lnTo>
                    <a:lnTo>
                      <a:pt x="5853" y="2694"/>
                    </a:lnTo>
                    <a:lnTo>
                      <a:pt x="5631" y="2430"/>
                    </a:lnTo>
                    <a:lnTo>
                      <a:pt x="5398" y="2187"/>
                    </a:lnTo>
                    <a:lnTo>
                      <a:pt x="5155" y="1954"/>
                    </a:lnTo>
                    <a:lnTo>
                      <a:pt x="4891" y="1733"/>
                    </a:lnTo>
                    <a:lnTo>
                      <a:pt x="4627" y="1521"/>
                    </a:lnTo>
                    <a:lnTo>
                      <a:pt x="4352" y="1321"/>
                    </a:lnTo>
                    <a:lnTo>
                      <a:pt x="4067" y="1130"/>
                    </a:lnTo>
                    <a:lnTo>
                      <a:pt x="3782" y="951"/>
                    </a:lnTo>
                    <a:lnTo>
                      <a:pt x="3476" y="792"/>
                    </a:lnTo>
                    <a:lnTo>
                      <a:pt x="3169" y="634"/>
                    </a:lnTo>
                    <a:lnTo>
                      <a:pt x="2852" y="507"/>
                    </a:lnTo>
                    <a:lnTo>
                      <a:pt x="2525" y="380"/>
                    </a:lnTo>
                    <a:lnTo>
                      <a:pt x="2197" y="275"/>
                    </a:lnTo>
                    <a:lnTo>
                      <a:pt x="1859" y="180"/>
                    </a:lnTo>
                    <a:lnTo>
                      <a:pt x="1521" y="106"/>
                    </a:lnTo>
                    <a:lnTo>
                      <a:pt x="1173" y="42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47"/>
              <p:cNvSpPr/>
              <p:nvPr/>
            </p:nvSpPr>
            <p:spPr>
              <a:xfrm flipH="1">
                <a:off x="723164" y="1660263"/>
                <a:ext cx="123274" cy="123237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3402" extrusionOk="0">
                    <a:moveTo>
                      <a:pt x="1702" y="0"/>
                    </a:moveTo>
                    <a:lnTo>
                      <a:pt x="1533" y="11"/>
                    </a:lnTo>
                    <a:lnTo>
                      <a:pt x="1364" y="42"/>
                    </a:lnTo>
                    <a:lnTo>
                      <a:pt x="1195" y="85"/>
                    </a:lnTo>
                    <a:lnTo>
                      <a:pt x="1047" y="137"/>
                    </a:lnTo>
                    <a:lnTo>
                      <a:pt x="899" y="211"/>
                    </a:lnTo>
                    <a:lnTo>
                      <a:pt x="751" y="296"/>
                    </a:lnTo>
                    <a:lnTo>
                      <a:pt x="624" y="391"/>
                    </a:lnTo>
                    <a:lnTo>
                      <a:pt x="497" y="497"/>
                    </a:lnTo>
                    <a:lnTo>
                      <a:pt x="392" y="623"/>
                    </a:lnTo>
                    <a:lnTo>
                      <a:pt x="297" y="750"/>
                    </a:lnTo>
                    <a:lnTo>
                      <a:pt x="212" y="898"/>
                    </a:lnTo>
                    <a:lnTo>
                      <a:pt x="138" y="1046"/>
                    </a:lnTo>
                    <a:lnTo>
                      <a:pt x="85" y="1194"/>
                    </a:lnTo>
                    <a:lnTo>
                      <a:pt x="43" y="1363"/>
                    </a:lnTo>
                    <a:lnTo>
                      <a:pt x="11" y="1532"/>
                    </a:lnTo>
                    <a:lnTo>
                      <a:pt x="1" y="1701"/>
                    </a:lnTo>
                    <a:lnTo>
                      <a:pt x="11" y="1880"/>
                    </a:lnTo>
                    <a:lnTo>
                      <a:pt x="43" y="2049"/>
                    </a:lnTo>
                    <a:lnTo>
                      <a:pt x="85" y="2208"/>
                    </a:lnTo>
                    <a:lnTo>
                      <a:pt x="138" y="2366"/>
                    </a:lnTo>
                    <a:lnTo>
                      <a:pt x="212" y="2514"/>
                    </a:lnTo>
                    <a:lnTo>
                      <a:pt x="297" y="2652"/>
                    </a:lnTo>
                    <a:lnTo>
                      <a:pt x="392" y="2789"/>
                    </a:lnTo>
                    <a:lnTo>
                      <a:pt x="497" y="2905"/>
                    </a:lnTo>
                    <a:lnTo>
                      <a:pt x="624" y="3021"/>
                    </a:lnTo>
                    <a:lnTo>
                      <a:pt x="751" y="3116"/>
                    </a:lnTo>
                    <a:lnTo>
                      <a:pt x="899" y="3201"/>
                    </a:lnTo>
                    <a:lnTo>
                      <a:pt x="1047" y="3275"/>
                    </a:lnTo>
                    <a:lnTo>
                      <a:pt x="1195" y="3328"/>
                    </a:lnTo>
                    <a:lnTo>
                      <a:pt x="1364" y="3370"/>
                    </a:lnTo>
                    <a:lnTo>
                      <a:pt x="1533" y="3402"/>
                    </a:lnTo>
                    <a:lnTo>
                      <a:pt x="1881" y="3402"/>
                    </a:lnTo>
                    <a:lnTo>
                      <a:pt x="2050" y="3370"/>
                    </a:lnTo>
                    <a:lnTo>
                      <a:pt x="2209" y="3328"/>
                    </a:lnTo>
                    <a:lnTo>
                      <a:pt x="2367" y="3275"/>
                    </a:lnTo>
                    <a:lnTo>
                      <a:pt x="2515" y="3201"/>
                    </a:lnTo>
                    <a:lnTo>
                      <a:pt x="2652" y="3116"/>
                    </a:lnTo>
                    <a:lnTo>
                      <a:pt x="2790" y="3021"/>
                    </a:lnTo>
                    <a:lnTo>
                      <a:pt x="2906" y="2905"/>
                    </a:lnTo>
                    <a:lnTo>
                      <a:pt x="3022" y="2789"/>
                    </a:lnTo>
                    <a:lnTo>
                      <a:pt x="3117" y="2652"/>
                    </a:lnTo>
                    <a:lnTo>
                      <a:pt x="3202" y="2514"/>
                    </a:lnTo>
                    <a:lnTo>
                      <a:pt x="3276" y="2366"/>
                    </a:lnTo>
                    <a:lnTo>
                      <a:pt x="3328" y="2208"/>
                    </a:lnTo>
                    <a:lnTo>
                      <a:pt x="3371" y="2049"/>
                    </a:lnTo>
                    <a:lnTo>
                      <a:pt x="3392" y="1880"/>
                    </a:lnTo>
                    <a:lnTo>
                      <a:pt x="3402" y="1701"/>
                    </a:lnTo>
                    <a:lnTo>
                      <a:pt x="3392" y="1532"/>
                    </a:lnTo>
                    <a:lnTo>
                      <a:pt x="3371" y="1363"/>
                    </a:lnTo>
                    <a:lnTo>
                      <a:pt x="3328" y="1194"/>
                    </a:lnTo>
                    <a:lnTo>
                      <a:pt x="3276" y="1046"/>
                    </a:lnTo>
                    <a:lnTo>
                      <a:pt x="3202" y="898"/>
                    </a:lnTo>
                    <a:lnTo>
                      <a:pt x="3117" y="750"/>
                    </a:lnTo>
                    <a:lnTo>
                      <a:pt x="3022" y="623"/>
                    </a:lnTo>
                    <a:lnTo>
                      <a:pt x="2906" y="497"/>
                    </a:lnTo>
                    <a:lnTo>
                      <a:pt x="2790" y="391"/>
                    </a:lnTo>
                    <a:lnTo>
                      <a:pt x="2652" y="296"/>
                    </a:lnTo>
                    <a:lnTo>
                      <a:pt x="2515" y="211"/>
                    </a:lnTo>
                    <a:lnTo>
                      <a:pt x="2367" y="137"/>
                    </a:lnTo>
                    <a:lnTo>
                      <a:pt x="2209" y="85"/>
                    </a:lnTo>
                    <a:lnTo>
                      <a:pt x="2050" y="42"/>
                    </a:lnTo>
                    <a:lnTo>
                      <a:pt x="1881" y="11"/>
                    </a:lnTo>
                    <a:lnTo>
                      <a:pt x="1702" y="0"/>
                    </a:lnTo>
                    <a:close/>
                  </a:path>
                </a:pathLst>
              </a:custGeom>
              <a:solidFill>
                <a:srgbClr val="FCB2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47"/>
              <p:cNvSpPr/>
              <p:nvPr/>
            </p:nvSpPr>
            <p:spPr>
              <a:xfrm flipH="1">
                <a:off x="751492" y="1688953"/>
                <a:ext cx="66219" cy="66219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1828" extrusionOk="0">
                    <a:moveTo>
                      <a:pt x="866" y="0"/>
                    </a:moveTo>
                    <a:lnTo>
                      <a:pt x="782" y="11"/>
                    </a:lnTo>
                    <a:lnTo>
                      <a:pt x="697" y="21"/>
                    </a:lnTo>
                    <a:lnTo>
                      <a:pt x="613" y="53"/>
                    </a:lnTo>
                    <a:lnTo>
                      <a:pt x="528" y="85"/>
                    </a:lnTo>
                    <a:lnTo>
                      <a:pt x="454" y="127"/>
                    </a:lnTo>
                    <a:lnTo>
                      <a:pt x="380" y="169"/>
                    </a:lnTo>
                    <a:lnTo>
                      <a:pt x="306" y="222"/>
                    </a:lnTo>
                    <a:lnTo>
                      <a:pt x="243" y="286"/>
                    </a:lnTo>
                    <a:lnTo>
                      <a:pt x="190" y="360"/>
                    </a:lnTo>
                    <a:lnTo>
                      <a:pt x="137" y="433"/>
                    </a:lnTo>
                    <a:lnTo>
                      <a:pt x="85" y="518"/>
                    </a:lnTo>
                    <a:lnTo>
                      <a:pt x="53" y="602"/>
                    </a:lnTo>
                    <a:lnTo>
                      <a:pt x="21" y="687"/>
                    </a:lnTo>
                    <a:lnTo>
                      <a:pt x="11" y="782"/>
                    </a:lnTo>
                    <a:lnTo>
                      <a:pt x="0" y="867"/>
                    </a:lnTo>
                    <a:lnTo>
                      <a:pt x="0" y="951"/>
                    </a:lnTo>
                    <a:lnTo>
                      <a:pt x="11" y="1046"/>
                    </a:lnTo>
                    <a:lnTo>
                      <a:pt x="21" y="1131"/>
                    </a:lnTo>
                    <a:lnTo>
                      <a:pt x="53" y="1215"/>
                    </a:lnTo>
                    <a:lnTo>
                      <a:pt x="85" y="1300"/>
                    </a:lnTo>
                    <a:lnTo>
                      <a:pt x="127" y="1374"/>
                    </a:lnTo>
                    <a:lnTo>
                      <a:pt x="169" y="1448"/>
                    </a:lnTo>
                    <a:lnTo>
                      <a:pt x="222" y="1511"/>
                    </a:lnTo>
                    <a:lnTo>
                      <a:pt x="285" y="1574"/>
                    </a:lnTo>
                    <a:lnTo>
                      <a:pt x="359" y="1638"/>
                    </a:lnTo>
                    <a:lnTo>
                      <a:pt x="433" y="1691"/>
                    </a:lnTo>
                    <a:lnTo>
                      <a:pt x="518" y="1733"/>
                    </a:lnTo>
                    <a:lnTo>
                      <a:pt x="602" y="1775"/>
                    </a:lnTo>
                    <a:lnTo>
                      <a:pt x="687" y="1796"/>
                    </a:lnTo>
                    <a:lnTo>
                      <a:pt x="782" y="1817"/>
                    </a:lnTo>
                    <a:lnTo>
                      <a:pt x="866" y="1828"/>
                    </a:lnTo>
                    <a:lnTo>
                      <a:pt x="951" y="1828"/>
                    </a:lnTo>
                    <a:lnTo>
                      <a:pt x="1046" y="1817"/>
                    </a:lnTo>
                    <a:lnTo>
                      <a:pt x="1130" y="1796"/>
                    </a:lnTo>
                    <a:lnTo>
                      <a:pt x="1215" y="1775"/>
                    </a:lnTo>
                    <a:lnTo>
                      <a:pt x="1289" y="1743"/>
                    </a:lnTo>
                    <a:lnTo>
                      <a:pt x="1373" y="1701"/>
                    </a:lnTo>
                    <a:lnTo>
                      <a:pt x="1447" y="1648"/>
                    </a:lnTo>
                    <a:lnTo>
                      <a:pt x="1511" y="1596"/>
                    </a:lnTo>
                    <a:lnTo>
                      <a:pt x="1574" y="1532"/>
                    </a:lnTo>
                    <a:lnTo>
                      <a:pt x="1637" y="1469"/>
                    </a:lnTo>
                    <a:lnTo>
                      <a:pt x="1690" y="1395"/>
                    </a:lnTo>
                    <a:lnTo>
                      <a:pt x="1733" y="1310"/>
                    </a:lnTo>
                    <a:lnTo>
                      <a:pt x="1775" y="1226"/>
                    </a:lnTo>
                    <a:lnTo>
                      <a:pt x="1796" y="1131"/>
                    </a:lnTo>
                    <a:lnTo>
                      <a:pt x="1817" y="1046"/>
                    </a:lnTo>
                    <a:lnTo>
                      <a:pt x="1828" y="962"/>
                    </a:lnTo>
                    <a:lnTo>
                      <a:pt x="1828" y="867"/>
                    </a:lnTo>
                    <a:lnTo>
                      <a:pt x="1817" y="782"/>
                    </a:lnTo>
                    <a:lnTo>
                      <a:pt x="1796" y="698"/>
                    </a:lnTo>
                    <a:lnTo>
                      <a:pt x="1775" y="613"/>
                    </a:lnTo>
                    <a:lnTo>
                      <a:pt x="1743" y="529"/>
                    </a:lnTo>
                    <a:lnTo>
                      <a:pt x="1701" y="455"/>
                    </a:lnTo>
                    <a:lnTo>
                      <a:pt x="1648" y="381"/>
                    </a:lnTo>
                    <a:lnTo>
                      <a:pt x="1595" y="307"/>
                    </a:lnTo>
                    <a:lnTo>
                      <a:pt x="1532" y="243"/>
                    </a:lnTo>
                    <a:lnTo>
                      <a:pt x="1468" y="190"/>
                    </a:lnTo>
                    <a:lnTo>
                      <a:pt x="1395" y="138"/>
                    </a:lnTo>
                    <a:lnTo>
                      <a:pt x="1310" y="85"/>
                    </a:lnTo>
                    <a:lnTo>
                      <a:pt x="1226" y="53"/>
                    </a:lnTo>
                    <a:lnTo>
                      <a:pt x="1130" y="32"/>
                    </a:lnTo>
                    <a:lnTo>
                      <a:pt x="1046" y="11"/>
                    </a:lnTo>
                    <a:lnTo>
                      <a:pt x="961" y="0"/>
                    </a:lnTo>
                    <a:close/>
                  </a:path>
                </a:pathLst>
              </a:custGeom>
              <a:solidFill>
                <a:srgbClr val="F7A3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47"/>
              <p:cNvSpPr/>
              <p:nvPr/>
            </p:nvSpPr>
            <p:spPr>
              <a:xfrm flipH="1">
                <a:off x="994086" y="4515053"/>
                <a:ext cx="490269" cy="217024"/>
              </a:xfrm>
              <a:custGeom>
                <a:avLst/>
                <a:gdLst/>
                <a:ahLst/>
                <a:cxnLst/>
                <a:rect l="l" t="t" r="r" b="b"/>
                <a:pathLst>
                  <a:path w="13534" h="5991" extrusionOk="0">
                    <a:moveTo>
                      <a:pt x="7459" y="0"/>
                    </a:moveTo>
                    <a:lnTo>
                      <a:pt x="7332" y="11"/>
                    </a:lnTo>
                    <a:lnTo>
                      <a:pt x="7205" y="43"/>
                    </a:lnTo>
                    <a:lnTo>
                      <a:pt x="7068" y="85"/>
                    </a:lnTo>
                    <a:lnTo>
                      <a:pt x="6930" y="159"/>
                    </a:lnTo>
                    <a:lnTo>
                      <a:pt x="6783" y="243"/>
                    </a:lnTo>
                    <a:lnTo>
                      <a:pt x="6635" y="349"/>
                    </a:lnTo>
                    <a:lnTo>
                      <a:pt x="6487" y="476"/>
                    </a:lnTo>
                    <a:lnTo>
                      <a:pt x="6349" y="613"/>
                    </a:lnTo>
                    <a:lnTo>
                      <a:pt x="5790" y="1205"/>
                    </a:lnTo>
                    <a:lnTo>
                      <a:pt x="5473" y="1532"/>
                    </a:lnTo>
                    <a:lnTo>
                      <a:pt x="5135" y="1849"/>
                    </a:lnTo>
                    <a:lnTo>
                      <a:pt x="4966" y="1997"/>
                    </a:lnTo>
                    <a:lnTo>
                      <a:pt x="4797" y="2134"/>
                    </a:lnTo>
                    <a:lnTo>
                      <a:pt x="4628" y="2272"/>
                    </a:lnTo>
                    <a:lnTo>
                      <a:pt x="4458" y="2388"/>
                    </a:lnTo>
                    <a:lnTo>
                      <a:pt x="4289" y="2483"/>
                    </a:lnTo>
                    <a:lnTo>
                      <a:pt x="4131" y="2567"/>
                    </a:lnTo>
                    <a:lnTo>
                      <a:pt x="3983" y="2631"/>
                    </a:lnTo>
                    <a:lnTo>
                      <a:pt x="3835" y="2663"/>
                    </a:lnTo>
                    <a:lnTo>
                      <a:pt x="3571" y="2694"/>
                    </a:lnTo>
                    <a:lnTo>
                      <a:pt x="3307" y="2726"/>
                    </a:lnTo>
                    <a:lnTo>
                      <a:pt x="2779" y="2758"/>
                    </a:lnTo>
                    <a:lnTo>
                      <a:pt x="2335" y="2779"/>
                    </a:lnTo>
                    <a:lnTo>
                      <a:pt x="1997" y="2779"/>
                    </a:lnTo>
                    <a:lnTo>
                      <a:pt x="1955" y="2789"/>
                    </a:lnTo>
                    <a:lnTo>
                      <a:pt x="1807" y="2800"/>
                    </a:lnTo>
                    <a:lnTo>
                      <a:pt x="1606" y="2842"/>
                    </a:lnTo>
                    <a:lnTo>
                      <a:pt x="1490" y="2874"/>
                    </a:lnTo>
                    <a:lnTo>
                      <a:pt x="1353" y="2916"/>
                    </a:lnTo>
                    <a:lnTo>
                      <a:pt x="1247" y="2958"/>
                    </a:lnTo>
                    <a:lnTo>
                      <a:pt x="1141" y="3011"/>
                    </a:lnTo>
                    <a:lnTo>
                      <a:pt x="1025" y="3064"/>
                    </a:lnTo>
                    <a:lnTo>
                      <a:pt x="909" y="3127"/>
                    </a:lnTo>
                    <a:lnTo>
                      <a:pt x="803" y="3201"/>
                    </a:lnTo>
                    <a:lnTo>
                      <a:pt x="687" y="3296"/>
                    </a:lnTo>
                    <a:lnTo>
                      <a:pt x="592" y="3391"/>
                    </a:lnTo>
                    <a:lnTo>
                      <a:pt x="486" y="3497"/>
                    </a:lnTo>
                    <a:lnTo>
                      <a:pt x="391" y="3613"/>
                    </a:lnTo>
                    <a:lnTo>
                      <a:pt x="307" y="3751"/>
                    </a:lnTo>
                    <a:lnTo>
                      <a:pt x="222" y="3899"/>
                    </a:lnTo>
                    <a:lnTo>
                      <a:pt x="159" y="4057"/>
                    </a:lnTo>
                    <a:lnTo>
                      <a:pt x="106" y="4237"/>
                    </a:lnTo>
                    <a:lnTo>
                      <a:pt x="53" y="4427"/>
                    </a:lnTo>
                    <a:lnTo>
                      <a:pt x="22" y="4638"/>
                    </a:lnTo>
                    <a:lnTo>
                      <a:pt x="11" y="4860"/>
                    </a:lnTo>
                    <a:lnTo>
                      <a:pt x="11" y="4923"/>
                    </a:lnTo>
                    <a:lnTo>
                      <a:pt x="0" y="5018"/>
                    </a:lnTo>
                    <a:lnTo>
                      <a:pt x="11" y="5156"/>
                    </a:lnTo>
                    <a:lnTo>
                      <a:pt x="22" y="5314"/>
                    </a:lnTo>
                    <a:lnTo>
                      <a:pt x="43" y="5399"/>
                    </a:lnTo>
                    <a:lnTo>
                      <a:pt x="64" y="5483"/>
                    </a:lnTo>
                    <a:lnTo>
                      <a:pt x="96" y="5568"/>
                    </a:lnTo>
                    <a:lnTo>
                      <a:pt x="138" y="5652"/>
                    </a:lnTo>
                    <a:lnTo>
                      <a:pt x="191" y="5726"/>
                    </a:lnTo>
                    <a:lnTo>
                      <a:pt x="254" y="5800"/>
                    </a:lnTo>
                    <a:lnTo>
                      <a:pt x="328" y="5863"/>
                    </a:lnTo>
                    <a:lnTo>
                      <a:pt x="412" y="5916"/>
                    </a:lnTo>
                    <a:lnTo>
                      <a:pt x="508" y="5959"/>
                    </a:lnTo>
                    <a:lnTo>
                      <a:pt x="613" y="5990"/>
                    </a:lnTo>
                    <a:lnTo>
                      <a:pt x="13279" y="5990"/>
                    </a:lnTo>
                    <a:lnTo>
                      <a:pt x="13343" y="5969"/>
                    </a:lnTo>
                    <a:lnTo>
                      <a:pt x="13396" y="5937"/>
                    </a:lnTo>
                    <a:lnTo>
                      <a:pt x="13438" y="5906"/>
                    </a:lnTo>
                    <a:lnTo>
                      <a:pt x="13480" y="5853"/>
                    </a:lnTo>
                    <a:lnTo>
                      <a:pt x="13512" y="5800"/>
                    </a:lnTo>
                    <a:lnTo>
                      <a:pt x="13533" y="5737"/>
                    </a:lnTo>
                    <a:lnTo>
                      <a:pt x="13533" y="5673"/>
                    </a:lnTo>
                    <a:lnTo>
                      <a:pt x="13533" y="5642"/>
                    </a:lnTo>
                    <a:lnTo>
                      <a:pt x="13533" y="2272"/>
                    </a:lnTo>
                    <a:lnTo>
                      <a:pt x="13533" y="1448"/>
                    </a:lnTo>
                    <a:lnTo>
                      <a:pt x="13533" y="1342"/>
                    </a:lnTo>
                    <a:lnTo>
                      <a:pt x="13522" y="1226"/>
                    </a:lnTo>
                    <a:lnTo>
                      <a:pt x="13491" y="1078"/>
                    </a:lnTo>
                    <a:lnTo>
                      <a:pt x="13438" y="930"/>
                    </a:lnTo>
                    <a:lnTo>
                      <a:pt x="13406" y="856"/>
                    </a:lnTo>
                    <a:lnTo>
                      <a:pt x="13364" y="782"/>
                    </a:lnTo>
                    <a:lnTo>
                      <a:pt x="13311" y="708"/>
                    </a:lnTo>
                    <a:lnTo>
                      <a:pt x="13258" y="645"/>
                    </a:lnTo>
                    <a:lnTo>
                      <a:pt x="13184" y="592"/>
                    </a:lnTo>
                    <a:lnTo>
                      <a:pt x="13110" y="550"/>
                    </a:lnTo>
                    <a:lnTo>
                      <a:pt x="13026" y="518"/>
                    </a:lnTo>
                    <a:lnTo>
                      <a:pt x="12910" y="486"/>
                    </a:lnTo>
                    <a:lnTo>
                      <a:pt x="12867" y="507"/>
                    </a:lnTo>
                    <a:lnTo>
                      <a:pt x="12825" y="529"/>
                    </a:lnTo>
                    <a:lnTo>
                      <a:pt x="12783" y="560"/>
                    </a:lnTo>
                    <a:lnTo>
                      <a:pt x="12751" y="603"/>
                    </a:lnTo>
                    <a:lnTo>
                      <a:pt x="12625" y="782"/>
                    </a:lnTo>
                    <a:lnTo>
                      <a:pt x="12519" y="909"/>
                    </a:lnTo>
                    <a:lnTo>
                      <a:pt x="12403" y="1036"/>
                    </a:lnTo>
                    <a:lnTo>
                      <a:pt x="12276" y="1152"/>
                    </a:lnTo>
                    <a:lnTo>
                      <a:pt x="12149" y="1258"/>
                    </a:lnTo>
                    <a:lnTo>
                      <a:pt x="12012" y="1363"/>
                    </a:lnTo>
                    <a:lnTo>
                      <a:pt x="11874" y="1458"/>
                    </a:lnTo>
                    <a:lnTo>
                      <a:pt x="11727" y="1543"/>
                    </a:lnTo>
                    <a:lnTo>
                      <a:pt x="11579" y="1617"/>
                    </a:lnTo>
                    <a:lnTo>
                      <a:pt x="11452" y="1670"/>
                    </a:lnTo>
                    <a:lnTo>
                      <a:pt x="11262" y="1743"/>
                    </a:lnTo>
                    <a:lnTo>
                      <a:pt x="11072" y="1796"/>
                    </a:lnTo>
                    <a:lnTo>
                      <a:pt x="10987" y="1817"/>
                    </a:lnTo>
                    <a:lnTo>
                      <a:pt x="10913" y="1828"/>
                    </a:lnTo>
                    <a:lnTo>
                      <a:pt x="10839" y="1839"/>
                    </a:lnTo>
                    <a:lnTo>
                      <a:pt x="10765" y="1849"/>
                    </a:lnTo>
                    <a:lnTo>
                      <a:pt x="10533" y="1870"/>
                    </a:lnTo>
                    <a:lnTo>
                      <a:pt x="10311" y="1870"/>
                    </a:lnTo>
                    <a:lnTo>
                      <a:pt x="10100" y="1860"/>
                    </a:lnTo>
                    <a:lnTo>
                      <a:pt x="9899" y="1828"/>
                    </a:lnTo>
                    <a:lnTo>
                      <a:pt x="9709" y="1786"/>
                    </a:lnTo>
                    <a:lnTo>
                      <a:pt x="9519" y="1722"/>
                    </a:lnTo>
                    <a:lnTo>
                      <a:pt x="9339" y="1659"/>
                    </a:lnTo>
                    <a:lnTo>
                      <a:pt x="9160" y="1574"/>
                    </a:lnTo>
                    <a:lnTo>
                      <a:pt x="8990" y="1479"/>
                    </a:lnTo>
                    <a:lnTo>
                      <a:pt x="8832" y="1374"/>
                    </a:lnTo>
                    <a:lnTo>
                      <a:pt x="8684" y="1258"/>
                    </a:lnTo>
                    <a:lnTo>
                      <a:pt x="8536" y="1141"/>
                    </a:lnTo>
                    <a:lnTo>
                      <a:pt x="8399" y="1004"/>
                    </a:lnTo>
                    <a:lnTo>
                      <a:pt x="8272" y="856"/>
                    </a:lnTo>
                    <a:lnTo>
                      <a:pt x="8156" y="708"/>
                    </a:lnTo>
                    <a:lnTo>
                      <a:pt x="8050" y="550"/>
                    </a:lnTo>
                    <a:lnTo>
                      <a:pt x="7955" y="381"/>
                    </a:lnTo>
                    <a:lnTo>
                      <a:pt x="7871" y="212"/>
                    </a:lnTo>
                    <a:lnTo>
                      <a:pt x="7850" y="159"/>
                    </a:lnTo>
                    <a:lnTo>
                      <a:pt x="7776" y="85"/>
                    </a:lnTo>
                    <a:lnTo>
                      <a:pt x="7681" y="32"/>
                    </a:lnTo>
                    <a:lnTo>
                      <a:pt x="7575" y="11"/>
                    </a:lnTo>
                    <a:lnTo>
                      <a:pt x="745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47"/>
              <p:cNvSpPr/>
              <p:nvPr/>
            </p:nvSpPr>
            <p:spPr>
              <a:xfrm flipH="1">
                <a:off x="1006368" y="4513133"/>
                <a:ext cx="211264" cy="87302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2410" extrusionOk="0">
                    <a:moveTo>
                      <a:pt x="244" y="1"/>
                    </a:moveTo>
                    <a:lnTo>
                      <a:pt x="191" y="11"/>
                    </a:lnTo>
                    <a:lnTo>
                      <a:pt x="149" y="22"/>
                    </a:lnTo>
                    <a:lnTo>
                      <a:pt x="96" y="53"/>
                    </a:lnTo>
                    <a:lnTo>
                      <a:pt x="64" y="75"/>
                    </a:lnTo>
                    <a:lnTo>
                      <a:pt x="43" y="106"/>
                    </a:lnTo>
                    <a:lnTo>
                      <a:pt x="11" y="180"/>
                    </a:lnTo>
                    <a:lnTo>
                      <a:pt x="1" y="222"/>
                    </a:lnTo>
                    <a:lnTo>
                      <a:pt x="1" y="254"/>
                    </a:lnTo>
                    <a:lnTo>
                      <a:pt x="1" y="296"/>
                    </a:lnTo>
                    <a:lnTo>
                      <a:pt x="22" y="339"/>
                    </a:lnTo>
                    <a:lnTo>
                      <a:pt x="64" y="455"/>
                    </a:lnTo>
                    <a:lnTo>
                      <a:pt x="170" y="666"/>
                    </a:lnTo>
                    <a:lnTo>
                      <a:pt x="275" y="856"/>
                    </a:lnTo>
                    <a:lnTo>
                      <a:pt x="402" y="1046"/>
                    </a:lnTo>
                    <a:lnTo>
                      <a:pt x="539" y="1226"/>
                    </a:lnTo>
                    <a:lnTo>
                      <a:pt x="687" y="1384"/>
                    </a:lnTo>
                    <a:lnTo>
                      <a:pt x="846" y="1543"/>
                    </a:lnTo>
                    <a:lnTo>
                      <a:pt x="1015" y="1691"/>
                    </a:lnTo>
                    <a:lnTo>
                      <a:pt x="1194" y="1828"/>
                    </a:lnTo>
                    <a:lnTo>
                      <a:pt x="1385" y="1955"/>
                    </a:lnTo>
                    <a:lnTo>
                      <a:pt x="1585" y="2061"/>
                    </a:lnTo>
                    <a:lnTo>
                      <a:pt x="1786" y="2156"/>
                    </a:lnTo>
                    <a:lnTo>
                      <a:pt x="1997" y="2240"/>
                    </a:lnTo>
                    <a:lnTo>
                      <a:pt x="2219" y="2304"/>
                    </a:lnTo>
                    <a:lnTo>
                      <a:pt x="2451" y="2356"/>
                    </a:lnTo>
                    <a:lnTo>
                      <a:pt x="2684" y="2388"/>
                    </a:lnTo>
                    <a:lnTo>
                      <a:pt x="2916" y="2409"/>
                    </a:lnTo>
                    <a:lnTo>
                      <a:pt x="3128" y="2409"/>
                    </a:lnTo>
                    <a:lnTo>
                      <a:pt x="3328" y="2399"/>
                    </a:lnTo>
                    <a:lnTo>
                      <a:pt x="3529" y="2378"/>
                    </a:lnTo>
                    <a:lnTo>
                      <a:pt x="3730" y="2346"/>
                    </a:lnTo>
                    <a:lnTo>
                      <a:pt x="3920" y="2293"/>
                    </a:lnTo>
                    <a:lnTo>
                      <a:pt x="4110" y="2240"/>
                    </a:lnTo>
                    <a:lnTo>
                      <a:pt x="4290" y="2166"/>
                    </a:lnTo>
                    <a:lnTo>
                      <a:pt x="4469" y="2092"/>
                    </a:lnTo>
                    <a:lnTo>
                      <a:pt x="4638" y="2008"/>
                    </a:lnTo>
                    <a:lnTo>
                      <a:pt x="4807" y="1902"/>
                    </a:lnTo>
                    <a:lnTo>
                      <a:pt x="4966" y="1796"/>
                    </a:lnTo>
                    <a:lnTo>
                      <a:pt x="5114" y="1680"/>
                    </a:lnTo>
                    <a:lnTo>
                      <a:pt x="5262" y="1554"/>
                    </a:lnTo>
                    <a:lnTo>
                      <a:pt x="5399" y="1416"/>
                    </a:lnTo>
                    <a:lnTo>
                      <a:pt x="5526" y="1279"/>
                    </a:lnTo>
                    <a:lnTo>
                      <a:pt x="5642" y="1131"/>
                    </a:lnTo>
                    <a:lnTo>
                      <a:pt x="5726" y="1025"/>
                    </a:lnTo>
                    <a:lnTo>
                      <a:pt x="5790" y="920"/>
                    </a:lnTo>
                    <a:lnTo>
                      <a:pt x="5821" y="877"/>
                    </a:lnTo>
                    <a:lnTo>
                      <a:pt x="5832" y="835"/>
                    </a:lnTo>
                    <a:lnTo>
                      <a:pt x="5832" y="793"/>
                    </a:lnTo>
                    <a:lnTo>
                      <a:pt x="5832" y="751"/>
                    </a:lnTo>
                    <a:lnTo>
                      <a:pt x="5821" y="708"/>
                    </a:lnTo>
                    <a:lnTo>
                      <a:pt x="5800" y="666"/>
                    </a:lnTo>
                    <a:lnTo>
                      <a:pt x="5779" y="634"/>
                    </a:lnTo>
                    <a:lnTo>
                      <a:pt x="5747" y="603"/>
                    </a:lnTo>
                    <a:lnTo>
                      <a:pt x="5726" y="582"/>
                    </a:lnTo>
                    <a:lnTo>
                      <a:pt x="5684" y="560"/>
                    </a:lnTo>
                    <a:lnTo>
                      <a:pt x="5642" y="539"/>
                    </a:lnTo>
                    <a:lnTo>
                      <a:pt x="5547" y="539"/>
                    </a:lnTo>
                    <a:lnTo>
                      <a:pt x="5504" y="560"/>
                    </a:lnTo>
                    <a:lnTo>
                      <a:pt x="5462" y="582"/>
                    </a:lnTo>
                    <a:lnTo>
                      <a:pt x="5420" y="613"/>
                    </a:lnTo>
                    <a:lnTo>
                      <a:pt x="5388" y="656"/>
                    </a:lnTo>
                    <a:lnTo>
                      <a:pt x="5262" y="835"/>
                    </a:lnTo>
                    <a:lnTo>
                      <a:pt x="5156" y="962"/>
                    </a:lnTo>
                    <a:lnTo>
                      <a:pt x="5040" y="1089"/>
                    </a:lnTo>
                    <a:lnTo>
                      <a:pt x="4913" y="1205"/>
                    </a:lnTo>
                    <a:lnTo>
                      <a:pt x="4786" y="1311"/>
                    </a:lnTo>
                    <a:lnTo>
                      <a:pt x="4649" y="1416"/>
                    </a:lnTo>
                    <a:lnTo>
                      <a:pt x="4511" y="1511"/>
                    </a:lnTo>
                    <a:lnTo>
                      <a:pt x="4364" y="1596"/>
                    </a:lnTo>
                    <a:lnTo>
                      <a:pt x="4216" y="1670"/>
                    </a:lnTo>
                    <a:lnTo>
                      <a:pt x="4089" y="1723"/>
                    </a:lnTo>
                    <a:lnTo>
                      <a:pt x="3899" y="1796"/>
                    </a:lnTo>
                    <a:lnTo>
                      <a:pt x="3709" y="1849"/>
                    </a:lnTo>
                    <a:lnTo>
                      <a:pt x="3550" y="1881"/>
                    </a:lnTo>
                    <a:lnTo>
                      <a:pt x="3476" y="1892"/>
                    </a:lnTo>
                    <a:lnTo>
                      <a:pt x="3402" y="1902"/>
                    </a:lnTo>
                    <a:lnTo>
                      <a:pt x="3170" y="1923"/>
                    </a:lnTo>
                    <a:lnTo>
                      <a:pt x="2948" y="1923"/>
                    </a:lnTo>
                    <a:lnTo>
                      <a:pt x="2737" y="1913"/>
                    </a:lnTo>
                    <a:lnTo>
                      <a:pt x="2536" y="1881"/>
                    </a:lnTo>
                    <a:lnTo>
                      <a:pt x="2346" y="1839"/>
                    </a:lnTo>
                    <a:lnTo>
                      <a:pt x="2156" y="1775"/>
                    </a:lnTo>
                    <a:lnTo>
                      <a:pt x="1976" y="1712"/>
                    </a:lnTo>
                    <a:lnTo>
                      <a:pt x="1797" y="1627"/>
                    </a:lnTo>
                    <a:lnTo>
                      <a:pt x="1627" y="1532"/>
                    </a:lnTo>
                    <a:lnTo>
                      <a:pt x="1469" y="1427"/>
                    </a:lnTo>
                    <a:lnTo>
                      <a:pt x="1321" y="1311"/>
                    </a:lnTo>
                    <a:lnTo>
                      <a:pt x="1173" y="1194"/>
                    </a:lnTo>
                    <a:lnTo>
                      <a:pt x="1036" y="1057"/>
                    </a:lnTo>
                    <a:lnTo>
                      <a:pt x="909" y="909"/>
                    </a:lnTo>
                    <a:lnTo>
                      <a:pt x="793" y="761"/>
                    </a:lnTo>
                    <a:lnTo>
                      <a:pt x="687" y="603"/>
                    </a:lnTo>
                    <a:lnTo>
                      <a:pt x="592" y="434"/>
                    </a:lnTo>
                    <a:lnTo>
                      <a:pt x="508" y="265"/>
                    </a:lnTo>
                    <a:lnTo>
                      <a:pt x="487" y="212"/>
                    </a:lnTo>
                    <a:lnTo>
                      <a:pt x="465" y="148"/>
                    </a:lnTo>
                    <a:lnTo>
                      <a:pt x="444" y="106"/>
                    </a:lnTo>
                    <a:lnTo>
                      <a:pt x="413" y="75"/>
                    </a:lnTo>
                    <a:lnTo>
                      <a:pt x="381" y="43"/>
                    </a:lnTo>
                    <a:lnTo>
                      <a:pt x="339" y="22"/>
                    </a:lnTo>
                    <a:lnTo>
                      <a:pt x="286" y="11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rgbClr val="FA68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47"/>
              <p:cNvSpPr/>
              <p:nvPr/>
            </p:nvSpPr>
            <p:spPr>
              <a:xfrm flipH="1">
                <a:off x="1219516" y="4525377"/>
                <a:ext cx="47092" cy="47129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301" extrusionOk="0">
                    <a:moveTo>
                      <a:pt x="159" y="1"/>
                    </a:moveTo>
                    <a:lnTo>
                      <a:pt x="106" y="11"/>
                    </a:lnTo>
                    <a:lnTo>
                      <a:pt x="74" y="32"/>
                    </a:lnTo>
                    <a:lnTo>
                      <a:pt x="53" y="53"/>
                    </a:lnTo>
                    <a:lnTo>
                      <a:pt x="32" y="75"/>
                    </a:lnTo>
                    <a:lnTo>
                      <a:pt x="11" y="106"/>
                    </a:lnTo>
                    <a:lnTo>
                      <a:pt x="0" y="170"/>
                    </a:lnTo>
                    <a:lnTo>
                      <a:pt x="11" y="222"/>
                    </a:lnTo>
                    <a:lnTo>
                      <a:pt x="32" y="254"/>
                    </a:lnTo>
                    <a:lnTo>
                      <a:pt x="53" y="275"/>
                    </a:lnTo>
                    <a:lnTo>
                      <a:pt x="1025" y="1258"/>
                    </a:lnTo>
                    <a:lnTo>
                      <a:pt x="1046" y="1279"/>
                    </a:lnTo>
                    <a:lnTo>
                      <a:pt x="1078" y="1289"/>
                    </a:lnTo>
                    <a:lnTo>
                      <a:pt x="1141" y="1300"/>
                    </a:lnTo>
                    <a:lnTo>
                      <a:pt x="1194" y="1289"/>
                    </a:lnTo>
                    <a:lnTo>
                      <a:pt x="1226" y="1279"/>
                    </a:lnTo>
                    <a:lnTo>
                      <a:pt x="1247" y="1258"/>
                    </a:lnTo>
                    <a:lnTo>
                      <a:pt x="1268" y="1226"/>
                    </a:lnTo>
                    <a:lnTo>
                      <a:pt x="1289" y="1205"/>
                    </a:lnTo>
                    <a:lnTo>
                      <a:pt x="1300" y="1142"/>
                    </a:lnTo>
                    <a:lnTo>
                      <a:pt x="1289" y="1078"/>
                    </a:lnTo>
                    <a:lnTo>
                      <a:pt x="1268" y="1046"/>
                    </a:lnTo>
                    <a:lnTo>
                      <a:pt x="1247" y="1025"/>
                    </a:lnTo>
                    <a:lnTo>
                      <a:pt x="275" y="53"/>
                    </a:lnTo>
                    <a:lnTo>
                      <a:pt x="254" y="32"/>
                    </a:lnTo>
                    <a:lnTo>
                      <a:pt x="222" y="1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47"/>
              <p:cNvSpPr/>
              <p:nvPr/>
            </p:nvSpPr>
            <p:spPr>
              <a:xfrm flipH="1">
                <a:off x="1252408" y="4554864"/>
                <a:ext cx="47129" cy="47093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1300" extrusionOk="0">
                    <a:moveTo>
                      <a:pt x="159" y="0"/>
                    </a:moveTo>
                    <a:lnTo>
                      <a:pt x="107" y="11"/>
                    </a:lnTo>
                    <a:lnTo>
                      <a:pt x="75" y="21"/>
                    </a:lnTo>
                    <a:lnTo>
                      <a:pt x="54" y="42"/>
                    </a:lnTo>
                    <a:lnTo>
                      <a:pt x="33" y="74"/>
                    </a:lnTo>
                    <a:lnTo>
                      <a:pt x="11" y="95"/>
                    </a:lnTo>
                    <a:lnTo>
                      <a:pt x="1" y="159"/>
                    </a:lnTo>
                    <a:lnTo>
                      <a:pt x="11" y="222"/>
                    </a:lnTo>
                    <a:lnTo>
                      <a:pt x="33" y="254"/>
                    </a:lnTo>
                    <a:lnTo>
                      <a:pt x="54" y="275"/>
                    </a:lnTo>
                    <a:lnTo>
                      <a:pt x="1026" y="1247"/>
                    </a:lnTo>
                    <a:lnTo>
                      <a:pt x="1047" y="1268"/>
                    </a:lnTo>
                    <a:lnTo>
                      <a:pt x="1078" y="1289"/>
                    </a:lnTo>
                    <a:lnTo>
                      <a:pt x="1142" y="1299"/>
                    </a:lnTo>
                    <a:lnTo>
                      <a:pt x="1195" y="1289"/>
                    </a:lnTo>
                    <a:lnTo>
                      <a:pt x="1226" y="1268"/>
                    </a:lnTo>
                    <a:lnTo>
                      <a:pt x="1247" y="1247"/>
                    </a:lnTo>
                    <a:lnTo>
                      <a:pt x="1269" y="1226"/>
                    </a:lnTo>
                    <a:lnTo>
                      <a:pt x="1290" y="1194"/>
                    </a:lnTo>
                    <a:lnTo>
                      <a:pt x="1300" y="1130"/>
                    </a:lnTo>
                    <a:lnTo>
                      <a:pt x="1290" y="1078"/>
                    </a:lnTo>
                    <a:lnTo>
                      <a:pt x="1269" y="1046"/>
                    </a:lnTo>
                    <a:lnTo>
                      <a:pt x="1247" y="1025"/>
                    </a:lnTo>
                    <a:lnTo>
                      <a:pt x="276" y="42"/>
                    </a:lnTo>
                    <a:lnTo>
                      <a:pt x="254" y="21"/>
                    </a:lnTo>
                    <a:lnTo>
                      <a:pt x="223" y="11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47"/>
              <p:cNvSpPr/>
              <p:nvPr/>
            </p:nvSpPr>
            <p:spPr>
              <a:xfrm flipH="1">
                <a:off x="1283018" y="4587394"/>
                <a:ext cx="47129" cy="47093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1300" extrusionOk="0">
                    <a:moveTo>
                      <a:pt x="159" y="0"/>
                    </a:moveTo>
                    <a:lnTo>
                      <a:pt x="106" y="11"/>
                    </a:lnTo>
                    <a:lnTo>
                      <a:pt x="75" y="32"/>
                    </a:lnTo>
                    <a:lnTo>
                      <a:pt x="54" y="53"/>
                    </a:lnTo>
                    <a:lnTo>
                      <a:pt x="32" y="74"/>
                    </a:lnTo>
                    <a:lnTo>
                      <a:pt x="11" y="106"/>
                    </a:lnTo>
                    <a:lnTo>
                      <a:pt x="1" y="169"/>
                    </a:lnTo>
                    <a:lnTo>
                      <a:pt x="11" y="222"/>
                    </a:lnTo>
                    <a:lnTo>
                      <a:pt x="32" y="254"/>
                    </a:lnTo>
                    <a:lnTo>
                      <a:pt x="54" y="275"/>
                    </a:lnTo>
                    <a:lnTo>
                      <a:pt x="1025" y="1257"/>
                    </a:lnTo>
                    <a:lnTo>
                      <a:pt x="1047" y="1278"/>
                    </a:lnTo>
                    <a:lnTo>
                      <a:pt x="1078" y="1289"/>
                    </a:lnTo>
                    <a:lnTo>
                      <a:pt x="1142" y="1299"/>
                    </a:lnTo>
                    <a:lnTo>
                      <a:pt x="1195" y="1289"/>
                    </a:lnTo>
                    <a:lnTo>
                      <a:pt x="1226" y="1278"/>
                    </a:lnTo>
                    <a:lnTo>
                      <a:pt x="1247" y="1257"/>
                    </a:lnTo>
                    <a:lnTo>
                      <a:pt x="1268" y="1225"/>
                    </a:lnTo>
                    <a:lnTo>
                      <a:pt x="1290" y="1204"/>
                    </a:lnTo>
                    <a:lnTo>
                      <a:pt x="1300" y="1141"/>
                    </a:lnTo>
                    <a:lnTo>
                      <a:pt x="1290" y="1078"/>
                    </a:lnTo>
                    <a:lnTo>
                      <a:pt x="1268" y="1046"/>
                    </a:lnTo>
                    <a:lnTo>
                      <a:pt x="1247" y="1025"/>
                    </a:lnTo>
                    <a:lnTo>
                      <a:pt x="275" y="53"/>
                    </a:lnTo>
                    <a:lnTo>
                      <a:pt x="254" y="32"/>
                    </a:lnTo>
                    <a:lnTo>
                      <a:pt x="223" y="11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47"/>
              <p:cNvSpPr/>
              <p:nvPr/>
            </p:nvSpPr>
            <p:spPr>
              <a:xfrm flipH="1">
                <a:off x="729283" y="4515053"/>
                <a:ext cx="490269" cy="217024"/>
              </a:xfrm>
              <a:custGeom>
                <a:avLst/>
                <a:gdLst/>
                <a:ahLst/>
                <a:cxnLst/>
                <a:rect l="l" t="t" r="r" b="b"/>
                <a:pathLst>
                  <a:path w="13534" h="5991" extrusionOk="0">
                    <a:moveTo>
                      <a:pt x="7459" y="0"/>
                    </a:moveTo>
                    <a:lnTo>
                      <a:pt x="7332" y="11"/>
                    </a:lnTo>
                    <a:lnTo>
                      <a:pt x="7205" y="43"/>
                    </a:lnTo>
                    <a:lnTo>
                      <a:pt x="7068" y="85"/>
                    </a:lnTo>
                    <a:lnTo>
                      <a:pt x="6920" y="159"/>
                    </a:lnTo>
                    <a:lnTo>
                      <a:pt x="6783" y="243"/>
                    </a:lnTo>
                    <a:lnTo>
                      <a:pt x="6635" y="349"/>
                    </a:lnTo>
                    <a:lnTo>
                      <a:pt x="6487" y="476"/>
                    </a:lnTo>
                    <a:lnTo>
                      <a:pt x="6339" y="613"/>
                    </a:lnTo>
                    <a:lnTo>
                      <a:pt x="5779" y="1205"/>
                    </a:lnTo>
                    <a:lnTo>
                      <a:pt x="5462" y="1532"/>
                    </a:lnTo>
                    <a:lnTo>
                      <a:pt x="5124" y="1849"/>
                    </a:lnTo>
                    <a:lnTo>
                      <a:pt x="4955" y="1997"/>
                    </a:lnTo>
                    <a:lnTo>
                      <a:pt x="4786" y="2134"/>
                    </a:lnTo>
                    <a:lnTo>
                      <a:pt x="4617" y="2272"/>
                    </a:lnTo>
                    <a:lnTo>
                      <a:pt x="4448" y="2388"/>
                    </a:lnTo>
                    <a:lnTo>
                      <a:pt x="4290" y="2483"/>
                    </a:lnTo>
                    <a:lnTo>
                      <a:pt x="4131" y="2567"/>
                    </a:lnTo>
                    <a:lnTo>
                      <a:pt x="3973" y="2631"/>
                    </a:lnTo>
                    <a:lnTo>
                      <a:pt x="3825" y="2663"/>
                    </a:lnTo>
                    <a:lnTo>
                      <a:pt x="3571" y="2694"/>
                    </a:lnTo>
                    <a:lnTo>
                      <a:pt x="3297" y="2726"/>
                    </a:lnTo>
                    <a:lnTo>
                      <a:pt x="2769" y="2758"/>
                    </a:lnTo>
                    <a:lnTo>
                      <a:pt x="2325" y="2779"/>
                    </a:lnTo>
                    <a:lnTo>
                      <a:pt x="1997" y="2779"/>
                    </a:lnTo>
                    <a:lnTo>
                      <a:pt x="1945" y="2789"/>
                    </a:lnTo>
                    <a:lnTo>
                      <a:pt x="1807" y="2800"/>
                    </a:lnTo>
                    <a:lnTo>
                      <a:pt x="1607" y="2842"/>
                    </a:lnTo>
                    <a:lnTo>
                      <a:pt x="1480" y="2874"/>
                    </a:lnTo>
                    <a:lnTo>
                      <a:pt x="1353" y="2916"/>
                    </a:lnTo>
                    <a:lnTo>
                      <a:pt x="1247" y="2958"/>
                    </a:lnTo>
                    <a:lnTo>
                      <a:pt x="1131" y="3011"/>
                    </a:lnTo>
                    <a:lnTo>
                      <a:pt x="1026" y="3064"/>
                    </a:lnTo>
                    <a:lnTo>
                      <a:pt x="909" y="3127"/>
                    </a:lnTo>
                    <a:lnTo>
                      <a:pt x="793" y="3201"/>
                    </a:lnTo>
                    <a:lnTo>
                      <a:pt x="687" y="3296"/>
                    </a:lnTo>
                    <a:lnTo>
                      <a:pt x="582" y="3391"/>
                    </a:lnTo>
                    <a:lnTo>
                      <a:pt x="487" y="3497"/>
                    </a:lnTo>
                    <a:lnTo>
                      <a:pt x="392" y="3613"/>
                    </a:lnTo>
                    <a:lnTo>
                      <a:pt x="297" y="3751"/>
                    </a:lnTo>
                    <a:lnTo>
                      <a:pt x="223" y="3899"/>
                    </a:lnTo>
                    <a:lnTo>
                      <a:pt x="159" y="4057"/>
                    </a:lnTo>
                    <a:lnTo>
                      <a:pt x="96" y="4237"/>
                    </a:lnTo>
                    <a:lnTo>
                      <a:pt x="54" y="4427"/>
                    </a:lnTo>
                    <a:lnTo>
                      <a:pt x="22" y="4638"/>
                    </a:lnTo>
                    <a:lnTo>
                      <a:pt x="11" y="4860"/>
                    </a:lnTo>
                    <a:lnTo>
                      <a:pt x="1" y="4923"/>
                    </a:lnTo>
                    <a:lnTo>
                      <a:pt x="1" y="5018"/>
                    </a:lnTo>
                    <a:lnTo>
                      <a:pt x="1" y="5156"/>
                    </a:lnTo>
                    <a:lnTo>
                      <a:pt x="22" y="5314"/>
                    </a:lnTo>
                    <a:lnTo>
                      <a:pt x="43" y="5399"/>
                    </a:lnTo>
                    <a:lnTo>
                      <a:pt x="64" y="5483"/>
                    </a:lnTo>
                    <a:lnTo>
                      <a:pt x="96" y="5568"/>
                    </a:lnTo>
                    <a:lnTo>
                      <a:pt x="138" y="5652"/>
                    </a:lnTo>
                    <a:lnTo>
                      <a:pt x="191" y="5726"/>
                    </a:lnTo>
                    <a:lnTo>
                      <a:pt x="244" y="5800"/>
                    </a:lnTo>
                    <a:lnTo>
                      <a:pt x="318" y="5863"/>
                    </a:lnTo>
                    <a:lnTo>
                      <a:pt x="402" y="5916"/>
                    </a:lnTo>
                    <a:lnTo>
                      <a:pt x="497" y="5959"/>
                    </a:lnTo>
                    <a:lnTo>
                      <a:pt x="614" y="5990"/>
                    </a:lnTo>
                    <a:lnTo>
                      <a:pt x="13280" y="5990"/>
                    </a:lnTo>
                    <a:lnTo>
                      <a:pt x="13333" y="5969"/>
                    </a:lnTo>
                    <a:lnTo>
                      <a:pt x="13396" y="5937"/>
                    </a:lnTo>
                    <a:lnTo>
                      <a:pt x="13438" y="5906"/>
                    </a:lnTo>
                    <a:lnTo>
                      <a:pt x="13481" y="5853"/>
                    </a:lnTo>
                    <a:lnTo>
                      <a:pt x="13502" y="5800"/>
                    </a:lnTo>
                    <a:lnTo>
                      <a:pt x="13523" y="5737"/>
                    </a:lnTo>
                    <a:lnTo>
                      <a:pt x="13533" y="5673"/>
                    </a:lnTo>
                    <a:lnTo>
                      <a:pt x="13533" y="5642"/>
                    </a:lnTo>
                    <a:lnTo>
                      <a:pt x="13533" y="2272"/>
                    </a:lnTo>
                    <a:lnTo>
                      <a:pt x="13533" y="1448"/>
                    </a:lnTo>
                    <a:lnTo>
                      <a:pt x="13523" y="1342"/>
                    </a:lnTo>
                    <a:lnTo>
                      <a:pt x="13512" y="1226"/>
                    </a:lnTo>
                    <a:lnTo>
                      <a:pt x="13481" y="1078"/>
                    </a:lnTo>
                    <a:lnTo>
                      <a:pt x="13438" y="930"/>
                    </a:lnTo>
                    <a:lnTo>
                      <a:pt x="13407" y="856"/>
                    </a:lnTo>
                    <a:lnTo>
                      <a:pt x="13364" y="782"/>
                    </a:lnTo>
                    <a:lnTo>
                      <a:pt x="13312" y="708"/>
                    </a:lnTo>
                    <a:lnTo>
                      <a:pt x="13248" y="645"/>
                    </a:lnTo>
                    <a:lnTo>
                      <a:pt x="13185" y="592"/>
                    </a:lnTo>
                    <a:lnTo>
                      <a:pt x="13111" y="550"/>
                    </a:lnTo>
                    <a:lnTo>
                      <a:pt x="13016" y="518"/>
                    </a:lnTo>
                    <a:lnTo>
                      <a:pt x="12910" y="486"/>
                    </a:lnTo>
                    <a:lnTo>
                      <a:pt x="12857" y="507"/>
                    </a:lnTo>
                    <a:lnTo>
                      <a:pt x="12815" y="529"/>
                    </a:lnTo>
                    <a:lnTo>
                      <a:pt x="12773" y="560"/>
                    </a:lnTo>
                    <a:lnTo>
                      <a:pt x="12741" y="603"/>
                    </a:lnTo>
                    <a:lnTo>
                      <a:pt x="12614" y="782"/>
                    </a:lnTo>
                    <a:lnTo>
                      <a:pt x="12509" y="909"/>
                    </a:lnTo>
                    <a:lnTo>
                      <a:pt x="12392" y="1036"/>
                    </a:lnTo>
                    <a:lnTo>
                      <a:pt x="12276" y="1152"/>
                    </a:lnTo>
                    <a:lnTo>
                      <a:pt x="12149" y="1258"/>
                    </a:lnTo>
                    <a:lnTo>
                      <a:pt x="12012" y="1363"/>
                    </a:lnTo>
                    <a:lnTo>
                      <a:pt x="11875" y="1458"/>
                    </a:lnTo>
                    <a:lnTo>
                      <a:pt x="11727" y="1543"/>
                    </a:lnTo>
                    <a:lnTo>
                      <a:pt x="11568" y="1617"/>
                    </a:lnTo>
                    <a:lnTo>
                      <a:pt x="11442" y="1670"/>
                    </a:lnTo>
                    <a:lnTo>
                      <a:pt x="11252" y="1743"/>
                    </a:lnTo>
                    <a:lnTo>
                      <a:pt x="11061" y="1796"/>
                    </a:lnTo>
                    <a:lnTo>
                      <a:pt x="10987" y="1817"/>
                    </a:lnTo>
                    <a:lnTo>
                      <a:pt x="10903" y="1828"/>
                    </a:lnTo>
                    <a:lnTo>
                      <a:pt x="10829" y="1839"/>
                    </a:lnTo>
                    <a:lnTo>
                      <a:pt x="10755" y="1849"/>
                    </a:lnTo>
                    <a:lnTo>
                      <a:pt x="10533" y="1870"/>
                    </a:lnTo>
                    <a:lnTo>
                      <a:pt x="10301" y="1870"/>
                    </a:lnTo>
                    <a:lnTo>
                      <a:pt x="10100" y="1860"/>
                    </a:lnTo>
                    <a:lnTo>
                      <a:pt x="9899" y="1828"/>
                    </a:lnTo>
                    <a:lnTo>
                      <a:pt x="9709" y="1786"/>
                    </a:lnTo>
                    <a:lnTo>
                      <a:pt x="9519" y="1722"/>
                    </a:lnTo>
                    <a:lnTo>
                      <a:pt x="9339" y="1659"/>
                    </a:lnTo>
                    <a:lnTo>
                      <a:pt x="9160" y="1574"/>
                    </a:lnTo>
                    <a:lnTo>
                      <a:pt x="8991" y="1479"/>
                    </a:lnTo>
                    <a:lnTo>
                      <a:pt x="8832" y="1374"/>
                    </a:lnTo>
                    <a:lnTo>
                      <a:pt x="8674" y="1258"/>
                    </a:lnTo>
                    <a:lnTo>
                      <a:pt x="8537" y="1141"/>
                    </a:lnTo>
                    <a:lnTo>
                      <a:pt x="8399" y="1004"/>
                    </a:lnTo>
                    <a:lnTo>
                      <a:pt x="8272" y="856"/>
                    </a:lnTo>
                    <a:lnTo>
                      <a:pt x="8156" y="708"/>
                    </a:lnTo>
                    <a:lnTo>
                      <a:pt x="8051" y="550"/>
                    </a:lnTo>
                    <a:lnTo>
                      <a:pt x="7956" y="381"/>
                    </a:lnTo>
                    <a:lnTo>
                      <a:pt x="7871" y="212"/>
                    </a:lnTo>
                    <a:lnTo>
                      <a:pt x="7850" y="159"/>
                    </a:lnTo>
                    <a:lnTo>
                      <a:pt x="7765" y="85"/>
                    </a:lnTo>
                    <a:lnTo>
                      <a:pt x="7681" y="32"/>
                    </a:lnTo>
                    <a:lnTo>
                      <a:pt x="7575" y="11"/>
                    </a:lnTo>
                    <a:lnTo>
                      <a:pt x="74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47"/>
              <p:cNvSpPr/>
              <p:nvPr/>
            </p:nvSpPr>
            <p:spPr>
              <a:xfrm flipH="1">
                <a:off x="741529" y="4513133"/>
                <a:ext cx="211300" cy="87302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2410" extrusionOk="0">
                    <a:moveTo>
                      <a:pt x="244" y="1"/>
                    </a:moveTo>
                    <a:lnTo>
                      <a:pt x="191" y="11"/>
                    </a:lnTo>
                    <a:lnTo>
                      <a:pt x="138" y="22"/>
                    </a:lnTo>
                    <a:lnTo>
                      <a:pt x="96" y="53"/>
                    </a:lnTo>
                    <a:lnTo>
                      <a:pt x="64" y="75"/>
                    </a:lnTo>
                    <a:lnTo>
                      <a:pt x="43" y="106"/>
                    </a:lnTo>
                    <a:lnTo>
                      <a:pt x="1" y="180"/>
                    </a:lnTo>
                    <a:lnTo>
                      <a:pt x="1" y="222"/>
                    </a:lnTo>
                    <a:lnTo>
                      <a:pt x="1" y="254"/>
                    </a:lnTo>
                    <a:lnTo>
                      <a:pt x="1" y="296"/>
                    </a:lnTo>
                    <a:lnTo>
                      <a:pt x="12" y="339"/>
                    </a:lnTo>
                    <a:lnTo>
                      <a:pt x="54" y="455"/>
                    </a:lnTo>
                    <a:lnTo>
                      <a:pt x="64" y="455"/>
                    </a:lnTo>
                    <a:lnTo>
                      <a:pt x="159" y="666"/>
                    </a:lnTo>
                    <a:lnTo>
                      <a:pt x="276" y="856"/>
                    </a:lnTo>
                    <a:lnTo>
                      <a:pt x="392" y="1046"/>
                    </a:lnTo>
                    <a:lnTo>
                      <a:pt x="529" y="1226"/>
                    </a:lnTo>
                    <a:lnTo>
                      <a:pt x="677" y="1384"/>
                    </a:lnTo>
                    <a:lnTo>
                      <a:pt x="836" y="1543"/>
                    </a:lnTo>
                    <a:lnTo>
                      <a:pt x="1005" y="1691"/>
                    </a:lnTo>
                    <a:lnTo>
                      <a:pt x="1195" y="1828"/>
                    </a:lnTo>
                    <a:lnTo>
                      <a:pt x="1374" y="1955"/>
                    </a:lnTo>
                    <a:lnTo>
                      <a:pt x="1575" y="2061"/>
                    </a:lnTo>
                    <a:lnTo>
                      <a:pt x="1786" y="2156"/>
                    </a:lnTo>
                    <a:lnTo>
                      <a:pt x="1998" y="2240"/>
                    </a:lnTo>
                    <a:lnTo>
                      <a:pt x="2219" y="2304"/>
                    </a:lnTo>
                    <a:lnTo>
                      <a:pt x="2441" y="2356"/>
                    </a:lnTo>
                    <a:lnTo>
                      <a:pt x="2674" y="2388"/>
                    </a:lnTo>
                    <a:lnTo>
                      <a:pt x="2917" y="2409"/>
                    </a:lnTo>
                    <a:lnTo>
                      <a:pt x="3128" y="2409"/>
                    </a:lnTo>
                    <a:lnTo>
                      <a:pt x="3329" y="2399"/>
                    </a:lnTo>
                    <a:lnTo>
                      <a:pt x="3529" y="2378"/>
                    </a:lnTo>
                    <a:lnTo>
                      <a:pt x="3720" y="2346"/>
                    </a:lnTo>
                    <a:lnTo>
                      <a:pt x="3910" y="2293"/>
                    </a:lnTo>
                    <a:lnTo>
                      <a:pt x="4100" y="2240"/>
                    </a:lnTo>
                    <a:lnTo>
                      <a:pt x="4279" y="2166"/>
                    </a:lnTo>
                    <a:lnTo>
                      <a:pt x="4459" y="2092"/>
                    </a:lnTo>
                    <a:lnTo>
                      <a:pt x="4628" y="2008"/>
                    </a:lnTo>
                    <a:lnTo>
                      <a:pt x="4797" y="1902"/>
                    </a:lnTo>
                    <a:lnTo>
                      <a:pt x="4956" y="1796"/>
                    </a:lnTo>
                    <a:lnTo>
                      <a:pt x="5114" y="1680"/>
                    </a:lnTo>
                    <a:lnTo>
                      <a:pt x="5251" y="1554"/>
                    </a:lnTo>
                    <a:lnTo>
                      <a:pt x="5389" y="1416"/>
                    </a:lnTo>
                    <a:lnTo>
                      <a:pt x="5526" y="1279"/>
                    </a:lnTo>
                    <a:lnTo>
                      <a:pt x="5642" y="1131"/>
                    </a:lnTo>
                    <a:lnTo>
                      <a:pt x="5716" y="1025"/>
                    </a:lnTo>
                    <a:lnTo>
                      <a:pt x="5790" y="920"/>
                    </a:lnTo>
                    <a:lnTo>
                      <a:pt x="5811" y="877"/>
                    </a:lnTo>
                    <a:lnTo>
                      <a:pt x="5822" y="835"/>
                    </a:lnTo>
                    <a:lnTo>
                      <a:pt x="5832" y="793"/>
                    </a:lnTo>
                    <a:lnTo>
                      <a:pt x="5832" y="751"/>
                    </a:lnTo>
                    <a:lnTo>
                      <a:pt x="5822" y="708"/>
                    </a:lnTo>
                    <a:lnTo>
                      <a:pt x="5801" y="666"/>
                    </a:lnTo>
                    <a:lnTo>
                      <a:pt x="5779" y="634"/>
                    </a:lnTo>
                    <a:lnTo>
                      <a:pt x="5748" y="603"/>
                    </a:lnTo>
                    <a:lnTo>
                      <a:pt x="5716" y="582"/>
                    </a:lnTo>
                    <a:lnTo>
                      <a:pt x="5674" y="560"/>
                    </a:lnTo>
                    <a:lnTo>
                      <a:pt x="5632" y="539"/>
                    </a:lnTo>
                    <a:lnTo>
                      <a:pt x="5547" y="539"/>
                    </a:lnTo>
                    <a:lnTo>
                      <a:pt x="5494" y="560"/>
                    </a:lnTo>
                    <a:lnTo>
                      <a:pt x="5452" y="582"/>
                    </a:lnTo>
                    <a:lnTo>
                      <a:pt x="5410" y="613"/>
                    </a:lnTo>
                    <a:lnTo>
                      <a:pt x="5378" y="656"/>
                    </a:lnTo>
                    <a:lnTo>
                      <a:pt x="5251" y="835"/>
                    </a:lnTo>
                    <a:lnTo>
                      <a:pt x="5146" y="962"/>
                    </a:lnTo>
                    <a:lnTo>
                      <a:pt x="5029" y="1089"/>
                    </a:lnTo>
                    <a:lnTo>
                      <a:pt x="4913" y="1205"/>
                    </a:lnTo>
                    <a:lnTo>
                      <a:pt x="4786" y="1311"/>
                    </a:lnTo>
                    <a:lnTo>
                      <a:pt x="4649" y="1416"/>
                    </a:lnTo>
                    <a:lnTo>
                      <a:pt x="4512" y="1511"/>
                    </a:lnTo>
                    <a:lnTo>
                      <a:pt x="4364" y="1596"/>
                    </a:lnTo>
                    <a:lnTo>
                      <a:pt x="4205" y="1670"/>
                    </a:lnTo>
                    <a:lnTo>
                      <a:pt x="4079" y="1723"/>
                    </a:lnTo>
                    <a:lnTo>
                      <a:pt x="3889" y="1796"/>
                    </a:lnTo>
                    <a:lnTo>
                      <a:pt x="3698" y="1849"/>
                    </a:lnTo>
                    <a:lnTo>
                      <a:pt x="3540" y="1881"/>
                    </a:lnTo>
                    <a:lnTo>
                      <a:pt x="3466" y="1892"/>
                    </a:lnTo>
                    <a:lnTo>
                      <a:pt x="3392" y="1902"/>
                    </a:lnTo>
                    <a:lnTo>
                      <a:pt x="3170" y="1923"/>
                    </a:lnTo>
                    <a:lnTo>
                      <a:pt x="2938" y="1923"/>
                    </a:lnTo>
                    <a:lnTo>
                      <a:pt x="2737" y="1913"/>
                    </a:lnTo>
                    <a:lnTo>
                      <a:pt x="2536" y="1881"/>
                    </a:lnTo>
                    <a:lnTo>
                      <a:pt x="2346" y="1839"/>
                    </a:lnTo>
                    <a:lnTo>
                      <a:pt x="2156" y="1775"/>
                    </a:lnTo>
                    <a:lnTo>
                      <a:pt x="1976" y="1712"/>
                    </a:lnTo>
                    <a:lnTo>
                      <a:pt x="1797" y="1627"/>
                    </a:lnTo>
                    <a:lnTo>
                      <a:pt x="1628" y="1532"/>
                    </a:lnTo>
                    <a:lnTo>
                      <a:pt x="1469" y="1427"/>
                    </a:lnTo>
                    <a:lnTo>
                      <a:pt x="1311" y="1311"/>
                    </a:lnTo>
                    <a:lnTo>
                      <a:pt x="1174" y="1194"/>
                    </a:lnTo>
                    <a:lnTo>
                      <a:pt x="1036" y="1057"/>
                    </a:lnTo>
                    <a:lnTo>
                      <a:pt x="909" y="909"/>
                    </a:lnTo>
                    <a:lnTo>
                      <a:pt x="793" y="761"/>
                    </a:lnTo>
                    <a:lnTo>
                      <a:pt x="688" y="603"/>
                    </a:lnTo>
                    <a:lnTo>
                      <a:pt x="593" y="434"/>
                    </a:lnTo>
                    <a:lnTo>
                      <a:pt x="508" y="265"/>
                    </a:lnTo>
                    <a:lnTo>
                      <a:pt x="487" y="212"/>
                    </a:lnTo>
                    <a:lnTo>
                      <a:pt x="466" y="148"/>
                    </a:lnTo>
                    <a:lnTo>
                      <a:pt x="445" y="106"/>
                    </a:lnTo>
                    <a:lnTo>
                      <a:pt x="413" y="75"/>
                    </a:lnTo>
                    <a:lnTo>
                      <a:pt x="371" y="43"/>
                    </a:lnTo>
                    <a:lnTo>
                      <a:pt x="328" y="22"/>
                    </a:lnTo>
                    <a:lnTo>
                      <a:pt x="286" y="11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rgbClr val="FA68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47"/>
              <p:cNvSpPr/>
              <p:nvPr/>
            </p:nvSpPr>
            <p:spPr>
              <a:xfrm flipH="1">
                <a:off x="955075" y="4525377"/>
                <a:ext cx="46730" cy="47129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1301" extrusionOk="0">
                    <a:moveTo>
                      <a:pt x="159" y="1"/>
                    </a:moveTo>
                    <a:lnTo>
                      <a:pt x="96" y="11"/>
                    </a:lnTo>
                    <a:lnTo>
                      <a:pt x="75" y="32"/>
                    </a:lnTo>
                    <a:lnTo>
                      <a:pt x="43" y="53"/>
                    </a:lnTo>
                    <a:lnTo>
                      <a:pt x="22" y="75"/>
                    </a:lnTo>
                    <a:lnTo>
                      <a:pt x="11" y="106"/>
                    </a:lnTo>
                    <a:lnTo>
                      <a:pt x="1" y="170"/>
                    </a:lnTo>
                    <a:lnTo>
                      <a:pt x="11" y="222"/>
                    </a:lnTo>
                    <a:lnTo>
                      <a:pt x="22" y="254"/>
                    </a:lnTo>
                    <a:lnTo>
                      <a:pt x="43" y="275"/>
                    </a:lnTo>
                    <a:lnTo>
                      <a:pt x="1015" y="1258"/>
                    </a:lnTo>
                    <a:lnTo>
                      <a:pt x="1047" y="1279"/>
                    </a:lnTo>
                    <a:lnTo>
                      <a:pt x="1068" y="1289"/>
                    </a:lnTo>
                    <a:lnTo>
                      <a:pt x="1131" y="1300"/>
                    </a:lnTo>
                    <a:lnTo>
                      <a:pt x="1194" y="1289"/>
                    </a:lnTo>
                    <a:lnTo>
                      <a:pt x="1226" y="1279"/>
                    </a:lnTo>
                    <a:lnTo>
                      <a:pt x="1247" y="1258"/>
                    </a:lnTo>
                    <a:lnTo>
                      <a:pt x="1268" y="1226"/>
                    </a:lnTo>
                    <a:lnTo>
                      <a:pt x="1279" y="1205"/>
                    </a:lnTo>
                    <a:lnTo>
                      <a:pt x="1290" y="1142"/>
                    </a:lnTo>
                    <a:lnTo>
                      <a:pt x="1279" y="1078"/>
                    </a:lnTo>
                    <a:lnTo>
                      <a:pt x="1268" y="1046"/>
                    </a:lnTo>
                    <a:lnTo>
                      <a:pt x="1247" y="1025"/>
                    </a:lnTo>
                    <a:lnTo>
                      <a:pt x="275" y="53"/>
                    </a:lnTo>
                    <a:lnTo>
                      <a:pt x="244" y="32"/>
                    </a:lnTo>
                    <a:lnTo>
                      <a:pt x="223" y="1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47"/>
              <p:cNvSpPr/>
              <p:nvPr/>
            </p:nvSpPr>
            <p:spPr>
              <a:xfrm flipH="1">
                <a:off x="987967" y="4554864"/>
                <a:ext cx="46730" cy="47093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1300" extrusionOk="0">
                    <a:moveTo>
                      <a:pt x="159" y="0"/>
                    </a:moveTo>
                    <a:lnTo>
                      <a:pt x="95" y="11"/>
                    </a:lnTo>
                    <a:lnTo>
                      <a:pt x="74" y="21"/>
                    </a:lnTo>
                    <a:lnTo>
                      <a:pt x="42" y="42"/>
                    </a:lnTo>
                    <a:lnTo>
                      <a:pt x="21" y="74"/>
                    </a:lnTo>
                    <a:lnTo>
                      <a:pt x="11" y="95"/>
                    </a:lnTo>
                    <a:lnTo>
                      <a:pt x="0" y="159"/>
                    </a:lnTo>
                    <a:lnTo>
                      <a:pt x="11" y="222"/>
                    </a:lnTo>
                    <a:lnTo>
                      <a:pt x="21" y="254"/>
                    </a:lnTo>
                    <a:lnTo>
                      <a:pt x="42" y="275"/>
                    </a:lnTo>
                    <a:lnTo>
                      <a:pt x="1014" y="1247"/>
                    </a:lnTo>
                    <a:lnTo>
                      <a:pt x="1046" y="1268"/>
                    </a:lnTo>
                    <a:lnTo>
                      <a:pt x="1067" y="1289"/>
                    </a:lnTo>
                    <a:lnTo>
                      <a:pt x="1131" y="1299"/>
                    </a:lnTo>
                    <a:lnTo>
                      <a:pt x="1194" y="1289"/>
                    </a:lnTo>
                    <a:lnTo>
                      <a:pt x="1226" y="1268"/>
                    </a:lnTo>
                    <a:lnTo>
                      <a:pt x="1247" y="1247"/>
                    </a:lnTo>
                    <a:lnTo>
                      <a:pt x="1268" y="1226"/>
                    </a:lnTo>
                    <a:lnTo>
                      <a:pt x="1278" y="1194"/>
                    </a:lnTo>
                    <a:lnTo>
                      <a:pt x="1289" y="1130"/>
                    </a:lnTo>
                    <a:lnTo>
                      <a:pt x="1278" y="1078"/>
                    </a:lnTo>
                    <a:lnTo>
                      <a:pt x="1268" y="1046"/>
                    </a:lnTo>
                    <a:lnTo>
                      <a:pt x="1247" y="1025"/>
                    </a:lnTo>
                    <a:lnTo>
                      <a:pt x="275" y="42"/>
                    </a:lnTo>
                    <a:lnTo>
                      <a:pt x="243" y="21"/>
                    </a:lnTo>
                    <a:lnTo>
                      <a:pt x="222" y="11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47"/>
              <p:cNvSpPr/>
              <p:nvPr/>
            </p:nvSpPr>
            <p:spPr>
              <a:xfrm flipH="1">
                <a:off x="1018614" y="4587394"/>
                <a:ext cx="46694" cy="47093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300" extrusionOk="0">
                    <a:moveTo>
                      <a:pt x="159" y="0"/>
                    </a:moveTo>
                    <a:lnTo>
                      <a:pt x="95" y="11"/>
                    </a:lnTo>
                    <a:lnTo>
                      <a:pt x="74" y="32"/>
                    </a:lnTo>
                    <a:lnTo>
                      <a:pt x="42" y="53"/>
                    </a:lnTo>
                    <a:lnTo>
                      <a:pt x="21" y="74"/>
                    </a:lnTo>
                    <a:lnTo>
                      <a:pt x="11" y="106"/>
                    </a:lnTo>
                    <a:lnTo>
                      <a:pt x="0" y="169"/>
                    </a:lnTo>
                    <a:lnTo>
                      <a:pt x="11" y="222"/>
                    </a:lnTo>
                    <a:lnTo>
                      <a:pt x="21" y="254"/>
                    </a:lnTo>
                    <a:lnTo>
                      <a:pt x="42" y="275"/>
                    </a:lnTo>
                    <a:lnTo>
                      <a:pt x="1014" y="1257"/>
                    </a:lnTo>
                    <a:lnTo>
                      <a:pt x="1046" y="1278"/>
                    </a:lnTo>
                    <a:lnTo>
                      <a:pt x="1067" y="1289"/>
                    </a:lnTo>
                    <a:lnTo>
                      <a:pt x="1130" y="1299"/>
                    </a:lnTo>
                    <a:lnTo>
                      <a:pt x="1194" y="1289"/>
                    </a:lnTo>
                    <a:lnTo>
                      <a:pt x="1226" y="1278"/>
                    </a:lnTo>
                    <a:lnTo>
                      <a:pt x="1247" y="1257"/>
                    </a:lnTo>
                    <a:lnTo>
                      <a:pt x="1268" y="1225"/>
                    </a:lnTo>
                    <a:lnTo>
                      <a:pt x="1278" y="1204"/>
                    </a:lnTo>
                    <a:lnTo>
                      <a:pt x="1289" y="1141"/>
                    </a:lnTo>
                    <a:lnTo>
                      <a:pt x="1278" y="1078"/>
                    </a:lnTo>
                    <a:lnTo>
                      <a:pt x="1268" y="1046"/>
                    </a:lnTo>
                    <a:lnTo>
                      <a:pt x="1247" y="1025"/>
                    </a:lnTo>
                    <a:lnTo>
                      <a:pt x="275" y="53"/>
                    </a:lnTo>
                    <a:lnTo>
                      <a:pt x="243" y="32"/>
                    </a:lnTo>
                    <a:lnTo>
                      <a:pt x="222" y="11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362" name="Google Shape;3362;p47"/>
            <p:cNvCxnSpPr/>
            <p:nvPr/>
          </p:nvCxnSpPr>
          <p:spPr>
            <a:xfrm>
              <a:off x="2800350" y="4724400"/>
              <a:ext cx="131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63" name="Google Shape;3363;p47"/>
          <p:cNvGrpSpPr/>
          <p:nvPr/>
        </p:nvGrpSpPr>
        <p:grpSpPr>
          <a:xfrm>
            <a:off x="7365486" y="1412162"/>
            <a:ext cx="1419230" cy="2367679"/>
            <a:chOff x="7267575" y="1257297"/>
            <a:chExt cx="1419230" cy="2367679"/>
          </a:xfrm>
        </p:grpSpPr>
        <p:grpSp>
          <p:nvGrpSpPr>
            <p:cNvPr id="3364" name="Google Shape;3364;p47"/>
            <p:cNvGrpSpPr/>
            <p:nvPr/>
          </p:nvGrpSpPr>
          <p:grpSpPr>
            <a:xfrm>
              <a:off x="7391005" y="1257297"/>
              <a:ext cx="1295800" cy="2367679"/>
              <a:chOff x="7391005" y="2364397"/>
              <a:chExt cx="1295800" cy="2367679"/>
            </a:xfrm>
          </p:grpSpPr>
          <p:sp>
            <p:nvSpPr>
              <p:cNvPr id="3365" name="Google Shape;3365;p47"/>
              <p:cNvSpPr/>
              <p:nvPr/>
            </p:nvSpPr>
            <p:spPr>
              <a:xfrm>
                <a:off x="7391005" y="3053208"/>
                <a:ext cx="524683" cy="518561"/>
              </a:xfrm>
              <a:custGeom>
                <a:avLst/>
                <a:gdLst/>
                <a:ahLst/>
                <a:cxnLst/>
                <a:rect l="l" t="t" r="r" b="b"/>
                <a:pathLst>
                  <a:path w="14484" h="14315" extrusionOk="0">
                    <a:moveTo>
                      <a:pt x="13353" y="0"/>
                    </a:moveTo>
                    <a:lnTo>
                      <a:pt x="13237" y="11"/>
                    </a:lnTo>
                    <a:lnTo>
                      <a:pt x="13131" y="22"/>
                    </a:lnTo>
                    <a:lnTo>
                      <a:pt x="13015" y="43"/>
                    </a:lnTo>
                    <a:lnTo>
                      <a:pt x="12910" y="85"/>
                    </a:lnTo>
                    <a:lnTo>
                      <a:pt x="12804" y="127"/>
                    </a:lnTo>
                    <a:lnTo>
                      <a:pt x="12709" y="180"/>
                    </a:lnTo>
                    <a:lnTo>
                      <a:pt x="12614" y="243"/>
                    </a:lnTo>
                    <a:lnTo>
                      <a:pt x="12529" y="317"/>
                    </a:lnTo>
                    <a:lnTo>
                      <a:pt x="12455" y="391"/>
                    </a:lnTo>
                    <a:lnTo>
                      <a:pt x="12381" y="476"/>
                    </a:lnTo>
                    <a:lnTo>
                      <a:pt x="12329" y="571"/>
                    </a:lnTo>
                    <a:lnTo>
                      <a:pt x="12276" y="677"/>
                    </a:lnTo>
                    <a:lnTo>
                      <a:pt x="12233" y="782"/>
                    </a:lnTo>
                    <a:lnTo>
                      <a:pt x="12191" y="888"/>
                    </a:lnTo>
                    <a:lnTo>
                      <a:pt x="12170" y="1015"/>
                    </a:lnTo>
                    <a:lnTo>
                      <a:pt x="12096" y="1543"/>
                    </a:lnTo>
                    <a:lnTo>
                      <a:pt x="11990" y="2071"/>
                    </a:lnTo>
                    <a:lnTo>
                      <a:pt x="11864" y="2599"/>
                    </a:lnTo>
                    <a:lnTo>
                      <a:pt x="11716" y="3106"/>
                    </a:lnTo>
                    <a:lnTo>
                      <a:pt x="11547" y="3613"/>
                    </a:lnTo>
                    <a:lnTo>
                      <a:pt x="11346" y="4120"/>
                    </a:lnTo>
                    <a:lnTo>
                      <a:pt x="11135" y="4617"/>
                    </a:lnTo>
                    <a:lnTo>
                      <a:pt x="10902" y="5092"/>
                    </a:lnTo>
                    <a:lnTo>
                      <a:pt x="10659" y="5557"/>
                    </a:lnTo>
                    <a:lnTo>
                      <a:pt x="10395" y="6011"/>
                    </a:lnTo>
                    <a:lnTo>
                      <a:pt x="10110" y="6445"/>
                    </a:lnTo>
                    <a:lnTo>
                      <a:pt x="9814" y="6867"/>
                    </a:lnTo>
                    <a:lnTo>
                      <a:pt x="9497" y="7279"/>
                    </a:lnTo>
                    <a:lnTo>
                      <a:pt x="9159" y="7681"/>
                    </a:lnTo>
                    <a:lnTo>
                      <a:pt x="8811" y="8071"/>
                    </a:lnTo>
                    <a:lnTo>
                      <a:pt x="8441" y="8441"/>
                    </a:lnTo>
                    <a:lnTo>
                      <a:pt x="8061" y="8800"/>
                    </a:lnTo>
                    <a:lnTo>
                      <a:pt x="7659" y="9149"/>
                    </a:lnTo>
                    <a:lnTo>
                      <a:pt x="7247" y="9476"/>
                    </a:lnTo>
                    <a:lnTo>
                      <a:pt x="6825" y="9783"/>
                    </a:lnTo>
                    <a:lnTo>
                      <a:pt x="6392" y="10079"/>
                    </a:lnTo>
                    <a:lnTo>
                      <a:pt x="5948" y="10353"/>
                    </a:lnTo>
                    <a:lnTo>
                      <a:pt x="5483" y="10607"/>
                    </a:lnTo>
                    <a:lnTo>
                      <a:pt x="5018" y="10839"/>
                    </a:lnTo>
                    <a:lnTo>
                      <a:pt x="4543" y="11051"/>
                    </a:lnTo>
                    <a:lnTo>
                      <a:pt x="4057" y="11251"/>
                    </a:lnTo>
                    <a:lnTo>
                      <a:pt x="3571" y="11431"/>
                    </a:lnTo>
                    <a:lnTo>
                      <a:pt x="3074" y="11589"/>
                    </a:lnTo>
                    <a:lnTo>
                      <a:pt x="2567" y="11727"/>
                    </a:lnTo>
                    <a:lnTo>
                      <a:pt x="2060" y="11843"/>
                    </a:lnTo>
                    <a:lnTo>
                      <a:pt x="1543" y="11938"/>
                    </a:lnTo>
                    <a:lnTo>
                      <a:pt x="1025" y="12012"/>
                    </a:lnTo>
                    <a:lnTo>
                      <a:pt x="909" y="12022"/>
                    </a:lnTo>
                    <a:lnTo>
                      <a:pt x="793" y="12054"/>
                    </a:lnTo>
                    <a:lnTo>
                      <a:pt x="687" y="12096"/>
                    </a:lnTo>
                    <a:lnTo>
                      <a:pt x="592" y="12149"/>
                    </a:lnTo>
                    <a:lnTo>
                      <a:pt x="497" y="12213"/>
                    </a:lnTo>
                    <a:lnTo>
                      <a:pt x="402" y="12276"/>
                    </a:lnTo>
                    <a:lnTo>
                      <a:pt x="328" y="12360"/>
                    </a:lnTo>
                    <a:lnTo>
                      <a:pt x="254" y="12445"/>
                    </a:lnTo>
                    <a:lnTo>
                      <a:pt x="190" y="12529"/>
                    </a:lnTo>
                    <a:lnTo>
                      <a:pt x="127" y="12625"/>
                    </a:lnTo>
                    <a:lnTo>
                      <a:pt x="85" y="12730"/>
                    </a:lnTo>
                    <a:lnTo>
                      <a:pt x="53" y="12836"/>
                    </a:lnTo>
                    <a:lnTo>
                      <a:pt x="21" y="12942"/>
                    </a:lnTo>
                    <a:lnTo>
                      <a:pt x="11" y="13058"/>
                    </a:lnTo>
                    <a:lnTo>
                      <a:pt x="0" y="13174"/>
                    </a:lnTo>
                    <a:lnTo>
                      <a:pt x="11" y="13290"/>
                    </a:lnTo>
                    <a:lnTo>
                      <a:pt x="32" y="13406"/>
                    </a:lnTo>
                    <a:lnTo>
                      <a:pt x="53" y="13501"/>
                    </a:lnTo>
                    <a:lnTo>
                      <a:pt x="95" y="13607"/>
                    </a:lnTo>
                    <a:lnTo>
                      <a:pt x="138" y="13702"/>
                    </a:lnTo>
                    <a:lnTo>
                      <a:pt x="190" y="13787"/>
                    </a:lnTo>
                    <a:lnTo>
                      <a:pt x="254" y="13871"/>
                    </a:lnTo>
                    <a:lnTo>
                      <a:pt x="317" y="13956"/>
                    </a:lnTo>
                    <a:lnTo>
                      <a:pt x="391" y="14030"/>
                    </a:lnTo>
                    <a:lnTo>
                      <a:pt x="476" y="14093"/>
                    </a:lnTo>
                    <a:lnTo>
                      <a:pt x="560" y="14146"/>
                    </a:lnTo>
                    <a:lnTo>
                      <a:pt x="655" y="14199"/>
                    </a:lnTo>
                    <a:lnTo>
                      <a:pt x="750" y="14241"/>
                    </a:lnTo>
                    <a:lnTo>
                      <a:pt x="845" y="14273"/>
                    </a:lnTo>
                    <a:lnTo>
                      <a:pt x="951" y="14294"/>
                    </a:lnTo>
                    <a:lnTo>
                      <a:pt x="1057" y="14304"/>
                    </a:lnTo>
                    <a:lnTo>
                      <a:pt x="1162" y="14315"/>
                    </a:lnTo>
                    <a:lnTo>
                      <a:pt x="1300" y="14304"/>
                    </a:lnTo>
                    <a:lnTo>
                      <a:pt x="1606" y="14262"/>
                    </a:lnTo>
                    <a:lnTo>
                      <a:pt x="1912" y="14220"/>
                    </a:lnTo>
                    <a:lnTo>
                      <a:pt x="2229" y="14167"/>
                    </a:lnTo>
                    <a:lnTo>
                      <a:pt x="2536" y="14104"/>
                    </a:lnTo>
                    <a:lnTo>
                      <a:pt x="2831" y="14040"/>
                    </a:lnTo>
                    <a:lnTo>
                      <a:pt x="3138" y="13966"/>
                    </a:lnTo>
                    <a:lnTo>
                      <a:pt x="3444" y="13892"/>
                    </a:lnTo>
                    <a:lnTo>
                      <a:pt x="3740" y="13808"/>
                    </a:lnTo>
                    <a:lnTo>
                      <a:pt x="4036" y="13713"/>
                    </a:lnTo>
                    <a:lnTo>
                      <a:pt x="4332" y="13618"/>
                    </a:lnTo>
                    <a:lnTo>
                      <a:pt x="4627" y="13512"/>
                    </a:lnTo>
                    <a:lnTo>
                      <a:pt x="4923" y="13406"/>
                    </a:lnTo>
                    <a:lnTo>
                      <a:pt x="5208" y="13290"/>
                    </a:lnTo>
                    <a:lnTo>
                      <a:pt x="5504" y="13174"/>
                    </a:lnTo>
                    <a:lnTo>
                      <a:pt x="5789" y="13037"/>
                    </a:lnTo>
                    <a:lnTo>
                      <a:pt x="6075" y="12910"/>
                    </a:lnTo>
                    <a:lnTo>
                      <a:pt x="6613" y="12625"/>
                    </a:lnTo>
                    <a:lnTo>
                      <a:pt x="7152" y="12329"/>
                    </a:lnTo>
                    <a:lnTo>
                      <a:pt x="7670" y="12012"/>
                    </a:lnTo>
                    <a:lnTo>
                      <a:pt x="8177" y="11663"/>
                    </a:lnTo>
                    <a:lnTo>
                      <a:pt x="8673" y="11304"/>
                    </a:lnTo>
                    <a:lnTo>
                      <a:pt x="9149" y="10924"/>
                    </a:lnTo>
                    <a:lnTo>
                      <a:pt x="9614" y="10522"/>
                    </a:lnTo>
                    <a:lnTo>
                      <a:pt x="10068" y="10100"/>
                    </a:lnTo>
                    <a:lnTo>
                      <a:pt x="10501" y="9656"/>
                    </a:lnTo>
                    <a:lnTo>
                      <a:pt x="10913" y="9202"/>
                    </a:lnTo>
                    <a:lnTo>
                      <a:pt x="11304" y="8726"/>
                    </a:lnTo>
                    <a:lnTo>
                      <a:pt x="11684" y="8240"/>
                    </a:lnTo>
                    <a:lnTo>
                      <a:pt x="12033" y="7733"/>
                    </a:lnTo>
                    <a:lnTo>
                      <a:pt x="12371" y="7216"/>
                    </a:lnTo>
                    <a:lnTo>
                      <a:pt x="12677" y="6688"/>
                    </a:lnTo>
                    <a:lnTo>
                      <a:pt x="12973" y="6149"/>
                    </a:lnTo>
                    <a:lnTo>
                      <a:pt x="13110" y="5864"/>
                    </a:lnTo>
                    <a:lnTo>
                      <a:pt x="13248" y="5578"/>
                    </a:lnTo>
                    <a:lnTo>
                      <a:pt x="13374" y="5283"/>
                    </a:lnTo>
                    <a:lnTo>
                      <a:pt x="13491" y="4987"/>
                    </a:lnTo>
                    <a:lnTo>
                      <a:pt x="13607" y="4691"/>
                    </a:lnTo>
                    <a:lnTo>
                      <a:pt x="13723" y="4395"/>
                    </a:lnTo>
                    <a:lnTo>
                      <a:pt x="13829" y="4099"/>
                    </a:lnTo>
                    <a:lnTo>
                      <a:pt x="13924" y="3793"/>
                    </a:lnTo>
                    <a:lnTo>
                      <a:pt x="14008" y="3497"/>
                    </a:lnTo>
                    <a:lnTo>
                      <a:pt x="14093" y="3191"/>
                    </a:lnTo>
                    <a:lnTo>
                      <a:pt x="14177" y="2884"/>
                    </a:lnTo>
                    <a:lnTo>
                      <a:pt x="14251" y="2568"/>
                    </a:lnTo>
                    <a:lnTo>
                      <a:pt x="14315" y="2261"/>
                    </a:lnTo>
                    <a:lnTo>
                      <a:pt x="14367" y="1944"/>
                    </a:lnTo>
                    <a:lnTo>
                      <a:pt x="14420" y="1638"/>
                    </a:lnTo>
                    <a:lnTo>
                      <a:pt x="14473" y="1321"/>
                    </a:lnTo>
                    <a:lnTo>
                      <a:pt x="14484" y="1194"/>
                    </a:lnTo>
                    <a:lnTo>
                      <a:pt x="14473" y="1078"/>
                    </a:lnTo>
                    <a:lnTo>
                      <a:pt x="14462" y="972"/>
                    </a:lnTo>
                    <a:lnTo>
                      <a:pt x="14441" y="856"/>
                    </a:lnTo>
                    <a:lnTo>
                      <a:pt x="14399" y="750"/>
                    </a:lnTo>
                    <a:lnTo>
                      <a:pt x="14357" y="645"/>
                    </a:lnTo>
                    <a:lnTo>
                      <a:pt x="14304" y="550"/>
                    </a:lnTo>
                    <a:lnTo>
                      <a:pt x="14241" y="465"/>
                    </a:lnTo>
                    <a:lnTo>
                      <a:pt x="14167" y="370"/>
                    </a:lnTo>
                    <a:lnTo>
                      <a:pt x="14093" y="296"/>
                    </a:lnTo>
                    <a:lnTo>
                      <a:pt x="14008" y="222"/>
                    </a:lnTo>
                    <a:lnTo>
                      <a:pt x="13913" y="169"/>
                    </a:lnTo>
                    <a:lnTo>
                      <a:pt x="13808" y="117"/>
                    </a:lnTo>
                    <a:lnTo>
                      <a:pt x="13702" y="74"/>
                    </a:lnTo>
                    <a:lnTo>
                      <a:pt x="13596" y="32"/>
                    </a:lnTo>
                    <a:lnTo>
                      <a:pt x="13480" y="11"/>
                    </a:lnTo>
                    <a:lnTo>
                      <a:pt x="13353" y="0"/>
                    </a:lnTo>
                    <a:close/>
                  </a:path>
                </a:pathLst>
              </a:custGeom>
              <a:solidFill>
                <a:srgbClr val="F7A3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47"/>
              <p:cNvSpPr/>
              <p:nvPr/>
            </p:nvSpPr>
            <p:spPr>
              <a:xfrm>
                <a:off x="7637442" y="3053607"/>
                <a:ext cx="278244" cy="414849"/>
              </a:xfrm>
              <a:custGeom>
                <a:avLst/>
                <a:gdLst/>
                <a:ahLst/>
                <a:cxnLst/>
                <a:rect l="l" t="t" r="r" b="b"/>
                <a:pathLst>
                  <a:path w="7681" h="11452" extrusionOk="0">
                    <a:moveTo>
                      <a:pt x="6434" y="0"/>
                    </a:moveTo>
                    <a:lnTo>
                      <a:pt x="6328" y="11"/>
                    </a:lnTo>
                    <a:lnTo>
                      <a:pt x="6212" y="32"/>
                    </a:lnTo>
                    <a:lnTo>
                      <a:pt x="6107" y="74"/>
                    </a:lnTo>
                    <a:lnTo>
                      <a:pt x="6001" y="116"/>
                    </a:lnTo>
                    <a:lnTo>
                      <a:pt x="5906" y="169"/>
                    </a:lnTo>
                    <a:lnTo>
                      <a:pt x="5821" y="232"/>
                    </a:lnTo>
                    <a:lnTo>
                      <a:pt x="5737" y="306"/>
                    </a:lnTo>
                    <a:lnTo>
                      <a:pt x="5652" y="380"/>
                    </a:lnTo>
                    <a:lnTo>
                      <a:pt x="5578" y="475"/>
                    </a:lnTo>
                    <a:lnTo>
                      <a:pt x="5526" y="560"/>
                    </a:lnTo>
                    <a:lnTo>
                      <a:pt x="5473" y="666"/>
                    </a:lnTo>
                    <a:lnTo>
                      <a:pt x="5430" y="771"/>
                    </a:lnTo>
                    <a:lnTo>
                      <a:pt x="5388" y="877"/>
                    </a:lnTo>
                    <a:lnTo>
                      <a:pt x="5367" y="1004"/>
                    </a:lnTo>
                    <a:lnTo>
                      <a:pt x="5325" y="1342"/>
                    </a:lnTo>
                    <a:lnTo>
                      <a:pt x="5261" y="1680"/>
                    </a:lnTo>
                    <a:lnTo>
                      <a:pt x="5187" y="2018"/>
                    </a:lnTo>
                    <a:lnTo>
                      <a:pt x="5114" y="2356"/>
                    </a:lnTo>
                    <a:lnTo>
                      <a:pt x="5029" y="2683"/>
                    </a:lnTo>
                    <a:lnTo>
                      <a:pt x="4934" y="3011"/>
                    </a:lnTo>
                    <a:lnTo>
                      <a:pt x="4839" y="3328"/>
                    </a:lnTo>
                    <a:lnTo>
                      <a:pt x="4723" y="3655"/>
                    </a:lnTo>
                    <a:lnTo>
                      <a:pt x="4606" y="3962"/>
                    </a:lnTo>
                    <a:lnTo>
                      <a:pt x="4480" y="4278"/>
                    </a:lnTo>
                    <a:lnTo>
                      <a:pt x="4342" y="4585"/>
                    </a:lnTo>
                    <a:lnTo>
                      <a:pt x="4205" y="4881"/>
                    </a:lnTo>
                    <a:lnTo>
                      <a:pt x="4057" y="5176"/>
                    </a:lnTo>
                    <a:lnTo>
                      <a:pt x="3899" y="5472"/>
                    </a:lnTo>
                    <a:lnTo>
                      <a:pt x="3740" y="5757"/>
                    </a:lnTo>
                    <a:lnTo>
                      <a:pt x="3571" y="6032"/>
                    </a:lnTo>
                    <a:lnTo>
                      <a:pt x="3392" y="6317"/>
                    </a:lnTo>
                    <a:lnTo>
                      <a:pt x="3212" y="6581"/>
                    </a:lnTo>
                    <a:lnTo>
                      <a:pt x="3022" y="6856"/>
                    </a:lnTo>
                    <a:lnTo>
                      <a:pt x="2821" y="7110"/>
                    </a:lnTo>
                    <a:lnTo>
                      <a:pt x="2620" y="7363"/>
                    </a:lnTo>
                    <a:lnTo>
                      <a:pt x="2409" y="7617"/>
                    </a:lnTo>
                    <a:lnTo>
                      <a:pt x="2198" y="7860"/>
                    </a:lnTo>
                    <a:lnTo>
                      <a:pt x="1976" y="8103"/>
                    </a:lnTo>
                    <a:lnTo>
                      <a:pt x="1744" y="8335"/>
                    </a:lnTo>
                    <a:lnTo>
                      <a:pt x="1511" y="8557"/>
                    </a:lnTo>
                    <a:lnTo>
                      <a:pt x="1268" y="8779"/>
                    </a:lnTo>
                    <a:lnTo>
                      <a:pt x="1025" y="9001"/>
                    </a:lnTo>
                    <a:lnTo>
                      <a:pt x="782" y="9201"/>
                    </a:lnTo>
                    <a:lnTo>
                      <a:pt x="529" y="9413"/>
                    </a:lnTo>
                    <a:lnTo>
                      <a:pt x="265" y="9603"/>
                    </a:lnTo>
                    <a:lnTo>
                      <a:pt x="1" y="9793"/>
                    </a:lnTo>
                    <a:lnTo>
                      <a:pt x="1659" y="11452"/>
                    </a:lnTo>
                    <a:lnTo>
                      <a:pt x="1955" y="11230"/>
                    </a:lnTo>
                    <a:lnTo>
                      <a:pt x="2251" y="10997"/>
                    </a:lnTo>
                    <a:lnTo>
                      <a:pt x="2536" y="10765"/>
                    </a:lnTo>
                    <a:lnTo>
                      <a:pt x="2811" y="10511"/>
                    </a:lnTo>
                    <a:lnTo>
                      <a:pt x="3085" y="10268"/>
                    </a:lnTo>
                    <a:lnTo>
                      <a:pt x="3349" y="10004"/>
                    </a:lnTo>
                    <a:lnTo>
                      <a:pt x="3613" y="9740"/>
                    </a:lnTo>
                    <a:lnTo>
                      <a:pt x="3867" y="9465"/>
                    </a:lnTo>
                    <a:lnTo>
                      <a:pt x="4110" y="9191"/>
                    </a:lnTo>
                    <a:lnTo>
                      <a:pt x="4353" y="8906"/>
                    </a:lnTo>
                    <a:lnTo>
                      <a:pt x="4585" y="8620"/>
                    </a:lnTo>
                    <a:lnTo>
                      <a:pt x="4807" y="8325"/>
                    </a:lnTo>
                    <a:lnTo>
                      <a:pt x="5029" y="8018"/>
                    </a:lnTo>
                    <a:lnTo>
                      <a:pt x="5240" y="7712"/>
                    </a:lnTo>
                    <a:lnTo>
                      <a:pt x="5452" y="7395"/>
                    </a:lnTo>
                    <a:lnTo>
                      <a:pt x="5642" y="7078"/>
                    </a:lnTo>
                    <a:lnTo>
                      <a:pt x="5832" y="6750"/>
                    </a:lnTo>
                    <a:lnTo>
                      <a:pt x="6022" y="6423"/>
                    </a:lnTo>
                    <a:lnTo>
                      <a:pt x="6191" y="6085"/>
                    </a:lnTo>
                    <a:lnTo>
                      <a:pt x="6360" y="5747"/>
                    </a:lnTo>
                    <a:lnTo>
                      <a:pt x="6519" y="5398"/>
                    </a:lnTo>
                    <a:lnTo>
                      <a:pt x="6666" y="5050"/>
                    </a:lnTo>
                    <a:lnTo>
                      <a:pt x="6804" y="4701"/>
                    </a:lnTo>
                    <a:lnTo>
                      <a:pt x="6941" y="4342"/>
                    </a:lnTo>
                    <a:lnTo>
                      <a:pt x="7057" y="3972"/>
                    </a:lnTo>
                    <a:lnTo>
                      <a:pt x="7174" y="3602"/>
                    </a:lnTo>
                    <a:lnTo>
                      <a:pt x="7279" y="3233"/>
                    </a:lnTo>
                    <a:lnTo>
                      <a:pt x="7374" y="2852"/>
                    </a:lnTo>
                    <a:lnTo>
                      <a:pt x="7459" y="2472"/>
                    </a:lnTo>
                    <a:lnTo>
                      <a:pt x="7543" y="2092"/>
                    </a:lnTo>
                    <a:lnTo>
                      <a:pt x="7607" y="1701"/>
                    </a:lnTo>
                    <a:lnTo>
                      <a:pt x="7670" y="1310"/>
                    </a:lnTo>
                    <a:lnTo>
                      <a:pt x="7681" y="1183"/>
                    </a:lnTo>
                    <a:lnTo>
                      <a:pt x="7670" y="1067"/>
                    </a:lnTo>
                    <a:lnTo>
                      <a:pt x="7659" y="961"/>
                    </a:lnTo>
                    <a:lnTo>
                      <a:pt x="7638" y="845"/>
                    </a:lnTo>
                    <a:lnTo>
                      <a:pt x="7596" y="739"/>
                    </a:lnTo>
                    <a:lnTo>
                      <a:pt x="7554" y="634"/>
                    </a:lnTo>
                    <a:lnTo>
                      <a:pt x="7501" y="539"/>
                    </a:lnTo>
                    <a:lnTo>
                      <a:pt x="7438" y="454"/>
                    </a:lnTo>
                    <a:lnTo>
                      <a:pt x="7364" y="359"/>
                    </a:lnTo>
                    <a:lnTo>
                      <a:pt x="7290" y="285"/>
                    </a:lnTo>
                    <a:lnTo>
                      <a:pt x="7205" y="211"/>
                    </a:lnTo>
                    <a:lnTo>
                      <a:pt x="7110" y="158"/>
                    </a:lnTo>
                    <a:lnTo>
                      <a:pt x="7005" y="106"/>
                    </a:lnTo>
                    <a:lnTo>
                      <a:pt x="6899" y="63"/>
                    </a:lnTo>
                    <a:lnTo>
                      <a:pt x="6793" y="21"/>
                    </a:lnTo>
                    <a:lnTo>
                      <a:pt x="6677" y="0"/>
                    </a:lnTo>
                    <a:close/>
                  </a:path>
                </a:pathLst>
              </a:custGeom>
              <a:solidFill>
                <a:srgbClr val="1A91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47"/>
              <p:cNvSpPr/>
              <p:nvPr/>
            </p:nvSpPr>
            <p:spPr>
              <a:xfrm>
                <a:off x="7853668" y="3699166"/>
                <a:ext cx="95706" cy="100803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7827" extrusionOk="0">
                    <a:moveTo>
                      <a:pt x="1321" y="1"/>
                    </a:moveTo>
                    <a:lnTo>
                      <a:pt x="1183" y="11"/>
                    </a:lnTo>
                    <a:lnTo>
                      <a:pt x="1057" y="32"/>
                    </a:lnTo>
                    <a:lnTo>
                      <a:pt x="930" y="64"/>
                    </a:lnTo>
                    <a:lnTo>
                      <a:pt x="803" y="106"/>
                    </a:lnTo>
                    <a:lnTo>
                      <a:pt x="687" y="170"/>
                    </a:lnTo>
                    <a:lnTo>
                      <a:pt x="581" y="233"/>
                    </a:lnTo>
                    <a:lnTo>
                      <a:pt x="476" y="307"/>
                    </a:lnTo>
                    <a:lnTo>
                      <a:pt x="381" y="392"/>
                    </a:lnTo>
                    <a:lnTo>
                      <a:pt x="296" y="487"/>
                    </a:lnTo>
                    <a:lnTo>
                      <a:pt x="222" y="592"/>
                    </a:lnTo>
                    <a:lnTo>
                      <a:pt x="159" y="698"/>
                    </a:lnTo>
                    <a:lnTo>
                      <a:pt x="106" y="814"/>
                    </a:lnTo>
                    <a:lnTo>
                      <a:pt x="53" y="930"/>
                    </a:lnTo>
                    <a:lnTo>
                      <a:pt x="21" y="1057"/>
                    </a:lnTo>
                    <a:lnTo>
                      <a:pt x="0" y="1194"/>
                    </a:lnTo>
                    <a:lnTo>
                      <a:pt x="0" y="1332"/>
                    </a:lnTo>
                    <a:lnTo>
                      <a:pt x="0" y="26496"/>
                    </a:lnTo>
                    <a:lnTo>
                      <a:pt x="0" y="26633"/>
                    </a:lnTo>
                    <a:lnTo>
                      <a:pt x="21" y="26770"/>
                    </a:lnTo>
                    <a:lnTo>
                      <a:pt x="53" y="26897"/>
                    </a:lnTo>
                    <a:lnTo>
                      <a:pt x="106" y="27013"/>
                    </a:lnTo>
                    <a:lnTo>
                      <a:pt x="159" y="27129"/>
                    </a:lnTo>
                    <a:lnTo>
                      <a:pt x="222" y="27235"/>
                    </a:lnTo>
                    <a:lnTo>
                      <a:pt x="296" y="27341"/>
                    </a:lnTo>
                    <a:lnTo>
                      <a:pt x="381" y="27436"/>
                    </a:lnTo>
                    <a:lnTo>
                      <a:pt x="476" y="27520"/>
                    </a:lnTo>
                    <a:lnTo>
                      <a:pt x="581" y="27594"/>
                    </a:lnTo>
                    <a:lnTo>
                      <a:pt x="687" y="27668"/>
                    </a:lnTo>
                    <a:lnTo>
                      <a:pt x="803" y="27721"/>
                    </a:lnTo>
                    <a:lnTo>
                      <a:pt x="930" y="27763"/>
                    </a:lnTo>
                    <a:lnTo>
                      <a:pt x="1057" y="27795"/>
                    </a:lnTo>
                    <a:lnTo>
                      <a:pt x="1183" y="27816"/>
                    </a:lnTo>
                    <a:lnTo>
                      <a:pt x="1321" y="27827"/>
                    </a:lnTo>
                    <a:lnTo>
                      <a:pt x="1458" y="27816"/>
                    </a:lnTo>
                    <a:lnTo>
                      <a:pt x="1585" y="27795"/>
                    </a:lnTo>
                    <a:lnTo>
                      <a:pt x="1712" y="27763"/>
                    </a:lnTo>
                    <a:lnTo>
                      <a:pt x="1838" y="27721"/>
                    </a:lnTo>
                    <a:lnTo>
                      <a:pt x="1955" y="27668"/>
                    </a:lnTo>
                    <a:lnTo>
                      <a:pt x="2060" y="27594"/>
                    </a:lnTo>
                    <a:lnTo>
                      <a:pt x="2166" y="27520"/>
                    </a:lnTo>
                    <a:lnTo>
                      <a:pt x="2261" y="27436"/>
                    </a:lnTo>
                    <a:lnTo>
                      <a:pt x="2345" y="27341"/>
                    </a:lnTo>
                    <a:lnTo>
                      <a:pt x="2419" y="27235"/>
                    </a:lnTo>
                    <a:lnTo>
                      <a:pt x="2483" y="27129"/>
                    </a:lnTo>
                    <a:lnTo>
                      <a:pt x="2536" y="27013"/>
                    </a:lnTo>
                    <a:lnTo>
                      <a:pt x="2588" y="26897"/>
                    </a:lnTo>
                    <a:lnTo>
                      <a:pt x="2620" y="26770"/>
                    </a:lnTo>
                    <a:lnTo>
                      <a:pt x="2641" y="26633"/>
                    </a:lnTo>
                    <a:lnTo>
                      <a:pt x="2641" y="26496"/>
                    </a:lnTo>
                    <a:lnTo>
                      <a:pt x="2641" y="1332"/>
                    </a:lnTo>
                    <a:lnTo>
                      <a:pt x="2641" y="1194"/>
                    </a:lnTo>
                    <a:lnTo>
                      <a:pt x="2620" y="1057"/>
                    </a:lnTo>
                    <a:lnTo>
                      <a:pt x="2588" y="930"/>
                    </a:lnTo>
                    <a:lnTo>
                      <a:pt x="2536" y="814"/>
                    </a:lnTo>
                    <a:lnTo>
                      <a:pt x="2483" y="698"/>
                    </a:lnTo>
                    <a:lnTo>
                      <a:pt x="2419" y="592"/>
                    </a:lnTo>
                    <a:lnTo>
                      <a:pt x="2345" y="487"/>
                    </a:lnTo>
                    <a:lnTo>
                      <a:pt x="2261" y="392"/>
                    </a:lnTo>
                    <a:lnTo>
                      <a:pt x="2166" y="307"/>
                    </a:lnTo>
                    <a:lnTo>
                      <a:pt x="2060" y="233"/>
                    </a:lnTo>
                    <a:lnTo>
                      <a:pt x="1955" y="170"/>
                    </a:lnTo>
                    <a:lnTo>
                      <a:pt x="1838" y="106"/>
                    </a:lnTo>
                    <a:lnTo>
                      <a:pt x="1712" y="64"/>
                    </a:lnTo>
                    <a:lnTo>
                      <a:pt x="1585" y="32"/>
                    </a:lnTo>
                    <a:lnTo>
                      <a:pt x="1458" y="11"/>
                    </a:lnTo>
                    <a:lnTo>
                      <a:pt x="1321" y="1"/>
                    </a:lnTo>
                    <a:close/>
                  </a:path>
                </a:pathLst>
              </a:custGeom>
              <a:solidFill>
                <a:srgbClr val="F7A3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47"/>
              <p:cNvSpPr/>
              <p:nvPr/>
            </p:nvSpPr>
            <p:spPr>
              <a:xfrm>
                <a:off x="7827622" y="2966704"/>
                <a:ext cx="330698" cy="890954"/>
              </a:xfrm>
              <a:custGeom>
                <a:avLst/>
                <a:gdLst/>
                <a:ahLst/>
                <a:cxnLst/>
                <a:rect l="l" t="t" r="r" b="b"/>
                <a:pathLst>
                  <a:path w="9129" h="24595" extrusionOk="0">
                    <a:moveTo>
                      <a:pt x="4565" y="1"/>
                    </a:moveTo>
                    <a:lnTo>
                      <a:pt x="4332" y="12"/>
                    </a:lnTo>
                    <a:lnTo>
                      <a:pt x="4100" y="22"/>
                    </a:lnTo>
                    <a:lnTo>
                      <a:pt x="3867" y="54"/>
                    </a:lnTo>
                    <a:lnTo>
                      <a:pt x="3645" y="96"/>
                    </a:lnTo>
                    <a:lnTo>
                      <a:pt x="3424" y="149"/>
                    </a:lnTo>
                    <a:lnTo>
                      <a:pt x="3202" y="212"/>
                    </a:lnTo>
                    <a:lnTo>
                      <a:pt x="2991" y="276"/>
                    </a:lnTo>
                    <a:lnTo>
                      <a:pt x="2790" y="360"/>
                    </a:lnTo>
                    <a:lnTo>
                      <a:pt x="2589" y="455"/>
                    </a:lnTo>
                    <a:lnTo>
                      <a:pt x="2388" y="550"/>
                    </a:lnTo>
                    <a:lnTo>
                      <a:pt x="2198" y="666"/>
                    </a:lnTo>
                    <a:lnTo>
                      <a:pt x="2008" y="783"/>
                    </a:lnTo>
                    <a:lnTo>
                      <a:pt x="1828" y="909"/>
                    </a:lnTo>
                    <a:lnTo>
                      <a:pt x="1659" y="1047"/>
                    </a:lnTo>
                    <a:lnTo>
                      <a:pt x="1490" y="1184"/>
                    </a:lnTo>
                    <a:lnTo>
                      <a:pt x="1332" y="1343"/>
                    </a:lnTo>
                    <a:lnTo>
                      <a:pt x="1184" y="1501"/>
                    </a:lnTo>
                    <a:lnTo>
                      <a:pt x="1047" y="1660"/>
                    </a:lnTo>
                    <a:lnTo>
                      <a:pt x="909" y="1839"/>
                    </a:lnTo>
                    <a:lnTo>
                      <a:pt x="783" y="2019"/>
                    </a:lnTo>
                    <a:lnTo>
                      <a:pt x="656" y="2198"/>
                    </a:lnTo>
                    <a:lnTo>
                      <a:pt x="550" y="2388"/>
                    </a:lnTo>
                    <a:lnTo>
                      <a:pt x="445" y="2589"/>
                    </a:lnTo>
                    <a:lnTo>
                      <a:pt x="360" y="2790"/>
                    </a:lnTo>
                    <a:lnTo>
                      <a:pt x="276" y="3001"/>
                    </a:lnTo>
                    <a:lnTo>
                      <a:pt x="202" y="3212"/>
                    </a:lnTo>
                    <a:lnTo>
                      <a:pt x="138" y="3424"/>
                    </a:lnTo>
                    <a:lnTo>
                      <a:pt x="96" y="3646"/>
                    </a:lnTo>
                    <a:lnTo>
                      <a:pt x="54" y="3867"/>
                    </a:lnTo>
                    <a:lnTo>
                      <a:pt x="22" y="4100"/>
                    </a:lnTo>
                    <a:lnTo>
                      <a:pt x="1" y="4332"/>
                    </a:lnTo>
                    <a:lnTo>
                      <a:pt x="1" y="4565"/>
                    </a:lnTo>
                    <a:lnTo>
                      <a:pt x="1" y="20031"/>
                    </a:lnTo>
                    <a:lnTo>
                      <a:pt x="1" y="20263"/>
                    </a:lnTo>
                    <a:lnTo>
                      <a:pt x="22" y="20495"/>
                    </a:lnTo>
                    <a:lnTo>
                      <a:pt x="54" y="20717"/>
                    </a:lnTo>
                    <a:lnTo>
                      <a:pt x="96" y="20950"/>
                    </a:lnTo>
                    <a:lnTo>
                      <a:pt x="138" y="21171"/>
                    </a:lnTo>
                    <a:lnTo>
                      <a:pt x="202" y="21383"/>
                    </a:lnTo>
                    <a:lnTo>
                      <a:pt x="276" y="21594"/>
                    </a:lnTo>
                    <a:lnTo>
                      <a:pt x="360" y="21805"/>
                    </a:lnTo>
                    <a:lnTo>
                      <a:pt x="445" y="22006"/>
                    </a:lnTo>
                    <a:lnTo>
                      <a:pt x="550" y="22207"/>
                    </a:lnTo>
                    <a:lnTo>
                      <a:pt x="656" y="22397"/>
                    </a:lnTo>
                    <a:lnTo>
                      <a:pt x="783" y="22576"/>
                    </a:lnTo>
                    <a:lnTo>
                      <a:pt x="909" y="22756"/>
                    </a:lnTo>
                    <a:lnTo>
                      <a:pt x="1047" y="22925"/>
                    </a:lnTo>
                    <a:lnTo>
                      <a:pt x="1184" y="23094"/>
                    </a:lnTo>
                    <a:lnTo>
                      <a:pt x="1332" y="23253"/>
                    </a:lnTo>
                    <a:lnTo>
                      <a:pt x="1490" y="23400"/>
                    </a:lnTo>
                    <a:lnTo>
                      <a:pt x="1659" y="23548"/>
                    </a:lnTo>
                    <a:lnTo>
                      <a:pt x="1828" y="23686"/>
                    </a:lnTo>
                    <a:lnTo>
                      <a:pt x="2008" y="23812"/>
                    </a:lnTo>
                    <a:lnTo>
                      <a:pt x="2198" y="23929"/>
                    </a:lnTo>
                    <a:lnTo>
                      <a:pt x="2388" y="24034"/>
                    </a:lnTo>
                    <a:lnTo>
                      <a:pt x="2589" y="24140"/>
                    </a:lnTo>
                    <a:lnTo>
                      <a:pt x="2790" y="24235"/>
                    </a:lnTo>
                    <a:lnTo>
                      <a:pt x="2991" y="24309"/>
                    </a:lnTo>
                    <a:lnTo>
                      <a:pt x="3202" y="24383"/>
                    </a:lnTo>
                    <a:lnTo>
                      <a:pt x="3424" y="24446"/>
                    </a:lnTo>
                    <a:lnTo>
                      <a:pt x="3645" y="24499"/>
                    </a:lnTo>
                    <a:lnTo>
                      <a:pt x="3867" y="24541"/>
                    </a:lnTo>
                    <a:lnTo>
                      <a:pt x="4100" y="24563"/>
                    </a:lnTo>
                    <a:lnTo>
                      <a:pt x="4332" y="24584"/>
                    </a:lnTo>
                    <a:lnTo>
                      <a:pt x="4565" y="24594"/>
                    </a:lnTo>
                    <a:lnTo>
                      <a:pt x="4797" y="24584"/>
                    </a:lnTo>
                    <a:lnTo>
                      <a:pt x="5029" y="24563"/>
                    </a:lnTo>
                    <a:lnTo>
                      <a:pt x="5262" y="24541"/>
                    </a:lnTo>
                    <a:lnTo>
                      <a:pt x="5484" y="24499"/>
                    </a:lnTo>
                    <a:lnTo>
                      <a:pt x="5705" y="24446"/>
                    </a:lnTo>
                    <a:lnTo>
                      <a:pt x="5917" y="24383"/>
                    </a:lnTo>
                    <a:lnTo>
                      <a:pt x="6128" y="24309"/>
                    </a:lnTo>
                    <a:lnTo>
                      <a:pt x="6339" y="24235"/>
                    </a:lnTo>
                    <a:lnTo>
                      <a:pt x="6540" y="24140"/>
                    </a:lnTo>
                    <a:lnTo>
                      <a:pt x="6741" y="24034"/>
                    </a:lnTo>
                    <a:lnTo>
                      <a:pt x="6931" y="23929"/>
                    </a:lnTo>
                    <a:lnTo>
                      <a:pt x="7110" y="23812"/>
                    </a:lnTo>
                    <a:lnTo>
                      <a:pt x="7290" y="23686"/>
                    </a:lnTo>
                    <a:lnTo>
                      <a:pt x="7470" y="23548"/>
                    </a:lnTo>
                    <a:lnTo>
                      <a:pt x="7628" y="23400"/>
                    </a:lnTo>
                    <a:lnTo>
                      <a:pt x="7787" y="23253"/>
                    </a:lnTo>
                    <a:lnTo>
                      <a:pt x="7945" y="23094"/>
                    </a:lnTo>
                    <a:lnTo>
                      <a:pt x="8082" y="22925"/>
                    </a:lnTo>
                    <a:lnTo>
                      <a:pt x="8220" y="22756"/>
                    </a:lnTo>
                    <a:lnTo>
                      <a:pt x="8346" y="22576"/>
                    </a:lnTo>
                    <a:lnTo>
                      <a:pt x="8463" y="22397"/>
                    </a:lnTo>
                    <a:lnTo>
                      <a:pt x="8579" y="22207"/>
                    </a:lnTo>
                    <a:lnTo>
                      <a:pt x="8674" y="22006"/>
                    </a:lnTo>
                    <a:lnTo>
                      <a:pt x="8769" y="21805"/>
                    </a:lnTo>
                    <a:lnTo>
                      <a:pt x="8854" y="21594"/>
                    </a:lnTo>
                    <a:lnTo>
                      <a:pt x="8917" y="21383"/>
                    </a:lnTo>
                    <a:lnTo>
                      <a:pt x="8980" y="21171"/>
                    </a:lnTo>
                    <a:lnTo>
                      <a:pt x="9033" y="20950"/>
                    </a:lnTo>
                    <a:lnTo>
                      <a:pt x="9075" y="20717"/>
                    </a:lnTo>
                    <a:lnTo>
                      <a:pt x="9107" y="20495"/>
                    </a:lnTo>
                    <a:lnTo>
                      <a:pt x="9118" y="20263"/>
                    </a:lnTo>
                    <a:lnTo>
                      <a:pt x="9128" y="20031"/>
                    </a:lnTo>
                    <a:lnTo>
                      <a:pt x="9128" y="4565"/>
                    </a:lnTo>
                    <a:lnTo>
                      <a:pt x="9118" y="4332"/>
                    </a:lnTo>
                    <a:lnTo>
                      <a:pt x="9107" y="4100"/>
                    </a:lnTo>
                    <a:lnTo>
                      <a:pt x="9075" y="3867"/>
                    </a:lnTo>
                    <a:lnTo>
                      <a:pt x="9033" y="3646"/>
                    </a:lnTo>
                    <a:lnTo>
                      <a:pt x="8980" y="3424"/>
                    </a:lnTo>
                    <a:lnTo>
                      <a:pt x="8917" y="3212"/>
                    </a:lnTo>
                    <a:lnTo>
                      <a:pt x="8854" y="3001"/>
                    </a:lnTo>
                    <a:lnTo>
                      <a:pt x="8769" y="2790"/>
                    </a:lnTo>
                    <a:lnTo>
                      <a:pt x="8674" y="2589"/>
                    </a:lnTo>
                    <a:lnTo>
                      <a:pt x="8579" y="2388"/>
                    </a:lnTo>
                    <a:lnTo>
                      <a:pt x="8463" y="2198"/>
                    </a:lnTo>
                    <a:lnTo>
                      <a:pt x="8346" y="2019"/>
                    </a:lnTo>
                    <a:lnTo>
                      <a:pt x="8220" y="1839"/>
                    </a:lnTo>
                    <a:lnTo>
                      <a:pt x="8082" y="1660"/>
                    </a:lnTo>
                    <a:lnTo>
                      <a:pt x="7945" y="1501"/>
                    </a:lnTo>
                    <a:lnTo>
                      <a:pt x="7787" y="1343"/>
                    </a:lnTo>
                    <a:lnTo>
                      <a:pt x="7628" y="1184"/>
                    </a:lnTo>
                    <a:lnTo>
                      <a:pt x="7470" y="1047"/>
                    </a:lnTo>
                    <a:lnTo>
                      <a:pt x="7290" y="909"/>
                    </a:lnTo>
                    <a:lnTo>
                      <a:pt x="7110" y="783"/>
                    </a:lnTo>
                    <a:lnTo>
                      <a:pt x="6931" y="666"/>
                    </a:lnTo>
                    <a:lnTo>
                      <a:pt x="6741" y="550"/>
                    </a:lnTo>
                    <a:lnTo>
                      <a:pt x="6540" y="455"/>
                    </a:lnTo>
                    <a:lnTo>
                      <a:pt x="6339" y="360"/>
                    </a:lnTo>
                    <a:lnTo>
                      <a:pt x="6128" y="276"/>
                    </a:lnTo>
                    <a:lnTo>
                      <a:pt x="5917" y="212"/>
                    </a:lnTo>
                    <a:lnTo>
                      <a:pt x="5705" y="149"/>
                    </a:lnTo>
                    <a:lnTo>
                      <a:pt x="5484" y="96"/>
                    </a:lnTo>
                    <a:lnTo>
                      <a:pt x="5262" y="54"/>
                    </a:lnTo>
                    <a:lnTo>
                      <a:pt x="5029" y="22"/>
                    </a:lnTo>
                    <a:lnTo>
                      <a:pt x="4797" y="12"/>
                    </a:lnTo>
                    <a:lnTo>
                      <a:pt x="45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47"/>
              <p:cNvSpPr/>
              <p:nvPr/>
            </p:nvSpPr>
            <p:spPr>
              <a:xfrm>
                <a:off x="8029321" y="3699166"/>
                <a:ext cx="95706" cy="100803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7827" extrusionOk="0">
                    <a:moveTo>
                      <a:pt x="1321" y="1"/>
                    </a:moveTo>
                    <a:lnTo>
                      <a:pt x="1183" y="11"/>
                    </a:lnTo>
                    <a:lnTo>
                      <a:pt x="1057" y="32"/>
                    </a:lnTo>
                    <a:lnTo>
                      <a:pt x="930" y="64"/>
                    </a:lnTo>
                    <a:lnTo>
                      <a:pt x="803" y="106"/>
                    </a:lnTo>
                    <a:lnTo>
                      <a:pt x="687" y="170"/>
                    </a:lnTo>
                    <a:lnTo>
                      <a:pt x="581" y="233"/>
                    </a:lnTo>
                    <a:lnTo>
                      <a:pt x="486" y="307"/>
                    </a:lnTo>
                    <a:lnTo>
                      <a:pt x="391" y="392"/>
                    </a:lnTo>
                    <a:lnTo>
                      <a:pt x="306" y="487"/>
                    </a:lnTo>
                    <a:lnTo>
                      <a:pt x="222" y="592"/>
                    </a:lnTo>
                    <a:lnTo>
                      <a:pt x="159" y="698"/>
                    </a:lnTo>
                    <a:lnTo>
                      <a:pt x="106" y="814"/>
                    </a:lnTo>
                    <a:lnTo>
                      <a:pt x="64" y="930"/>
                    </a:lnTo>
                    <a:lnTo>
                      <a:pt x="21" y="1057"/>
                    </a:lnTo>
                    <a:lnTo>
                      <a:pt x="11" y="1194"/>
                    </a:lnTo>
                    <a:lnTo>
                      <a:pt x="0" y="1332"/>
                    </a:lnTo>
                    <a:lnTo>
                      <a:pt x="0" y="26496"/>
                    </a:lnTo>
                    <a:lnTo>
                      <a:pt x="11" y="26633"/>
                    </a:lnTo>
                    <a:lnTo>
                      <a:pt x="21" y="26770"/>
                    </a:lnTo>
                    <a:lnTo>
                      <a:pt x="64" y="26897"/>
                    </a:lnTo>
                    <a:lnTo>
                      <a:pt x="106" y="27013"/>
                    </a:lnTo>
                    <a:lnTo>
                      <a:pt x="159" y="27129"/>
                    </a:lnTo>
                    <a:lnTo>
                      <a:pt x="222" y="27235"/>
                    </a:lnTo>
                    <a:lnTo>
                      <a:pt x="306" y="27341"/>
                    </a:lnTo>
                    <a:lnTo>
                      <a:pt x="391" y="27436"/>
                    </a:lnTo>
                    <a:lnTo>
                      <a:pt x="486" y="27520"/>
                    </a:lnTo>
                    <a:lnTo>
                      <a:pt x="581" y="27594"/>
                    </a:lnTo>
                    <a:lnTo>
                      <a:pt x="687" y="27668"/>
                    </a:lnTo>
                    <a:lnTo>
                      <a:pt x="803" y="27721"/>
                    </a:lnTo>
                    <a:lnTo>
                      <a:pt x="930" y="27763"/>
                    </a:lnTo>
                    <a:lnTo>
                      <a:pt x="1057" y="27795"/>
                    </a:lnTo>
                    <a:lnTo>
                      <a:pt x="1183" y="27816"/>
                    </a:lnTo>
                    <a:lnTo>
                      <a:pt x="1321" y="27827"/>
                    </a:lnTo>
                    <a:lnTo>
                      <a:pt x="1458" y="27816"/>
                    </a:lnTo>
                    <a:lnTo>
                      <a:pt x="1585" y="27795"/>
                    </a:lnTo>
                    <a:lnTo>
                      <a:pt x="1712" y="27763"/>
                    </a:lnTo>
                    <a:lnTo>
                      <a:pt x="1838" y="27721"/>
                    </a:lnTo>
                    <a:lnTo>
                      <a:pt x="1954" y="27668"/>
                    </a:lnTo>
                    <a:lnTo>
                      <a:pt x="2060" y="27594"/>
                    </a:lnTo>
                    <a:lnTo>
                      <a:pt x="2166" y="27520"/>
                    </a:lnTo>
                    <a:lnTo>
                      <a:pt x="2261" y="27436"/>
                    </a:lnTo>
                    <a:lnTo>
                      <a:pt x="2345" y="27341"/>
                    </a:lnTo>
                    <a:lnTo>
                      <a:pt x="2419" y="27235"/>
                    </a:lnTo>
                    <a:lnTo>
                      <a:pt x="2483" y="27129"/>
                    </a:lnTo>
                    <a:lnTo>
                      <a:pt x="2546" y="27013"/>
                    </a:lnTo>
                    <a:lnTo>
                      <a:pt x="2588" y="26897"/>
                    </a:lnTo>
                    <a:lnTo>
                      <a:pt x="2620" y="26770"/>
                    </a:lnTo>
                    <a:lnTo>
                      <a:pt x="2641" y="26633"/>
                    </a:lnTo>
                    <a:lnTo>
                      <a:pt x="2641" y="26496"/>
                    </a:lnTo>
                    <a:lnTo>
                      <a:pt x="2641" y="1332"/>
                    </a:lnTo>
                    <a:lnTo>
                      <a:pt x="2641" y="1194"/>
                    </a:lnTo>
                    <a:lnTo>
                      <a:pt x="2620" y="1057"/>
                    </a:lnTo>
                    <a:lnTo>
                      <a:pt x="2588" y="930"/>
                    </a:lnTo>
                    <a:lnTo>
                      <a:pt x="2546" y="814"/>
                    </a:lnTo>
                    <a:lnTo>
                      <a:pt x="2483" y="698"/>
                    </a:lnTo>
                    <a:lnTo>
                      <a:pt x="2419" y="592"/>
                    </a:lnTo>
                    <a:lnTo>
                      <a:pt x="2345" y="487"/>
                    </a:lnTo>
                    <a:lnTo>
                      <a:pt x="2261" y="392"/>
                    </a:lnTo>
                    <a:lnTo>
                      <a:pt x="2166" y="307"/>
                    </a:lnTo>
                    <a:lnTo>
                      <a:pt x="2060" y="233"/>
                    </a:lnTo>
                    <a:lnTo>
                      <a:pt x="1954" y="170"/>
                    </a:lnTo>
                    <a:lnTo>
                      <a:pt x="1838" y="106"/>
                    </a:lnTo>
                    <a:lnTo>
                      <a:pt x="1712" y="64"/>
                    </a:lnTo>
                    <a:lnTo>
                      <a:pt x="1585" y="32"/>
                    </a:lnTo>
                    <a:lnTo>
                      <a:pt x="1458" y="11"/>
                    </a:lnTo>
                    <a:lnTo>
                      <a:pt x="1321" y="1"/>
                    </a:lnTo>
                    <a:close/>
                  </a:path>
                </a:pathLst>
              </a:custGeom>
              <a:solidFill>
                <a:srgbClr val="FCB2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47"/>
              <p:cNvSpPr/>
              <p:nvPr/>
            </p:nvSpPr>
            <p:spPr>
              <a:xfrm>
                <a:off x="7646643" y="4583554"/>
                <a:ext cx="335625" cy="148522"/>
              </a:xfrm>
              <a:custGeom>
                <a:avLst/>
                <a:gdLst/>
                <a:ahLst/>
                <a:cxnLst/>
                <a:rect l="l" t="t" r="r" b="b"/>
                <a:pathLst>
                  <a:path w="9265" h="4100" extrusionOk="0">
                    <a:moveTo>
                      <a:pt x="5103" y="0"/>
                    </a:moveTo>
                    <a:lnTo>
                      <a:pt x="5018" y="11"/>
                    </a:lnTo>
                    <a:lnTo>
                      <a:pt x="4933" y="32"/>
                    </a:lnTo>
                    <a:lnTo>
                      <a:pt x="4838" y="64"/>
                    </a:lnTo>
                    <a:lnTo>
                      <a:pt x="4743" y="106"/>
                    </a:lnTo>
                    <a:lnTo>
                      <a:pt x="4638" y="169"/>
                    </a:lnTo>
                    <a:lnTo>
                      <a:pt x="4543" y="243"/>
                    </a:lnTo>
                    <a:lnTo>
                      <a:pt x="4437" y="328"/>
                    </a:lnTo>
                    <a:lnTo>
                      <a:pt x="4342" y="423"/>
                    </a:lnTo>
                    <a:lnTo>
                      <a:pt x="3962" y="824"/>
                    </a:lnTo>
                    <a:lnTo>
                      <a:pt x="3740" y="1046"/>
                    </a:lnTo>
                    <a:lnTo>
                      <a:pt x="3518" y="1268"/>
                    </a:lnTo>
                    <a:lnTo>
                      <a:pt x="3285" y="1469"/>
                    </a:lnTo>
                    <a:lnTo>
                      <a:pt x="3169" y="1553"/>
                    </a:lnTo>
                    <a:lnTo>
                      <a:pt x="3053" y="1638"/>
                    </a:lnTo>
                    <a:lnTo>
                      <a:pt x="2937" y="1701"/>
                    </a:lnTo>
                    <a:lnTo>
                      <a:pt x="2831" y="1754"/>
                    </a:lnTo>
                    <a:lnTo>
                      <a:pt x="2726" y="1796"/>
                    </a:lnTo>
                    <a:lnTo>
                      <a:pt x="2620" y="1828"/>
                    </a:lnTo>
                    <a:lnTo>
                      <a:pt x="2451" y="1849"/>
                    </a:lnTo>
                    <a:lnTo>
                      <a:pt x="2261" y="1870"/>
                    </a:lnTo>
                    <a:lnTo>
                      <a:pt x="1902" y="1891"/>
                    </a:lnTo>
                    <a:lnTo>
                      <a:pt x="1595" y="1902"/>
                    </a:lnTo>
                    <a:lnTo>
                      <a:pt x="1373" y="1902"/>
                    </a:lnTo>
                    <a:lnTo>
                      <a:pt x="1247" y="1923"/>
                    </a:lnTo>
                    <a:lnTo>
                      <a:pt x="1099" y="1944"/>
                    </a:lnTo>
                    <a:lnTo>
                      <a:pt x="930" y="1997"/>
                    </a:lnTo>
                    <a:lnTo>
                      <a:pt x="782" y="2060"/>
                    </a:lnTo>
                    <a:lnTo>
                      <a:pt x="623" y="2145"/>
                    </a:lnTo>
                    <a:lnTo>
                      <a:pt x="549" y="2198"/>
                    </a:lnTo>
                    <a:lnTo>
                      <a:pt x="475" y="2251"/>
                    </a:lnTo>
                    <a:lnTo>
                      <a:pt x="401" y="2324"/>
                    </a:lnTo>
                    <a:lnTo>
                      <a:pt x="338" y="2398"/>
                    </a:lnTo>
                    <a:lnTo>
                      <a:pt x="275" y="2483"/>
                    </a:lnTo>
                    <a:lnTo>
                      <a:pt x="211" y="2567"/>
                    </a:lnTo>
                    <a:lnTo>
                      <a:pt x="159" y="2673"/>
                    </a:lnTo>
                    <a:lnTo>
                      <a:pt x="106" y="2779"/>
                    </a:lnTo>
                    <a:lnTo>
                      <a:pt x="74" y="2906"/>
                    </a:lnTo>
                    <a:lnTo>
                      <a:pt x="42" y="3032"/>
                    </a:lnTo>
                    <a:lnTo>
                      <a:pt x="21" y="3180"/>
                    </a:lnTo>
                    <a:lnTo>
                      <a:pt x="11" y="3328"/>
                    </a:lnTo>
                    <a:lnTo>
                      <a:pt x="11" y="3370"/>
                    </a:lnTo>
                    <a:lnTo>
                      <a:pt x="0" y="3434"/>
                    </a:lnTo>
                    <a:lnTo>
                      <a:pt x="11" y="3529"/>
                    </a:lnTo>
                    <a:lnTo>
                      <a:pt x="21" y="3634"/>
                    </a:lnTo>
                    <a:lnTo>
                      <a:pt x="53" y="3751"/>
                    </a:lnTo>
                    <a:lnTo>
                      <a:pt x="74" y="3814"/>
                    </a:lnTo>
                    <a:lnTo>
                      <a:pt x="95" y="3867"/>
                    </a:lnTo>
                    <a:lnTo>
                      <a:pt x="137" y="3920"/>
                    </a:lnTo>
                    <a:lnTo>
                      <a:pt x="180" y="3972"/>
                    </a:lnTo>
                    <a:lnTo>
                      <a:pt x="222" y="4015"/>
                    </a:lnTo>
                    <a:lnTo>
                      <a:pt x="285" y="4046"/>
                    </a:lnTo>
                    <a:lnTo>
                      <a:pt x="349" y="4078"/>
                    </a:lnTo>
                    <a:lnTo>
                      <a:pt x="423" y="4099"/>
                    </a:lnTo>
                    <a:lnTo>
                      <a:pt x="9085" y="4099"/>
                    </a:lnTo>
                    <a:lnTo>
                      <a:pt x="9127" y="4089"/>
                    </a:lnTo>
                    <a:lnTo>
                      <a:pt x="9170" y="4068"/>
                    </a:lnTo>
                    <a:lnTo>
                      <a:pt x="9201" y="4036"/>
                    </a:lnTo>
                    <a:lnTo>
                      <a:pt x="9223" y="4004"/>
                    </a:lnTo>
                    <a:lnTo>
                      <a:pt x="9244" y="3972"/>
                    </a:lnTo>
                    <a:lnTo>
                      <a:pt x="9254" y="3930"/>
                    </a:lnTo>
                    <a:lnTo>
                      <a:pt x="9265" y="3888"/>
                    </a:lnTo>
                    <a:lnTo>
                      <a:pt x="9265" y="3867"/>
                    </a:lnTo>
                    <a:lnTo>
                      <a:pt x="9265" y="1564"/>
                    </a:lnTo>
                    <a:lnTo>
                      <a:pt x="9265" y="993"/>
                    </a:lnTo>
                    <a:lnTo>
                      <a:pt x="9254" y="919"/>
                    </a:lnTo>
                    <a:lnTo>
                      <a:pt x="9244" y="835"/>
                    </a:lnTo>
                    <a:lnTo>
                      <a:pt x="9233" y="740"/>
                    </a:lnTo>
                    <a:lnTo>
                      <a:pt x="9191" y="634"/>
                    </a:lnTo>
                    <a:lnTo>
                      <a:pt x="9149" y="539"/>
                    </a:lnTo>
                    <a:lnTo>
                      <a:pt x="9106" y="486"/>
                    </a:lnTo>
                    <a:lnTo>
                      <a:pt x="9075" y="444"/>
                    </a:lnTo>
                    <a:lnTo>
                      <a:pt x="9022" y="412"/>
                    </a:lnTo>
                    <a:lnTo>
                      <a:pt x="8969" y="381"/>
                    </a:lnTo>
                    <a:lnTo>
                      <a:pt x="8906" y="349"/>
                    </a:lnTo>
                    <a:lnTo>
                      <a:pt x="8832" y="338"/>
                    </a:lnTo>
                    <a:lnTo>
                      <a:pt x="8800" y="349"/>
                    </a:lnTo>
                    <a:lnTo>
                      <a:pt x="8768" y="360"/>
                    </a:lnTo>
                    <a:lnTo>
                      <a:pt x="8747" y="381"/>
                    </a:lnTo>
                    <a:lnTo>
                      <a:pt x="8726" y="412"/>
                    </a:lnTo>
                    <a:lnTo>
                      <a:pt x="8631" y="539"/>
                    </a:lnTo>
                    <a:lnTo>
                      <a:pt x="8568" y="624"/>
                    </a:lnTo>
                    <a:lnTo>
                      <a:pt x="8483" y="708"/>
                    </a:lnTo>
                    <a:lnTo>
                      <a:pt x="8399" y="793"/>
                    </a:lnTo>
                    <a:lnTo>
                      <a:pt x="8314" y="867"/>
                    </a:lnTo>
                    <a:lnTo>
                      <a:pt x="8219" y="941"/>
                    </a:lnTo>
                    <a:lnTo>
                      <a:pt x="8124" y="1004"/>
                    </a:lnTo>
                    <a:lnTo>
                      <a:pt x="8029" y="1057"/>
                    </a:lnTo>
                    <a:lnTo>
                      <a:pt x="7923" y="1110"/>
                    </a:lnTo>
                    <a:lnTo>
                      <a:pt x="7828" y="1141"/>
                    </a:lnTo>
                    <a:lnTo>
                      <a:pt x="7701" y="1194"/>
                    </a:lnTo>
                    <a:lnTo>
                      <a:pt x="7575" y="1226"/>
                    </a:lnTo>
                    <a:lnTo>
                      <a:pt x="7522" y="1247"/>
                    </a:lnTo>
                    <a:lnTo>
                      <a:pt x="7469" y="1247"/>
                    </a:lnTo>
                    <a:lnTo>
                      <a:pt x="7363" y="1268"/>
                    </a:lnTo>
                    <a:lnTo>
                      <a:pt x="7205" y="1279"/>
                    </a:lnTo>
                    <a:lnTo>
                      <a:pt x="7057" y="1279"/>
                    </a:lnTo>
                    <a:lnTo>
                      <a:pt x="6909" y="1268"/>
                    </a:lnTo>
                    <a:lnTo>
                      <a:pt x="6772" y="1247"/>
                    </a:lnTo>
                    <a:lnTo>
                      <a:pt x="6645" y="1226"/>
                    </a:lnTo>
                    <a:lnTo>
                      <a:pt x="6518" y="1184"/>
                    </a:lnTo>
                    <a:lnTo>
                      <a:pt x="6391" y="1131"/>
                    </a:lnTo>
                    <a:lnTo>
                      <a:pt x="6275" y="1078"/>
                    </a:lnTo>
                    <a:lnTo>
                      <a:pt x="6159" y="1015"/>
                    </a:lnTo>
                    <a:lnTo>
                      <a:pt x="6043" y="941"/>
                    </a:lnTo>
                    <a:lnTo>
                      <a:pt x="5937" y="867"/>
                    </a:lnTo>
                    <a:lnTo>
                      <a:pt x="5842" y="782"/>
                    </a:lnTo>
                    <a:lnTo>
                      <a:pt x="5747" y="687"/>
                    </a:lnTo>
                    <a:lnTo>
                      <a:pt x="5662" y="592"/>
                    </a:lnTo>
                    <a:lnTo>
                      <a:pt x="5578" y="486"/>
                    </a:lnTo>
                    <a:lnTo>
                      <a:pt x="5515" y="381"/>
                    </a:lnTo>
                    <a:lnTo>
                      <a:pt x="5441" y="264"/>
                    </a:lnTo>
                    <a:lnTo>
                      <a:pt x="5388" y="148"/>
                    </a:lnTo>
                    <a:lnTo>
                      <a:pt x="5377" y="117"/>
                    </a:lnTo>
                    <a:lnTo>
                      <a:pt x="5377" y="106"/>
                    </a:lnTo>
                    <a:lnTo>
                      <a:pt x="5324" y="64"/>
                    </a:lnTo>
                    <a:lnTo>
                      <a:pt x="5261" y="32"/>
                    </a:lnTo>
                    <a:lnTo>
                      <a:pt x="5187" y="11"/>
                    </a:lnTo>
                    <a:lnTo>
                      <a:pt x="51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47"/>
              <p:cNvSpPr/>
              <p:nvPr/>
            </p:nvSpPr>
            <p:spPr>
              <a:xfrm>
                <a:off x="7829180" y="4582395"/>
                <a:ext cx="144683" cy="59735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1649" extrusionOk="0">
                    <a:moveTo>
                      <a:pt x="137" y="1"/>
                    </a:moveTo>
                    <a:lnTo>
                      <a:pt x="95" y="11"/>
                    </a:lnTo>
                    <a:lnTo>
                      <a:pt x="64" y="32"/>
                    </a:lnTo>
                    <a:lnTo>
                      <a:pt x="32" y="75"/>
                    </a:lnTo>
                    <a:lnTo>
                      <a:pt x="11" y="117"/>
                    </a:lnTo>
                    <a:lnTo>
                      <a:pt x="0" y="180"/>
                    </a:lnTo>
                    <a:lnTo>
                      <a:pt x="11" y="233"/>
                    </a:lnTo>
                    <a:lnTo>
                      <a:pt x="42" y="307"/>
                    </a:lnTo>
                    <a:lnTo>
                      <a:pt x="116" y="455"/>
                    </a:lnTo>
                    <a:lnTo>
                      <a:pt x="190" y="582"/>
                    </a:lnTo>
                    <a:lnTo>
                      <a:pt x="275" y="708"/>
                    </a:lnTo>
                    <a:lnTo>
                      <a:pt x="370" y="835"/>
                    </a:lnTo>
                    <a:lnTo>
                      <a:pt x="465" y="951"/>
                    </a:lnTo>
                    <a:lnTo>
                      <a:pt x="581" y="1057"/>
                    </a:lnTo>
                    <a:lnTo>
                      <a:pt x="697" y="1152"/>
                    </a:lnTo>
                    <a:lnTo>
                      <a:pt x="814" y="1247"/>
                    </a:lnTo>
                    <a:lnTo>
                      <a:pt x="940" y="1332"/>
                    </a:lnTo>
                    <a:lnTo>
                      <a:pt x="1078" y="1406"/>
                    </a:lnTo>
                    <a:lnTo>
                      <a:pt x="1226" y="1469"/>
                    </a:lnTo>
                    <a:lnTo>
                      <a:pt x="1373" y="1532"/>
                    </a:lnTo>
                    <a:lnTo>
                      <a:pt x="1521" y="1575"/>
                    </a:lnTo>
                    <a:lnTo>
                      <a:pt x="1680" y="1606"/>
                    </a:lnTo>
                    <a:lnTo>
                      <a:pt x="1838" y="1638"/>
                    </a:lnTo>
                    <a:lnTo>
                      <a:pt x="1997" y="1649"/>
                    </a:lnTo>
                    <a:lnTo>
                      <a:pt x="2134" y="1649"/>
                    </a:lnTo>
                    <a:lnTo>
                      <a:pt x="2282" y="1638"/>
                    </a:lnTo>
                    <a:lnTo>
                      <a:pt x="2419" y="1628"/>
                    </a:lnTo>
                    <a:lnTo>
                      <a:pt x="2546" y="1606"/>
                    </a:lnTo>
                    <a:lnTo>
                      <a:pt x="2683" y="1575"/>
                    </a:lnTo>
                    <a:lnTo>
                      <a:pt x="2810" y="1532"/>
                    </a:lnTo>
                    <a:lnTo>
                      <a:pt x="2937" y="1480"/>
                    </a:lnTo>
                    <a:lnTo>
                      <a:pt x="3053" y="1427"/>
                    </a:lnTo>
                    <a:lnTo>
                      <a:pt x="3169" y="1374"/>
                    </a:lnTo>
                    <a:lnTo>
                      <a:pt x="3286" y="1300"/>
                    </a:lnTo>
                    <a:lnTo>
                      <a:pt x="3391" y="1226"/>
                    </a:lnTo>
                    <a:lnTo>
                      <a:pt x="3497" y="1152"/>
                    </a:lnTo>
                    <a:lnTo>
                      <a:pt x="3592" y="1057"/>
                    </a:lnTo>
                    <a:lnTo>
                      <a:pt x="3687" y="973"/>
                    </a:lnTo>
                    <a:lnTo>
                      <a:pt x="3782" y="878"/>
                    </a:lnTo>
                    <a:lnTo>
                      <a:pt x="3867" y="772"/>
                    </a:lnTo>
                    <a:lnTo>
                      <a:pt x="3962" y="624"/>
                    </a:lnTo>
                    <a:lnTo>
                      <a:pt x="3983" y="571"/>
                    </a:lnTo>
                    <a:lnTo>
                      <a:pt x="3993" y="508"/>
                    </a:lnTo>
                    <a:lnTo>
                      <a:pt x="3972" y="455"/>
                    </a:lnTo>
                    <a:lnTo>
                      <a:pt x="3930" y="413"/>
                    </a:lnTo>
                    <a:lnTo>
                      <a:pt x="3909" y="392"/>
                    </a:lnTo>
                    <a:lnTo>
                      <a:pt x="3888" y="381"/>
                    </a:lnTo>
                    <a:lnTo>
                      <a:pt x="3856" y="370"/>
                    </a:lnTo>
                    <a:lnTo>
                      <a:pt x="3793" y="370"/>
                    </a:lnTo>
                    <a:lnTo>
                      <a:pt x="3761" y="381"/>
                    </a:lnTo>
                    <a:lnTo>
                      <a:pt x="3729" y="392"/>
                    </a:lnTo>
                    <a:lnTo>
                      <a:pt x="3708" y="413"/>
                    </a:lnTo>
                    <a:lnTo>
                      <a:pt x="3687" y="444"/>
                    </a:lnTo>
                    <a:lnTo>
                      <a:pt x="3592" y="571"/>
                    </a:lnTo>
                    <a:lnTo>
                      <a:pt x="3529" y="656"/>
                    </a:lnTo>
                    <a:lnTo>
                      <a:pt x="3444" y="740"/>
                    </a:lnTo>
                    <a:lnTo>
                      <a:pt x="3360" y="825"/>
                    </a:lnTo>
                    <a:lnTo>
                      <a:pt x="3275" y="899"/>
                    </a:lnTo>
                    <a:lnTo>
                      <a:pt x="3180" y="973"/>
                    </a:lnTo>
                    <a:lnTo>
                      <a:pt x="3085" y="1036"/>
                    </a:lnTo>
                    <a:lnTo>
                      <a:pt x="2990" y="1089"/>
                    </a:lnTo>
                    <a:lnTo>
                      <a:pt x="2884" y="1142"/>
                    </a:lnTo>
                    <a:lnTo>
                      <a:pt x="2789" y="1173"/>
                    </a:lnTo>
                    <a:lnTo>
                      <a:pt x="2662" y="1226"/>
                    </a:lnTo>
                    <a:lnTo>
                      <a:pt x="2536" y="1258"/>
                    </a:lnTo>
                    <a:lnTo>
                      <a:pt x="2430" y="1279"/>
                    </a:lnTo>
                    <a:lnTo>
                      <a:pt x="2324" y="1300"/>
                    </a:lnTo>
                    <a:lnTo>
                      <a:pt x="2166" y="1311"/>
                    </a:lnTo>
                    <a:lnTo>
                      <a:pt x="2018" y="1311"/>
                    </a:lnTo>
                    <a:lnTo>
                      <a:pt x="1870" y="1300"/>
                    </a:lnTo>
                    <a:lnTo>
                      <a:pt x="1733" y="1279"/>
                    </a:lnTo>
                    <a:lnTo>
                      <a:pt x="1606" y="1258"/>
                    </a:lnTo>
                    <a:lnTo>
                      <a:pt x="1479" y="1216"/>
                    </a:lnTo>
                    <a:lnTo>
                      <a:pt x="1352" y="1163"/>
                    </a:lnTo>
                    <a:lnTo>
                      <a:pt x="1236" y="1110"/>
                    </a:lnTo>
                    <a:lnTo>
                      <a:pt x="1120" y="1047"/>
                    </a:lnTo>
                    <a:lnTo>
                      <a:pt x="1004" y="973"/>
                    </a:lnTo>
                    <a:lnTo>
                      <a:pt x="898" y="899"/>
                    </a:lnTo>
                    <a:lnTo>
                      <a:pt x="803" y="814"/>
                    </a:lnTo>
                    <a:lnTo>
                      <a:pt x="708" y="719"/>
                    </a:lnTo>
                    <a:lnTo>
                      <a:pt x="623" y="624"/>
                    </a:lnTo>
                    <a:lnTo>
                      <a:pt x="539" y="518"/>
                    </a:lnTo>
                    <a:lnTo>
                      <a:pt x="476" y="413"/>
                    </a:lnTo>
                    <a:lnTo>
                      <a:pt x="402" y="296"/>
                    </a:lnTo>
                    <a:lnTo>
                      <a:pt x="349" y="180"/>
                    </a:lnTo>
                    <a:lnTo>
                      <a:pt x="338" y="149"/>
                    </a:lnTo>
                    <a:lnTo>
                      <a:pt x="338" y="138"/>
                    </a:lnTo>
                    <a:lnTo>
                      <a:pt x="317" y="106"/>
                    </a:lnTo>
                    <a:lnTo>
                      <a:pt x="306" y="75"/>
                    </a:lnTo>
                    <a:lnTo>
                      <a:pt x="285" y="43"/>
                    </a:lnTo>
                    <a:lnTo>
                      <a:pt x="254" y="22"/>
                    </a:lnTo>
                    <a:lnTo>
                      <a:pt x="233" y="11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FA68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47"/>
              <p:cNvSpPr/>
              <p:nvPr/>
            </p:nvSpPr>
            <p:spPr>
              <a:xfrm>
                <a:off x="7827622" y="4583554"/>
                <a:ext cx="335262" cy="148522"/>
              </a:xfrm>
              <a:custGeom>
                <a:avLst/>
                <a:gdLst/>
                <a:ahLst/>
                <a:cxnLst/>
                <a:rect l="l" t="t" r="r" b="b"/>
                <a:pathLst>
                  <a:path w="9255" h="4100" extrusionOk="0">
                    <a:moveTo>
                      <a:pt x="5103" y="0"/>
                    </a:moveTo>
                    <a:lnTo>
                      <a:pt x="5019" y="11"/>
                    </a:lnTo>
                    <a:lnTo>
                      <a:pt x="4924" y="32"/>
                    </a:lnTo>
                    <a:lnTo>
                      <a:pt x="4829" y="64"/>
                    </a:lnTo>
                    <a:lnTo>
                      <a:pt x="4734" y="106"/>
                    </a:lnTo>
                    <a:lnTo>
                      <a:pt x="4638" y="169"/>
                    </a:lnTo>
                    <a:lnTo>
                      <a:pt x="4533" y="243"/>
                    </a:lnTo>
                    <a:lnTo>
                      <a:pt x="4438" y="328"/>
                    </a:lnTo>
                    <a:lnTo>
                      <a:pt x="4332" y="423"/>
                    </a:lnTo>
                    <a:lnTo>
                      <a:pt x="3952" y="824"/>
                    </a:lnTo>
                    <a:lnTo>
                      <a:pt x="3741" y="1046"/>
                    </a:lnTo>
                    <a:lnTo>
                      <a:pt x="3508" y="1268"/>
                    </a:lnTo>
                    <a:lnTo>
                      <a:pt x="3276" y="1469"/>
                    </a:lnTo>
                    <a:lnTo>
                      <a:pt x="3160" y="1553"/>
                    </a:lnTo>
                    <a:lnTo>
                      <a:pt x="3043" y="1638"/>
                    </a:lnTo>
                    <a:lnTo>
                      <a:pt x="2938" y="1701"/>
                    </a:lnTo>
                    <a:lnTo>
                      <a:pt x="2821" y="1754"/>
                    </a:lnTo>
                    <a:lnTo>
                      <a:pt x="2716" y="1796"/>
                    </a:lnTo>
                    <a:lnTo>
                      <a:pt x="2621" y="1828"/>
                    </a:lnTo>
                    <a:lnTo>
                      <a:pt x="2441" y="1849"/>
                    </a:lnTo>
                    <a:lnTo>
                      <a:pt x="2251" y="1870"/>
                    </a:lnTo>
                    <a:lnTo>
                      <a:pt x="1892" y="1891"/>
                    </a:lnTo>
                    <a:lnTo>
                      <a:pt x="1596" y="1902"/>
                    </a:lnTo>
                    <a:lnTo>
                      <a:pt x="1364" y="1902"/>
                    </a:lnTo>
                    <a:lnTo>
                      <a:pt x="1237" y="1923"/>
                    </a:lnTo>
                    <a:lnTo>
                      <a:pt x="1100" y="1944"/>
                    </a:lnTo>
                    <a:lnTo>
                      <a:pt x="920" y="1997"/>
                    </a:lnTo>
                    <a:lnTo>
                      <a:pt x="772" y="2060"/>
                    </a:lnTo>
                    <a:lnTo>
                      <a:pt x="624" y="2145"/>
                    </a:lnTo>
                    <a:lnTo>
                      <a:pt x="540" y="2198"/>
                    </a:lnTo>
                    <a:lnTo>
                      <a:pt x="466" y="2251"/>
                    </a:lnTo>
                    <a:lnTo>
                      <a:pt x="402" y="2324"/>
                    </a:lnTo>
                    <a:lnTo>
                      <a:pt x="328" y="2398"/>
                    </a:lnTo>
                    <a:lnTo>
                      <a:pt x="265" y="2483"/>
                    </a:lnTo>
                    <a:lnTo>
                      <a:pt x="202" y="2567"/>
                    </a:lnTo>
                    <a:lnTo>
                      <a:pt x="149" y="2673"/>
                    </a:lnTo>
                    <a:lnTo>
                      <a:pt x="107" y="2779"/>
                    </a:lnTo>
                    <a:lnTo>
                      <a:pt x="64" y="2906"/>
                    </a:lnTo>
                    <a:lnTo>
                      <a:pt x="33" y="3032"/>
                    </a:lnTo>
                    <a:lnTo>
                      <a:pt x="11" y="3180"/>
                    </a:lnTo>
                    <a:lnTo>
                      <a:pt x="1" y="3328"/>
                    </a:lnTo>
                    <a:lnTo>
                      <a:pt x="1" y="3370"/>
                    </a:lnTo>
                    <a:lnTo>
                      <a:pt x="1" y="3434"/>
                    </a:lnTo>
                    <a:lnTo>
                      <a:pt x="1" y="3529"/>
                    </a:lnTo>
                    <a:lnTo>
                      <a:pt x="11" y="3634"/>
                    </a:lnTo>
                    <a:lnTo>
                      <a:pt x="43" y="3751"/>
                    </a:lnTo>
                    <a:lnTo>
                      <a:pt x="64" y="3814"/>
                    </a:lnTo>
                    <a:lnTo>
                      <a:pt x="96" y="3867"/>
                    </a:lnTo>
                    <a:lnTo>
                      <a:pt x="128" y="3920"/>
                    </a:lnTo>
                    <a:lnTo>
                      <a:pt x="170" y="3972"/>
                    </a:lnTo>
                    <a:lnTo>
                      <a:pt x="223" y="4015"/>
                    </a:lnTo>
                    <a:lnTo>
                      <a:pt x="276" y="4046"/>
                    </a:lnTo>
                    <a:lnTo>
                      <a:pt x="339" y="4078"/>
                    </a:lnTo>
                    <a:lnTo>
                      <a:pt x="423" y="4099"/>
                    </a:lnTo>
                    <a:lnTo>
                      <a:pt x="9086" y="4099"/>
                    </a:lnTo>
                    <a:lnTo>
                      <a:pt x="9118" y="4089"/>
                    </a:lnTo>
                    <a:lnTo>
                      <a:pt x="9160" y="4068"/>
                    </a:lnTo>
                    <a:lnTo>
                      <a:pt x="9192" y="4036"/>
                    </a:lnTo>
                    <a:lnTo>
                      <a:pt x="9213" y="4004"/>
                    </a:lnTo>
                    <a:lnTo>
                      <a:pt x="9234" y="3972"/>
                    </a:lnTo>
                    <a:lnTo>
                      <a:pt x="9255" y="3930"/>
                    </a:lnTo>
                    <a:lnTo>
                      <a:pt x="9255" y="3888"/>
                    </a:lnTo>
                    <a:lnTo>
                      <a:pt x="9255" y="3867"/>
                    </a:lnTo>
                    <a:lnTo>
                      <a:pt x="9255" y="1564"/>
                    </a:lnTo>
                    <a:lnTo>
                      <a:pt x="9255" y="993"/>
                    </a:lnTo>
                    <a:lnTo>
                      <a:pt x="9255" y="919"/>
                    </a:lnTo>
                    <a:lnTo>
                      <a:pt x="9244" y="835"/>
                    </a:lnTo>
                    <a:lnTo>
                      <a:pt x="9223" y="740"/>
                    </a:lnTo>
                    <a:lnTo>
                      <a:pt x="9192" y="634"/>
                    </a:lnTo>
                    <a:lnTo>
                      <a:pt x="9139" y="539"/>
                    </a:lnTo>
                    <a:lnTo>
                      <a:pt x="9107" y="486"/>
                    </a:lnTo>
                    <a:lnTo>
                      <a:pt x="9065" y="444"/>
                    </a:lnTo>
                    <a:lnTo>
                      <a:pt x="9023" y="412"/>
                    </a:lnTo>
                    <a:lnTo>
                      <a:pt x="8970" y="381"/>
                    </a:lnTo>
                    <a:lnTo>
                      <a:pt x="8906" y="349"/>
                    </a:lnTo>
                    <a:lnTo>
                      <a:pt x="8832" y="338"/>
                    </a:lnTo>
                    <a:lnTo>
                      <a:pt x="8801" y="349"/>
                    </a:lnTo>
                    <a:lnTo>
                      <a:pt x="8769" y="360"/>
                    </a:lnTo>
                    <a:lnTo>
                      <a:pt x="8737" y="381"/>
                    </a:lnTo>
                    <a:lnTo>
                      <a:pt x="8716" y="412"/>
                    </a:lnTo>
                    <a:lnTo>
                      <a:pt x="8632" y="539"/>
                    </a:lnTo>
                    <a:lnTo>
                      <a:pt x="8558" y="624"/>
                    </a:lnTo>
                    <a:lnTo>
                      <a:pt x="8473" y="708"/>
                    </a:lnTo>
                    <a:lnTo>
                      <a:pt x="8399" y="793"/>
                    </a:lnTo>
                    <a:lnTo>
                      <a:pt x="8304" y="867"/>
                    </a:lnTo>
                    <a:lnTo>
                      <a:pt x="8220" y="941"/>
                    </a:lnTo>
                    <a:lnTo>
                      <a:pt x="8114" y="1004"/>
                    </a:lnTo>
                    <a:lnTo>
                      <a:pt x="8019" y="1057"/>
                    </a:lnTo>
                    <a:lnTo>
                      <a:pt x="7913" y="1110"/>
                    </a:lnTo>
                    <a:lnTo>
                      <a:pt x="7829" y="1141"/>
                    </a:lnTo>
                    <a:lnTo>
                      <a:pt x="7702" y="1194"/>
                    </a:lnTo>
                    <a:lnTo>
                      <a:pt x="7565" y="1226"/>
                    </a:lnTo>
                    <a:lnTo>
                      <a:pt x="7512" y="1247"/>
                    </a:lnTo>
                    <a:lnTo>
                      <a:pt x="7459" y="1247"/>
                    </a:lnTo>
                    <a:lnTo>
                      <a:pt x="7353" y="1268"/>
                    </a:lnTo>
                    <a:lnTo>
                      <a:pt x="7206" y="1279"/>
                    </a:lnTo>
                    <a:lnTo>
                      <a:pt x="7047" y="1279"/>
                    </a:lnTo>
                    <a:lnTo>
                      <a:pt x="6910" y="1268"/>
                    </a:lnTo>
                    <a:lnTo>
                      <a:pt x="6772" y="1247"/>
                    </a:lnTo>
                    <a:lnTo>
                      <a:pt x="6635" y="1226"/>
                    </a:lnTo>
                    <a:lnTo>
                      <a:pt x="6508" y="1184"/>
                    </a:lnTo>
                    <a:lnTo>
                      <a:pt x="6382" y="1131"/>
                    </a:lnTo>
                    <a:lnTo>
                      <a:pt x="6265" y="1078"/>
                    </a:lnTo>
                    <a:lnTo>
                      <a:pt x="6149" y="1015"/>
                    </a:lnTo>
                    <a:lnTo>
                      <a:pt x="6044" y="941"/>
                    </a:lnTo>
                    <a:lnTo>
                      <a:pt x="5938" y="867"/>
                    </a:lnTo>
                    <a:lnTo>
                      <a:pt x="5832" y="782"/>
                    </a:lnTo>
                    <a:lnTo>
                      <a:pt x="5737" y="687"/>
                    </a:lnTo>
                    <a:lnTo>
                      <a:pt x="5653" y="592"/>
                    </a:lnTo>
                    <a:lnTo>
                      <a:pt x="5579" y="486"/>
                    </a:lnTo>
                    <a:lnTo>
                      <a:pt x="5505" y="381"/>
                    </a:lnTo>
                    <a:lnTo>
                      <a:pt x="5441" y="264"/>
                    </a:lnTo>
                    <a:lnTo>
                      <a:pt x="5378" y="148"/>
                    </a:lnTo>
                    <a:lnTo>
                      <a:pt x="5367" y="117"/>
                    </a:lnTo>
                    <a:lnTo>
                      <a:pt x="5367" y="106"/>
                    </a:lnTo>
                    <a:lnTo>
                      <a:pt x="5315" y="64"/>
                    </a:lnTo>
                    <a:lnTo>
                      <a:pt x="5251" y="32"/>
                    </a:lnTo>
                    <a:lnTo>
                      <a:pt x="5177" y="11"/>
                    </a:lnTo>
                    <a:lnTo>
                      <a:pt x="510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47"/>
              <p:cNvSpPr/>
              <p:nvPr/>
            </p:nvSpPr>
            <p:spPr>
              <a:xfrm>
                <a:off x="8009796" y="4582395"/>
                <a:ext cx="144683" cy="59735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1649" extrusionOk="0">
                    <a:moveTo>
                      <a:pt x="138" y="1"/>
                    </a:moveTo>
                    <a:lnTo>
                      <a:pt x="106" y="11"/>
                    </a:lnTo>
                    <a:lnTo>
                      <a:pt x="74" y="32"/>
                    </a:lnTo>
                    <a:lnTo>
                      <a:pt x="32" y="75"/>
                    </a:lnTo>
                    <a:lnTo>
                      <a:pt x="11" y="117"/>
                    </a:lnTo>
                    <a:lnTo>
                      <a:pt x="0" y="180"/>
                    </a:lnTo>
                    <a:lnTo>
                      <a:pt x="11" y="233"/>
                    </a:lnTo>
                    <a:lnTo>
                      <a:pt x="43" y="307"/>
                    </a:lnTo>
                    <a:lnTo>
                      <a:pt x="53" y="307"/>
                    </a:lnTo>
                    <a:lnTo>
                      <a:pt x="117" y="455"/>
                    </a:lnTo>
                    <a:lnTo>
                      <a:pt x="191" y="582"/>
                    </a:lnTo>
                    <a:lnTo>
                      <a:pt x="275" y="708"/>
                    </a:lnTo>
                    <a:lnTo>
                      <a:pt x="370" y="835"/>
                    </a:lnTo>
                    <a:lnTo>
                      <a:pt x="476" y="951"/>
                    </a:lnTo>
                    <a:lnTo>
                      <a:pt x="581" y="1057"/>
                    </a:lnTo>
                    <a:lnTo>
                      <a:pt x="698" y="1152"/>
                    </a:lnTo>
                    <a:lnTo>
                      <a:pt x="824" y="1247"/>
                    </a:lnTo>
                    <a:lnTo>
                      <a:pt x="951" y="1332"/>
                    </a:lnTo>
                    <a:lnTo>
                      <a:pt x="1088" y="1406"/>
                    </a:lnTo>
                    <a:lnTo>
                      <a:pt x="1226" y="1469"/>
                    </a:lnTo>
                    <a:lnTo>
                      <a:pt x="1374" y="1532"/>
                    </a:lnTo>
                    <a:lnTo>
                      <a:pt x="1522" y="1575"/>
                    </a:lnTo>
                    <a:lnTo>
                      <a:pt x="1680" y="1606"/>
                    </a:lnTo>
                    <a:lnTo>
                      <a:pt x="1839" y="1638"/>
                    </a:lnTo>
                    <a:lnTo>
                      <a:pt x="1997" y="1649"/>
                    </a:lnTo>
                    <a:lnTo>
                      <a:pt x="2145" y="1649"/>
                    </a:lnTo>
                    <a:lnTo>
                      <a:pt x="2282" y="1638"/>
                    </a:lnTo>
                    <a:lnTo>
                      <a:pt x="2420" y="1628"/>
                    </a:lnTo>
                    <a:lnTo>
                      <a:pt x="2557" y="1606"/>
                    </a:lnTo>
                    <a:lnTo>
                      <a:pt x="2684" y="1575"/>
                    </a:lnTo>
                    <a:lnTo>
                      <a:pt x="2810" y="1532"/>
                    </a:lnTo>
                    <a:lnTo>
                      <a:pt x="2937" y="1480"/>
                    </a:lnTo>
                    <a:lnTo>
                      <a:pt x="3053" y="1427"/>
                    </a:lnTo>
                    <a:lnTo>
                      <a:pt x="3180" y="1374"/>
                    </a:lnTo>
                    <a:lnTo>
                      <a:pt x="3286" y="1300"/>
                    </a:lnTo>
                    <a:lnTo>
                      <a:pt x="3402" y="1226"/>
                    </a:lnTo>
                    <a:lnTo>
                      <a:pt x="3497" y="1152"/>
                    </a:lnTo>
                    <a:lnTo>
                      <a:pt x="3603" y="1057"/>
                    </a:lnTo>
                    <a:lnTo>
                      <a:pt x="3698" y="973"/>
                    </a:lnTo>
                    <a:lnTo>
                      <a:pt x="3782" y="878"/>
                    </a:lnTo>
                    <a:lnTo>
                      <a:pt x="3867" y="772"/>
                    </a:lnTo>
                    <a:lnTo>
                      <a:pt x="3962" y="624"/>
                    </a:lnTo>
                    <a:lnTo>
                      <a:pt x="3994" y="571"/>
                    </a:lnTo>
                    <a:lnTo>
                      <a:pt x="3994" y="508"/>
                    </a:lnTo>
                    <a:lnTo>
                      <a:pt x="3972" y="455"/>
                    </a:lnTo>
                    <a:lnTo>
                      <a:pt x="3941" y="413"/>
                    </a:lnTo>
                    <a:lnTo>
                      <a:pt x="3920" y="392"/>
                    </a:lnTo>
                    <a:lnTo>
                      <a:pt x="3888" y="381"/>
                    </a:lnTo>
                    <a:lnTo>
                      <a:pt x="3856" y="370"/>
                    </a:lnTo>
                    <a:lnTo>
                      <a:pt x="3803" y="370"/>
                    </a:lnTo>
                    <a:lnTo>
                      <a:pt x="3772" y="381"/>
                    </a:lnTo>
                    <a:lnTo>
                      <a:pt x="3740" y="392"/>
                    </a:lnTo>
                    <a:lnTo>
                      <a:pt x="3708" y="413"/>
                    </a:lnTo>
                    <a:lnTo>
                      <a:pt x="3687" y="444"/>
                    </a:lnTo>
                    <a:lnTo>
                      <a:pt x="3603" y="571"/>
                    </a:lnTo>
                    <a:lnTo>
                      <a:pt x="3529" y="656"/>
                    </a:lnTo>
                    <a:lnTo>
                      <a:pt x="3444" y="740"/>
                    </a:lnTo>
                    <a:lnTo>
                      <a:pt x="3370" y="825"/>
                    </a:lnTo>
                    <a:lnTo>
                      <a:pt x="3275" y="899"/>
                    </a:lnTo>
                    <a:lnTo>
                      <a:pt x="3191" y="973"/>
                    </a:lnTo>
                    <a:lnTo>
                      <a:pt x="3085" y="1036"/>
                    </a:lnTo>
                    <a:lnTo>
                      <a:pt x="2990" y="1089"/>
                    </a:lnTo>
                    <a:lnTo>
                      <a:pt x="2884" y="1142"/>
                    </a:lnTo>
                    <a:lnTo>
                      <a:pt x="2800" y="1173"/>
                    </a:lnTo>
                    <a:lnTo>
                      <a:pt x="2673" y="1226"/>
                    </a:lnTo>
                    <a:lnTo>
                      <a:pt x="2536" y="1258"/>
                    </a:lnTo>
                    <a:lnTo>
                      <a:pt x="2430" y="1279"/>
                    </a:lnTo>
                    <a:lnTo>
                      <a:pt x="2324" y="1300"/>
                    </a:lnTo>
                    <a:lnTo>
                      <a:pt x="2177" y="1311"/>
                    </a:lnTo>
                    <a:lnTo>
                      <a:pt x="2018" y="1311"/>
                    </a:lnTo>
                    <a:lnTo>
                      <a:pt x="1881" y="1300"/>
                    </a:lnTo>
                    <a:lnTo>
                      <a:pt x="1743" y="1279"/>
                    </a:lnTo>
                    <a:lnTo>
                      <a:pt x="1606" y="1258"/>
                    </a:lnTo>
                    <a:lnTo>
                      <a:pt x="1479" y="1216"/>
                    </a:lnTo>
                    <a:lnTo>
                      <a:pt x="1353" y="1163"/>
                    </a:lnTo>
                    <a:lnTo>
                      <a:pt x="1236" y="1110"/>
                    </a:lnTo>
                    <a:lnTo>
                      <a:pt x="1120" y="1047"/>
                    </a:lnTo>
                    <a:lnTo>
                      <a:pt x="1015" y="973"/>
                    </a:lnTo>
                    <a:lnTo>
                      <a:pt x="909" y="899"/>
                    </a:lnTo>
                    <a:lnTo>
                      <a:pt x="803" y="814"/>
                    </a:lnTo>
                    <a:lnTo>
                      <a:pt x="708" y="719"/>
                    </a:lnTo>
                    <a:lnTo>
                      <a:pt x="624" y="624"/>
                    </a:lnTo>
                    <a:lnTo>
                      <a:pt x="550" y="518"/>
                    </a:lnTo>
                    <a:lnTo>
                      <a:pt x="476" y="413"/>
                    </a:lnTo>
                    <a:lnTo>
                      <a:pt x="412" y="296"/>
                    </a:lnTo>
                    <a:lnTo>
                      <a:pt x="349" y="180"/>
                    </a:lnTo>
                    <a:lnTo>
                      <a:pt x="338" y="149"/>
                    </a:lnTo>
                    <a:lnTo>
                      <a:pt x="338" y="138"/>
                    </a:lnTo>
                    <a:lnTo>
                      <a:pt x="317" y="106"/>
                    </a:lnTo>
                    <a:lnTo>
                      <a:pt x="307" y="75"/>
                    </a:lnTo>
                    <a:lnTo>
                      <a:pt x="286" y="43"/>
                    </a:lnTo>
                    <a:lnTo>
                      <a:pt x="264" y="22"/>
                    </a:lnTo>
                    <a:lnTo>
                      <a:pt x="233" y="11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FA68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47"/>
              <p:cNvSpPr/>
              <p:nvPr/>
            </p:nvSpPr>
            <p:spPr>
              <a:xfrm>
                <a:off x="7846386" y="3692283"/>
                <a:ext cx="110233" cy="440894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12171" extrusionOk="0">
                    <a:moveTo>
                      <a:pt x="1363" y="1"/>
                    </a:moveTo>
                    <a:lnTo>
                      <a:pt x="1215" y="32"/>
                    </a:lnTo>
                    <a:lnTo>
                      <a:pt x="1067" y="64"/>
                    </a:lnTo>
                    <a:lnTo>
                      <a:pt x="930" y="117"/>
                    </a:lnTo>
                    <a:lnTo>
                      <a:pt x="793" y="180"/>
                    </a:lnTo>
                    <a:lnTo>
                      <a:pt x="666" y="254"/>
                    </a:lnTo>
                    <a:lnTo>
                      <a:pt x="550" y="349"/>
                    </a:lnTo>
                    <a:lnTo>
                      <a:pt x="444" y="444"/>
                    </a:lnTo>
                    <a:lnTo>
                      <a:pt x="349" y="550"/>
                    </a:lnTo>
                    <a:lnTo>
                      <a:pt x="265" y="666"/>
                    </a:lnTo>
                    <a:lnTo>
                      <a:pt x="180" y="793"/>
                    </a:lnTo>
                    <a:lnTo>
                      <a:pt x="117" y="930"/>
                    </a:lnTo>
                    <a:lnTo>
                      <a:pt x="64" y="1068"/>
                    </a:lnTo>
                    <a:lnTo>
                      <a:pt x="32" y="1215"/>
                    </a:lnTo>
                    <a:lnTo>
                      <a:pt x="11" y="1363"/>
                    </a:lnTo>
                    <a:lnTo>
                      <a:pt x="1" y="1522"/>
                    </a:lnTo>
                    <a:lnTo>
                      <a:pt x="1" y="12170"/>
                    </a:lnTo>
                    <a:lnTo>
                      <a:pt x="3043" y="12170"/>
                    </a:lnTo>
                    <a:lnTo>
                      <a:pt x="3043" y="1522"/>
                    </a:lnTo>
                    <a:lnTo>
                      <a:pt x="3032" y="1363"/>
                    </a:lnTo>
                    <a:lnTo>
                      <a:pt x="3011" y="1215"/>
                    </a:lnTo>
                    <a:lnTo>
                      <a:pt x="2969" y="1068"/>
                    </a:lnTo>
                    <a:lnTo>
                      <a:pt x="2927" y="930"/>
                    </a:lnTo>
                    <a:lnTo>
                      <a:pt x="2863" y="793"/>
                    </a:lnTo>
                    <a:lnTo>
                      <a:pt x="2779" y="666"/>
                    </a:lnTo>
                    <a:lnTo>
                      <a:pt x="2694" y="550"/>
                    </a:lnTo>
                    <a:lnTo>
                      <a:pt x="2599" y="444"/>
                    </a:lnTo>
                    <a:lnTo>
                      <a:pt x="2494" y="349"/>
                    </a:lnTo>
                    <a:lnTo>
                      <a:pt x="2367" y="254"/>
                    </a:lnTo>
                    <a:lnTo>
                      <a:pt x="2251" y="180"/>
                    </a:lnTo>
                    <a:lnTo>
                      <a:pt x="2113" y="117"/>
                    </a:lnTo>
                    <a:lnTo>
                      <a:pt x="1976" y="64"/>
                    </a:lnTo>
                    <a:lnTo>
                      <a:pt x="1828" y="32"/>
                    </a:lnTo>
                    <a:lnTo>
                      <a:pt x="16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47"/>
              <p:cNvSpPr/>
              <p:nvPr/>
            </p:nvSpPr>
            <p:spPr>
              <a:xfrm>
                <a:off x="8022040" y="3692283"/>
                <a:ext cx="110233" cy="440894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12171" extrusionOk="0">
                    <a:moveTo>
                      <a:pt x="1363" y="1"/>
                    </a:moveTo>
                    <a:lnTo>
                      <a:pt x="1215" y="32"/>
                    </a:lnTo>
                    <a:lnTo>
                      <a:pt x="1067" y="64"/>
                    </a:lnTo>
                    <a:lnTo>
                      <a:pt x="930" y="117"/>
                    </a:lnTo>
                    <a:lnTo>
                      <a:pt x="803" y="180"/>
                    </a:lnTo>
                    <a:lnTo>
                      <a:pt x="677" y="254"/>
                    </a:lnTo>
                    <a:lnTo>
                      <a:pt x="560" y="349"/>
                    </a:lnTo>
                    <a:lnTo>
                      <a:pt x="444" y="444"/>
                    </a:lnTo>
                    <a:lnTo>
                      <a:pt x="349" y="550"/>
                    </a:lnTo>
                    <a:lnTo>
                      <a:pt x="265" y="666"/>
                    </a:lnTo>
                    <a:lnTo>
                      <a:pt x="191" y="793"/>
                    </a:lnTo>
                    <a:lnTo>
                      <a:pt x="127" y="930"/>
                    </a:lnTo>
                    <a:lnTo>
                      <a:pt x="74" y="1068"/>
                    </a:lnTo>
                    <a:lnTo>
                      <a:pt x="32" y="1215"/>
                    </a:lnTo>
                    <a:lnTo>
                      <a:pt x="11" y="1363"/>
                    </a:lnTo>
                    <a:lnTo>
                      <a:pt x="0" y="1522"/>
                    </a:lnTo>
                    <a:lnTo>
                      <a:pt x="0" y="12170"/>
                    </a:lnTo>
                    <a:lnTo>
                      <a:pt x="3043" y="12170"/>
                    </a:lnTo>
                    <a:lnTo>
                      <a:pt x="3043" y="1522"/>
                    </a:lnTo>
                    <a:lnTo>
                      <a:pt x="3032" y="1363"/>
                    </a:lnTo>
                    <a:lnTo>
                      <a:pt x="3011" y="1215"/>
                    </a:lnTo>
                    <a:lnTo>
                      <a:pt x="2979" y="1068"/>
                    </a:lnTo>
                    <a:lnTo>
                      <a:pt x="2927" y="930"/>
                    </a:lnTo>
                    <a:lnTo>
                      <a:pt x="2863" y="793"/>
                    </a:lnTo>
                    <a:lnTo>
                      <a:pt x="2789" y="666"/>
                    </a:lnTo>
                    <a:lnTo>
                      <a:pt x="2694" y="550"/>
                    </a:lnTo>
                    <a:lnTo>
                      <a:pt x="2599" y="444"/>
                    </a:lnTo>
                    <a:lnTo>
                      <a:pt x="2494" y="349"/>
                    </a:lnTo>
                    <a:lnTo>
                      <a:pt x="2377" y="254"/>
                    </a:lnTo>
                    <a:lnTo>
                      <a:pt x="2251" y="180"/>
                    </a:lnTo>
                    <a:lnTo>
                      <a:pt x="2113" y="117"/>
                    </a:lnTo>
                    <a:lnTo>
                      <a:pt x="1976" y="64"/>
                    </a:lnTo>
                    <a:lnTo>
                      <a:pt x="1828" y="32"/>
                    </a:lnTo>
                    <a:lnTo>
                      <a:pt x="16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47"/>
              <p:cNvSpPr/>
              <p:nvPr/>
            </p:nvSpPr>
            <p:spPr>
              <a:xfrm>
                <a:off x="7818457" y="2957539"/>
                <a:ext cx="349028" cy="711821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19650" extrusionOk="0">
                    <a:moveTo>
                      <a:pt x="4818" y="0"/>
                    </a:moveTo>
                    <a:lnTo>
                      <a:pt x="4564" y="11"/>
                    </a:lnTo>
                    <a:lnTo>
                      <a:pt x="4321" y="32"/>
                    </a:lnTo>
                    <a:lnTo>
                      <a:pt x="4078" y="53"/>
                    </a:lnTo>
                    <a:lnTo>
                      <a:pt x="3846" y="95"/>
                    </a:lnTo>
                    <a:lnTo>
                      <a:pt x="3613" y="159"/>
                    </a:lnTo>
                    <a:lnTo>
                      <a:pt x="3381" y="222"/>
                    </a:lnTo>
                    <a:lnTo>
                      <a:pt x="3159" y="296"/>
                    </a:lnTo>
                    <a:lnTo>
                      <a:pt x="2937" y="381"/>
                    </a:lnTo>
                    <a:lnTo>
                      <a:pt x="2726" y="476"/>
                    </a:lnTo>
                    <a:lnTo>
                      <a:pt x="2515" y="581"/>
                    </a:lnTo>
                    <a:lnTo>
                      <a:pt x="2314" y="698"/>
                    </a:lnTo>
                    <a:lnTo>
                      <a:pt x="2124" y="824"/>
                    </a:lnTo>
                    <a:lnTo>
                      <a:pt x="1934" y="962"/>
                    </a:lnTo>
                    <a:lnTo>
                      <a:pt x="1754" y="1099"/>
                    </a:lnTo>
                    <a:lnTo>
                      <a:pt x="1574" y="1258"/>
                    </a:lnTo>
                    <a:lnTo>
                      <a:pt x="1405" y="1416"/>
                    </a:lnTo>
                    <a:lnTo>
                      <a:pt x="1247" y="1585"/>
                    </a:lnTo>
                    <a:lnTo>
                      <a:pt x="1099" y="1754"/>
                    </a:lnTo>
                    <a:lnTo>
                      <a:pt x="951" y="1934"/>
                    </a:lnTo>
                    <a:lnTo>
                      <a:pt x="824" y="2124"/>
                    </a:lnTo>
                    <a:lnTo>
                      <a:pt x="698" y="2325"/>
                    </a:lnTo>
                    <a:lnTo>
                      <a:pt x="581" y="2525"/>
                    </a:lnTo>
                    <a:lnTo>
                      <a:pt x="476" y="2726"/>
                    </a:lnTo>
                    <a:lnTo>
                      <a:pt x="381" y="2948"/>
                    </a:lnTo>
                    <a:lnTo>
                      <a:pt x="296" y="3159"/>
                    </a:lnTo>
                    <a:lnTo>
                      <a:pt x="212" y="3391"/>
                    </a:lnTo>
                    <a:lnTo>
                      <a:pt x="148" y="3613"/>
                    </a:lnTo>
                    <a:lnTo>
                      <a:pt x="95" y="3846"/>
                    </a:lnTo>
                    <a:lnTo>
                      <a:pt x="53" y="4089"/>
                    </a:lnTo>
                    <a:lnTo>
                      <a:pt x="21" y="4332"/>
                    </a:lnTo>
                    <a:lnTo>
                      <a:pt x="0" y="4575"/>
                    </a:lnTo>
                    <a:lnTo>
                      <a:pt x="0" y="4818"/>
                    </a:lnTo>
                    <a:lnTo>
                      <a:pt x="0" y="19650"/>
                    </a:lnTo>
                    <a:lnTo>
                      <a:pt x="9635" y="19650"/>
                    </a:lnTo>
                    <a:lnTo>
                      <a:pt x="9635" y="4818"/>
                    </a:lnTo>
                    <a:lnTo>
                      <a:pt x="9624" y="4575"/>
                    </a:lnTo>
                    <a:lnTo>
                      <a:pt x="9603" y="4332"/>
                    </a:lnTo>
                    <a:lnTo>
                      <a:pt x="9582" y="4089"/>
                    </a:lnTo>
                    <a:lnTo>
                      <a:pt x="9540" y="3846"/>
                    </a:lnTo>
                    <a:lnTo>
                      <a:pt x="9476" y="3613"/>
                    </a:lnTo>
                    <a:lnTo>
                      <a:pt x="9413" y="3391"/>
                    </a:lnTo>
                    <a:lnTo>
                      <a:pt x="9339" y="3159"/>
                    </a:lnTo>
                    <a:lnTo>
                      <a:pt x="9254" y="2948"/>
                    </a:lnTo>
                    <a:lnTo>
                      <a:pt x="9159" y="2726"/>
                    </a:lnTo>
                    <a:lnTo>
                      <a:pt x="9054" y="2525"/>
                    </a:lnTo>
                    <a:lnTo>
                      <a:pt x="8938" y="2325"/>
                    </a:lnTo>
                    <a:lnTo>
                      <a:pt x="8811" y="2124"/>
                    </a:lnTo>
                    <a:lnTo>
                      <a:pt x="8673" y="1934"/>
                    </a:lnTo>
                    <a:lnTo>
                      <a:pt x="8536" y="1754"/>
                    </a:lnTo>
                    <a:lnTo>
                      <a:pt x="8378" y="1585"/>
                    </a:lnTo>
                    <a:lnTo>
                      <a:pt x="8219" y="1416"/>
                    </a:lnTo>
                    <a:lnTo>
                      <a:pt x="8050" y="1258"/>
                    </a:lnTo>
                    <a:lnTo>
                      <a:pt x="7881" y="1099"/>
                    </a:lnTo>
                    <a:lnTo>
                      <a:pt x="7702" y="962"/>
                    </a:lnTo>
                    <a:lnTo>
                      <a:pt x="7511" y="824"/>
                    </a:lnTo>
                    <a:lnTo>
                      <a:pt x="7311" y="698"/>
                    </a:lnTo>
                    <a:lnTo>
                      <a:pt x="7110" y="581"/>
                    </a:lnTo>
                    <a:lnTo>
                      <a:pt x="6899" y="476"/>
                    </a:lnTo>
                    <a:lnTo>
                      <a:pt x="6687" y="381"/>
                    </a:lnTo>
                    <a:lnTo>
                      <a:pt x="6476" y="296"/>
                    </a:lnTo>
                    <a:lnTo>
                      <a:pt x="6244" y="222"/>
                    </a:lnTo>
                    <a:lnTo>
                      <a:pt x="6022" y="159"/>
                    </a:lnTo>
                    <a:lnTo>
                      <a:pt x="5789" y="95"/>
                    </a:lnTo>
                    <a:lnTo>
                      <a:pt x="5546" y="53"/>
                    </a:lnTo>
                    <a:lnTo>
                      <a:pt x="5303" y="32"/>
                    </a:lnTo>
                    <a:lnTo>
                      <a:pt x="5061" y="11"/>
                    </a:lnTo>
                    <a:lnTo>
                      <a:pt x="48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47"/>
              <p:cNvSpPr/>
              <p:nvPr/>
            </p:nvSpPr>
            <p:spPr>
              <a:xfrm>
                <a:off x="7685657" y="2403013"/>
                <a:ext cx="476467" cy="525081"/>
              </a:xfrm>
              <a:custGeom>
                <a:avLst/>
                <a:gdLst/>
                <a:ahLst/>
                <a:cxnLst/>
                <a:rect l="l" t="t" r="r" b="b"/>
                <a:pathLst>
                  <a:path w="13153" h="14495" extrusionOk="0">
                    <a:moveTo>
                      <a:pt x="6096" y="1"/>
                    </a:moveTo>
                    <a:lnTo>
                      <a:pt x="5843" y="12"/>
                    </a:lnTo>
                    <a:lnTo>
                      <a:pt x="5578" y="43"/>
                    </a:lnTo>
                    <a:lnTo>
                      <a:pt x="5325" y="86"/>
                    </a:lnTo>
                    <a:lnTo>
                      <a:pt x="5071" y="138"/>
                    </a:lnTo>
                    <a:lnTo>
                      <a:pt x="4818" y="202"/>
                    </a:lnTo>
                    <a:lnTo>
                      <a:pt x="4575" y="286"/>
                    </a:lnTo>
                    <a:lnTo>
                      <a:pt x="4332" y="371"/>
                    </a:lnTo>
                    <a:lnTo>
                      <a:pt x="4099" y="476"/>
                    </a:lnTo>
                    <a:lnTo>
                      <a:pt x="3867" y="582"/>
                    </a:lnTo>
                    <a:lnTo>
                      <a:pt x="3645" y="709"/>
                    </a:lnTo>
                    <a:lnTo>
                      <a:pt x="3423" y="836"/>
                    </a:lnTo>
                    <a:lnTo>
                      <a:pt x="3212" y="983"/>
                    </a:lnTo>
                    <a:lnTo>
                      <a:pt x="3011" y="1131"/>
                    </a:lnTo>
                    <a:lnTo>
                      <a:pt x="2811" y="1300"/>
                    </a:lnTo>
                    <a:lnTo>
                      <a:pt x="2620" y="1469"/>
                    </a:lnTo>
                    <a:lnTo>
                      <a:pt x="2430" y="1649"/>
                    </a:lnTo>
                    <a:lnTo>
                      <a:pt x="2261" y="1839"/>
                    </a:lnTo>
                    <a:lnTo>
                      <a:pt x="2092" y="2040"/>
                    </a:lnTo>
                    <a:lnTo>
                      <a:pt x="1944" y="2251"/>
                    </a:lnTo>
                    <a:lnTo>
                      <a:pt x="1796" y="2473"/>
                    </a:lnTo>
                    <a:lnTo>
                      <a:pt x="1659" y="2695"/>
                    </a:lnTo>
                    <a:lnTo>
                      <a:pt x="1532" y="2927"/>
                    </a:lnTo>
                    <a:lnTo>
                      <a:pt x="1416" y="3170"/>
                    </a:lnTo>
                    <a:lnTo>
                      <a:pt x="1321" y="3424"/>
                    </a:lnTo>
                    <a:lnTo>
                      <a:pt x="1226" y="3677"/>
                    </a:lnTo>
                    <a:lnTo>
                      <a:pt x="1142" y="3941"/>
                    </a:lnTo>
                    <a:lnTo>
                      <a:pt x="180" y="7512"/>
                    </a:lnTo>
                    <a:lnTo>
                      <a:pt x="117" y="7766"/>
                    </a:lnTo>
                    <a:lnTo>
                      <a:pt x="64" y="8009"/>
                    </a:lnTo>
                    <a:lnTo>
                      <a:pt x="32" y="8262"/>
                    </a:lnTo>
                    <a:lnTo>
                      <a:pt x="11" y="8505"/>
                    </a:lnTo>
                    <a:lnTo>
                      <a:pt x="1" y="8748"/>
                    </a:lnTo>
                    <a:lnTo>
                      <a:pt x="1" y="8991"/>
                    </a:lnTo>
                    <a:lnTo>
                      <a:pt x="22" y="9234"/>
                    </a:lnTo>
                    <a:lnTo>
                      <a:pt x="43" y="9477"/>
                    </a:lnTo>
                    <a:lnTo>
                      <a:pt x="85" y="9720"/>
                    </a:lnTo>
                    <a:lnTo>
                      <a:pt x="138" y="9952"/>
                    </a:lnTo>
                    <a:lnTo>
                      <a:pt x="201" y="10185"/>
                    </a:lnTo>
                    <a:lnTo>
                      <a:pt x="265" y="10417"/>
                    </a:lnTo>
                    <a:lnTo>
                      <a:pt x="349" y="10639"/>
                    </a:lnTo>
                    <a:lnTo>
                      <a:pt x="444" y="10861"/>
                    </a:lnTo>
                    <a:lnTo>
                      <a:pt x="550" y="11072"/>
                    </a:lnTo>
                    <a:lnTo>
                      <a:pt x="656" y="11283"/>
                    </a:lnTo>
                    <a:lnTo>
                      <a:pt x="782" y="11484"/>
                    </a:lnTo>
                    <a:lnTo>
                      <a:pt x="920" y="11685"/>
                    </a:lnTo>
                    <a:lnTo>
                      <a:pt x="1057" y="11875"/>
                    </a:lnTo>
                    <a:lnTo>
                      <a:pt x="1215" y="12055"/>
                    </a:lnTo>
                    <a:lnTo>
                      <a:pt x="1374" y="12234"/>
                    </a:lnTo>
                    <a:lnTo>
                      <a:pt x="1543" y="12403"/>
                    </a:lnTo>
                    <a:lnTo>
                      <a:pt x="1723" y="12562"/>
                    </a:lnTo>
                    <a:lnTo>
                      <a:pt x="1902" y="12720"/>
                    </a:lnTo>
                    <a:lnTo>
                      <a:pt x="2103" y="12868"/>
                    </a:lnTo>
                    <a:lnTo>
                      <a:pt x="2304" y="12995"/>
                    </a:lnTo>
                    <a:lnTo>
                      <a:pt x="2515" y="13122"/>
                    </a:lnTo>
                    <a:lnTo>
                      <a:pt x="2726" y="13238"/>
                    </a:lnTo>
                    <a:lnTo>
                      <a:pt x="2948" y="13343"/>
                    </a:lnTo>
                    <a:lnTo>
                      <a:pt x="3180" y="13439"/>
                    </a:lnTo>
                    <a:lnTo>
                      <a:pt x="3423" y="13523"/>
                    </a:lnTo>
                    <a:lnTo>
                      <a:pt x="3666" y="13597"/>
                    </a:lnTo>
                    <a:lnTo>
                      <a:pt x="6360" y="14337"/>
                    </a:lnTo>
                    <a:lnTo>
                      <a:pt x="6593" y="14389"/>
                    </a:lnTo>
                    <a:lnTo>
                      <a:pt x="6814" y="14432"/>
                    </a:lnTo>
                    <a:lnTo>
                      <a:pt x="7047" y="14463"/>
                    </a:lnTo>
                    <a:lnTo>
                      <a:pt x="7279" y="14484"/>
                    </a:lnTo>
                    <a:lnTo>
                      <a:pt x="7501" y="14495"/>
                    </a:lnTo>
                    <a:lnTo>
                      <a:pt x="7734" y="14484"/>
                    </a:lnTo>
                    <a:lnTo>
                      <a:pt x="7955" y="14474"/>
                    </a:lnTo>
                    <a:lnTo>
                      <a:pt x="8177" y="14453"/>
                    </a:lnTo>
                    <a:lnTo>
                      <a:pt x="8399" y="14410"/>
                    </a:lnTo>
                    <a:lnTo>
                      <a:pt x="8610" y="14368"/>
                    </a:lnTo>
                    <a:lnTo>
                      <a:pt x="8822" y="14315"/>
                    </a:lnTo>
                    <a:lnTo>
                      <a:pt x="9033" y="14252"/>
                    </a:lnTo>
                    <a:lnTo>
                      <a:pt x="9244" y="14167"/>
                    </a:lnTo>
                    <a:lnTo>
                      <a:pt x="9445" y="14083"/>
                    </a:lnTo>
                    <a:lnTo>
                      <a:pt x="9646" y="13988"/>
                    </a:lnTo>
                    <a:lnTo>
                      <a:pt x="9836" y="13882"/>
                    </a:lnTo>
                    <a:lnTo>
                      <a:pt x="10026" y="13766"/>
                    </a:lnTo>
                    <a:lnTo>
                      <a:pt x="10205" y="13650"/>
                    </a:lnTo>
                    <a:lnTo>
                      <a:pt x="10385" y="13513"/>
                    </a:lnTo>
                    <a:lnTo>
                      <a:pt x="10554" y="13375"/>
                    </a:lnTo>
                    <a:lnTo>
                      <a:pt x="10723" y="13227"/>
                    </a:lnTo>
                    <a:lnTo>
                      <a:pt x="10882" y="13069"/>
                    </a:lnTo>
                    <a:lnTo>
                      <a:pt x="11029" y="12910"/>
                    </a:lnTo>
                    <a:lnTo>
                      <a:pt x="11167" y="12731"/>
                    </a:lnTo>
                    <a:lnTo>
                      <a:pt x="11304" y="12551"/>
                    </a:lnTo>
                    <a:lnTo>
                      <a:pt x="11431" y="12372"/>
                    </a:lnTo>
                    <a:lnTo>
                      <a:pt x="11547" y="12171"/>
                    </a:lnTo>
                    <a:lnTo>
                      <a:pt x="11653" y="11970"/>
                    </a:lnTo>
                    <a:lnTo>
                      <a:pt x="11748" y="11769"/>
                    </a:lnTo>
                    <a:lnTo>
                      <a:pt x="11843" y="11558"/>
                    </a:lnTo>
                    <a:lnTo>
                      <a:pt x="11917" y="11336"/>
                    </a:lnTo>
                    <a:lnTo>
                      <a:pt x="11980" y="11104"/>
                    </a:lnTo>
                    <a:lnTo>
                      <a:pt x="12963" y="7512"/>
                    </a:lnTo>
                    <a:lnTo>
                      <a:pt x="13026" y="7227"/>
                    </a:lnTo>
                    <a:lnTo>
                      <a:pt x="13079" y="6942"/>
                    </a:lnTo>
                    <a:lnTo>
                      <a:pt x="13121" y="6656"/>
                    </a:lnTo>
                    <a:lnTo>
                      <a:pt x="13142" y="6371"/>
                    </a:lnTo>
                    <a:lnTo>
                      <a:pt x="13153" y="6096"/>
                    </a:lnTo>
                    <a:lnTo>
                      <a:pt x="13153" y="5811"/>
                    </a:lnTo>
                    <a:lnTo>
                      <a:pt x="13142" y="5537"/>
                    </a:lnTo>
                    <a:lnTo>
                      <a:pt x="13111" y="5262"/>
                    </a:lnTo>
                    <a:lnTo>
                      <a:pt x="13058" y="4987"/>
                    </a:lnTo>
                    <a:lnTo>
                      <a:pt x="13005" y="4713"/>
                    </a:lnTo>
                    <a:lnTo>
                      <a:pt x="12931" y="4448"/>
                    </a:lnTo>
                    <a:lnTo>
                      <a:pt x="12857" y="4184"/>
                    </a:lnTo>
                    <a:lnTo>
                      <a:pt x="12762" y="3931"/>
                    </a:lnTo>
                    <a:lnTo>
                      <a:pt x="12656" y="3677"/>
                    </a:lnTo>
                    <a:lnTo>
                      <a:pt x="12530" y="3434"/>
                    </a:lnTo>
                    <a:lnTo>
                      <a:pt x="12403" y="3191"/>
                    </a:lnTo>
                    <a:lnTo>
                      <a:pt x="12265" y="2959"/>
                    </a:lnTo>
                    <a:lnTo>
                      <a:pt x="12107" y="2727"/>
                    </a:lnTo>
                    <a:lnTo>
                      <a:pt x="11949" y="2515"/>
                    </a:lnTo>
                    <a:lnTo>
                      <a:pt x="11769" y="2293"/>
                    </a:lnTo>
                    <a:lnTo>
                      <a:pt x="11589" y="2093"/>
                    </a:lnTo>
                    <a:lnTo>
                      <a:pt x="11389" y="1903"/>
                    </a:lnTo>
                    <a:lnTo>
                      <a:pt x="11188" y="1712"/>
                    </a:lnTo>
                    <a:lnTo>
                      <a:pt x="10977" y="1533"/>
                    </a:lnTo>
                    <a:lnTo>
                      <a:pt x="10755" y="1374"/>
                    </a:lnTo>
                    <a:lnTo>
                      <a:pt x="10522" y="1216"/>
                    </a:lnTo>
                    <a:lnTo>
                      <a:pt x="10279" y="1068"/>
                    </a:lnTo>
                    <a:lnTo>
                      <a:pt x="10026" y="941"/>
                    </a:lnTo>
                    <a:lnTo>
                      <a:pt x="9772" y="814"/>
                    </a:lnTo>
                    <a:lnTo>
                      <a:pt x="9508" y="709"/>
                    </a:lnTo>
                    <a:lnTo>
                      <a:pt x="9234" y="614"/>
                    </a:lnTo>
                    <a:lnTo>
                      <a:pt x="8948" y="529"/>
                    </a:lnTo>
                    <a:lnTo>
                      <a:pt x="7691" y="181"/>
                    </a:lnTo>
                    <a:lnTo>
                      <a:pt x="7427" y="117"/>
                    </a:lnTo>
                    <a:lnTo>
                      <a:pt x="7163" y="64"/>
                    </a:lnTo>
                    <a:lnTo>
                      <a:pt x="6899" y="33"/>
                    </a:lnTo>
                    <a:lnTo>
                      <a:pt x="6624" y="12"/>
                    </a:lnTo>
                    <a:lnTo>
                      <a:pt x="63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47"/>
              <p:cNvSpPr/>
              <p:nvPr/>
            </p:nvSpPr>
            <p:spPr>
              <a:xfrm>
                <a:off x="7916807" y="2822820"/>
                <a:ext cx="92627" cy="212822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5875" extrusionOk="0">
                    <a:moveTo>
                      <a:pt x="1099" y="1"/>
                    </a:moveTo>
                    <a:lnTo>
                      <a:pt x="993" y="11"/>
                    </a:lnTo>
                    <a:lnTo>
                      <a:pt x="877" y="22"/>
                    </a:lnTo>
                    <a:lnTo>
                      <a:pt x="771" y="54"/>
                    </a:lnTo>
                    <a:lnTo>
                      <a:pt x="666" y="85"/>
                    </a:lnTo>
                    <a:lnTo>
                      <a:pt x="571" y="138"/>
                    </a:lnTo>
                    <a:lnTo>
                      <a:pt x="476" y="191"/>
                    </a:lnTo>
                    <a:lnTo>
                      <a:pt x="391" y="254"/>
                    </a:lnTo>
                    <a:lnTo>
                      <a:pt x="317" y="328"/>
                    </a:lnTo>
                    <a:lnTo>
                      <a:pt x="243" y="402"/>
                    </a:lnTo>
                    <a:lnTo>
                      <a:pt x="180" y="487"/>
                    </a:lnTo>
                    <a:lnTo>
                      <a:pt x="127" y="582"/>
                    </a:lnTo>
                    <a:lnTo>
                      <a:pt x="85" y="677"/>
                    </a:lnTo>
                    <a:lnTo>
                      <a:pt x="43" y="772"/>
                    </a:lnTo>
                    <a:lnTo>
                      <a:pt x="21" y="878"/>
                    </a:lnTo>
                    <a:lnTo>
                      <a:pt x="0" y="983"/>
                    </a:lnTo>
                    <a:lnTo>
                      <a:pt x="0" y="1100"/>
                    </a:lnTo>
                    <a:lnTo>
                      <a:pt x="0" y="1205"/>
                    </a:lnTo>
                    <a:lnTo>
                      <a:pt x="359" y="4881"/>
                    </a:lnTo>
                    <a:lnTo>
                      <a:pt x="370" y="4987"/>
                    </a:lnTo>
                    <a:lnTo>
                      <a:pt x="402" y="5103"/>
                    </a:lnTo>
                    <a:lnTo>
                      <a:pt x="433" y="5198"/>
                    </a:lnTo>
                    <a:lnTo>
                      <a:pt x="486" y="5293"/>
                    </a:lnTo>
                    <a:lnTo>
                      <a:pt x="539" y="5389"/>
                    </a:lnTo>
                    <a:lnTo>
                      <a:pt x="602" y="5473"/>
                    </a:lnTo>
                    <a:lnTo>
                      <a:pt x="676" y="5558"/>
                    </a:lnTo>
                    <a:lnTo>
                      <a:pt x="750" y="5621"/>
                    </a:lnTo>
                    <a:lnTo>
                      <a:pt x="835" y="5684"/>
                    </a:lnTo>
                    <a:lnTo>
                      <a:pt x="930" y="5737"/>
                    </a:lnTo>
                    <a:lnTo>
                      <a:pt x="1025" y="5790"/>
                    </a:lnTo>
                    <a:lnTo>
                      <a:pt x="1120" y="5822"/>
                    </a:lnTo>
                    <a:lnTo>
                      <a:pt x="1226" y="5853"/>
                    </a:lnTo>
                    <a:lnTo>
                      <a:pt x="1331" y="5864"/>
                    </a:lnTo>
                    <a:lnTo>
                      <a:pt x="1448" y="5874"/>
                    </a:lnTo>
                    <a:lnTo>
                      <a:pt x="1564" y="5874"/>
                    </a:lnTo>
                    <a:lnTo>
                      <a:pt x="1669" y="5853"/>
                    </a:lnTo>
                    <a:lnTo>
                      <a:pt x="1775" y="5822"/>
                    </a:lnTo>
                    <a:lnTo>
                      <a:pt x="1881" y="5790"/>
                    </a:lnTo>
                    <a:lnTo>
                      <a:pt x="1976" y="5737"/>
                    </a:lnTo>
                    <a:lnTo>
                      <a:pt x="2071" y="5684"/>
                    </a:lnTo>
                    <a:lnTo>
                      <a:pt x="2155" y="5621"/>
                    </a:lnTo>
                    <a:lnTo>
                      <a:pt x="2229" y="5547"/>
                    </a:lnTo>
                    <a:lnTo>
                      <a:pt x="2303" y="5473"/>
                    </a:lnTo>
                    <a:lnTo>
                      <a:pt x="2367" y="5389"/>
                    </a:lnTo>
                    <a:lnTo>
                      <a:pt x="2419" y="5304"/>
                    </a:lnTo>
                    <a:lnTo>
                      <a:pt x="2462" y="5198"/>
                    </a:lnTo>
                    <a:lnTo>
                      <a:pt x="2504" y="5103"/>
                    </a:lnTo>
                    <a:lnTo>
                      <a:pt x="2525" y="4998"/>
                    </a:lnTo>
                    <a:lnTo>
                      <a:pt x="2546" y="4892"/>
                    </a:lnTo>
                    <a:lnTo>
                      <a:pt x="2557" y="4776"/>
                    </a:lnTo>
                    <a:lnTo>
                      <a:pt x="2546" y="4670"/>
                    </a:lnTo>
                    <a:lnTo>
                      <a:pt x="2187" y="994"/>
                    </a:lnTo>
                    <a:lnTo>
                      <a:pt x="2176" y="888"/>
                    </a:lnTo>
                    <a:lnTo>
                      <a:pt x="2145" y="772"/>
                    </a:lnTo>
                    <a:lnTo>
                      <a:pt x="2113" y="677"/>
                    </a:lnTo>
                    <a:lnTo>
                      <a:pt x="2060" y="582"/>
                    </a:lnTo>
                    <a:lnTo>
                      <a:pt x="2007" y="487"/>
                    </a:lnTo>
                    <a:lnTo>
                      <a:pt x="1944" y="402"/>
                    </a:lnTo>
                    <a:lnTo>
                      <a:pt x="1870" y="318"/>
                    </a:lnTo>
                    <a:lnTo>
                      <a:pt x="1796" y="254"/>
                    </a:lnTo>
                    <a:lnTo>
                      <a:pt x="1712" y="191"/>
                    </a:lnTo>
                    <a:lnTo>
                      <a:pt x="1617" y="138"/>
                    </a:lnTo>
                    <a:lnTo>
                      <a:pt x="1522" y="85"/>
                    </a:lnTo>
                    <a:lnTo>
                      <a:pt x="1426" y="54"/>
                    </a:lnTo>
                    <a:lnTo>
                      <a:pt x="1321" y="22"/>
                    </a:lnTo>
                    <a:lnTo>
                      <a:pt x="1215" y="11"/>
                    </a:lnTo>
                    <a:lnTo>
                      <a:pt x="1099" y="1"/>
                    </a:lnTo>
                    <a:close/>
                  </a:path>
                </a:pathLst>
              </a:custGeom>
              <a:solidFill>
                <a:srgbClr val="F7A3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47"/>
              <p:cNvSpPr/>
              <p:nvPr/>
            </p:nvSpPr>
            <p:spPr>
              <a:xfrm>
                <a:off x="8043847" y="2364397"/>
                <a:ext cx="193659" cy="193659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5346" extrusionOk="0">
                    <a:moveTo>
                      <a:pt x="2504" y="0"/>
                    </a:moveTo>
                    <a:lnTo>
                      <a:pt x="2367" y="11"/>
                    </a:lnTo>
                    <a:lnTo>
                      <a:pt x="2240" y="32"/>
                    </a:lnTo>
                    <a:lnTo>
                      <a:pt x="2113" y="53"/>
                    </a:lnTo>
                    <a:lnTo>
                      <a:pt x="1860" y="127"/>
                    </a:lnTo>
                    <a:lnTo>
                      <a:pt x="1627" y="211"/>
                    </a:lnTo>
                    <a:lnTo>
                      <a:pt x="1395" y="328"/>
                    </a:lnTo>
                    <a:lnTo>
                      <a:pt x="1173" y="454"/>
                    </a:lnTo>
                    <a:lnTo>
                      <a:pt x="972" y="613"/>
                    </a:lnTo>
                    <a:lnTo>
                      <a:pt x="772" y="782"/>
                    </a:lnTo>
                    <a:lnTo>
                      <a:pt x="687" y="877"/>
                    </a:lnTo>
                    <a:lnTo>
                      <a:pt x="603" y="972"/>
                    </a:lnTo>
                    <a:lnTo>
                      <a:pt x="518" y="1078"/>
                    </a:lnTo>
                    <a:lnTo>
                      <a:pt x="444" y="1183"/>
                    </a:lnTo>
                    <a:lnTo>
                      <a:pt x="381" y="1299"/>
                    </a:lnTo>
                    <a:lnTo>
                      <a:pt x="307" y="1416"/>
                    </a:lnTo>
                    <a:lnTo>
                      <a:pt x="254" y="1532"/>
                    </a:lnTo>
                    <a:lnTo>
                      <a:pt x="201" y="1659"/>
                    </a:lnTo>
                    <a:lnTo>
                      <a:pt x="148" y="1785"/>
                    </a:lnTo>
                    <a:lnTo>
                      <a:pt x="106" y="1912"/>
                    </a:lnTo>
                    <a:lnTo>
                      <a:pt x="75" y="2049"/>
                    </a:lnTo>
                    <a:lnTo>
                      <a:pt x="43" y="2176"/>
                    </a:lnTo>
                    <a:lnTo>
                      <a:pt x="22" y="2314"/>
                    </a:lnTo>
                    <a:lnTo>
                      <a:pt x="1" y="2440"/>
                    </a:lnTo>
                    <a:lnTo>
                      <a:pt x="1" y="2578"/>
                    </a:lnTo>
                    <a:lnTo>
                      <a:pt x="1" y="2704"/>
                    </a:lnTo>
                    <a:lnTo>
                      <a:pt x="1" y="2842"/>
                    </a:lnTo>
                    <a:lnTo>
                      <a:pt x="11" y="2969"/>
                    </a:lnTo>
                    <a:lnTo>
                      <a:pt x="32" y="3095"/>
                    </a:lnTo>
                    <a:lnTo>
                      <a:pt x="53" y="3222"/>
                    </a:lnTo>
                    <a:lnTo>
                      <a:pt x="117" y="3476"/>
                    </a:lnTo>
                    <a:lnTo>
                      <a:pt x="212" y="3719"/>
                    </a:lnTo>
                    <a:lnTo>
                      <a:pt x="317" y="3951"/>
                    </a:lnTo>
                    <a:lnTo>
                      <a:pt x="455" y="4162"/>
                    </a:lnTo>
                    <a:lnTo>
                      <a:pt x="603" y="4374"/>
                    </a:lnTo>
                    <a:lnTo>
                      <a:pt x="782" y="4564"/>
                    </a:lnTo>
                    <a:lnTo>
                      <a:pt x="877" y="4648"/>
                    </a:lnTo>
                    <a:lnTo>
                      <a:pt x="972" y="4733"/>
                    </a:lnTo>
                    <a:lnTo>
                      <a:pt x="1078" y="4817"/>
                    </a:lnTo>
                    <a:lnTo>
                      <a:pt x="1184" y="4891"/>
                    </a:lnTo>
                    <a:lnTo>
                      <a:pt x="1289" y="4965"/>
                    </a:lnTo>
                    <a:lnTo>
                      <a:pt x="1406" y="5029"/>
                    </a:lnTo>
                    <a:lnTo>
                      <a:pt x="1532" y="5092"/>
                    </a:lnTo>
                    <a:lnTo>
                      <a:pt x="1649" y="5145"/>
                    </a:lnTo>
                    <a:lnTo>
                      <a:pt x="1775" y="5187"/>
                    </a:lnTo>
                    <a:lnTo>
                      <a:pt x="1913" y="5229"/>
                    </a:lnTo>
                    <a:lnTo>
                      <a:pt x="2039" y="5272"/>
                    </a:lnTo>
                    <a:lnTo>
                      <a:pt x="2177" y="5303"/>
                    </a:lnTo>
                    <a:lnTo>
                      <a:pt x="2314" y="5324"/>
                    </a:lnTo>
                    <a:lnTo>
                      <a:pt x="2441" y="5335"/>
                    </a:lnTo>
                    <a:lnTo>
                      <a:pt x="2578" y="5345"/>
                    </a:lnTo>
                    <a:lnTo>
                      <a:pt x="2705" y="5345"/>
                    </a:lnTo>
                    <a:lnTo>
                      <a:pt x="2842" y="5335"/>
                    </a:lnTo>
                    <a:lnTo>
                      <a:pt x="2969" y="5324"/>
                    </a:lnTo>
                    <a:lnTo>
                      <a:pt x="3096" y="5314"/>
                    </a:lnTo>
                    <a:lnTo>
                      <a:pt x="3223" y="5282"/>
                    </a:lnTo>
                    <a:lnTo>
                      <a:pt x="3476" y="5219"/>
                    </a:lnTo>
                    <a:lnTo>
                      <a:pt x="3719" y="5134"/>
                    </a:lnTo>
                    <a:lnTo>
                      <a:pt x="3941" y="5018"/>
                    </a:lnTo>
                    <a:lnTo>
                      <a:pt x="4163" y="4891"/>
                    </a:lnTo>
                    <a:lnTo>
                      <a:pt x="4374" y="4733"/>
                    </a:lnTo>
                    <a:lnTo>
                      <a:pt x="4564" y="4564"/>
                    </a:lnTo>
                    <a:lnTo>
                      <a:pt x="4649" y="4469"/>
                    </a:lnTo>
                    <a:lnTo>
                      <a:pt x="4733" y="4363"/>
                    </a:lnTo>
                    <a:lnTo>
                      <a:pt x="4818" y="4268"/>
                    </a:lnTo>
                    <a:lnTo>
                      <a:pt x="4892" y="4152"/>
                    </a:lnTo>
                    <a:lnTo>
                      <a:pt x="4966" y="4046"/>
                    </a:lnTo>
                    <a:lnTo>
                      <a:pt x="5029" y="3930"/>
                    </a:lnTo>
                    <a:lnTo>
                      <a:pt x="5082" y="3814"/>
                    </a:lnTo>
                    <a:lnTo>
                      <a:pt x="5145" y="3687"/>
                    </a:lnTo>
                    <a:lnTo>
                      <a:pt x="5188" y="3560"/>
                    </a:lnTo>
                    <a:lnTo>
                      <a:pt x="5230" y="3433"/>
                    </a:lnTo>
                    <a:lnTo>
                      <a:pt x="5272" y="3296"/>
                    </a:lnTo>
                    <a:lnTo>
                      <a:pt x="5293" y="3159"/>
                    </a:lnTo>
                    <a:lnTo>
                      <a:pt x="5314" y="3032"/>
                    </a:lnTo>
                    <a:lnTo>
                      <a:pt x="5335" y="2895"/>
                    </a:lnTo>
                    <a:lnTo>
                      <a:pt x="5335" y="2768"/>
                    </a:lnTo>
                    <a:lnTo>
                      <a:pt x="5346" y="2630"/>
                    </a:lnTo>
                    <a:lnTo>
                      <a:pt x="5335" y="2504"/>
                    </a:lnTo>
                    <a:lnTo>
                      <a:pt x="5325" y="2377"/>
                    </a:lnTo>
                    <a:lnTo>
                      <a:pt x="5304" y="2240"/>
                    </a:lnTo>
                    <a:lnTo>
                      <a:pt x="5283" y="2113"/>
                    </a:lnTo>
                    <a:lnTo>
                      <a:pt x="5219" y="1870"/>
                    </a:lnTo>
                    <a:lnTo>
                      <a:pt x="5124" y="1627"/>
                    </a:lnTo>
                    <a:lnTo>
                      <a:pt x="5019" y="1394"/>
                    </a:lnTo>
                    <a:lnTo>
                      <a:pt x="4881" y="1173"/>
                    </a:lnTo>
                    <a:lnTo>
                      <a:pt x="4733" y="972"/>
                    </a:lnTo>
                    <a:lnTo>
                      <a:pt x="4554" y="782"/>
                    </a:lnTo>
                    <a:lnTo>
                      <a:pt x="4459" y="687"/>
                    </a:lnTo>
                    <a:lnTo>
                      <a:pt x="4364" y="602"/>
                    </a:lnTo>
                    <a:lnTo>
                      <a:pt x="4258" y="528"/>
                    </a:lnTo>
                    <a:lnTo>
                      <a:pt x="4152" y="444"/>
                    </a:lnTo>
                    <a:lnTo>
                      <a:pt x="4047" y="380"/>
                    </a:lnTo>
                    <a:lnTo>
                      <a:pt x="3930" y="317"/>
                    </a:lnTo>
                    <a:lnTo>
                      <a:pt x="3804" y="254"/>
                    </a:lnTo>
                    <a:lnTo>
                      <a:pt x="3687" y="201"/>
                    </a:lnTo>
                    <a:lnTo>
                      <a:pt x="3561" y="148"/>
                    </a:lnTo>
                    <a:lnTo>
                      <a:pt x="3423" y="106"/>
                    </a:lnTo>
                    <a:lnTo>
                      <a:pt x="3297" y="74"/>
                    </a:lnTo>
                    <a:lnTo>
                      <a:pt x="3159" y="42"/>
                    </a:lnTo>
                    <a:lnTo>
                      <a:pt x="3032" y="21"/>
                    </a:lnTo>
                    <a:lnTo>
                      <a:pt x="2895" y="11"/>
                    </a:lnTo>
                    <a:lnTo>
                      <a:pt x="27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47"/>
              <p:cNvSpPr/>
              <p:nvPr/>
            </p:nvSpPr>
            <p:spPr>
              <a:xfrm>
                <a:off x="7704784" y="2458146"/>
                <a:ext cx="401880" cy="490994"/>
              </a:xfrm>
              <a:custGeom>
                <a:avLst/>
                <a:gdLst/>
                <a:ahLst/>
                <a:cxnLst/>
                <a:rect l="l" t="t" r="r" b="b"/>
                <a:pathLst>
                  <a:path w="11094" h="13554" extrusionOk="0">
                    <a:moveTo>
                      <a:pt x="4903" y="0"/>
                    </a:moveTo>
                    <a:lnTo>
                      <a:pt x="4734" y="11"/>
                    </a:lnTo>
                    <a:lnTo>
                      <a:pt x="4564" y="32"/>
                    </a:lnTo>
                    <a:lnTo>
                      <a:pt x="4385" y="64"/>
                    </a:lnTo>
                    <a:lnTo>
                      <a:pt x="4226" y="95"/>
                    </a:lnTo>
                    <a:lnTo>
                      <a:pt x="4057" y="138"/>
                    </a:lnTo>
                    <a:lnTo>
                      <a:pt x="3899" y="190"/>
                    </a:lnTo>
                    <a:lnTo>
                      <a:pt x="3740" y="243"/>
                    </a:lnTo>
                    <a:lnTo>
                      <a:pt x="3582" y="317"/>
                    </a:lnTo>
                    <a:lnTo>
                      <a:pt x="3424" y="391"/>
                    </a:lnTo>
                    <a:lnTo>
                      <a:pt x="3276" y="465"/>
                    </a:lnTo>
                    <a:lnTo>
                      <a:pt x="3128" y="560"/>
                    </a:lnTo>
                    <a:lnTo>
                      <a:pt x="2990" y="655"/>
                    </a:lnTo>
                    <a:lnTo>
                      <a:pt x="2853" y="750"/>
                    </a:lnTo>
                    <a:lnTo>
                      <a:pt x="2726" y="856"/>
                    </a:lnTo>
                    <a:lnTo>
                      <a:pt x="2600" y="972"/>
                    </a:lnTo>
                    <a:lnTo>
                      <a:pt x="2473" y="1099"/>
                    </a:lnTo>
                    <a:lnTo>
                      <a:pt x="2367" y="1226"/>
                    </a:lnTo>
                    <a:lnTo>
                      <a:pt x="2251" y="1352"/>
                    </a:lnTo>
                    <a:lnTo>
                      <a:pt x="2145" y="1490"/>
                    </a:lnTo>
                    <a:lnTo>
                      <a:pt x="2050" y="1638"/>
                    </a:lnTo>
                    <a:lnTo>
                      <a:pt x="1966" y="1786"/>
                    </a:lnTo>
                    <a:lnTo>
                      <a:pt x="1881" y="1944"/>
                    </a:lnTo>
                    <a:lnTo>
                      <a:pt x="1807" y="2102"/>
                    </a:lnTo>
                    <a:lnTo>
                      <a:pt x="1733" y="2261"/>
                    </a:lnTo>
                    <a:lnTo>
                      <a:pt x="1680" y="2430"/>
                    </a:lnTo>
                    <a:lnTo>
                      <a:pt x="1628" y="2610"/>
                    </a:lnTo>
                    <a:lnTo>
                      <a:pt x="149" y="8050"/>
                    </a:lnTo>
                    <a:lnTo>
                      <a:pt x="96" y="8251"/>
                    </a:lnTo>
                    <a:lnTo>
                      <a:pt x="64" y="8462"/>
                    </a:lnTo>
                    <a:lnTo>
                      <a:pt x="32" y="8673"/>
                    </a:lnTo>
                    <a:lnTo>
                      <a:pt x="11" y="8874"/>
                    </a:lnTo>
                    <a:lnTo>
                      <a:pt x="1" y="9085"/>
                    </a:lnTo>
                    <a:lnTo>
                      <a:pt x="11" y="9286"/>
                    </a:lnTo>
                    <a:lnTo>
                      <a:pt x="22" y="9487"/>
                    </a:lnTo>
                    <a:lnTo>
                      <a:pt x="43" y="9698"/>
                    </a:lnTo>
                    <a:lnTo>
                      <a:pt x="75" y="9888"/>
                    </a:lnTo>
                    <a:lnTo>
                      <a:pt x="117" y="10089"/>
                    </a:lnTo>
                    <a:lnTo>
                      <a:pt x="170" y="10279"/>
                    </a:lnTo>
                    <a:lnTo>
                      <a:pt x="223" y="10480"/>
                    </a:lnTo>
                    <a:lnTo>
                      <a:pt x="297" y="10659"/>
                    </a:lnTo>
                    <a:lnTo>
                      <a:pt x="371" y="10850"/>
                    </a:lnTo>
                    <a:lnTo>
                      <a:pt x="466" y="11029"/>
                    </a:lnTo>
                    <a:lnTo>
                      <a:pt x="561" y="11198"/>
                    </a:lnTo>
                    <a:lnTo>
                      <a:pt x="656" y="11367"/>
                    </a:lnTo>
                    <a:lnTo>
                      <a:pt x="772" y="11536"/>
                    </a:lnTo>
                    <a:lnTo>
                      <a:pt x="888" y="11695"/>
                    </a:lnTo>
                    <a:lnTo>
                      <a:pt x="1015" y="11853"/>
                    </a:lnTo>
                    <a:lnTo>
                      <a:pt x="1152" y="12001"/>
                    </a:lnTo>
                    <a:lnTo>
                      <a:pt x="1290" y="12138"/>
                    </a:lnTo>
                    <a:lnTo>
                      <a:pt x="1438" y="12276"/>
                    </a:lnTo>
                    <a:lnTo>
                      <a:pt x="1596" y="12403"/>
                    </a:lnTo>
                    <a:lnTo>
                      <a:pt x="1765" y="12529"/>
                    </a:lnTo>
                    <a:lnTo>
                      <a:pt x="1934" y="12645"/>
                    </a:lnTo>
                    <a:lnTo>
                      <a:pt x="2103" y="12751"/>
                    </a:lnTo>
                    <a:lnTo>
                      <a:pt x="2283" y="12846"/>
                    </a:lnTo>
                    <a:lnTo>
                      <a:pt x="2473" y="12931"/>
                    </a:lnTo>
                    <a:lnTo>
                      <a:pt x="2674" y="13015"/>
                    </a:lnTo>
                    <a:lnTo>
                      <a:pt x="2864" y="13089"/>
                    </a:lnTo>
                    <a:lnTo>
                      <a:pt x="3075" y="13142"/>
                    </a:lnTo>
                    <a:lnTo>
                      <a:pt x="3983" y="13396"/>
                    </a:lnTo>
                    <a:lnTo>
                      <a:pt x="4216" y="13448"/>
                    </a:lnTo>
                    <a:lnTo>
                      <a:pt x="4438" y="13491"/>
                    </a:lnTo>
                    <a:lnTo>
                      <a:pt x="4670" y="13522"/>
                    </a:lnTo>
                    <a:lnTo>
                      <a:pt x="4903" y="13543"/>
                    </a:lnTo>
                    <a:lnTo>
                      <a:pt x="5124" y="13554"/>
                    </a:lnTo>
                    <a:lnTo>
                      <a:pt x="5357" y="13554"/>
                    </a:lnTo>
                    <a:lnTo>
                      <a:pt x="5579" y="13533"/>
                    </a:lnTo>
                    <a:lnTo>
                      <a:pt x="5800" y="13512"/>
                    </a:lnTo>
                    <a:lnTo>
                      <a:pt x="6022" y="13480"/>
                    </a:lnTo>
                    <a:lnTo>
                      <a:pt x="6234" y="13427"/>
                    </a:lnTo>
                    <a:lnTo>
                      <a:pt x="6455" y="13374"/>
                    </a:lnTo>
                    <a:lnTo>
                      <a:pt x="6656" y="13311"/>
                    </a:lnTo>
                    <a:lnTo>
                      <a:pt x="6867" y="13227"/>
                    </a:lnTo>
                    <a:lnTo>
                      <a:pt x="7068" y="13142"/>
                    </a:lnTo>
                    <a:lnTo>
                      <a:pt x="7269" y="13047"/>
                    </a:lnTo>
                    <a:lnTo>
                      <a:pt x="7459" y="12941"/>
                    </a:lnTo>
                    <a:lnTo>
                      <a:pt x="7649" y="12836"/>
                    </a:lnTo>
                    <a:lnTo>
                      <a:pt x="7829" y="12709"/>
                    </a:lnTo>
                    <a:lnTo>
                      <a:pt x="8008" y="12582"/>
                    </a:lnTo>
                    <a:lnTo>
                      <a:pt x="8177" y="12434"/>
                    </a:lnTo>
                    <a:lnTo>
                      <a:pt x="8346" y="12286"/>
                    </a:lnTo>
                    <a:lnTo>
                      <a:pt x="8505" y="12128"/>
                    </a:lnTo>
                    <a:lnTo>
                      <a:pt x="8653" y="11969"/>
                    </a:lnTo>
                    <a:lnTo>
                      <a:pt x="8790" y="11800"/>
                    </a:lnTo>
                    <a:lnTo>
                      <a:pt x="8927" y="11621"/>
                    </a:lnTo>
                    <a:lnTo>
                      <a:pt x="9054" y="11431"/>
                    </a:lnTo>
                    <a:lnTo>
                      <a:pt x="9170" y="11240"/>
                    </a:lnTo>
                    <a:lnTo>
                      <a:pt x="9276" y="11040"/>
                    </a:lnTo>
                    <a:lnTo>
                      <a:pt x="9371" y="10828"/>
                    </a:lnTo>
                    <a:lnTo>
                      <a:pt x="9466" y="10617"/>
                    </a:lnTo>
                    <a:lnTo>
                      <a:pt x="9540" y="10395"/>
                    </a:lnTo>
                    <a:lnTo>
                      <a:pt x="9604" y="10173"/>
                    </a:lnTo>
                    <a:lnTo>
                      <a:pt x="10966" y="5145"/>
                    </a:lnTo>
                    <a:lnTo>
                      <a:pt x="11009" y="4965"/>
                    </a:lnTo>
                    <a:lnTo>
                      <a:pt x="11051" y="4786"/>
                    </a:lnTo>
                    <a:lnTo>
                      <a:pt x="11072" y="4617"/>
                    </a:lnTo>
                    <a:lnTo>
                      <a:pt x="11083" y="4437"/>
                    </a:lnTo>
                    <a:lnTo>
                      <a:pt x="11093" y="4258"/>
                    </a:lnTo>
                    <a:lnTo>
                      <a:pt x="11093" y="4089"/>
                    </a:lnTo>
                    <a:lnTo>
                      <a:pt x="11083" y="3920"/>
                    </a:lnTo>
                    <a:lnTo>
                      <a:pt x="11061" y="3740"/>
                    </a:lnTo>
                    <a:lnTo>
                      <a:pt x="11040" y="3571"/>
                    </a:lnTo>
                    <a:lnTo>
                      <a:pt x="10998" y="3402"/>
                    </a:lnTo>
                    <a:lnTo>
                      <a:pt x="10956" y="3243"/>
                    </a:lnTo>
                    <a:lnTo>
                      <a:pt x="10903" y="3074"/>
                    </a:lnTo>
                    <a:lnTo>
                      <a:pt x="10850" y="2916"/>
                    </a:lnTo>
                    <a:lnTo>
                      <a:pt x="10776" y="2768"/>
                    </a:lnTo>
                    <a:lnTo>
                      <a:pt x="10702" y="2610"/>
                    </a:lnTo>
                    <a:lnTo>
                      <a:pt x="10628" y="2462"/>
                    </a:lnTo>
                    <a:lnTo>
                      <a:pt x="10533" y="2314"/>
                    </a:lnTo>
                    <a:lnTo>
                      <a:pt x="10449" y="2176"/>
                    </a:lnTo>
                    <a:lnTo>
                      <a:pt x="10343" y="2039"/>
                    </a:lnTo>
                    <a:lnTo>
                      <a:pt x="10237" y="1912"/>
                    </a:lnTo>
                    <a:lnTo>
                      <a:pt x="10121" y="1786"/>
                    </a:lnTo>
                    <a:lnTo>
                      <a:pt x="9994" y="1659"/>
                    </a:lnTo>
                    <a:lnTo>
                      <a:pt x="9878" y="1543"/>
                    </a:lnTo>
                    <a:lnTo>
                      <a:pt x="9741" y="1437"/>
                    </a:lnTo>
                    <a:lnTo>
                      <a:pt x="9604" y="1331"/>
                    </a:lnTo>
                    <a:lnTo>
                      <a:pt x="9456" y="1236"/>
                    </a:lnTo>
                    <a:lnTo>
                      <a:pt x="9308" y="1152"/>
                    </a:lnTo>
                    <a:lnTo>
                      <a:pt x="9160" y="1067"/>
                    </a:lnTo>
                    <a:lnTo>
                      <a:pt x="8991" y="993"/>
                    </a:lnTo>
                    <a:lnTo>
                      <a:pt x="8832" y="919"/>
                    </a:lnTo>
                    <a:lnTo>
                      <a:pt x="8663" y="866"/>
                    </a:lnTo>
                    <a:lnTo>
                      <a:pt x="8484" y="814"/>
                    </a:lnTo>
                    <a:lnTo>
                      <a:pt x="5959" y="127"/>
                    </a:lnTo>
                    <a:lnTo>
                      <a:pt x="5779" y="85"/>
                    </a:lnTo>
                    <a:lnTo>
                      <a:pt x="5610" y="42"/>
                    </a:lnTo>
                    <a:lnTo>
                      <a:pt x="5431" y="21"/>
                    </a:lnTo>
                    <a:lnTo>
                      <a:pt x="5251" y="11"/>
                    </a:lnTo>
                    <a:lnTo>
                      <a:pt x="5082" y="0"/>
                    </a:lnTo>
                    <a:close/>
                  </a:path>
                </a:pathLst>
              </a:custGeom>
              <a:solidFill>
                <a:srgbClr val="FCB2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47"/>
              <p:cNvSpPr/>
              <p:nvPr/>
            </p:nvSpPr>
            <p:spPr>
              <a:xfrm>
                <a:off x="7757600" y="2788406"/>
                <a:ext cx="94185" cy="52816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1458" extrusionOk="0">
                    <a:moveTo>
                      <a:pt x="159" y="0"/>
                    </a:moveTo>
                    <a:lnTo>
                      <a:pt x="127" y="11"/>
                    </a:lnTo>
                    <a:lnTo>
                      <a:pt x="85" y="32"/>
                    </a:lnTo>
                    <a:lnTo>
                      <a:pt x="64" y="53"/>
                    </a:lnTo>
                    <a:lnTo>
                      <a:pt x="43" y="74"/>
                    </a:lnTo>
                    <a:lnTo>
                      <a:pt x="22" y="106"/>
                    </a:lnTo>
                    <a:lnTo>
                      <a:pt x="11" y="137"/>
                    </a:lnTo>
                    <a:lnTo>
                      <a:pt x="1" y="169"/>
                    </a:lnTo>
                    <a:lnTo>
                      <a:pt x="1" y="211"/>
                    </a:lnTo>
                    <a:lnTo>
                      <a:pt x="32" y="349"/>
                    </a:lnTo>
                    <a:lnTo>
                      <a:pt x="64" y="475"/>
                    </a:lnTo>
                    <a:lnTo>
                      <a:pt x="117" y="602"/>
                    </a:lnTo>
                    <a:lnTo>
                      <a:pt x="180" y="729"/>
                    </a:lnTo>
                    <a:lnTo>
                      <a:pt x="254" y="845"/>
                    </a:lnTo>
                    <a:lnTo>
                      <a:pt x="339" y="961"/>
                    </a:lnTo>
                    <a:lnTo>
                      <a:pt x="434" y="1056"/>
                    </a:lnTo>
                    <a:lnTo>
                      <a:pt x="539" y="1152"/>
                    </a:lnTo>
                    <a:lnTo>
                      <a:pt x="656" y="1226"/>
                    </a:lnTo>
                    <a:lnTo>
                      <a:pt x="782" y="1299"/>
                    </a:lnTo>
                    <a:lnTo>
                      <a:pt x="909" y="1363"/>
                    </a:lnTo>
                    <a:lnTo>
                      <a:pt x="1046" y="1405"/>
                    </a:lnTo>
                    <a:lnTo>
                      <a:pt x="1237" y="1437"/>
                    </a:lnTo>
                    <a:lnTo>
                      <a:pt x="1427" y="1458"/>
                    </a:lnTo>
                    <a:lnTo>
                      <a:pt x="1522" y="1447"/>
                    </a:lnTo>
                    <a:lnTo>
                      <a:pt x="1617" y="1437"/>
                    </a:lnTo>
                    <a:lnTo>
                      <a:pt x="1754" y="1416"/>
                    </a:lnTo>
                    <a:lnTo>
                      <a:pt x="1892" y="1373"/>
                    </a:lnTo>
                    <a:lnTo>
                      <a:pt x="2018" y="1331"/>
                    </a:lnTo>
                    <a:lnTo>
                      <a:pt x="2145" y="1268"/>
                    </a:lnTo>
                    <a:lnTo>
                      <a:pt x="2261" y="1183"/>
                    </a:lnTo>
                    <a:lnTo>
                      <a:pt x="2367" y="1099"/>
                    </a:lnTo>
                    <a:lnTo>
                      <a:pt x="2462" y="1004"/>
                    </a:lnTo>
                    <a:lnTo>
                      <a:pt x="2557" y="898"/>
                    </a:lnTo>
                    <a:lnTo>
                      <a:pt x="2578" y="866"/>
                    </a:lnTo>
                    <a:lnTo>
                      <a:pt x="2589" y="835"/>
                    </a:lnTo>
                    <a:lnTo>
                      <a:pt x="2599" y="803"/>
                    </a:lnTo>
                    <a:lnTo>
                      <a:pt x="2599" y="771"/>
                    </a:lnTo>
                    <a:lnTo>
                      <a:pt x="2589" y="729"/>
                    </a:lnTo>
                    <a:lnTo>
                      <a:pt x="2578" y="697"/>
                    </a:lnTo>
                    <a:lnTo>
                      <a:pt x="2557" y="666"/>
                    </a:lnTo>
                    <a:lnTo>
                      <a:pt x="2525" y="644"/>
                    </a:lnTo>
                    <a:lnTo>
                      <a:pt x="2494" y="623"/>
                    </a:lnTo>
                    <a:lnTo>
                      <a:pt x="2462" y="613"/>
                    </a:lnTo>
                    <a:lnTo>
                      <a:pt x="2430" y="602"/>
                    </a:lnTo>
                    <a:lnTo>
                      <a:pt x="2388" y="602"/>
                    </a:lnTo>
                    <a:lnTo>
                      <a:pt x="2356" y="613"/>
                    </a:lnTo>
                    <a:lnTo>
                      <a:pt x="2325" y="634"/>
                    </a:lnTo>
                    <a:lnTo>
                      <a:pt x="2293" y="644"/>
                    </a:lnTo>
                    <a:lnTo>
                      <a:pt x="2272" y="676"/>
                    </a:lnTo>
                    <a:lnTo>
                      <a:pt x="2198" y="750"/>
                    </a:lnTo>
                    <a:lnTo>
                      <a:pt x="2124" y="824"/>
                    </a:lnTo>
                    <a:lnTo>
                      <a:pt x="2050" y="887"/>
                    </a:lnTo>
                    <a:lnTo>
                      <a:pt x="1955" y="940"/>
                    </a:lnTo>
                    <a:lnTo>
                      <a:pt x="1870" y="993"/>
                    </a:lnTo>
                    <a:lnTo>
                      <a:pt x="1765" y="1025"/>
                    </a:lnTo>
                    <a:lnTo>
                      <a:pt x="1670" y="1056"/>
                    </a:lnTo>
                    <a:lnTo>
                      <a:pt x="1575" y="1078"/>
                    </a:lnTo>
                    <a:lnTo>
                      <a:pt x="1458" y="1088"/>
                    </a:lnTo>
                    <a:lnTo>
                      <a:pt x="1353" y="1088"/>
                    </a:lnTo>
                    <a:lnTo>
                      <a:pt x="1247" y="1067"/>
                    </a:lnTo>
                    <a:lnTo>
                      <a:pt x="1142" y="1046"/>
                    </a:lnTo>
                    <a:lnTo>
                      <a:pt x="1046" y="1014"/>
                    </a:lnTo>
                    <a:lnTo>
                      <a:pt x="941" y="972"/>
                    </a:lnTo>
                    <a:lnTo>
                      <a:pt x="856" y="919"/>
                    </a:lnTo>
                    <a:lnTo>
                      <a:pt x="761" y="856"/>
                    </a:lnTo>
                    <a:lnTo>
                      <a:pt x="687" y="792"/>
                    </a:lnTo>
                    <a:lnTo>
                      <a:pt x="613" y="718"/>
                    </a:lnTo>
                    <a:lnTo>
                      <a:pt x="550" y="634"/>
                    </a:lnTo>
                    <a:lnTo>
                      <a:pt x="497" y="549"/>
                    </a:lnTo>
                    <a:lnTo>
                      <a:pt x="455" y="454"/>
                    </a:lnTo>
                    <a:lnTo>
                      <a:pt x="413" y="359"/>
                    </a:lnTo>
                    <a:lnTo>
                      <a:pt x="381" y="264"/>
                    </a:lnTo>
                    <a:lnTo>
                      <a:pt x="370" y="159"/>
                    </a:lnTo>
                    <a:lnTo>
                      <a:pt x="360" y="127"/>
                    </a:lnTo>
                    <a:lnTo>
                      <a:pt x="339" y="95"/>
                    </a:lnTo>
                    <a:lnTo>
                      <a:pt x="318" y="63"/>
                    </a:lnTo>
                    <a:lnTo>
                      <a:pt x="296" y="42"/>
                    </a:lnTo>
                    <a:lnTo>
                      <a:pt x="265" y="21"/>
                    </a:lnTo>
                    <a:lnTo>
                      <a:pt x="233" y="1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7A3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47"/>
              <p:cNvSpPr/>
              <p:nvPr/>
            </p:nvSpPr>
            <p:spPr>
              <a:xfrm>
                <a:off x="7768721" y="2611195"/>
                <a:ext cx="26046" cy="425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174" extrusionOk="0">
                    <a:moveTo>
                      <a:pt x="401" y="1"/>
                    </a:moveTo>
                    <a:lnTo>
                      <a:pt x="349" y="11"/>
                    </a:lnTo>
                    <a:lnTo>
                      <a:pt x="306" y="33"/>
                    </a:lnTo>
                    <a:lnTo>
                      <a:pt x="264" y="64"/>
                    </a:lnTo>
                    <a:lnTo>
                      <a:pt x="222" y="107"/>
                    </a:lnTo>
                    <a:lnTo>
                      <a:pt x="190" y="149"/>
                    </a:lnTo>
                    <a:lnTo>
                      <a:pt x="169" y="202"/>
                    </a:lnTo>
                    <a:lnTo>
                      <a:pt x="11" y="814"/>
                    </a:lnTo>
                    <a:lnTo>
                      <a:pt x="0" y="878"/>
                    </a:lnTo>
                    <a:lnTo>
                      <a:pt x="0" y="931"/>
                    </a:lnTo>
                    <a:lnTo>
                      <a:pt x="11" y="983"/>
                    </a:lnTo>
                    <a:lnTo>
                      <a:pt x="32" y="1026"/>
                    </a:lnTo>
                    <a:lnTo>
                      <a:pt x="63" y="1068"/>
                    </a:lnTo>
                    <a:lnTo>
                      <a:pt x="106" y="1110"/>
                    </a:lnTo>
                    <a:lnTo>
                      <a:pt x="148" y="1142"/>
                    </a:lnTo>
                    <a:lnTo>
                      <a:pt x="201" y="1163"/>
                    </a:lnTo>
                    <a:lnTo>
                      <a:pt x="254" y="1173"/>
                    </a:lnTo>
                    <a:lnTo>
                      <a:pt x="317" y="1163"/>
                    </a:lnTo>
                    <a:lnTo>
                      <a:pt x="370" y="1152"/>
                    </a:lnTo>
                    <a:lnTo>
                      <a:pt x="412" y="1131"/>
                    </a:lnTo>
                    <a:lnTo>
                      <a:pt x="454" y="1100"/>
                    </a:lnTo>
                    <a:lnTo>
                      <a:pt x="497" y="1057"/>
                    </a:lnTo>
                    <a:lnTo>
                      <a:pt x="528" y="1015"/>
                    </a:lnTo>
                    <a:lnTo>
                      <a:pt x="549" y="962"/>
                    </a:lnTo>
                    <a:lnTo>
                      <a:pt x="708" y="349"/>
                    </a:lnTo>
                    <a:lnTo>
                      <a:pt x="718" y="297"/>
                    </a:lnTo>
                    <a:lnTo>
                      <a:pt x="718" y="244"/>
                    </a:lnTo>
                    <a:lnTo>
                      <a:pt x="708" y="191"/>
                    </a:lnTo>
                    <a:lnTo>
                      <a:pt x="687" y="138"/>
                    </a:lnTo>
                    <a:lnTo>
                      <a:pt x="655" y="96"/>
                    </a:lnTo>
                    <a:lnTo>
                      <a:pt x="613" y="54"/>
                    </a:lnTo>
                    <a:lnTo>
                      <a:pt x="570" y="33"/>
                    </a:lnTo>
                    <a:lnTo>
                      <a:pt x="518" y="11"/>
                    </a:lnTo>
                    <a:lnTo>
                      <a:pt x="46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47"/>
              <p:cNvSpPr/>
              <p:nvPr/>
            </p:nvSpPr>
            <p:spPr>
              <a:xfrm>
                <a:off x="7905686" y="2648326"/>
                <a:ext cx="26082" cy="42528"/>
              </a:xfrm>
              <a:custGeom>
                <a:avLst/>
                <a:gdLst/>
                <a:ahLst/>
                <a:cxnLst/>
                <a:rect l="l" t="t" r="r" b="b"/>
                <a:pathLst>
                  <a:path w="720" h="1174" extrusionOk="0">
                    <a:moveTo>
                      <a:pt x="413" y="1"/>
                    </a:moveTo>
                    <a:lnTo>
                      <a:pt x="360" y="11"/>
                    </a:lnTo>
                    <a:lnTo>
                      <a:pt x="307" y="43"/>
                    </a:lnTo>
                    <a:lnTo>
                      <a:pt x="265" y="64"/>
                    </a:lnTo>
                    <a:lnTo>
                      <a:pt x="223" y="106"/>
                    </a:lnTo>
                    <a:lnTo>
                      <a:pt x="202" y="148"/>
                    </a:lnTo>
                    <a:lnTo>
                      <a:pt x="181" y="201"/>
                    </a:lnTo>
                    <a:lnTo>
                      <a:pt x="12" y="825"/>
                    </a:lnTo>
                    <a:lnTo>
                      <a:pt x="1" y="877"/>
                    </a:lnTo>
                    <a:lnTo>
                      <a:pt x="1" y="930"/>
                    </a:lnTo>
                    <a:lnTo>
                      <a:pt x="22" y="983"/>
                    </a:lnTo>
                    <a:lnTo>
                      <a:pt x="43" y="1036"/>
                    </a:lnTo>
                    <a:lnTo>
                      <a:pt x="75" y="1078"/>
                    </a:lnTo>
                    <a:lnTo>
                      <a:pt x="107" y="1110"/>
                    </a:lnTo>
                    <a:lnTo>
                      <a:pt x="159" y="1142"/>
                    </a:lnTo>
                    <a:lnTo>
                      <a:pt x="212" y="1163"/>
                    </a:lnTo>
                    <a:lnTo>
                      <a:pt x="265" y="1173"/>
                    </a:lnTo>
                    <a:lnTo>
                      <a:pt x="318" y="1173"/>
                    </a:lnTo>
                    <a:lnTo>
                      <a:pt x="371" y="1152"/>
                    </a:lnTo>
                    <a:lnTo>
                      <a:pt x="424" y="1131"/>
                    </a:lnTo>
                    <a:lnTo>
                      <a:pt x="466" y="1099"/>
                    </a:lnTo>
                    <a:lnTo>
                      <a:pt x="497" y="1068"/>
                    </a:lnTo>
                    <a:lnTo>
                      <a:pt x="529" y="1015"/>
                    </a:lnTo>
                    <a:lnTo>
                      <a:pt x="550" y="962"/>
                    </a:lnTo>
                    <a:lnTo>
                      <a:pt x="719" y="349"/>
                    </a:lnTo>
                    <a:lnTo>
                      <a:pt x="719" y="296"/>
                    </a:lnTo>
                    <a:lnTo>
                      <a:pt x="719" y="244"/>
                    </a:lnTo>
                    <a:lnTo>
                      <a:pt x="709" y="191"/>
                    </a:lnTo>
                    <a:lnTo>
                      <a:pt x="688" y="138"/>
                    </a:lnTo>
                    <a:lnTo>
                      <a:pt x="656" y="96"/>
                    </a:lnTo>
                    <a:lnTo>
                      <a:pt x="614" y="64"/>
                    </a:lnTo>
                    <a:lnTo>
                      <a:pt x="571" y="32"/>
                    </a:lnTo>
                    <a:lnTo>
                      <a:pt x="519" y="11"/>
                    </a:lnTo>
                    <a:lnTo>
                      <a:pt x="46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47"/>
              <p:cNvSpPr/>
              <p:nvPr/>
            </p:nvSpPr>
            <p:spPr>
              <a:xfrm>
                <a:off x="7777125" y="2579825"/>
                <a:ext cx="84984" cy="175691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4850" extrusionOk="0">
                    <a:moveTo>
                      <a:pt x="2124" y="1"/>
                    </a:moveTo>
                    <a:lnTo>
                      <a:pt x="2092" y="11"/>
                    </a:lnTo>
                    <a:lnTo>
                      <a:pt x="2050" y="53"/>
                    </a:lnTo>
                    <a:lnTo>
                      <a:pt x="2018" y="106"/>
                    </a:lnTo>
                    <a:lnTo>
                      <a:pt x="2008" y="138"/>
                    </a:lnTo>
                    <a:lnTo>
                      <a:pt x="2008" y="170"/>
                    </a:lnTo>
                    <a:lnTo>
                      <a:pt x="2018" y="476"/>
                    </a:lnTo>
                    <a:lnTo>
                      <a:pt x="2018" y="772"/>
                    </a:lnTo>
                    <a:lnTo>
                      <a:pt x="1997" y="1046"/>
                    </a:lnTo>
                    <a:lnTo>
                      <a:pt x="1965" y="1311"/>
                    </a:lnTo>
                    <a:lnTo>
                      <a:pt x="1923" y="1564"/>
                    </a:lnTo>
                    <a:lnTo>
                      <a:pt x="1870" y="1807"/>
                    </a:lnTo>
                    <a:lnTo>
                      <a:pt x="1807" y="2018"/>
                    </a:lnTo>
                    <a:lnTo>
                      <a:pt x="1743" y="2219"/>
                    </a:lnTo>
                    <a:lnTo>
                      <a:pt x="1680" y="2399"/>
                    </a:lnTo>
                    <a:lnTo>
                      <a:pt x="1617" y="2557"/>
                    </a:lnTo>
                    <a:lnTo>
                      <a:pt x="1501" y="2821"/>
                    </a:lnTo>
                    <a:lnTo>
                      <a:pt x="1416" y="2980"/>
                    </a:lnTo>
                    <a:lnTo>
                      <a:pt x="1384" y="3033"/>
                    </a:lnTo>
                    <a:lnTo>
                      <a:pt x="1173" y="3360"/>
                    </a:lnTo>
                    <a:lnTo>
                      <a:pt x="254" y="3244"/>
                    </a:lnTo>
                    <a:lnTo>
                      <a:pt x="201" y="3244"/>
                    </a:lnTo>
                    <a:lnTo>
                      <a:pt x="148" y="3265"/>
                    </a:lnTo>
                    <a:lnTo>
                      <a:pt x="106" y="3307"/>
                    </a:lnTo>
                    <a:lnTo>
                      <a:pt x="74" y="3349"/>
                    </a:lnTo>
                    <a:lnTo>
                      <a:pt x="32" y="3508"/>
                    </a:lnTo>
                    <a:lnTo>
                      <a:pt x="11" y="3688"/>
                    </a:lnTo>
                    <a:lnTo>
                      <a:pt x="0" y="3793"/>
                    </a:lnTo>
                    <a:lnTo>
                      <a:pt x="11" y="3888"/>
                    </a:lnTo>
                    <a:lnTo>
                      <a:pt x="11" y="3994"/>
                    </a:lnTo>
                    <a:lnTo>
                      <a:pt x="32" y="4100"/>
                    </a:lnTo>
                    <a:lnTo>
                      <a:pt x="64" y="4205"/>
                    </a:lnTo>
                    <a:lnTo>
                      <a:pt x="106" y="4311"/>
                    </a:lnTo>
                    <a:lnTo>
                      <a:pt x="148" y="4416"/>
                    </a:lnTo>
                    <a:lnTo>
                      <a:pt x="222" y="4512"/>
                    </a:lnTo>
                    <a:lnTo>
                      <a:pt x="296" y="4596"/>
                    </a:lnTo>
                    <a:lnTo>
                      <a:pt x="391" y="4681"/>
                    </a:lnTo>
                    <a:lnTo>
                      <a:pt x="497" y="4765"/>
                    </a:lnTo>
                    <a:lnTo>
                      <a:pt x="624" y="4828"/>
                    </a:lnTo>
                    <a:lnTo>
                      <a:pt x="655" y="4839"/>
                    </a:lnTo>
                    <a:lnTo>
                      <a:pt x="708" y="4850"/>
                    </a:lnTo>
                    <a:lnTo>
                      <a:pt x="761" y="4828"/>
                    </a:lnTo>
                    <a:lnTo>
                      <a:pt x="803" y="4797"/>
                    </a:lnTo>
                    <a:lnTo>
                      <a:pt x="846" y="4754"/>
                    </a:lnTo>
                    <a:lnTo>
                      <a:pt x="856" y="4723"/>
                    </a:lnTo>
                    <a:lnTo>
                      <a:pt x="856" y="4691"/>
                    </a:lnTo>
                    <a:lnTo>
                      <a:pt x="846" y="4628"/>
                    </a:lnTo>
                    <a:lnTo>
                      <a:pt x="814" y="4575"/>
                    </a:lnTo>
                    <a:lnTo>
                      <a:pt x="793" y="4554"/>
                    </a:lnTo>
                    <a:lnTo>
                      <a:pt x="761" y="4533"/>
                    </a:lnTo>
                    <a:lnTo>
                      <a:pt x="677" y="4490"/>
                    </a:lnTo>
                    <a:lnTo>
                      <a:pt x="603" y="4438"/>
                    </a:lnTo>
                    <a:lnTo>
                      <a:pt x="539" y="4385"/>
                    </a:lnTo>
                    <a:lnTo>
                      <a:pt x="486" y="4321"/>
                    </a:lnTo>
                    <a:lnTo>
                      <a:pt x="444" y="4258"/>
                    </a:lnTo>
                    <a:lnTo>
                      <a:pt x="412" y="4195"/>
                    </a:lnTo>
                    <a:lnTo>
                      <a:pt x="381" y="4131"/>
                    </a:lnTo>
                    <a:lnTo>
                      <a:pt x="360" y="4057"/>
                    </a:lnTo>
                    <a:lnTo>
                      <a:pt x="338" y="3930"/>
                    </a:lnTo>
                    <a:lnTo>
                      <a:pt x="328" y="3804"/>
                    </a:lnTo>
                    <a:lnTo>
                      <a:pt x="338" y="3688"/>
                    </a:lnTo>
                    <a:lnTo>
                      <a:pt x="360" y="3582"/>
                    </a:lnTo>
                    <a:lnTo>
                      <a:pt x="1226" y="3698"/>
                    </a:lnTo>
                    <a:lnTo>
                      <a:pt x="1279" y="3698"/>
                    </a:lnTo>
                    <a:lnTo>
                      <a:pt x="1321" y="3688"/>
                    </a:lnTo>
                    <a:lnTo>
                      <a:pt x="1353" y="3656"/>
                    </a:lnTo>
                    <a:lnTo>
                      <a:pt x="1384" y="3624"/>
                    </a:lnTo>
                    <a:lnTo>
                      <a:pt x="1659" y="3212"/>
                    </a:lnTo>
                    <a:lnTo>
                      <a:pt x="1712" y="3138"/>
                    </a:lnTo>
                    <a:lnTo>
                      <a:pt x="1796" y="2959"/>
                    </a:lnTo>
                    <a:lnTo>
                      <a:pt x="1923" y="2684"/>
                    </a:lnTo>
                    <a:lnTo>
                      <a:pt x="1986" y="2515"/>
                    </a:lnTo>
                    <a:lnTo>
                      <a:pt x="2060" y="2325"/>
                    </a:lnTo>
                    <a:lnTo>
                      <a:pt x="2124" y="2113"/>
                    </a:lnTo>
                    <a:lnTo>
                      <a:pt x="2187" y="1881"/>
                    </a:lnTo>
                    <a:lnTo>
                      <a:pt x="2240" y="1627"/>
                    </a:lnTo>
                    <a:lnTo>
                      <a:pt x="2293" y="1363"/>
                    </a:lnTo>
                    <a:lnTo>
                      <a:pt x="2325" y="1078"/>
                    </a:lnTo>
                    <a:lnTo>
                      <a:pt x="2346" y="782"/>
                    </a:lnTo>
                    <a:lnTo>
                      <a:pt x="2346" y="476"/>
                    </a:lnTo>
                    <a:lnTo>
                      <a:pt x="2335" y="149"/>
                    </a:lnTo>
                    <a:lnTo>
                      <a:pt x="2325" y="117"/>
                    </a:lnTo>
                    <a:lnTo>
                      <a:pt x="2314" y="85"/>
                    </a:lnTo>
                    <a:lnTo>
                      <a:pt x="2282" y="43"/>
                    </a:lnTo>
                    <a:lnTo>
                      <a:pt x="2219" y="11"/>
                    </a:lnTo>
                    <a:lnTo>
                      <a:pt x="2187" y="1"/>
                    </a:lnTo>
                    <a:close/>
                  </a:path>
                </a:pathLst>
              </a:custGeom>
              <a:solidFill>
                <a:srgbClr val="F7A3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47"/>
              <p:cNvSpPr/>
              <p:nvPr/>
            </p:nvSpPr>
            <p:spPr>
              <a:xfrm>
                <a:off x="8048810" y="2519765"/>
                <a:ext cx="102988" cy="243034"/>
              </a:xfrm>
              <a:custGeom>
                <a:avLst/>
                <a:gdLst/>
                <a:ahLst/>
                <a:cxnLst/>
                <a:rect l="l" t="t" r="r" b="b"/>
                <a:pathLst>
                  <a:path w="2843" h="6709" extrusionOk="0">
                    <a:moveTo>
                      <a:pt x="1438" y="0"/>
                    </a:moveTo>
                    <a:lnTo>
                      <a:pt x="33" y="5198"/>
                    </a:lnTo>
                    <a:lnTo>
                      <a:pt x="11" y="5303"/>
                    </a:lnTo>
                    <a:lnTo>
                      <a:pt x="1" y="5409"/>
                    </a:lnTo>
                    <a:lnTo>
                      <a:pt x="1" y="5515"/>
                    </a:lnTo>
                    <a:lnTo>
                      <a:pt x="1" y="5610"/>
                    </a:lnTo>
                    <a:lnTo>
                      <a:pt x="22" y="5715"/>
                    </a:lnTo>
                    <a:lnTo>
                      <a:pt x="54" y="5810"/>
                    </a:lnTo>
                    <a:lnTo>
                      <a:pt x="85" y="5905"/>
                    </a:lnTo>
                    <a:lnTo>
                      <a:pt x="138" y="6000"/>
                    </a:lnTo>
                    <a:lnTo>
                      <a:pt x="191" y="6085"/>
                    </a:lnTo>
                    <a:lnTo>
                      <a:pt x="254" y="6170"/>
                    </a:lnTo>
                    <a:lnTo>
                      <a:pt x="328" y="6243"/>
                    </a:lnTo>
                    <a:lnTo>
                      <a:pt x="402" y="6307"/>
                    </a:lnTo>
                    <a:lnTo>
                      <a:pt x="487" y="6370"/>
                    </a:lnTo>
                    <a:lnTo>
                      <a:pt x="582" y="6423"/>
                    </a:lnTo>
                    <a:lnTo>
                      <a:pt x="677" y="6465"/>
                    </a:lnTo>
                    <a:lnTo>
                      <a:pt x="783" y="6497"/>
                    </a:lnTo>
                    <a:lnTo>
                      <a:pt x="1554" y="6708"/>
                    </a:lnTo>
                    <a:lnTo>
                      <a:pt x="2779" y="2166"/>
                    </a:lnTo>
                    <a:lnTo>
                      <a:pt x="2822" y="1997"/>
                    </a:lnTo>
                    <a:lnTo>
                      <a:pt x="2843" y="1817"/>
                    </a:lnTo>
                    <a:lnTo>
                      <a:pt x="2843" y="1648"/>
                    </a:lnTo>
                    <a:lnTo>
                      <a:pt x="2832" y="1479"/>
                    </a:lnTo>
                    <a:lnTo>
                      <a:pt x="2800" y="1310"/>
                    </a:lnTo>
                    <a:lnTo>
                      <a:pt x="2748" y="1152"/>
                    </a:lnTo>
                    <a:lnTo>
                      <a:pt x="2695" y="993"/>
                    </a:lnTo>
                    <a:lnTo>
                      <a:pt x="2610" y="845"/>
                    </a:lnTo>
                    <a:lnTo>
                      <a:pt x="2526" y="708"/>
                    </a:lnTo>
                    <a:lnTo>
                      <a:pt x="2420" y="571"/>
                    </a:lnTo>
                    <a:lnTo>
                      <a:pt x="2304" y="454"/>
                    </a:lnTo>
                    <a:lnTo>
                      <a:pt x="2177" y="338"/>
                    </a:lnTo>
                    <a:lnTo>
                      <a:pt x="2040" y="243"/>
                    </a:lnTo>
                    <a:lnTo>
                      <a:pt x="1892" y="159"/>
                    </a:lnTo>
                    <a:lnTo>
                      <a:pt x="1733" y="85"/>
                    </a:lnTo>
                    <a:lnTo>
                      <a:pt x="1554" y="32"/>
                    </a:lnTo>
                    <a:lnTo>
                      <a:pt x="14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47"/>
              <p:cNvSpPr/>
              <p:nvPr/>
            </p:nvSpPr>
            <p:spPr>
              <a:xfrm>
                <a:off x="8039247" y="2739032"/>
                <a:ext cx="89222" cy="89186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462" extrusionOk="0">
                    <a:moveTo>
                      <a:pt x="1195" y="0"/>
                    </a:moveTo>
                    <a:lnTo>
                      <a:pt x="1068" y="11"/>
                    </a:lnTo>
                    <a:lnTo>
                      <a:pt x="952" y="32"/>
                    </a:lnTo>
                    <a:lnTo>
                      <a:pt x="835" y="74"/>
                    </a:lnTo>
                    <a:lnTo>
                      <a:pt x="730" y="117"/>
                    </a:lnTo>
                    <a:lnTo>
                      <a:pt x="624" y="169"/>
                    </a:lnTo>
                    <a:lnTo>
                      <a:pt x="529" y="233"/>
                    </a:lnTo>
                    <a:lnTo>
                      <a:pt x="434" y="307"/>
                    </a:lnTo>
                    <a:lnTo>
                      <a:pt x="349" y="381"/>
                    </a:lnTo>
                    <a:lnTo>
                      <a:pt x="265" y="476"/>
                    </a:lnTo>
                    <a:lnTo>
                      <a:pt x="202" y="571"/>
                    </a:lnTo>
                    <a:lnTo>
                      <a:pt x="138" y="676"/>
                    </a:lnTo>
                    <a:lnTo>
                      <a:pt x="85" y="793"/>
                    </a:lnTo>
                    <a:lnTo>
                      <a:pt x="54" y="909"/>
                    </a:lnTo>
                    <a:lnTo>
                      <a:pt x="22" y="1036"/>
                    </a:lnTo>
                    <a:lnTo>
                      <a:pt x="11" y="1162"/>
                    </a:lnTo>
                    <a:lnTo>
                      <a:pt x="1" y="1279"/>
                    </a:lnTo>
                    <a:lnTo>
                      <a:pt x="11" y="1405"/>
                    </a:lnTo>
                    <a:lnTo>
                      <a:pt x="43" y="1522"/>
                    </a:lnTo>
                    <a:lnTo>
                      <a:pt x="75" y="1627"/>
                    </a:lnTo>
                    <a:lnTo>
                      <a:pt x="117" y="1743"/>
                    </a:lnTo>
                    <a:lnTo>
                      <a:pt x="170" y="1849"/>
                    </a:lnTo>
                    <a:lnTo>
                      <a:pt x="233" y="1944"/>
                    </a:lnTo>
                    <a:lnTo>
                      <a:pt x="307" y="2039"/>
                    </a:lnTo>
                    <a:lnTo>
                      <a:pt x="392" y="2124"/>
                    </a:lnTo>
                    <a:lnTo>
                      <a:pt x="476" y="2208"/>
                    </a:lnTo>
                    <a:lnTo>
                      <a:pt x="571" y="2272"/>
                    </a:lnTo>
                    <a:lnTo>
                      <a:pt x="677" y="2335"/>
                    </a:lnTo>
                    <a:lnTo>
                      <a:pt x="793" y="2388"/>
                    </a:lnTo>
                    <a:lnTo>
                      <a:pt x="909" y="2419"/>
                    </a:lnTo>
                    <a:lnTo>
                      <a:pt x="1036" y="2451"/>
                    </a:lnTo>
                    <a:lnTo>
                      <a:pt x="1163" y="2462"/>
                    </a:lnTo>
                    <a:lnTo>
                      <a:pt x="1279" y="2462"/>
                    </a:lnTo>
                    <a:lnTo>
                      <a:pt x="1406" y="2451"/>
                    </a:lnTo>
                    <a:lnTo>
                      <a:pt x="1522" y="2430"/>
                    </a:lnTo>
                    <a:lnTo>
                      <a:pt x="1638" y="2398"/>
                    </a:lnTo>
                    <a:lnTo>
                      <a:pt x="1744" y="2356"/>
                    </a:lnTo>
                    <a:lnTo>
                      <a:pt x="1850" y="2303"/>
                    </a:lnTo>
                    <a:lnTo>
                      <a:pt x="1945" y="2240"/>
                    </a:lnTo>
                    <a:lnTo>
                      <a:pt x="2040" y="2166"/>
                    </a:lnTo>
                    <a:lnTo>
                      <a:pt x="2124" y="2081"/>
                    </a:lnTo>
                    <a:lnTo>
                      <a:pt x="2209" y="1997"/>
                    </a:lnTo>
                    <a:lnTo>
                      <a:pt x="2272" y="1891"/>
                    </a:lnTo>
                    <a:lnTo>
                      <a:pt x="2335" y="1786"/>
                    </a:lnTo>
                    <a:lnTo>
                      <a:pt x="2388" y="1680"/>
                    </a:lnTo>
                    <a:lnTo>
                      <a:pt x="2420" y="1553"/>
                    </a:lnTo>
                    <a:lnTo>
                      <a:pt x="2452" y="1437"/>
                    </a:lnTo>
                    <a:lnTo>
                      <a:pt x="2462" y="1310"/>
                    </a:lnTo>
                    <a:lnTo>
                      <a:pt x="2462" y="1194"/>
                    </a:lnTo>
                    <a:lnTo>
                      <a:pt x="2452" y="1067"/>
                    </a:lnTo>
                    <a:lnTo>
                      <a:pt x="2431" y="951"/>
                    </a:lnTo>
                    <a:lnTo>
                      <a:pt x="2399" y="835"/>
                    </a:lnTo>
                    <a:lnTo>
                      <a:pt x="2357" y="729"/>
                    </a:lnTo>
                    <a:lnTo>
                      <a:pt x="2304" y="624"/>
                    </a:lnTo>
                    <a:lnTo>
                      <a:pt x="2240" y="529"/>
                    </a:lnTo>
                    <a:lnTo>
                      <a:pt x="2166" y="433"/>
                    </a:lnTo>
                    <a:lnTo>
                      <a:pt x="2082" y="349"/>
                    </a:lnTo>
                    <a:lnTo>
                      <a:pt x="1997" y="264"/>
                    </a:lnTo>
                    <a:lnTo>
                      <a:pt x="1902" y="201"/>
                    </a:lnTo>
                    <a:lnTo>
                      <a:pt x="1786" y="138"/>
                    </a:lnTo>
                    <a:lnTo>
                      <a:pt x="1680" y="85"/>
                    </a:lnTo>
                    <a:lnTo>
                      <a:pt x="1554" y="43"/>
                    </a:lnTo>
                    <a:lnTo>
                      <a:pt x="1438" y="21"/>
                    </a:lnTo>
                    <a:lnTo>
                      <a:pt x="1311" y="11"/>
                    </a:lnTo>
                    <a:lnTo>
                      <a:pt x="1195" y="0"/>
                    </a:lnTo>
                    <a:close/>
                  </a:path>
                </a:pathLst>
              </a:custGeom>
              <a:solidFill>
                <a:srgbClr val="FCB2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47"/>
              <p:cNvSpPr/>
              <p:nvPr/>
            </p:nvSpPr>
            <p:spPr>
              <a:xfrm>
                <a:off x="8060293" y="2760079"/>
                <a:ext cx="47491" cy="47491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311" extrusionOk="0">
                    <a:moveTo>
                      <a:pt x="603" y="0"/>
                    </a:moveTo>
                    <a:lnTo>
                      <a:pt x="487" y="21"/>
                    </a:lnTo>
                    <a:lnTo>
                      <a:pt x="360" y="64"/>
                    </a:lnTo>
                    <a:lnTo>
                      <a:pt x="307" y="95"/>
                    </a:lnTo>
                    <a:lnTo>
                      <a:pt x="254" y="127"/>
                    </a:lnTo>
                    <a:lnTo>
                      <a:pt x="202" y="169"/>
                    </a:lnTo>
                    <a:lnTo>
                      <a:pt x="159" y="222"/>
                    </a:lnTo>
                    <a:lnTo>
                      <a:pt x="117" y="275"/>
                    </a:lnTo>
                    <a:lnTo>
                      <a:pt x="75" y="328"/>
                    </a:lnTo>
                    <a:lnTo>
                      <a:pt x="54" y="391"/>
                    </a:lnTo>
                    <a:lnTo>
                      <a:pt x="22" y="455"/>
                    </a:lnTo>
                    <a:lnTo>
                      <a:pt x="1" y="571"/>
                    </a:lnTo>
                    <a:lnTo>
                      <a:pt x="1" y="698"/>
                    </a:lnTo>
                    <a:lnTo>
                      <a:pt x="22" y="824"/>
                    </a:lnTo>
                    <a:lnTo>
                      <a:pt x="64" y="941"/>
                    </a:lnTo>
                    <a:lnTo>
                      <a:pt x="96" y="1004"/>
                    </a:lnTo>
                    <a:lnTo>
                      <a:pt x="128" y="1057"/>
                    </a:lnTo>
                    <a:lnTo>
                      <a:pt x="170" y="1110"/>
                    </a:lnTo>
                    <a:lnTo>
                      <a:pt x="223" y="1152"/>
                    </a:lnTo>
                    <a:lnTo>
                      <a:pt x="275" y="1194"/>
                    </a:lnTo>
                    <a:lnTo>
                      <a:pt x="328" y="1226"/>
                    </a:lnTo>
                    <a:lnTo>
                      <a:pt x="392" y="1257"/>
                    </a:lnTo>
                    <a:lnTo>
                      <a:pt x="455" y="1279"/>
                    </a:lnTo>
                    <a:lnTo>
                      <a:pt x="571" y="1310"/>
                    </a:lnTo>
                    <a:lnTo>
                      <a:pt x="698" y="1310"/>
                    </a:lnTo>
                    <a:lnTo>
                      <a:pt x="825" y="1289"/>
                    </a:lnTo>
                    <a:lnTo>
                      <a:pt x="952" y="1247"/>
                    </a:lnTo>
                    <a:lnTo>
                      <a:pt x="1004" y="1215"/>
                    </a:lnTo>
                    <a:lnTo>
                      <a:pt x="1057" y="1184"/>
                    </a:lnTo>
                    <a:lnTo>
                      <a:pt x="1110" y="1131"/>
                    </a:lnTo>
                    <a:lnTo>
                      <a:pt x="1152" y="1088"/>
                    </a:lnTo>
                    <a:lnTo>
                      <a:pt x="1195" y="1036"/>
                    </a:lnTo>
                    <a:lnTo>
                      <a:pt x="1226" y="972"/>
                    </a:lnTo>
                    <a:lnTo>
                      <a:pt x="1258" y="919"/>
                    </a:lnTo>
                    <a:lnTo>
                      <a:pt x="1279" y="856"/>
                    </a:lnTo>
                    <a:lnTo>
                      <a:pt x="1311" y="729"/>
                    </a:lnTo>
                    <a:lnTo>
                      <a:pt x="1311" y="602"/>
                    </a:lnTo>
                    <a:lnTo>
                      <a:pt x="1290" y="486"/>
                    </a:lnTo>
                    <a:lnTo>
                      <a:pt x="1247" y="360"/>
                    </a:lnTo>
                    <a:lnTo>
                      <a:pt x="1216" y="307"/>
                    </a:lnTo>
                    <a:lnTo>
                      <a:pt x="1184" y="254"/>
                    </a:lnTo>
                    <a:lnTo>
                      <a:pt x="1142" y="201"/>
                    </a:lnTo>
                    <a:lnTo>
                      <a:pt x="1089" y="159"/>
                    </a:lnTo>
                    <a:lnTo>
                      <a:pt x="1036" y="117"/>
                    </a:lnTo>
                    <a:lnTo>
                      <a:pt x="983" y="74"/>
                    </a:lnTo>
                    <a:lnTo>
                      <a:pt x="920" y="53"/>
                    </a:lnTo>
                    <a:lnTo>
                      <a:pt x="857" y="21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rgbClr val="F7A3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47"/>
              <p:cNvSpPr/>
              <p:nvPr/>
            </p:nvSpPr>
            <p:spPr>
              <a:xfrm>
                <a:off x="7715144" y="2409931"/>
                <a:ext cx="384239" cy="258719"/>
              </a:xfrm>
              <a:custGeom>
                <a:avLst/>
                <a:gdLst/>
                <a:ahLst/>
                <a:cxnLst/>
                <a:rect l="l" t="t" r="r" b="b"/>
                <a:pathLst>
                  <a:path w="10607" h="7142" extrusionOk="0">
                    <a:moveTo>
                      <a:pt x="5240" y="0"/>
                    </a:moveTo>
                    <a:lnTo>
                      <a:pt x="4976" y="11"/>
                    </a:lnTo>
                    <a:lnTo>
                      <a:pt x="4722" y="21"/>
                    </a:lnTo>
                    <a:lnTo>
                      <a:pt x="4469" y="53"/>
                    </a:lnTo>
                    <a:lnTo>
                      <a:pt x="4215" y="95"/>
                    </a:lnTo>
                    <a:lnTo>
                      <a:pt x="3972" y="137"/>
                    </a:lnTo>
                    <a:lnTo>
                      <a:pt x="3729" y="211"/>
                    </a:lnTo>
                    <a:lnTo>
                      <a:pt x="3486" y="285"/>
                    </a:lnTo>
                    <a:lnTo>
                      <a:pt x="3254" y="370"/>
                    </a:lnTo>
                    <a:lnTo>
                      <a:pt x="3021" y="465"/>
                    </a:lnTo>
                    <a:lnTo>
                      <a:pt x="2800" y="571"/>
                    </a:lnTo>
                    <a:lnTo>
                      <a:pt x="2578" y="697"/>
                    </a:lnTo>
                    <a:lnTo>
                      <a:pt x="2366" y="824"/>
                    </a:lnTo>
                    <a:lnTo>
                      <a:pt x="2155" y="961"/>
                    </a:lnTo>
                    <a:lnTo>
                      <a:pt x="1954" y="1109"/>
                    </a:lnTo>
                    <a:lnTo>
                      <a:pt x="1754" y="1278"/>
                    </a:lnTo>
                    <a:lnTo>
                      <a:pt x="1574" y="1447"/>
                    </a:lnTo>
                    <a:lnTo>
                      <a:pt x="1394" y="1616"/>
                    </a:lnTo>
                    <a:lnTo>
                      <a:pt x="1225" y="1807"/>
                    </a:lnTo>
                    <a:lnTo>
                      <a:pt x="1067" y="2007"/>
                    </a:lnTo>
                    <a:lnTo>
                      <a:pt x="909" y="2208"/>
                    </a:lnTo>
                    <a:lnTo>
                      <a:pt x="771" y="2419"/>
                    </a:lnTo>
                    <a:lnTo>
                      <a:pt x="634" y="2641"/>
                    </a:lnTo>
                    <a:lnTo>
                      <a:pt x="507" y="2874"/>
                    </a:lnTo>
                    <a:lnTo>
                      <a:pt x="401" y="3106"/>
                    </a:lnTo>
                    <a:lnTo>
                      <a:pt x="296" y="3349"/>
                    </a:lnTo>
                    <a:lnTo>
                      <a:pt x="211" y="3603"/>
                    </a:lnTo>
                    <a:lnTo>
                      <a:pt x="137" y="3856"/>
                    </a:lnTo>
                    <a:lnTo>
                      <a:pt x="0" y="4353"/>
                    </a:lnTo>
                    <a:lnTo>
                      <a:pt x="7986" y="6518"/>
                    </a:lnTo>
                    <a:lnTo>
                      <a:pt x="8008" y="6465"/>
                    </a:lnTo>
                    <a:lnTo>
                      <a:pt x="8124" y="6201"/>
                    </a:lnTo>
                    <a:lnTo>
                      <a:pt x="8229" y="5937"/>
                    </a:lnTo>
                    <a:lnTo>
                      <a:pt x="8314" y="5663"/>
                    </a:lnTo>
                    <a:lnTo>
                      <a:pt x="8377" y="5398"/>
                    </a:lnTo>
                    <a:lnTo>
                      <a:pt x="8430" y="5124"/>
                    </a:lnTo>
                    <a:lnTo>
                      <a:pt x="8462" y="4849"/>
                    </a:lnTo>
                    <a:lnTo>
                      <a:pt x="8483" y="4585"/>
                    </a:lnTo>
                    <a:lnTo>
                      <a:pt x="8494" y="4310"/>
                    </a:lnTo>
                    <a:lnTo>
                      <a:pt x="8567" y="4596"/>
                    </a:lnTo>
                    <a:lnTo>
                      <a:pt x="8620" y="4881"/>
                    </a:lnTo>
                    <a:lnTo>
                      <a:pt x="8652" y="5166"/>
                    </a:lnTo>
                    <a:lnTo>
                      <a:pt x="8663" y="5462"/>
                    </a:lnTo>
                    <a:lnTo>
                      <a:pt x="8641" y="5758"/>
                    </a:lnTo>
                    <a:lnTo>
                      <a:pt x="8610" y="6053"/>
                    </a:lnTo>
                    <a:lnTo>
                      <a:pt x="8546" y="6349"/>
                    </a:lnTo>
                    <a:lnTo>
                      <a:pt x="8462" y="6645"/>
                    </a:lnTo>
                    <a:lnTo>
                      <a:pt x="10289" y="7141"/>
                    </a:lnTo>
                    <a:lnTo>
                      <a:pt x="10427" y="6645"/>
                    </a:lnTo>
                    <a:lnTo>
                      <a:pt x="10490" y="6391"/>
                    </a:lnTo>
                    <a:lnTo>
                      <a:pt x="10543" y="6127"/>
                    </a:lnTo>
                    <a:lnTo>
                      <a:pt x="10575" y="5863"/>
                    </a:lnTo>
                    <a:lnTo>
                      <a:pt x="10596" y="5610"/>
                    </a:lnTo>
                    <a:lnTo>
                      <a:pt x="10606" y="5346"/>
                    </a:lnTo>
                    <a:lnTo>
                      <a:pt x="10606" y="5092"/>
                    </a:lnTo>
                    <a:lnTo>
                      <a:pt x="10596" y="4839"/>
                    </a:lnTo>
                    <a:lnTo>
                      <a:pt x="10564" y="4585"/>
                    </a:lnTo>
                    <a:lnTo>
                      <a:pt x="10522" y="4331"/>
                    </a:lnTo>
                    <a:lnTo>
                      <a:pt x="10469" y="4088"/>
                    </a:lnTo>
                    <a:lnTo>
                      <a:pt x="10406" y="3835"/>
                    </a:lnTo>
                    <a:lnTo>
                      <a:pt x="10332" y="3603"/>
                    </a:lnTo>
                    <a:lnTo>
                      <a:pt x="10247" y="3360"/>
                    </a:lnTo>
                    <a:lnTo>
                      <a:pt x="10142" y="3138"/>
                    </a:lnTo>
                    <a:lnTo>
                      <a:pt x="10036" y="2905"/>
                    </a:lnTo>
                    <a:lnTo>
                      <a:pt x="9920" y="2683"/>
                    </a:lnTo>
                    <a:lnTo>
                      <a:pt x="9793" y="2472"/>
                    </a:lnTo>
                    <a:lnTo>
                      <a:pt x="9645" y="2261"/>
                    </a:lnTo>
                    <a:lnTo>
                      <a:pt x="9497" y="2060"/>
                    </a:lnTo>
                    <a:lnTo>
                      <a:pt x="9339" y="1870"/>
                    </a:lnTo>
                    <a:lnTo>
                      <a:pt x="9170" y="1680"/>
                    </a:lnTo>
                    <a:lnTo>
                      <a:pt x="8990" y="1500"/>
                    </a:lnTo>
                    <a:lnTo>
                      <a:pt x="8810" y="1331"/>
                    </a:lnTo>
                    <a:lnTo>
                      <a:pt x="8610" y="1173"/>
                    </a:lnTo>
                    <a:lnTo>
                      <a:pt x="8409" y="1025"/>
                    </a:lnTo>
                    <a:lnTo>
                      <a:pt x="8198" y="877"/>
                    </a:lnTo>
                    <a:lnTo>
                      <a:pt x="7976" y="750"/>
                    </a:lnTo>
                    <a:lnTo>
                      <a:pt x="7743" y="623"/>
                    </a:lnTo>
                    <a:lnTo>
                      <a:pt x="7511" y="507"/>
                    </a:lnTo>
                    <a:lnTo>
                      <a:pt x="7268" y="412"/>
                    </a:lnTo>
                    <a:lnTo>
                      <a:pt x="7015" y="328"/>
                    </a:lnTo>
                    <a:lnTo>
                      <a:pt x="6761" y="243"/>
                    </a:lnTo>
                    <a:lnTo>
                      <a:pt x="6539" y="190"/>
                    </a:lnTo>
                    <a:lnTo>
                      <a:pt x="6275" y="127"/>
                    </a:lnTo>
                    <a:lnTo>
                      <a:pt x="6011" y="74"/>
                    </a:lnTo>
                    <a:lnTo>
                      <a:pt x="5757" y="32"/>
                    </a:lnTo>
                    <a:lnTo>
                      <a:pt x="5493" y="11"/>
                    </a:lnTo>
                    <a:lnTo>
                      <a:pt x="524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47"/>
              <p:cNvSpPr/>
              <p:nvPr/>
            </p:nvSpPr>
            <p:spPr>
              <a:xfrm>
                <a:off x="7935535" y="3080377"/>
                <a:ext cx="27603" cy="2720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751" extrusionOk="0">
                    <a:moveTo>
                      <a:pt x="381" y="0"/>
                    </a:moveTo>
                    <a:lnTo>
                      <a:pt x="307" y="11"/>
                    </a:lnTo>
                    <a:lnTo>
                      <a:pt x="233" y="32"/>
                    </a:lnTo>
                    <a:lnTo>
                      <a:pt x="170" y="64"/>
                    </a:lnTo>
                    <a:lnTo>
                      <a:pt x="117" y="106"/>
                    </a:lnTo>
                    <a:lnTo>
                      <a:pt x="75" y="159"/>
                    </a:lnTo>
                    <a:lnTo>
                      <a:pt x="33" y="233"/>
                    </a:lnTo>
                    <a:lnTo>
                      <a:pt x="12" y="296"/>
                    </a:lnTo>
                    <a:lnTo>
                      <a:pt x="1" y="370"/>
                    </a:lnTo>
                    <a:lnTo>
                      <a:pt x="12" y="455"/>
                    </a:lnTo>
                    <a:lnTo>
                      <a:pt x="33" y="518"/>
                    </a:lnTo>
                    <a:lnTo>
                      <a:pt x="75" y="582"/>
                    </a:lnTo>
                    <a:lnTo>
                      <a:pt x="117" y="645"/>
                    </a:lnTo>
                    <a:lnTo>
                      <a:pt x="170" y="687"/>
                    </a:lnTo>
                    <a:lnTo>
                      <a:pt x="233" y="719"/>
                    </a:lnTo>
                    <a:lnTo>
                      <a:pt x="307" y="740"/>
                    </a:lnTo>
                    <a:lnTo>
                      <a:pt x="381" y="751"/>
                    </a:lnTo>
                    <a:lnTo>
                      <a:pt x="455" y="740"/>
                    </a:lnTo>
                    <a:lnTo>
                      <a:pt x="529" y="719"/>
                    </a:lnTo>
                    <a:lnTo>
                      <a:pt x="593" y="687"/>
                    </a:lnTo>
                    <a:lnTo>
                      <a:pt x="645" y="645"/>
                    </a:lnTo>
                    <a:lnTo>
                      <a:pt x="698" y="582"/>
                    </a:lnTo>
                    <a:lnTo>
                      <a:pt x="730" y="518"/>
                    </a:lnTo>
                    <a:lnTo>
                      <a:pt x="751" y="455"/>
                    </a:lnTo>
                    <a:lnTo>
                      <a:pt x="762" y="370"/>
                    </a:lnTo>
                    <a:lnTo>
                      <a:pt x="751" y="296"/>
                    </a:lnTo>
                    <a:lnTo>
                      <a:pt x="730" y="233"/>
                    </a:lnTo>
                    <a:lnTo>
                      <a:pt x="698" y="159"/>
                    </a:lnTo>
                    <a:lnTo>
                      <a:pt x="645" y="106"/>
                    </a:lnTo>
                    <a:lnTo>
                      <a:pt x="593" y="64"/>
                    </a:lnTo>
                    <a:lnTo>
                      <a:pt x="529" y="32"/>
                    </a:lnTo>
                    <a:lnTo>
                      <a:pt x="455" y="11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47"/>
              <p:cNvSpPr/>
              <p:nvPr/>
            </p:nvSpPr>
            <p:spPr>
              <a:xfrm>
                <a:off x="7935535" y="3152319"/>
                <a:ext cx="27603" cy="2720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751" extrusionOk="0">
                    <a:moveTo>
                      <a:pt x="307" y="1"/>
                    </a:moveTo>
                    <a:lnTo>
                      <a:pt x="233" y="32"/>
                    </a:lnTo>
                    <a:lnTo>
                      <a:pt x="170" y="64"/>
                    </a:lnTo>
                    <a:lnTo>
                      <a:pt x="117" y="106"/>
                    </a:lnTo>
                    <a:lnTo>
                      <a:pt x="75" y="159"/>
                    </a:lnTo>
                    <a:lnTo>
                      <a:pt x="33" y="222"/>
                    </a:lnTo>
                    <a:lnTo>
                      <a:pt x="12" y="296"/>
                    </a:lnTo>
                    <a:lnTo>
                      <a:pt x="1" y="370"/>
                    </a:lnTo>
                    <a:lnTo>
                      <a:pt x="12" y="444"/>
                    </a:lnTo>
                    <a:lnTo>
                      <a:pt x="33" y="518"/>
                    </a:lnTo>
                    <a:lnTo>
                      <a:pt x="75" y="582"/>
                    </a:lnTo>
                    <a:lnTo>
                      <a:pt x="117" y="634"/>
                    </a:lnTo>
                    <a:lnTo>
                      <a:pt x="170" y="687"/>
                    </a:lnTo>
                    <a:lnTo>
                      <a:pt x="233" y="719"/>
                    </a:lnTo>
                    <a:lnTo>
                      <a:pt x="307" y="740"/>
                    </a:lnTo>
                    <a:lnTo>
                      <a:pt x="381" y="751"/>
                    </a:lnTo>
                    <a:lnTo>
                      <a:pt x="455" y="740"/>
                    </a:lnTo>
                    <a:lnTo>
                      <a:pt x="529" y="719"/>
                    </a:lnTo>
                    <a:lnTo>
                      <a:pt x="593" y="687"/>
                    </a:lnTo>
                    <a:lnTo>
                      <a:pt x="645" y="634"/>
                    </a:lnTo>
                    <a:lnTo>
                      <a:pt x="698" y="582"/>
                    </a:lnTo>
                    <a:lnTo>
                      <a:pt x="730" y="518"/>
                    </a:lnTo>
                    <a:lnTo>
                      <a:pt x="751" y="444"/>
                    </a:lnTo>
                    <a:lnTo>
                      <a:pt x="762" y="370"/>
                    </a:lnTo>
                    <a:lnTo>
                      <a:pt x="751" y="296"/>
                    </a:lnTo>
                    <a:lnTo>
                      <a:pt x="730" y="222"/>
                    </a:lnTo>
                    <a:lnTo>
                      <a:pt x="698" y="159"/>
                    </a:lnTo>
                    <a:lnTo>
                      <a:pt x="645" y="106"/>
                    </a:lnTo>
                    <a:lnTo>
                      <a:pt x="593" y="64"/>
                    </a:lnTo>
                    <a:lnTo>
                      <a:pt x="529" y="32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47"/>
              <p:cNvSpPr/>
              <p:nvPr/>
            </p:nvSpPr>
            <p:spPr>
              <a:xfrm>
                <a:off x="7935535" y="3224261"/>
                <a:ext cx="27603" cy="2720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751" extrusionOk="0">
                    <a:moveTo>
                      <a:pt x="307" y="1"/>
                    </a:moveTo>
                    <a:lnTo>
                      <a:pt x="233" y="22"/>
                    </a:lnTo>
                    <a:lnTo>
                      <a:pt x="170" y="64"/>
                    </a:lnTo>
                    <a:lnTo>
                      <a:pt x="117" y="106"/>
                    </a:lnTo>
                    <a:lnTo>
                      <a:pt x="75" y="159"/>
                    </a:lnTo>
                    <a:lnTo>
                      <a:pt x="33" y="222"/>
                    </a:lnTo>
                    <a:lnTo>
                      <a:pt x="12" y="296"/>
                    </a:lnTo>
                    <a:lnTo>
                      <a:pt x="1" y="370"/>
                    </a:lnTo>
                    <a:lnTo>
                      <a:pt x="12" y="444"/>
                    </a:lnTo>
                    <a:lnTo>
                      <a:pt x="33" y="518"/>
                    </a:lnTo>
                    <a:lnTo>
                      <a:pt x="75" y="582"/>
                    </a:lnTo>
                    <a:lnTo>
                      <a:pt x="117" y="634"/>
                    </a:lnTo>
                    <a:lnTo>
                      <a:pt x="170" y="687"/>
                    </a:lnTo>
                    <a:lnTo>
                      <a:pt x="233" y="719"/>
                    </a:lnTo>
                    <a:lnTo>
                      <a:pt x="307" y="740"/>
                    </a:lnTo>
                    <a:lnTo>
                      <a:pt x="381" y="751"/>
                    </a:lnTo>
                    <a:lnTo>
                      <a:pt x="455" y="740"/>
                    </a:lnTo>
                    <a:lnTo>
                      <a:pt x="529" y="719"/>
                    </a:lnTo>
                    <a:lnTo>
                      <a:pt x="593" y="687"/>
                    </a:lnTo>
                    <a:lnTo>
                      <a:pt x="645" y="634"/>
                    </a:lnTo>
                    <a:lnTo>
                      <a:pt x="698" y="582"/>
                    </a:lnTo>
                    <a:lnTo>
                      <a:pt x="730" y="518"/>
                    </a:lnTo>
                    <a:lnTo>
                      <a:pt x="751" y="444"/>
                    </a:lnTo>
                    <a:lnTo>
                      <a:pt x="762" y="370"/>
                    </a:lnTo>
                    <a:lnTo>
                      <a:pt x="751" y="296"/>
                    </a:lnTo>
                    <a:lnTo>
                      <a:pt x="730" y="222"/>
                    </a:lnTo>
                    <a:lnTo>
                      <a:pt x="698" y="159"/>
                    </a:lnTo>
                    <a:lnTo>
                      <a:pt x="645" y="106"/>
                    </a:lnTo>
                    <a:lnTo>
                      <a:pt x="593" y="64"/>
                    </a:lnTo>
                    <a:lnTo>
                      <a:pt x="529" y="22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47"/>
              <p:cNvSpPr/>
              <p:nvPr/>
            </p:nvSpPr>
            <p:spPr>
              <a:xfrm>
                <a:off x="8082101" y="3053607"/>
                <a:ext cx="604704" cy="345587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540" extrusionOk="0">
                    <a:moveTo>
                      <a:pt x="1026" y="0"/>
                    </a:moveTo>
                    <a:lnTo>
                      <a:pt x="909" y="21"/>
                    </a:lnTo>
                    <a:lnTo>
                      <a:pt x="804" y="53"/>
                    </a:lnTo>
                    <a:lnTo>
                      <a:pt x="698" y="95"/>
                    </a:lnTo>
                    <a:lnTo>
                      <a:pt x="593" y="148"/>
                    </a:lnTo>
                    <a:lnTo>
                      <a:pt x="497" y="201"/>
                    </a:lnTo>
                    <a:lnTo>
                      <a:pt x="413" y="275"/>
                    </a:lnTo>
                    <a:lnTo>
                      <a:pt x="328" y="349"/>
                    </a:lnTo>
                    <a:lnTo>
                      <a:pt x="255" y="433"/>
                    </a:lnTo>
                    <a:lnTo>
                      <a:pt x="191" y="528"/>
                    </a:lnTo>
                    <a:lnTo>
                      <a:pt x="138" y="623"/>
                    </a:lnTo>
                    <a:lnTo>
                      <a:pt x="85" y="718"/>
                    </a:lnTo>
                    <a:lnTo>
                      <a:pt x="54" y="824"/>
                    </a:lnTo>
                    <a:lnTo>
                      <a:pt x="22" y="940"/>
                    </a:lnTo>
                    <a:lnTo>
                      <a:pt x="12" y="1046"/>
                    </a:lnTo>
                    <a:lnTo>
                      <a:pt x="1" y="1162"/>
                    </a:lnTo>
                    <a:lnTo>
                      <a:pt x="12" y="1289"/>
                    </a:lnTo>
                    <a:lnTo>
                      <a:pt x="75" y="1722"/>
                    </a:lnTo>
                    <a:lnTo>
                      <a:pt x="149" y="2145"/>
                    </a:lnTo>
                    <a:lnTo>
                      <a:pt x="244" y="2567"/>
                    </a:lnTo>
                    <a:lnTo>
                      <a:pt x="371" y="2990"/>
                    </a:lnTo>
                    <a:lnTo>
                      <a:pt x="508" y="3391"/>
                    </a:lnTo>
                    <a:lnTo>
                      <a:pt x="656" y="3793"/>
                    </a:lnTo>
                    <a:lnTo>
                      <a:pt x="836" y="4183"/>
                    </a:lnTo>
                    <a:lnTo>
                      <a:pt x="1026" y="4574"/>
                    </a:lnTo>
                    <a:lnTo>
                      <a:pt x="1237" y="4944"/>
                    </a:lnTo>
                    <a:lnTo>
                      <a:pt x="1459" y="5314"/>
                    </a:lnTo>
                    <a:lnTo>
                      <a:pt x="1702" y="5673"/>
                    </a:lnTo>
                    <a:lnTo>
                      <a:pt x="1966" y="6011"/>
                    </a:lnTo>
                    <a:lnTo>
                      <a:pt x="2241" y="6349"/>
                    </a:lnTo>
                    <a:lnTo>
                      <a:pt x="2536" y="6666"/>
                    </a:lnTo>
                    <a:lnTo>
                      <a:pt x="2843" y="6972"/>
                    </a:lnTo>
                    <a:lnTo>
                      <a:pt x="3170" y="7268"/>
                    </a:lnTo>
                    <a:lnTo>
                      <a:pt x="3498" y="7543"/>
                    </a:lnTo>
                    <a:lnTo>
                      <a:pt x="3825" y="7796"/>
                    </a:lnTo>
                    <a:lnTo>
                      <a:pt x="4174" y="8029"/>
                    </a:lnTo>
                    <a:lnTo>
                      <a:pt x="4522" y="8251"/>
                    </a:lnTo>
                    <a:lnTo>
                      <a:pt x="4882" y="8451"/>
                    </a:lnTo>
                    <a:lnTo>
                      <a:pt x="5251" y="8641"/>
                    </a:lnTo>
                    <a:lnTo>
                      <a:pt x="5632" y="8810"/>
                    </a:lnTo>
                    <a:lnTo>
                      <a:pt x="6012" y="8958"/>
                    </a:lnTo>
                    <a:lnTo>
                      <a:pt x="6403" y="9096"/>
                    </a:lnTo>
                    <a:lnTo>
                      <a:pt x="6804" y="9212"/>
                    </a:lnTo>
                    <a:lnTo>
                      <a:pt x="7206" y="9318"/>
                    </a:lnTo>
                    <a:lnTo>
                      <a:pt x="7607" y="9392"/>
                    </a:lnTo>
                    <a:lnTo>
                      <a:pt x="8019" y="9455"/>
                    </a:lnTo>
                    <a:lnTo>
                      <a:pt x="8431" y="9508"/>
                    </a:lnTo>
                    <a:lnTo>
                      <a:pt x="8843" y="9539"/>
                    </a:lnTo>
                    <a:lnTo>
                      <a:pt x="9593" y="9539"/>
                    </a:lnTo>
                    <a:lnTo>
                      <a:pt x="9847" y="9529"/>
                    </a:lnTo>
                    <a:lnTo>
                      <a:pt x="10090" y="9508"/>
                    </a:lnTo>
                    <a:lnTo>
                      <a:pt x="10333" y="9487"/>
                    </a:lnTo>
                    <a:lnTo>
                      <a:pt x="10576" y="9455"/>
                    </a:lnTo>
                    <a:lnTo>
                      <a:pt x="10819" y="9413"/>
                    </a:lnTo>
                    <a:lnTo>
                      <a:pt x="11062" y="9370"/>
                    </a:lnTo>
                    <a:lnTo>
                      <a:pt x="11305" y="9318"/>
                    </a:lnTo>
                    <a:lnTo>
                      <a:pt x="11537" y="9265"/>
                    </a:lnTo>
                    <a:lnTo>
                      <a:pt x="11769" y="9201"/>
                    </a:lnTo>
                    <a:lnTo>
                      <a:pt x="12002" y="9127"/>
                    </a:lnTo>
                    <a:lnTo>
                      <a:pt x="12234" y="9053"/>
                    </a:lnTo>
                    <a:lnTo>
                      <a:pt x="12467" y="8980"/>
                    </a:lnTo>
                    <a:lnTo>
                      <a:pt x="12921" y="8800"/>
                    </a:lnTo>
                    <a:lnTo>
                      <a:pt x="13365" y="8599"/>
                    </a:lnTo>
                    <a:lnTo>
                      <a:pt x="13787" y="8367"/>
                    </a:lnTo>
                    <a:lnTo>
                      <a:pt x="14210" y="8124"/>
                    </a:lnTo>
                    <a:lnTo>
                      <a:pt x="14410" y="7997"/>
                    </a:lnTo>
                    <a:lnTo>
                      <a:pt x="14611" y="7860"/>
                    </a:lnTo>
                    <a:lnTo>
                      <a:pt x="14812" y="7712"/>
                    </a:lnTo>
                    <a:lnTo>
                      <a:pt x="15013" y="7564"/>
                    </a:lnTo>
                    <a:lnTo>
                      <a:pt x="15203" y="7416"/>
                    </a:lnTo>
                    <a:lnTo>
                      <a:pt x="15382" y="7258"/>
                    </a:lnTo>
                    <a:lnTo>
                      <a:pt x="15572" y="7089"/>
                    </a:lnTo>
                    <a:lnTo>
                      <a:pt x="15741" y="6920"/>
                    </a:lnTo>
                    <a:lnTo>
                      <a:pt x="15921" y="6750"/>
                    </a:lnTo>
                    <a:lnTo>
                      <a:pt x="16090" y="6571"/>
                    </a:lnTo>
                    <a:lnTo>
                      <a:pt x="16259" y="6391"/>
                    </a:lnTo>
                    <a:lnTo>
                      <a:pt x="16418" y="6201"/>
                    </a:lnTo>
                    <a:lnTo>
                      <a:pt x="16492" y="6106"/>
                    </a:lnTo>
                    <a:lnTo>
                      <a:pt x="16555" y="6011"/>
                    </a:lnTo>
                    <a:lnTo>
                      <a:pt x="16597" y="5905"/>
                    </a:lnTo>
                    <a:lnTo>
                      <a:pt x="16639" y="5800"/>
                    </a:lnTo>
                    <a:lnTo>
                      <a:pt x="16661" y="5694"/>
                    </a:lnTo>
                    <a:lnTo>
                      <a:pt x="16682" y="5578"/>
                    </a:lnTo>
                    <a:lnTo>
                      <a:pt x="16692" y="5472"/>
                    </a:lnTo>
                    <a:lnTo>
                      <a:pt x="16682" y="5356"/>
                    </a:lnTo>
                    <a:lnTo>
                      <a:pt x="16671" y="5250"/>
                    </a:lnTo>
                    <a:lnTo>
                      <a:pt x="16639" y="5134"/>
                    </a:lnTo>
                    <a:lnTo>
                      <a:pt x="16608" y="5029"/>
                    </a:lnTo>
                    <a:lnTo>
                      <a:pt x="16565" y="4933"/>
                    </a:lnTo>
                    <a:lnTo>
                      <a:pt x="16502" y="4828"/>
                    </a:lnTo>
                    <a:lnTo>
                      <a:pt x="16439" y="4743"/>
                    </a:lnTo>
                    <a:lnTo>
                      <a:pt x="16365" y="4648"/>
                    </a:lnTo>
                    <a:lnTo>
                      <a:pt x="16270" y="4574"/>
                    </a:lnTo>
                    <a:lnTo>
                      <a:pt x="16175" y="4500"/>
                    </a:lnTo>
                    <a:lnTo>
                      <a:pt x="16080" y="4437"/>
                    </a:lnTo>
                    <a:lnTo>
                      <a:pt x="15974" y="4395"/>
                    </a:lnTo>
                    <a:lnTo>
                      <a:pt x="15868" y="4352"/>
                    </a:lnTo>
                    <a:lnTo>
                      <a:pt x="15763" y="4321"/>
                    </a:lnTo>
                    <a:lnTo>
                      <a:pt x="15646" y="4310"/>
                    </a:lnTo>
                    <a:lnTo>
                      <a:pt x="15541" y="4300"/>
                    </a:lnTo>
                    <a:lnTo>
                      <a:pt x="15425" y="4310"/>
                    </a:lnTo>
                    <a:lnTo>
                      <a:pt x="15319" y="4321"/>
                    </a:lnTo>
                    <a:lnTo>
                      <a:pt x="15213" y="4342"/>
                    </a:lnTo>
                    <a:lnTo>
                      <a:pt x="15108" y="4384"/>
                    </a:lnTo>
                    <a:lnTo>
                      <a:pt x="15002" y="4426"/>
                    </a:lnTo>
                    <a:lnTo>
                      <a:pt x="14907" y="4490"/>
                    </a:lnTo>
                    <a:lnTo>
                      <a:pt x="14812" y="4553"/>
                    </a:lnTo>
                    <a:lnTo>
                      <a:pt x="14727" y="4627"/>
                    </a:lnTo>
                    <a:lnTo>
                      <a:pt x="14643" y="4712"/>
                    </a:lnTo>
                    <a:lnTo>
                      <a:pt x="14400" y="4997"/>
                    </a:lnTo>
                    <a:lnTo>
                      <a:pt x="14136" y="5261"/>
                    </a:lnTo>
                    <a:lnTo>
                      <a:pt x="13861" y="5504"/>
                    </a:lnTo>
                    <a:lnTo>
                      <a:pt x="13586" y="5736"/>
                    </a:lnTo>
                    <a:lnTo>
                      <a:pt x="13291" y="5958"/>
                    </a:lnTo>
                    <a:lnTo>
                      <a:pt x="12984" y="6159"/>
                    </a:lnTo>
                    <a:lnTo>
                      <a:pt x="12667" y="6349"/>
                    </a:lnTo>
                    <a:lnTo>
                      <a:pt x="12340" y="6518"/>
                    </a:lnTo>
                    <a:lnTo>
                      <a:pt x="12012" y="6666"/>
                    </a:lnTo>
                    <a:lnTo>
                      <a:pt x="11674" y="6803"/>
                    </a:lnTo>
                    <a:lnTo>
                      <a:pt x="11326" y="6920"/>
                    </a:lnTo>
                    <a:lnTo>
                      <a:pt x="10977" y="7015"/>
                    </a:lnTo>
                    <a:lnTo>
                      <a:pt x="10618" y="7099"/>
                    </a:lnTo>
                    <a:lnTo>
                      <a:pt x="10248" y="7162"/>
                    </a:lnTo>
                    <a:lnTo>
                      <a:pt x="9889" y="7205"/>
                    </a:lnTo>
                    <a:lnTo>
                      <a:pt x="9519" y="7226"/>
                    </a:lnTo>
                    <a:lnTo>
                      <a:pt x="9181" y="7226"/>
                    </a:lnTo>
                    <a:lnTo>
                      <a:pt x="8854" y="7215"/>
                    </a:lnTo>
                    <a:lnTo>
                      <a:pt x="8526" y="7194"/>
                    </a:lnTo>
                    <a:lnTo>
                      <a:pt x="8199" y="7152"/>
                    </a:lnTo>
                    <a:lnTo>
                      <a:pt x="7882" y="7089"/>
                    </a:lnTo>
                    <a:lnTo>
                      <a:pt x="7565" y="7015"/>
                    </a:lnTo>
                    <a:lnTo>
                      <a:pt x="7248" y="6930"/>
                    </a:lnTo>
                    <a:lnTo>
                      <a:pt x="6942" y="6835"/>
                    </a:lnTo>
                    <a:lnTo>
                      <a:pt x="6635" y="6719"/>
                    </a:lnTo>
                    <a:lnTo>
                      <a:pt x="6339" y="6581"/>
                    </a:lnTo>
                    <a:lnTo>
                      <a:pt x="6044" y="6444"/>
                    </a:lnTo>
                    <a:lnTo>
                      <a:pt x="5758" y="6286"/>
                    </a:lnTo>
                    <a:lnTo>
                      <a:pt x="5473" y="6117"/>
                    </a:lnTo>
                    <a:lnTo>
                      <a:pt x="5209" y="5926"/>
                    </a:lnTo>
                    <a:lnTo>
                      <a:pt x="4945" y="5736"/>
                    </a:lnTo>
                    <a:lnTo>
                      <a:pt x="4691" y="5525"/>
                    </a:lnTo>
                    <a:lnTo>
                      <a:pt x="4438" y="5303"/>
                    </a:lnTo>
                    <a:lnTo>
                      <a:pt x="4205" y="5071"/>
                    </a:lnTo>
                    <a:lnTo>
                      <a:pt x="3994" y="4828"/>
                    </a:lnTo>
                    <a:lnTo>
                      <a:pt x="3783" y="4574"/>
                    </a:lnTo>
                    <a:lnTo>
                      <a:pt x="3582" y="4321"/>
                    </a:lnTo>
                    <a:lnTo>
                      <a:pt x="3403" y="4046"/>
                    </a:lnTo>
                    <a:lnTo>
                      <a:pt x="3234" y="3771"/>
                    </a:lnTo>
                    <a:lnTo>
                      <a:pt x="3075" y="3497"/>
                    </a:lnTo>
                    <a:lnTo>
                      <a:pt x="2927" y="3201"/>
                    </a:lnTo>
                    <a:lnTo>
                      <a:pt x="2800" y="2905"/>
                    </a:lnTo>
                    <a:lnTo>
                      <a:pt x="2684" y="2609"/>
                    </a:lnTo>
                    <a:lnTo>
                      <a:pt x="2579" y="2303"/>
                    </a:lnTo>
                    <a:lnTo>
                      <a:pt x="2494" y="1986"/>
                    </a:lnTo>
                    <a:lnTo>
                      <a:pt x="2420" y="1669"/>
                    </a:lnTo>
                    <a:lnTo>
                      <a:pt x="2357" y="1352"/>
                    </a:lnTo>
                    <a:lnTo>
                      <a:pt x="2315" y="1025"/>
                    </a:lnTo>
                    <a:lnTo>
                      <a:pt x="2293" y="909"/>
                    </a:lnTo>
                    <a:lnTo>
                      <a:pt x="2262" y="792"/>
                    </a:lnTo>
                    <a:lnTo>
                      <a:pt x="2219" y="687"/>
                    </a:lnTo>
                    <a:lnTo>
                      <a:pt x="2167" y="581"/>
                    </a:lnTo>
                    <a:lnTo>
                      <a:pt x="2114" y="486"/>
                    </a:lnTo>
                    <a:lnTo>
                      <a:pt x="2040" y="401"/>
                    </a:lnTo>
                    <a:lnTo>
                      <a:pt x="1966" y="317"/>
                    </a:lnTo>
                    <a:lnTo>
                      <a:pt x="1881" y="254"/>
                    </a:lnTo>
                    <a:lnTo>
                      <a:pt x="1797" y="180"/>
                    </a:lnTo>
                    <a:lnTo>
                      <a:pt x="1691" y="127"/>
                    </a:lnTo>
                    <a:lnTo>
                      <a:pt x="1596" y="85"/>
                    </a:lnTo>
                    <a:lnTo>
                      <a:pt x="1491" y="42"/>
                    </a:lnTo>
                    <a:lnTo>
                      <a:pt x="1374" y="21"/>
                    </a:lnTo>
                    <a:lnTo>
                      <a:pt x="1269" y="0"/>
                    </a:lnTo>
                    <a:close/>
                  </a:path>
                </a:pathLst>
              </a:custGeom>
              <a:solidFill>
                <a:srgbClr val="FCB2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47"/>
              <p:cNvSpPr/>
              <p:nvPr/>
            </p:nvSpPr>
            <p:spPr>
              <a:xfrm>
                <a:off x="8082101" y="3053607"/>
                <a:ext cx="211300" cy="303855"/>
              </a:xfrm>
              <a:custGeom>
                <a:avLst/>
                <a:gdLst/>
                <a:ahLst/>
                <a:cxnLst/>
                <a:rect l="l" t="t" r="r" b="b"/>
                <a:pathLst>
                  <a:path w="5833" h="8388" extrusionOk="0">
                    <a:moveTo>
                      <a:pt x="1026" y="0"/>
                    </a:moveTo>
                    <a:lnTo>
                      <a:pt x="909" y="21"/>
                    </a:lnTo>
                    <a:lnTo>
                      <a:pt x="804" y="53"/>
                    </a:lnTo>
                    <a:lnTo>
                      <a:pt x="698" y="95"/>
                    </a:lnTo>
                    <a:lnTo>
                      <a:pt x="593" y="148"/>
                    </a:lnTo>
                    <a:lnTo>
                      <a:pt x="497" y="201"/>
                    </a:lnTo>
                    <a:lnTo>
                      <a:pt x="413" y="275"/>
                    </a:lnTo>
                    <a:lnTo>
                      <a:pt x="328" y="349"/>
                    </a:lnTo>
                    <a:lnTo>
                      <a:pt x="255" y="433"/>
                    </a:lnTo>
                    <a:lnTo>
                      <a:pt x="191" y="528"/>
                    </a:lnTo>
                    <a:lnTo>
                      <a:pt x="138" y="623"/>
                    </a:lnTo>
                    <a:lnTo>
                      <a:pt x="85" y="718"/>
                    </a:lnTo>
                    <a:lnTo>
                      <a:pt x="54" y="824"/>
                    </a:lnTo>
                    <a:lnTo>
                      <a:pt x="22" y="940"/>
                    </a:lnTo>
                    <a:lnTo>
                      <a:pt x="12" y="1046"/>
                    </a:lnTo>
                    <a:lnTo>
                      <a:pt x="1" y="1162"/>
                    </a:lnTo>
                    <a:lnTo>
                      <a:pt x="12" y="1289"/>
                    </a:lnTo>
                    <a:lnTo>
                      <a:pt x="43" y="1574"/>
                    </a:lnTo>
                    <a:lnTo>
                      <a:pt x="96" y="1859"/>
                    </a:lnTo>
                    <a:lnTo>
                      <a:pt x="149" y="2145"/>
                    </a:lnTo>
                    <a:lnTo>
                      <a:pt x="212" y="2419"/>
                    </a:lnTo>
                    <a:lnTo>
                      <a:pt x="286" y="2694"/>
                    </a:lnTo>
                    <a:lnTo>
                      <a:pt x="360" y="2969"/>
                    </a:lnTo>
                    <a:lnTo>
                      <a:pt x="455" y="3233"/>
                    </a:lnTo>
                    <a:lnTo>
                      <a:pt x="550" y="3497"/>
                    </a:lnTo>
                    <a:lnTo>
                      <a:pt x="645" y="3761"/>
                    </a:lnTo>
                    <a:lnTo>
                      <a:pt x="762" y="4014"/>
                    </a:lnTo>
                    <a:lnTo>
                      <a:pt x="878" y="4268"/>
                    </a:lnTo>
                    <a:lnTo>
                      <a:pt x="1005" y="4511"/>
                    </a:lnTo>
                    <a:lnTo>
                      <a:pt x="1131" y="4764"/>
                    </a:lnTo>
                    <a:lnTo>
                      <a:pt x="1279" y="4997"/>
                    </a:lnTo>
                    <a:lnTo>
                      <a:pt x="1417" y="5229"/>
                    </a:lnTo>
                    <a:lnTo>
                      <a:pt x="1575" y="5462"/>
                    </a:lnTo>
                    <a:lnTo>
                      <a:pt x="1733" y="5684"/>
                    </a:lnTo>
                    <a:lnTo>
                      <a:pt x="1903" y="5905"/>
                    </a:lnTo>
                    <a:lnTo>
                      <a:pt x="2072" y="6127"/>
                    </a:lnTo>
                    <a:lnTo>
                      <a:pt x="2251" y="6328"/>
                    </a:lnTo>
                    <a:lnTo>
                      <a:pt x="2431" y="6539"/>
                    </a:lnTo>
                    <a:lnTo>
                      <a:pt x="2621" y="6740"/>
                    </a:lnTo>
                    <a:lnTo>
                      <a:pt x="2822" y="6930"/>
                    </a:lnTo>
                    <a:lnTo>
                      <a:pt x="3022" y="7120"/>
                    </a:lnTo>
                    <a:lnTo>
                      <a:pt x="3223" y="7300"/>
                    </a:lnTo>
                    <a:lnTo>
                      <a:pt x="3434" y="7469"/>
                    </a:lnTo>
                    <a:lnTo>
                      <a:pt x="3656" y="7638"/>
                    </a:lnTo>
                    <a:lnTo>
                      <a:pt x="3878" y="7807"/>
                    </a:lnTo>
                    <a:lnTo>
                      <a:pt x="4100" y="7965"/>
                    </a:lnTo>
                    <a:lnTo>
                      <a:pt x="4332" y="8113"/>
                    </a:lnTo>
                    <a:lnTo>
                      <a:pt x="4565" y="8251"/>
                    </a:lnTo>
                    <a:lnTo>
                      <a:pt x="4808" y="8388"/>
                    </a:lnTo>
                    <a:lnTo>
                      <a:pt x="5832" y="6307"/>
                    </a:lnTo>
                    <a:lnTo>
                      <a:pt x="5484" y="6096"/>
                    </a:lnTo>
                    <a:lnTo>
                      <a:pt x="5146" y="5863"/>
                    </a:lnTo>
                    <a:lnTo>
                      <a:pt x="4829" y="5620"/>
                    </a:lnTo>
                    <a:lnTo>
                      <a:pt x="4522" y="5356"/>
                    </a:lnTo>
                    <a:lnTo>
                      <a:pt x="4227" y="5071"/>
                    </a:lnTo>
                    <a:lnTo>
                      <a:pt x="3952" y="4764"/>
                    </a:lnTo>
                    <a:lnTo>
                      <a:pt x="3698" y="4448"/>
                    </a:lnTo>
                    <a:lnTo>
                      <a:pt x="3455" y="4120"/>
                    </a:lnTo>
                    <a:lnTo>
                      <a:pt x="3244" y="3771"/>
                    </a:lnTo>
                    <a:lnTo>
                      <a:pt x="3043" y="3412"/>
                    </a:lnTo>
                    <a:lnTo>
                      <a:pt x="2864" y="3042"/>
                    </a:lnTo>
                    <a:lnTo>
                      <a:pt x="2705" y="2662"/>
                    </a:lnTo>
                    <a:lnTo>
                      <a:pt x="2631" y="2461"/>
                    </a:lnTo>
                    <a:lnTo>
                      <a:pt x="2568" y="2271"/>
                    </a:lnTo>
                    <a:lnTo>
                      <a:pt x="2515" y="2071"/>
                    </a:lnTo>
                    <a:lnTo>
                      <a:pt x="2462" y="1859"/>
                    </a:lnTo>
                    <a:lnTo>
                      <a:pt x="2410" y="1659"/>
                    </a:lnTo>
                    <a:lnTo>
                      <a:pt x="2378" y="1447"/>
                    </a:lnTo>
                    <a:lnTo>
                      <a:pt x="2336" y="1236"/>
                    </a:lnTo>
                    <a:lnTo>
                      <a:pt x="2315" y="1025"/>
                    </a:lnTo>
                    <a:lnTo>
                      <a:pt x="2293" y="909"/>
                    </a:lnTo>
                    <a:lnTo>
                      <a:pt x="2262" y="792"/>
                    </a:lnTo>
                    <a:lnTo>
                      <a:pt x="2219" y="687"/>
                    </a:lnTo>
                    <a:lnTo>
                      <a:pt x="2167" y="581"/>
                    </a:lnTo>
                    <a:lnTo>
                      <a:pt x="2114" y="486"/>
                    </a:lnTo>
                    <a:lnTo>
                      <a:pt x="2040" y="401"/>
                    </a:lnTo>
                    <a:lnTo>
                      <a:pt x="1966" y="317"/>
                    </a:lnTo>
                    <a:lnTo>
                      <a:pt x="1881" y="243"/>
                    </a:lnTo>
                    <a:lnTo>
                      <a:pt x="1797" y="180"/>
                    </a:lnTo>
                    <a:lnTo>
                      <a:pt x="1691" y="127"/>
                    </a:lnTo>
                    <a:lnTo>
                      <a:pt x="1596" y="85"/>
                    </a:lnTo>
                    <a:lnTo>
                      <a:pt x="1491" y="42"/>
                    </a:lnTo>
                    <a:lnTo>
                      <a:pt x="1374" y="21"/>
                    </a:lnTo>
                    <a:lnTo>
                      <a:pt x="1269" y="0"/>
                    </a:lnTo>
                    <a:close/>
                  </a:path>
                </a:pathLst>
              </a:custGeom>
              <a:solidFill>
                <a:srgbClr val="1A91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47"/>
              <p:cNvSpPr/>
              <p:nvPr/>
            </p:nvSpPr>
            <p:spPr>
              <a:xfrm>
                <a:off x="8009398" y="3497866"/>
                <a:ext cx="122875" cy="122911"/>
              </a:xfrm>
              <a:custGeom>
                <a:avLst/>
                <a:gdLst/>
                <a:ahLst/>
                <a:cxnLst/>
                <a:rect l="l" t="t" r="r" b="b"/>
                <a:pathLst>
                  <a:path w="3392" h="3393" extrusionOk="0">
                    <a:moveTo>
                      <a:pt x="1" y="1"/>
                    </a:moveTo>
                    <a:lnTo>
                      <a:pt x="1" y="1807"/>
                    </a:lnTo>
                    <a:lnTo>
                      <a:pt x="1" y="1966"/>
                    </a:lnTo>
                    <a:lnTo>
                      <a:pt x="32" y="2124"/>
                    </a:lnTo>
                    <a:lnTo>
                      <a:pt x="64" y="2283"/>
                    </a:lnTo>
                    <a:lnTo>
                      <a:pt x="117" y="2431"/>
                    </a:lnTo>
                    <a:lnTo>
                      <a:pt x="191" y="2568"/>
                    </a:lnTo>
                    <a:lnTo>
                      <a:pt x="265" y="2695"/>
                    </a:lnTo>
                    <a:lnTo>
                      <a:pt x="360" y="2822"/>
                    </a:lnTo>
                    <a:lnTo>
                      <a:pt x="466" y="2927"/>
                    </a:lnTo>
                    <a:lnTo>
                      <a:pt x="571" y="3033"/>
                    </a:lnTo>
                    <a:lnTo>
                      <a:pt x="698" y="3128"/>
                    </a:lnTo>
                    <a:lnTo>
                      <a:pt x="825" y="3202"/>
                    </a:lnTo>
                    <a:lnTo>
                      <a:pt x="962" y="3276"/>
                    </a:lnTo>
                    <a:lnTo>
                      <a:pt x="1110" y="3329"/>
                    </a:lnTo>
                    <a:lnTo>
                      <a:pt x="1268" y="3360"/>
                    </a:lnTo>
                    <a:lnTo>
                      <a:pt x="1427" y="3392"/>
                    </a:lnTo>
                    <a:lnTo>
                      <a:pt x="1966" y="3392"/>
                    </a:lnTo>
                    <a:lnTo>
                      <a:pt x="2124" y="3360"/>
                    </a:lnTo>
                    <a:lnTo>
                      <a:pt x="2283" y="3329"/>
                    </a:lnTo>
                    <a:lnTo>
                      <a:pt x="2420" y="3276"/>
                    </a:lnTo>
                    <a:lnTo>
                      <a:pt x="2568" y="3202"/>
                    </a:lnTo>
                    <a:lnTo>
                      <a:pt x="2695" y="3128"/>
                    </a:lnTo>
                    <a:lnTo>
                      <a:pt x="2821" y="3033"/>
                    </a:lnTo>
                    <a:lnTo>
                      <a:pt x="2927" y="2927"/>
                    </a:lnTo>
                    <a:lnTo>
                      <a:pt x="3033" y="2822"/>
                    </a:lnTo>
                    <a:lnTo>
                      <a:pt x="3128" y="2695"/>
                    </a:lnTo>
                    <a:lnTo>
                      <a:pt x="3202" y="2568"/>
                    </a:lnTo>
                    <a:lnTo>
                      <a:pt x="3265" y="2431"/>
                    </a:lnTo>
                    <a:lnTo>
                      <a:pt x="3318" y="2283"/>
                    </a:lnTo>
                    <a:lnTo>
                      <a:pt x="3360" y="2124"/>
                    </a:lnTo>
                    <a:lnTo>
                      <a:pt x="3381" y="1966"/>
                    </a:lnTo>
                    <a:lnTo>
                      <a:pt x="3392" y="1807"/>
                    </a:lnTo>
                    <a:lnTo>
                      <a:pt x="3392" y="1"/>
                    </a:lnTo>
                    <a:close/>
                  </a:path>
                </a:pathLst>
              </a:custGeom>
              <a:solidFill>
                <a:srgbClr val="1A91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395" name="Google Shape;3395;p47"/>
            <p:cNvCxnSpPr/>
            <p:nvPr/>
          </p:nvCxnSpPr>
          <p:spPr>
            <a:xfrm>
              <a:off x="7267575" y="3622075"/>
              <a:ext cx="131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7953F9-B5DC-4FEE-BC0A-74A9DA467A40}"/>
              </a:ext>
            </a:extLst>
          </p:cNvPr>
          <p:cNvGrpSpPr/>
          <p:nvPr/>
        </p:nvGrpSpPr>
        <p:grpSpPr>
          <a:xfrm>
            <a:off x="327089" y="1605821"/>
            <a:ext cx="5094357" cy="2746181"/>
            <a:chOff x="753329" y="1359508"/>
            <a:chExt cx="5094357" cy="2746181"/>
          </a:xfrm>
        </p:grpSpPr>
        <p:sp>
          <p:nvSpPr>
            <p:cNvPr id="91" name="Google Shape;3316;p47">
              <a:extLst>
                <a:ext uri="{FF2B5EF4-FFF2-40B4-BE49-F238E27FC236}">
                  <a16:creationId xmlns:a16="http://schemas.microsoft.com/office/drawing/2014/main" id="{585DEECF-DA63-4C01-98E5-CCC3568359B3}"/>
                </a:ext>
              </a:extLst>
            </p:cNvPr>
            <p:cNvSpPr/>
            <p:nvPr/>
          </p:nvSpPr>
          <p:spPr>
            <a:xfrm>
              <a:off x="753329" y="1359508"/>
              <a:ext cx="4982278" cy="2746181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322;p47">
              <a:extLst>
                <a:ext uri="{FF2B5EF4-FFF2-40B4-BE49-F238E27FC236}">
                  <a16:creationId xmlns:a16="http://schemas.microsoft.com/office/drawing/2014/main" id="{8797FCB9-0BDC-46EF-88D4-3E9ED6CF15C2}"/>
                </a:ext>
              </a:extLst>
            </p:cNvPr>
            <p:cNvSpPr txBox="1"/>
            <p:nvPr/>
          </p:nvSpPr>
          <p:spPr>
            <a:xfrm>
              <a:off x="955481" y="1511364"/>
              <a:ext cx="4892205" cy="2314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✓"/>
              </a:pPr>
              <a:r>
                <a:rPr lang="en-US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Parents should develop an ethical value system.</a:t>
              </a:r>
            </a:p>
            <a:p>
              <a:pPr marL="320040" lvl="0" indent="-317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✓"/>
              </a:pPr>
              <a:r>
                <a:rPr lang="en-US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Parents should become ideal.</a:t>
              </a:r>
            </a:p>
            <a:p>
              <a:pPr marL="320040" lvl="0" indent="-317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✓"/>
              </a:pPr>
              <a:r>
                <a:rPr lang="en-US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Parents should give them time.</a:t>
              </a:r>
            </a:p>
            <a:p>
              <a:pPr marL="320040" lvl="0" indent="-317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✓"/>
              </a:pPr>
              <a:r>
                <a:rPr lang="en-US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Don't make extra expectations.</a:t>
              </a:r>
            </a:p>
            <a:p>
              <a:pPr marL="320040" lvl="0" indent="-317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✓"/>
              </a:pPr>
              <a:r>
                <a:rPr lang="en-US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Watch them about their society.</a:t>
              </a:r>
            </a:p>
            <a:p>
              <a:pPr marL="320040" lvl="0" indent="-317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✓"/>
              </a:pPr>
              <a:r>
                <a:rPr lang="en-US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Don't criticize their failure.</a:t>
              </a:r>
            </a:p>
            <a:p>
              <a:pPr marL="320040" lvl="0" indent="-317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✓"/>
              </a:pPr>
              <a:r>
                <a:rPr lang="en-US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Parents should try to mix with contemporary culture.</a:t>
              </a:r>
              <a:endParaRPr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enerations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DA392F"/>
      </a:accent1>
      <a:accent2>
        <a:srgbClr val="4486C0"/>
      </a:accent2>
      <a:accent3>
        <a:srgbClr val="66AF44"/>
      </a:accent3>
      <a:accent4>
        <a:srgbClr val="F2B319"/>
      </a:accent4>
      <a:accent5>
        <a:srgbClr val="F2650B"/>
      </a:accent5>
      <a:accent6>
        <a:srgbClr val="6765B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519</Words>
  <Application>Microsoft Office PowerPoint</Application>
  <PresentationFormat>On-screen Show (16:9)</PresentationFormat>
  <Paragraphs>93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Fira Sans Extra Condensed SemiBold</vt:lpstr>
      <vt:lpstr>Arial</vt:lpstr>
      <vt:lpstr>Fira Sans Extra Condensed</vt:lpstr>
      <vt:lpstr>Roboto</vt:lpstr>
      <vt:lpstr>Generations Infographics by Slidesgo</vt:lpstr>
      <vt:lpstr>Generation Gap</vt:lpstr>
      <vt:lpstr>What mean by generation gap?</vt:lpstr>
      <vt:lpstr>Generations</vt:lpstr>
      <vt:lpstr>Contribution</vt:lpstr>
      <vt:lpstr>Reasons</vt:lpstr>
      <vt:lpstr>Causes</vt:lpstr>
      <vt:lpstr>People’s Point of View</vt:lpstr>
      <vt:lpstr>Effects </vt:lpstr>
      <vt:lpstr>How To Prevent It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Generations Gap</dc:title>
  <cp:lastModifiedBy>RAJA SAHA</cp:lastModifiedBy>
  <cp:revision>32</cp:revision>
  <cp:lastPrinted>2023-02-02T19:09:06Z</cp:lastPrinted>
  <dcterms:modified xsi:type="dcterms:W3CDTF">2023-02-03T04:43:40Z</dcterms:modified>
</cp:coreProperties>
</file>