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1"/>
  </p:notesMasterIdLst>
  <p:handoutMasterIdLst>
    <p:handoutMasterId r:id="rId12"/>
  </p:handoutMasterIdLst>
  <p:sldIdLst>
    <p:sldId id="280" r:id="rId6"/>
    <p:sldId id="281" r:id="rId7"/>
    <p:sldId id="282" r:id="rId8"/>
    <p:sldId id="283"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8EF792-BC41-47CA-AE60-CA3CAC67C178}">
          <p14:sldIdLst>
            <p14:sldId id="280"/>
            <p14:sldId id="281"/>
            <p14:sldId id="282"/>
            <p14:sldId id="283"/>
            <p14:sldId id="285"/>
          </p14:sldIdLst>
        </p14:section>
        <p14:section name="Default Section" id="{FD97EACC-A373-4530-A0A6-564697838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2CA"/>
    <a:srgbClr val="004880"/>
    <a:srgbClr val="FFDF7D"/>
    <a:srgbClr val="66B3E4"/>
    <a:srgbClr val="ECECEC"/>
    <a:srgbClr val="7FA3BF"/>
    <a:srgbClr val="595959"/>
    <a:srgbClr val="F9F0E0"/>
    <a:srgbClr val="F2F7FA"/>
    <a:srgbClr val="E1EB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2" autoAdjust="0"/>
    <p:restoredTop sz="94650"/>
  </p:normalViewPr>
  <p:slideViewPr>
    <p:cSldViewPr snapToGrid="0">
      <p:cViewPr varScale="1">
        <p:scale>
          <a:sx n="59" d="100"/>
          <a:sy n="59" d="100"/>
        </p:scale>
        <p:origin x="852" y="52"/>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12D67-2B4E-9F55-6EDC-F2256BD02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68C3D-E520-C942-CFB7-27E263C06F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5296E7-6EEA-4CEF-8F27-97AAB1939405}" type="datetimeFigureOut">
              <a:rPr lang="en-US" smtClean="0"/>
              <a:t>8/1/2023</a:t>
            </a:fld>
            <a:endParaRPr lang="en-US"/>
          </a:p>
        </p:txBody>
      </p:sp>
      <p:sp>
        <p:nvSpPr>
          <p:cNvPr id="4" name="Footer Placeholder 3">
            <a:extLst>
              <a:ext uri="{FF2B5EF4-FFF2-40B4-BE49-F238E27FC236}">
                <a16:creationId xmlns:a16="http://schemas.microsoft.com/office/drawing/2014/main" id="{15EDE418-482A-7A43-F10A-2705951C1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3D5FD8-B708-FF93-D8FD-7A2F3AD61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8EA95-EEDE-466E-B94C-8B572EEF9CB7}" type="slidenum">
              <a:rPr lang="en-US" smtClean="0"/>
              <a:t>‹#›</a:t>
            </a:fld>
            <a:endParaRPr lang="en-US"/>
          </a:p>
        </p:txBody>
      </p:sp>
    </p:spTree>
    <p:extLst>
      <p:ext uri="{BB962C8B-B14F-4D97-AF65-F5344CB8AC3E}">
        <p14:creationId xmlns:p14="http://schemas.microsoft.com/office/powerpoint/2010/main" val="69899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248DB-99EA-485C-A9DC-C9867A9B6A4D}" type="datetimeFigureOut">
              <a:rPr lang="en-US" smtClean="0"/>
              <a:t>8/1/2023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FC757-F712-4AE4-A91E-10EE26A99A5C}" type="slidenum">
              <a:rPr lang="en-US" smtClean="0"/>
              <a:t>‹#›</a:t>
            </a:fld>
            <a:endParaRPr lang="en-US"/>
          </a:p>
        </p:txBody>
      </p:sp>
    </p:spTree>
    <p:extLst>
      <p:ext uri="{BB962C8B-B14F-4D97-AF65-F5344CB8AC3E}">
        <p14:creationId xmlns:p14="http://schemas.microsoft.com/office/powerpoint/2010/main" val="2565486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0EA10B1E-4FA2-D72F-F444-DB648FFEBB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82" t="1147" b="4270"/>
          <a:stretch/>
        </p:blipFill>
        <p:spPr>
          <a:xfrm>
            <a:off x="-28124" y="0"/>
            <a:ext cx="12220123" cy="6858000"/>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1089891" y="3006522"/>
            <a:ext cx="8937171" cy="1421928"/>
          </a:xfrm>
          <a:noFill/>
        </p:spPr>
        <p:txBody>
          <a:bodyPr wrap="square" rtlCol="0">
            <a:spAutoFit/>
          </a:bodyPr>
          <a:lstStyle>
            <a:lvl1pPr>
              <a:defRPr lang="en-US" sz="4800" b="1" dirty="0">
                <a:solidFill>
                  <a:schemeClr val="bg1"/>
                </a:solidFill>
                <a:latin typeface="Frutiger 45 Light" pitchFamily="2" charset="0"/>
                <a:ea typeface="Frutiger 45 Light" pitchFamily="2" charset="0"/>
                <a:cs typeface="Calibri" panose="020F0502020204030204" pitchFamily="34" charset="0"/>
              </a:defRPr>
            </a:lvl1pPr>
          </a:lstStyle>
          <a:p>
            <a:pPr marL="0" lvl="0"/>
            <a:r>
              <a:rPr lang="en-US" dirty="0"/>
              <a:t>Click to edit </a:t>
            </a:r>
            <a:br>
              <a:rPr lang="en-US" dirty="0"/>
            </a:br>
            <a:r>
              <a:rPr lang="en-US" dirty="0"/>
              <a:t>Master title style</a:t>
            </a:r>
          </a:p>
        </p:txBody>
      </p:sp>
      <p:sp>
        <p:nvSpPr>
          <p:cNvPr id="22" name="Title 1">
            <a:extLst>
              <a:ext uri="{FF2B5EF4-FFF2-40B4-BE49-F238E27FC236}">
                <a16:creationId xmlns:a16="http://schemas.microsoft.com/office/drawing/2014/main" id="{51413D66-879B-990C-642E-1E1E0D8F30F0}"/>
              </a:ext>
            </a:extLst>
          </p:cNvPr>
          <p:cNvSpPr txBox="1">
            <a:spLocks/>
          </p:cNvSpPr>
          <p:nvPr userDrawn="1"/>
        </p:nvSpPr>
        <p:spPr>
          <a:xfrm>
            <a:off x="1089891" y="4473456"/>
            <a:ext cx="8937171" cy="43858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2500" dirty="0">
                <a:latin typeface="Times New Roman" panose="02020603050405020304" pitchFamily="18" charset="0"/>
                <a:cs typeface="Times New Roman" panose="02020603050405020304" pitchFamily="18" charset="0"/>
              </a:rPr>
              <a:t>A PowerPoint Presentation by</a:t>
            </a:r>
          </a:p>
        </p:txBody>
      </p:sp>
      <p:sp>
        <p:nvSpPr>
          <p:cNvPr id="2" name="Title 1">
            <a:extLst>
              <a:ext uri="{FF2B5EF4-FFF2-40B4-BE49-F238E27FC236}">
                <a16:creationId xmlns:a16="http://schemas.microsoft.com/office/drawing/2014/main" id="{5E5EFC81-BEEE-352B-0244-DD36B67B80C9}"/>
              </a:ext>
            </a:extLst>
          </p:cNvPr>
          <p:cNvSpPr txBox="1">
            <a:spLocks/>
          </p:cNvSpPr>
          <p:nvPr userDrawn="1"/>
        </p:nvSpPr>
        <p:spPr>
          <a:xfrm>
            <a:off x="1089890" y="5263013"/>
            <a:ext cx="8937171" cy="587533"/>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2000"/>
              </a:lnSpc>
            </a:pPr>
            <a:r>
              <a:rPr lang="en-US" sz="1600" b="1" dirty="0"/>
              <a:t>Team 1</a:t>
            </a:r>
          </a:p>
          <a:p>
            <a:pPr>
              <a:lnSpc>
                <a:spcPts val="2000"/>
              </a:lnSpc>
            </a:pPr>
            <a:r>
              <a:rPr lang="en-US" sz="1400" b="0" dirty="0"/>
              <a:t>July, 2023</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64934" y="323988"/>
            <a:ext cx="2323604" cy="660012"/>
          </a:xfrm>
          <a:prstGeom prst="rect">
            <a:avLst/>
          </a:prstGeom>
        </p:spPr>
      </p:pic>
    </p:spTree>
    <p:extLst>
      <p:ext uri="{BB962C8B-B14F-4D97-AF65-F5344CB8AC3E}">
        <p14:creationId xmlns:p14="http://schemas.microsoft.com/office/powerpoint/2010/main" val="39758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6CF0EE8-1D27-DB0B-D74F-2627C320CB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862"/>
            <a:ext cx="5760164" cy="4106844"/>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1646042" y="961005"/>
            <a:ext cx="8911647" cy="434975"/>
          </a:xfrm>
        </p:spPr>
        <p:txBody>
          <a:bodyPr vert="horz" lIns="91440" tIns="45720" rIns="91440" bIns="45720" rtlCol="0">
            <a:noAutofit/>
          </a:bodyPr>
          <a:lstStyle>
            <a:lvl1pPr>
              <a:defRPr lang="en-US" sz="3200" b="1" dirty="0">
                <a:solidFill>
                  <a:srgbClr val="595959"/>
                </a:solidFill>
                <a:latin typeface="+mj-lt"/>
              </a:defRPr>
            </a:lvl1pPr>
          </a:lstStyle>
          <a:p>
            <a:pPr marL="0" lvl="0" indent="0">
              <a:buFontTx/>
              <a:buNone/>
            </a:pPr>
            <a:r>
              <a:rPr lang="en-US" dirty="0"/>
              <a:t>Title Here</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663792" y="1712849"/>
            <a:ext cx="8864415" cy="3432302"/>
          </a:xfrm>
        </p:spPr>
        <p:txBody>
          <a:bodyPr/>
          <a:lstStyle>
            <a:lvl1pPr>
              <a:defRPr lang="en-US" sz="2400" b="1" dirty="0" smtClean="0">
                <a:solidFill>
                  <a:srgbClr val="595959"/>
                </a:solidFill>
                <a:latin typeface="Frutiger 45 Light" pitchFamily="2" charset="0"/>
              </a:defRPr>
            </a:lvl1pPr>
            <a:lvl2pPr marL="114300" indent="-342900">
              <a:buFont typeface="Wingdings" pitchFamily="2" charset="2"/>
              <a:buChar char="§"/>
              <a:defRPr sz="2000">
                <a:solidFill>
                  <a:srgbClr val="595959"/>
                </a:solidFill>
                <a:latin typeface="Frutiger 45 Light" pitchFamily="2" charset="0"/>
              </a:defRPr>
            </a:lvl2pPr>
            <a:lvl3pPr marL="1085850" indent="-285750">
              <a:buFont typeface="Wingdings" pitchFamily="2" charset="2"/>
              <a:buChar char="§"/>
              <a:defRPr sz="1800">
                <a:solidFill>
                  <a:srgbClr val="595959"/>
                </a:solidFill>
                <a:latin typeface="Frutiger 45 Light" pitchFamily="2" charset="0"/>
              </a:defRPr>
            </a:lvl3pPr>
            <a:lvl4pPr marL="1600200" indent="-285750">
              <a:buFont typeface="Wingdings" pitchFamily="2" charset="2"/>
              <a:buChar char="§"/>
              <a:defRPr sz="1400">
                <a:solidFill>
                  <a:srgbClr val="595959"/>
                </a:solidFill>
                <a:latin typeface="Frutiger 45 Light" pitchFamily="2" charset="0"/>
              </a:defRPr>
            </a:lvl4pPr>
            <a:lvl5pPr>
              <a:buFont typeface="Wingdings" pitchFamily="2" charset="2"/>
              <a:buChar char="§"/>
              <a:defRPr sz="1400">
                <a:solidFill>
                  <a:srgbClr val="595959"/>
                </a:solidFill>
                <a:latin typeface="Frutiger 45 Light" pitchFamily="2" charset="0"/>
              </a:defRPr>
            </a:lvl5pPr>
          </a:lstStyle>
          <a:p>
            <a:pPr marL="228600" lvl="0" indent="-228600" algn="l" defTabSz="914400" rtl="0" eaLnBrk="1" latinLnBrk="0" hangingPunct="1">
              <a:lnSpc>
                <a:spcPct val="90000"/>
              </a:lnSpc>
              <a:spcBef>
                <a:spcPts val="1000"/>
              </a:spcBef>
            </a:pPr>
            <a:r>
              <a:rPr lang="en-US" dirty="0"/>
              <a:t>Click to edit Master text styles</a:t>
            </a:r>
          </a:p>
          <a:p>
            <a:pPr marL="1028700" lvl="2" indent="-228600" algn="l" defTabSz="914400" rtl="0" eaLnBrk="1" latinLnBrk="0" hangingPunct="1">
              <a:lnSpc>
                <a:spcPct val="90000"/>
              </a:lnSpc>
              <a:spcBef>
                <a:spcPts val="1000"/>
              </a:spcBef>
            </a:pPr>
            <a:r>
              <a:rPr lang="en-US" dirty="0"/>
              <a:t>Second level</a:t>
            </a:r>
          </a:p>
          <a:p>
            <a:pPr marL="1543050" lvl="3" indent="-228600" algn="l" defTabSz="914400" rtl="0" eaLnBrk="1" latinLnBrk="0" hangingPunct="1">
              <a:lnSpc>
                <a:spcPct val="90000"/>
              </a:lnSpc>
              <a:spcBef>
                <a:spcPts val="1000"/>
              </a:spcBef>
            </a:pPr>
            <a:r>
              <a:rPr lang="en-US" dirty="0" err="1"/>
              <a:t>fsdfdasfdsafasdfsdfa</a:t>
            </a:r>
            <a:endParaRPr lang="en-US" dirty="0"/>
          </a:p>
          <a:p>
            <a:pPr marL="285750" lvl="2" indent="-285750" algn="l" defTabSz="914400" rtl="0" eaLnBrk="1" latinLnBrk="0" hangingPunct="1">
              <a:lnSpc>
                <a:spcPct val="90000"/>
              </a:lnSpc>
              <a:spcBef>
                <a:spcPts val="1000"/>
              </a:spcBef>
            </a:pPr>
            <a:r>
              <a:rPr lang="en-US" dirty="0"/>
              <a:t>Third level</a:t>
            </a:r>
          </a:p>
          <a:p>
            <a:pPr marL="285750" lvl="3" indent="-285750" algn="l" defTabSz="914400" rtl="0" eaLnBrk="1" latinLnBrk="0" hangingPunct="1">
              <a:lnSpc>
                <a:spcPct val="90000"/>
              </a:lnSpc>
              <a:spcBef>
                <a:spcPts val="1000"/>
              </a:spcBef>
            </a:pPr>
            <a:r>
              <a:rPr lang="en-US" dirty="0"/>
              <a:t>Fourth level</a:t>
            </a:r>
          </a:p>
          <a:p>
            <a:pPr marL="285750" lvl="4" indent="-285750" algn="l" defTabSz="914400" rtl="0" eaLnBrk="1" latinLnBrk="0" hangingPunct="1">
              <a:lnSpc>
                <a:spcPct val="90000"/>
              </a:lnSpc>
              <a:spcBef>
                <a:spcPts val="1000"/>
              </a:spcBef>
            </a:pPr>
            <a:r>
              <a:rPr lang="en-US" dirty="0"/>
              <a:t>Fifth level</a:t>
            </a:r>
          </a:p>
        </p:txBody>
      </p:sp>
    </p:spTree>
    <p:extLst>
      <p:ext uri="{BB962C8B-B14F-4D97-AF65-F5344CB8AC3E}">
        <p14:creationId xmlns:p14="http://schemas.microsoft.com/office/powerpoint/2010/main" val="176868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533400" y="1163411"/>
            <a:ext cx="10515600" cy="1325563"/>
          </a:xfrm>
        </p:spPr>
        <p:txBody>
          <a:bodyPr>
            <a:normAutofit/>
          </a:bodyPr>
          <a:lstStyle>
            <a:lvl1pPr>
              <a:defRPr lang="en-US" sz="2800" b="1" kern="1200" dirty="0">
                <a:solidFill>
                  <a:srgbClr val="595959"/>
                </a:solidFill>
                <a:latin typeface="Frutiger 45 Light" pitchFamily="2" charset="0"/>
                <a:ea typeface="+mn-ea"/>
                <a:cs typeface="Calibri" panose="020F050202020403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Headline goes here</a:t>
            </a:r>
            <a:br>
              <a:rPr lang="en-US" dirty="0"/>
            </a:br>
            <a:r>
              <a:rPr lang="en-US" dirty="0"/>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533400" y="2815546"/>
            <a:ext cx="10515600" cy="2743200"/>
          </a:xfrm>
        </p:spPr>
        <p:txBody>
          <a:bodyPr>
            <a:normAutofit/>
          </a:bodyPr>
          <a:lstStyle>
            <a:lvl1pPr marL="0" indent="0">
              <a:buNone/>
              <a:defRPr sz="1600">
                <a:solidFill>
                  <a:srgbClr val="595959"/>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11" name="Picture 10" descr="Background pattern&#10;&#10;Description automatically generated">
            <a:extLst>
              <a:ext uri="{FF2B5EF4-FFF2-40B4-BE49-F238E27FC236}">
                <a16:creationId xmlns:a16="http://schemas.microsoft.com/office/drawing/2014/main" id="{763F4705-5885-9139-7C1E-5E2F720F77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755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Click to edit Master title style</a:t>
            </a:r>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5306569" y="2055542"/>
            <a:ext cx="5181599" cy="3813445"/>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pic>
        <p:nvPicPr>
          <p:cNvPr id="9" name="Picture 8" descr="Background pattern&#10;&#10;Description automatically generated">
            <a:extLst>
              <a:ext uri="{FF2B5EF4-FFF2-40B4-BE49-F238E27FC236}">
                <a16:creationId xmlns:a16="http://schemas.microsoft.com/office/drawing/2014/main" id="{7916254B-43C5-9C82-7FF6-BC881992F7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050795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Click to edit Master title style</a:t>
            </a:r>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5183188" y="0"/>
            <a:ext cx="7008812" cy="6857999"/>
          </a:xfrm>
        </p:spPr>
        <p:txBody>
          <a:bodyPr/>
          <a:lstStyle>
            <a:lvl1pPr marL="0" indent="0">
              <a:buNone/>
              <a:defRPr sz="3200">
                <a:solidFill>
                  <a:srgbClr val="595959"/>
                </a:solidFill>
                <a:latin typeface="Frutiger 45 Light"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2" name="Picture 1" descr="Background pattern&#10;&#10;Description automatically generated">
            <a:extLst>
              <a:ext uri="{FF2B5EF4-FFF2-40B4-BE49-F238E27FC236}">
                <a16:creationId xmlns:a16="http://schemas.microsoft.com/office/drawing/2014/main" id="{B70154DA-9096-81F4-B455-E3499A1BD4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32885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2" name="Picture 1" descr="Background pattern&#10;&#10;Description automatically generated">
            <a:extLst>
              <a:ext uri="{FF2B5EF4-FFF2-40B4-BE49-F238E27FC236}">
                <a16:creationId xmlns:a16="http://schemas.microsoft.com/office/drawing/2014/main" id="{1379A390-F031-B6A4-9699-D7473C203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19972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335168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53327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617009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8988503"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36182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18023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699864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9817060"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63423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345264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627105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9089465"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123278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405119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686960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9688017"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634234" y="3298206"/>
            <a:ext cx="2264685" cy="425568"/>
          </a:xfrm>
        </p:spPr>
        <p:txBody>
          <a:bodyPr>
            <a:normAutofit/>
          </a:bodyPr>
          <a:lstStyle>
            <a:lvl1pPr marL="0" indent="0" algn="ctr">
              <a:buNone/>
              <a:defRPr sz="1800">
                <a:solidFill>
                  <a:schemeClr val="tx1"/>
                </a:solidFill>
                <a:latin typeface="Frutiger 45 bold"/>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3452644" y="3298206"/>
            <a:ext cx="2264685" cy="331936"/>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6271054"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9089465"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2" name="Picture 1" descr="Background pattern&#10;&#10;Description automatically generated">
            <a:extLst>
              <a:ext uri="{FF2B5EF4-FFF2-40B4-BE49-F238E27FC236}">
                <a16:creationId xmlns:a16="http://schemas.microsoft.com/office/drawing/2014/main" id="{6B00E7C7-88E6-A7F9-7356-C605C6E38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01563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1999" cy="68580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882435" y="2765913"/>
            <a:ext cx="3601189" cy="1326174"/>
          </a:xfrm>
        </p:spPr>
        <p:txBody>
          <a:bodyPr vert="horz" lIns="91440" tIns="45720" rIns="91440" bIns="45720" rtlCol="0" anchor="b">
            <a:noAutofit/>
          </a:bodyPr>
          <a:lstStyle>
            <a:lvl1pPr>
              <a:defRPr lang="en-US" sz="44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882435" y="4233333"/>
            <a:ext cx="4293054" cy="664810"/>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3048000" y="6423303"/>
            <a:ext cx="6096000" cy="246221"/>
          </a:xfrm>
          <a:prstGeom prst="rect">
            <a:avLst/>
          </a:prstGeom>
          <a:noFill/>
        </p:spPr>
        <p:txBody>
          <a:bodyPr wrap="square">
            <a:spAutoFit/>
          </a:bodyPr>
          <a:lstStyle/>
          <a:p>
            <a:pPr algn="ctr"/>
            <a:r>
              <a:rPr lang="en-US" sz="1000" b="0" i="0" spc="50" baseline="0" dirty="0" err="1">
                <a:solidFill>
                  <a:srgbClr val="595959"/>
                </a:solidFill>
                <a:effectLst/>
                <a:latin typeface="Frutiger 45 Light" pitchFamily="2" charset="0"/>
              </a:rPr>
              <a:t>LTIMindtree</a:t>
            </a:r>
            <a:r>
              <a:rPr lang="en-US" sz="1000" b="0" i="0" spc="50" baseline="0" dirty="0">
                <a:solidFill>
                  <a:srgbClr val="595959"/>
                </a:solidFill>
                <a:effectLst/>
                <a:latin typeface="Frutiger 45 Light" pitchFamily="2" charset="0"/>
              </a:rPr>
              <a:t> Limited is a subsidiary of Larsen &amp; Toubro Limited</a:t>
            </a:r>
            <a:endParaRPr lang="en-US" sz="1000" b="0" kern="1200" spc="50" baseline="0" dirty="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186036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22" name="Picture 21" descr="Background pattern&#10;&#10;Description automatically generated">
            <a:extLst>
              <a:ext uri="{FF2B5EF4-FFF2-40B4-BE49-F238E27FC236}">
                <a16:creationId xmlns:a16="http://schemas.microsoft.com/office/drawing/2014/main" id="{27D409DF-402A-DD18-BFCE-8888573143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533400" y="1822450"/>
            <a:ext cx="11125200" cy="4351338"/>
          </a:xfrm>
        </p:spPr>
        <p:txBody>
          <a:bodyPr>
            <a:normAutofit/>
          </a:bodyPr>
          <a:lstStyle>
            <a:lvl1pPr>
              <a:defRPr lang="en-US" sz="1200" b="1" dirty="0" smtClean="0">
                <a:solidFill>
                  <a:srgbClr val="595959"/>
                </a:solidFill>
                <a:latin typeface="Frutiger 45 Light" pitchFamily="2" charset="0"/>
              </a:defRPr>
            </a:lvl1pPr>
            <a:lvl2pPr>
              <a:defRPr sz="1200">
                <a:solidFill>
                  <a:srgbClr val="595959"/>
                </a:solidFill>
                <a:latin typeface="Frutiger 45 Light" pitchFamily="2" charset="0"/>
              </a:defRPr>
            </a:lvl2pPr>
            <a:lvl3pPr>
              <a:defRPr sz="1200">
                <a:solidFill>
                  <a:srgbClr val="595959"/>
                </a:solidFill>
                <a:latin typeface="Frutiger 45 Light" pitchFamily="2" charset="0"/>
              </a:defRPr>
            </a:lvl3pPr>
            <a:lvl4pPr>
              <a:defRPr sz="1200">
                <a:solidFill>
                  <a:srgbClr val="595959"/>
                </a:solidFill>
                <a:latin typeface="Frutiger 45 Light" pitchFamily="2" charset="0"/>
              </a:defRPr>
            </a:lvl4pPr>
            <a:lvl5pPr>
              <a:defRPr sz="12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Tree>
    <p:extLst>
      <p:ext uri="{BB962C8B-B14F-4D97-AF65-F5344CB8AC3E}">
        <p14:creationId xmlns:p14="http://schemas.microsoft.com/office/powerpoint/2010/main" val="2109235218"/>
      </p:ext>
    </p:extLst>
  </p:cSld>
  <p:clrMapOvr>
    <a:masterClrMapping/>
  </p:clrMapOvr>
  <p:extLst>
    <p:ext uri="{DCECCB84-F9BA-43D5-87BE-67443E8EF086}">
      <p15:sldGuideLst xmlns:p15="http://schemas.microsoft.com/office/powerpoint/2012/main">
        <p15:guide id="1" orient="horz" pos="4032" userDrawn="1">
          <p15:clr>
            <a:srgbClr val="FBAE40"/>
          </p15:clr>
        </p15:guide>
        <p15:guide id="2" pos="336" userDrawn="1">
          <p15:clr>
            <a:srgbClr val="FBAE40"/>
          </p15:clr>
        </p15:guide>
        <p15:guide id="3" orient="horz" pos="288" userDrawn="1">
          <p15:clr>
            <a:srgbClr val="FBAE40"/>
          </p15:clr>
        </p15:guide>
        <p15:guide id="4" pos="73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1"/>
          <a:lstStyle>
            <a:lvl1pPr>
              <a:lnSpc>
                <a:spcPts val="1700"/>
              </a:lnSpc>
              <a:defRPr lang="en-US" sz="2400" b="1" kern="1200" dirty="0" smtClean="0">
                <a:solidFill>
                  <a:schemeClr val="tx1"/>
                </a:solidFill>
                <a:latin typeface="+mn-lt"/>
                <a:ea typeface="+mn-ea"/>
                <a:cs typeface="+mn-cs"/>
              </a:defRPr>
            </a:lvl1pPr>
            <a:lvl2pPr>
              <a:lnSpc>
                <a:spcPts val="1700"/>
              </a:lnSpc>
              <a:defRPr lang="en-US" sz="2000" kern="1200" dirty="0" smtClean="0">
                <a:solidFill>
                  <a:schemeClr val="tx1"/>
                </a:solidFill>
                <a:latin typeface="+mn-lt"/>
                <a:ea typeface="+mn-ea"/>
                <a:cs typeface="+mn-cs"/>
              </a:defRPr>
            </a:lvl2pPr>
            <a:lvl3pPr marL="342900" indent="-342900">
              <a:lnSpc>
                <a:spcPts val="1700"/>
              </a:lnSpc>
              <a:defRPr lang="en-US" sz="18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7" name="Picture 6" descr="Background pattern&#10;&#10;Description automatically generated">
            <a:extLst>
              <a:ext uri="{FF2B5EF4-FFF2-40B4-BE49-F238E27FC236}">
                <a16:creationId xmlns:a16="http://schemas.microsoft.com/office/drawing/2014/main" id="{438F9EE4-1525-DA32-B6BF-F9D4E4DA0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95865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2">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7" name="Picture 6" descr="Background pattern&#10;&#10;Description automatically generated">
            <a:extLst>
              <a:ext uri="{FF2B5EF4-FFF2-40B4-BE49-F238E27FC236}">
                <a16:creationId xmlns:a16="http://schemas.microsoft.com/office/drawing/2014/main" id="{BAEB0E49-39B0-037C-0357-6C4472DC15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066571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3">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7" name="Picture 6" descr="Background pattern&#10;&#10;Description automatically generated">
            <a:extLst>
              <a:ext uri="{FF2B5EF4-FFF2-40B4-BE49-F238E27FC236}">
                <a16:creationId xmlns:a16="http://schemas.microsoft.com/office/drawing/2014/main" id="{07F8B13B-8E7C-F321-BF83-177D747B10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4164521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533398" y="989299"/>
            <a:ext cx="8610601" cy="2852737"/>
          </a:xfrm>
        </p:spPr>
        <p:txBody>
          <a:bodyPr anchor="b">
            <a:normAutofit/>
          </a:bodyPr>
          <a:lstStyle>
            <a:lvl1pPr>
              <a:defRPr lang="en-US" sz="4400" b="1" kern="1200" dirty="0">
                <a:solidFill>
                  <a:srgbClr val="595959"/>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533398" y="3869024"/>
            <a:ext cx="8610602" cy="1500187"/>
          </a:xfrm>
        </p:spPr>
        <p:txBody>
          <a:bodyPr/>
          <a:lstStyle>
            <a:lvl1pPr marL="0" indent="0">
              <a:buNone/>
              <a:defRPr sz="2400">
                <a:solidFill>
                  <a:srgbClr val="595959"/>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10" name="Picture 9" descr="Background pattern&#10;&#10;Description automatically generated">
            <a:extLst>
              <a:ext uri="{FF2B5EF4-FFF2-40B4-BE49-F238E27FC236}">
                <a16:creationId xmlns:a16="http://schemas.microsoft.com/office/drawing/2014/main" id="{7B593DD1-E696-84F5-997E-395CB4B340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07888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A6A7051-5A82-D471-602E-39E158F6B1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5593242" y="1508588"/>
            <a:ext cx="5864980" cy="2852737"/>
          </a:xfrm>
        </p:spPr>
        <p:txBody>
          <a:bodyPr anchor="b">
            <a:normAutofit/>
          </a:bodyPr>
          <a:lstStyle>
            <a:lvl1pPr>
              <a:defRPr lang="en-US" sz="4400" b="1" kern="1200" dirty="0">
                <a:solidFill>
                  <a:schemeClr val="bg1"/>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5593242" y="4388313"/>
            <a:ext cx="5864980"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a:t>
            </a:r>
            <a:r>
              <a:rPr lang="en-US" sz="1000" dirty="0" err="1">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a:t>
            </a:r>
            <a:r>
              <a:rPr lang="en-US"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 | Privileged and Confidential 2022</a:t>
            </a:r>
            <a:endParaRPr lang="en-IN"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3">
            <a:lum bright="100000" contrast="100000"/>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40612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533399" y="1655302"/>
            <a:ext cx="5486399"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6172201" y="1655302"/>
            <a:ext cx="5486398"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8" name="Picture 7" descr="Background pattern&#10;&#10;Description automatically generated">
            <a:extLst>
              <a:ext uri="{FF2B5EF4-FFF2-40B4-BE49-F238E27FC236}">
                <a16:creationId xmlns:a16="http://schemas.microsoft.com/office/drawing/2014/main" id="{0D37EA21-4965-A1A5-EFE5-F1DB9D9A9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1927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533399" y="1436914"/>
            <a:ext cx="5533119"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6241141" y="1436914"/>
            <a:ext cx="5417458"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533399" y="2651506"/>
            <a:ext cx="5533119"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6241141" y="2663457"/>
            <a:ext cx="5417458"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dirty="0"/>
              <a:t>Second level</a:t>
            </a:r>
          </a:p>
          <a:p>
            <a:pPr marL="0" lvl="2" indent="0" algn="l" defTabSz="914400" rtl="0" eaLnBrk="1" latinLnBrk="0" hangingPunct="1">
              <a:lnSpc>
                <a:spcPct val="90000"/>
              </a:lnSpc>
              <a:spcBef>
                <a:spcPts val="1000"/>
              </a:spcBef>
              <a:buFont typeface="Arial" panose="020B0604020202020204" pitchFamily="34" charset="0"/>
              <a:buNone/>
            </a:pPr>
            <a:r>
              <a:rPr lang="en-US" dirty="0"/>
              <a:t>Third level</a:t>
            </a:r>
          </a:p>
          <a:p>
            <a:pPr marL="0" lvl="3" indent="0" algn="l" defTabSz="914400" rtl="0" eaLnBrk="1" latinLnBrk="0" hangingPunct="1">
              <a:lnSpc>
                <a:spcPct val="90000"/>
              </a:lnSpc>
              <a:spcBef>
                <a:spcPts val="1000"/>
              </a:spcBef>
              <a:buFont typeface="Arial" panose="020B0604020202020204" pitchFamily="34" charset="0"/>
              <a:buNone/>
            </a:pPr>
            <a:r>
              <a:rPr lang="en-US" dirty="0"/>
              <a:t>Fourth level</a:t>
            </a:r>
          </a:p>
          <a:p>
            <a:pPr marL="0" lvl="4" indent="0" algn="l" defTabSz="914400" rtl="0" eaLnBrk="1" latinLnBrk="0" hangingPunct="1">
              <a:lnSpc>
                <a:spcPct val="90000"/>
              </a:lnSpc>
              <a:spcBef>
                <a:spcPts val="1000"/>
              </a:spcBef>
              <a:buFont typeface="Arial" panose="020B0604020202020204" pitchFamily="34" charset="0"/>
              <a:buNone/>
            </a:pPr>
            <a:r>
              <a:rPr lang="en-US" dirty="0"/>
              <a:t>Fifth level</a:t>
            </a:r>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10" name="Picture 9" descr="Background pattern&#10;&#10;Description automatically generated">
            <a:extLst>
              <a:ext uri="{FF2B5EF4-FFF2-40B4-BE49-F238E27FC236}">
                <a16:creationId xmlns:a16="http://schemas.microsoft.com/office/drawing/2014/main" id="{4DD8A8A8-2642-F3FA-DCC7-296A6B23D3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7192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3685D-D505-42E6-B2A3-1B26BC793250}"/>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420300D-8B9D-444F-97B8-8F7D7E3A37FB}"/>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9DEDB723-1905-4E83-9D47-D0B5CFAA7945}"/>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a:t>
            </a:r>
            <a:r>
              <a:rPr lang="en-US" sz="1000" dirty="0" err="1">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a:t>
            </a: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4" name="Rectangle 2">
            <a:extLst>
              <a:ext uri="{FF2B5EF4-FFF2-40B4-BE49-F238E27FC236}">
                <a16:creationId xmlns:a16="http://schemas.microsoft.com/office/drawing/2014/main" id="{604E6E1E-7055-8D1B-4C37-9DCF88F2180C}"/>
              </a:ext>
            </a:extLst>
          </p:cNvPr>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Box 1073742684">
            <a:extLst>
              <a:ext uri="{FF2B5EF4-FFF2-40B4-BE49-F238E27FC236}">
                <a16:creationId xmlns:a16="http://schemas.microsoft.com/office/drawing/2014/main" id="{CB09C83E-2E41-0B4B-7535-36A14EDE4624}"/>
              </a:ext>
            </a:extLst>
          </p:cNvPr>
          <p:cNvSpPr txBox="1"/>
          <p:nvPr userDrawn="1"/>
        </p:nvSpPr>
        <p:spPr>
          <a:xfrm>
            <a:off x="4620260" y="3278188"/>
            <a:ext cx="2951480" cy="30162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5" name="Picture 4">
            <a:extLst>
              <a:ext uri="{FF2B5EF4-FFF2-40B4-BE49-F238E27FC236}">
                <a16:creationId xmlns:a16="http://schemas.microsoft.com/office/drawing/2014/main" id="{F90561BA-C7F5-9336-C8B6-9C52C6E480B1}"/>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286723292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66" r:id="rId4"/>
    <p:sldLayoutId id="2147483665" r:id="rId5"/>
    <p:sldLayoutId id="2147483651" r:id="rId6"/>
    <p:sldLayoutId id="2147483660" r:id="rId7"/>
    <p:sldLayoutId id="2147483652" r:id="rId8"/>
    <p:sldLayoutId id="2147483653" r:id="rId9"/>
    <p:sldLayoutId id="2147483654" r:id="rId10"/>
    <p:sldLayoutId id="2147483658" r:id="rId11"/>
    <p:sldLayoutId id="2147483656" r:id="rId12"/>
    <p:sldLayoutId id="2147483657" r:id="rId13"/>
    <p:sldLayoutId id="2147483664" r:id="rId14"/>
    <p:sldLayoutId id="2147483663"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TextBox 4">
            <a:extLst>
              <a:ext uri="{FF2B5EF4-FFF2-40B4-BE49-F238E27FC236}">
                <a16:creationId xmlns:a16="http://schemas.microsoft.com/office/drawing/2014/main" id="{9FEFFAA0-A469-5F52-0063-3BFB5F94CC0C}"/>
              </a:ext>
            </a:extLst>
          </p:cNvPr>
          <p:cNvSpPr txBox="1"/>
          <p:nvPr/>
        </p:nvSpPr>
        <p:spPr>
          <a:xfrm>
            <a:off x="5535562" y="3777734"/>
            <a:ext cx="6135328" cy="646331"/>
          </a:xfrm>
          <a:prstGeom prst="rect">
            <a:avLst/>
          </a:prstGeom>
          <a:noFill/>
        </p:spPr>
        <p:txBody>
          <a:bodyPr wrap="square">
            <a:spAutoFit/>
          </a:bodyPr>
          <a:lstStyle/>
          <a:p>
            <a:pPr algn="r"/>
            <a:r>
              <a:rPr lang="en-US" sz="3600" b="1" dirty="0">
                <a:latin typeface="Times New Roman" panose="02020603050405020304" pitchFamily="18" charset="0"/>
                <a:cs typeface="Times New Roman" panose="02020603050405020304" pitchFamily="18" charset="0"/>
              </a:rPr>
              <a:t>BASICS OF SWITCHING </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upernetting: Aprende a calcular Superredes IPv4">
            <a:extLst>
              <a:ext uri="{FF2B5EF4-FFF2-40B4-BE49-F238E27FC236}">
                <a16:creationId xmlns:a16="http://schemas.microsoft.com/office/drawing/2014/main" id="{2CD345F2-9531-740B-7638-6865AA2232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39" r="17313"/>
          <a:stretch/>
        </p:blipFill>
        <p:spPr bwMode="auto">
          <a:xfrm>
            <a:off x="631372" y="493427"/>
            <a:ext cx="4005944" cy="510183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4078A4B-E012-CA70-2F83-CCE2C91C474F}"/>
              </a:ext>
            </a:extLst>
          </p:cNvPr>
          <p:cNvSpPr>
            <a:spLocks noGrp="1"/>
          </p:cNvSpPr>
          <p:nvPr>
            <p:ph idx="16"/>
          </p:nvPr>
        </p:nvSpPr>
        <p:spPr>
          <a:xfrm>
            <a:off x="5334000" y="819021"/>
            <a:ext cx="6324599" cy="5101830"/>
          </a:xfrm>
        </p:spPr>
        <p:txBody>
          <a:bodyPr>
            <a:noAutofit/>
          </a:bodyPr>
          <a:lstStyle/>
          <a:p>
            <a:pPr marL="0" indent="0">
              <a:lnSpc>
                <a:spcPct val="150000"/>
              </a:lnSpc>
              <a:spcAft>
                <a:spcPts val="120"/>
              </a:spcAft>
              <a:buNone/>
            </a:pPr>
            <a:r>
              <a:rPr lang="en-US" sz="2000" b="0" dirty="0">
                <a:solidFill>
                  <a:schemeClr val="tx2"/>
                </a:solidFill>
                <a:latin typeface="Times New Roman" panose="02020603050405020304" pitchFamily="18" charset="0"/>
                <a:cs typeface="Times New Roman" panose="02020603050405020304" pitchFamily="18" charset="0"/>
              </a:rPr>
              <a:t>Supernetting, also known as route summarization or aggregation, is the process of combining multiple smaller network subnets into a single, larger subnet. It allows for more efficient routing by reducing the number of entries in routing tables.</a:t>
            </a:r>
          </a:p>
          <a:p>
            <a:pPr marL="0" indent="0">
              <a:lnSpc>
                <a:spcPct val="150000"/>
              </a:lnSpc>
              <a:spcAft>
                <a:spcPts val="120"/>
              </a:spcAft>
              <a:buNone/>
            </a:pPr>
            <a:r>
              <a:rPr lang="en-US" sz="2000" dirty="0">
                <a:solidFill>
                  <a:schemeClr val="tx2"/>
                </a:solidFill>
                <a:latin typeface="Times New Roman" panose="02020603050405020304" pitchFamily="18" charset="0"/>
                <a:cs typeface="Times New Roman" panose="02020603050405020304" pitchFamily="18" charset="0"/>
              </a:rPr>
              <a:t>Purpose of Supernetting:</a:t>
            </a:r>
            <a:endParaRPr lang="en-US" sz="2000" b="0" dirty="0">
              <a:solidFill>
                <a:schemeClr val="tx2"/>
              </a:solidFill>
              <a:latin typeface="Times New Roman" panose="02020603050405020304" pitchFamily="18" charset="0"/>
              <a:cs typeface="Times New Roman" panose="02020603050405020304" pitchFamily="18" charset="0"/>
            </a:endParaRPr>
          </a:p>
          <a:p>
            <a:pPr marL="0" indent="0">
              <a:lnSpc>
                <a:spcPct val="150000"/>
              </a:lnSpc>
              <a:spcAft>
                <a:spcPts val="120"/>
              </a:spcAft>
              <a:buNone/>
            </a:pPr>
            <a:r>
              <a:rPr lang="en-US" sz="2000" b="0" dirty="0">
                <a:solidFill>
                  <a:schemeClr val="tx2"/>
                </a:solidFill>
                <a:latin typeface="Times New Roman" panose="02020603050405020304" pitchFamily="18" charset="0"/>
                <a:cs typeface="Times New Roman" panose="02020603050405020304" pitchFamily="18" charset="0"/>
              </a:rPr>
              <a:t>The main purpose of supernetting is to minimize the size of routing tables in routers, which reduces the processing overhead and memory requirements. This results in faster routing lookups and improved network performance.</a:t>
            </a:r>
            <a:br>
              <a:rPr lang="en-US" sz="2000" b="0" dirty="0">
                <a:solidFill>
                  <a:schemeClr val="tx2"/>
                </a:solidFill>
                <a:latin typeface="Times New Roman" panose="02020603050405020304" pitchFamily="18" charset="0"/>
                <a:cs typeface="Times New Roman" panose="02020603050405020304" pitchFamily="18" charset="0"/>
              </a:rPr>
            </a:br>
            <a:br>
              <a:rPr lang="en-US" sz="2000" b="0" dirty="0">
                <a:solidFill>
                  <a:schemeClr val="tx2"/>
                </a:solidFill>
                <a:latin typeface="Times New Roman" panose="02020603050405020304" pitchFamily="18" charset="0"/>
                <a:cs typeface="Times New Roman" panose="02020603050405020304" pitchFamily="18" charset="0"/>
              </a:rPr>
            </a:br>
            <a:endParaRPr lang="en-US" sz="2000" b="0" dirty="0">
              <a:solidFill>
                <a:schemeClr val="tx2"/>
              </a:solidFill>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7ACD4A19-E88C-E6EB-C29D-B7AB0A5EC7AD}"/>
              </a:ext>
            </a:extLst>
          </p:cNvPr>
          <p:cNvSpPr>
            <a:spLocks noGrp="1"/>
          </p:cNvSpPr>
          <p:nvPr>
            <p:ph type="body" sz="quarter" idx="13"/>
          </p:nvPr>
        </p:nvSpPr>
        <p:spPr>
          <a:xfrm>
            <a:off x="5333999" y="370115"/>
            <a:ext cx="6324600" cy="480268"/>
          </a:xfrm>
        </p:spPr>
        <p:txBody>
          <a:bodyPr>
            <a:noAutofit/>
          </a:bodyPr>
          <a:lstStyle/>
          <a:p>
            <a:pPr marL="0" indent="0" algn="ctr">
              <a:buNone/>
            </a:pPr>
            <a:r>
              <a:rPr lang="en-US" dirty="0">
                <a:solidFill>
                  <a:schemeClr val="tx2"/>
                </a:solidFill>
                <a:latin typeface="Times New Roman" panose="02020603050405020304" pitchFamily="18" charset="0"/>
                <a:cs typeface="Times New Roman" panose="02020603050405020304" pitchFamily="18" charset="0"/>
              </a:rPr>
              <a:t>Supernetting</a:t>
            </a:r>
          </a:p>
        </p:txBody>
      </p:sp>
    </p:spTree>
    <p:extLst>
      <p:ext uri="{BB962C8B-B14F-4D97-AF65-F5344CB8AC3E}">
        <p14:creationId xmlns:p14="http://schemas.microsoft.com/office/powerpoint/2010/main" val="184656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CD4A19-E88C-E6EB-C29D-B7AB0A5EC7AD}"/>
              </a:ext>
            </a:extLst>
          </p:cNvPr>
          <p:cNvSpPr>
            <a:spLocks noGrp="1"/>
          </p:cNvSpPr>
          <p:nvPr>
            <p:ph type="body" sz="quarter" idx="13"/>
          </p:nvPr>
        </p:nvSpPr>
        <p:spPr>
          <a:xfrm>
            <a:off x="533399" y="469835"/>
            <a:ext cx="6096001" cy="520765"/>
          </a:xfrm>
        </p:spPr>
        <p:txBody>
          <a:bodyPr/>
          <a:lstStyle/>
          <a:p>
            <a:pPr marL="0" indent="0">
              <a:buNone/>
            </a:pPr>
            <a:r>
              <a:rPr lang="en-US" sz="3200" b="0" dirty="0">
                <a:solidFill>
                  <a:schemeClr val="tx2"/>
                </a:solidFill>
                <a:latin typeface="Times New Roman" panose="02020603050405020304" pitchFamily="18" charset="0"/>
                <a:cs typeface="Times New Roman" panose="02020603050405020304" pitchFamily="18" charset="0"/>
              </a:rPr>
              <a:t>Benefits of Super netting:</a:t>
            </a:r>
            <a:br>
              <a:rPr lang="en-US" sz="3200" b="0" dirty="0">
                <a:solidFill>
                  <a:schemeClr val="tx2"/>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078A4B-E012-CA70-2F83-CCE2C91C474F}"/>
              </a:ext>
            </a:extLst>
          </p:cNvPr>
          <p:cNvSpPr>
            <a:spLocks noGrp="1"/>
          </p:cNvSpPr>
          <p:nvPr>
            <p:ph idx="15"/>
          </p:nvPr>
        </p:nvSpPr>
        <p:spPr>
          <a:xfrm>
            <a:off x="533399" y="1175658"/>
            <a:ext cx="4702627" cy="4506684"/>
          </a:xfrm>
        </p:spPr>
        <p:txBody>
          <a:bodyPr>
            <a:noAutofit/>
          </a:bodyPr>
          <a:lstStyle/>
          <a:p>
            <a:pPr marL="0" indent="0">
              <a:lnSpc>
                <a:spcPct val="150000"/>
              </a:lnSpc>
              <a:buNone/>
            </a:pPr>
            <a:r>
              <a:rPr lang="en-US" sz="2000" b="0" dirty="0">
                <a:solidFill>
                  <a:schemeClr val="tx2"/>
                </a:solidFill>
                <a:latin typeface="Times New Roman" panose="02020603050405020304" pitchFamily="18" charset="0"/>
                <a:cs typeface="Times New Roman" panose="02020603050405020304" pitchFamily="18" charset="0"/>
              </a:rPr>
              <a:t>1. </a:t>
            </a:r>
            <a:r>
              <a:rPr lang="en-US" sz="2000" dirty="0">
                <a:solidFill>
                  <a:schemeClr val="tx2"/>
                </a:solidFill>
                <a:latin typeface="Times New Roman" panose="02020603050405020304" pitchFamily="18" charset="0"/>
                <a:cs typeface="Times New Roman" panose="02020603050405020304" pitchFamily="18" charset="0"/>
              </a:rPr>
              <a:t>Simplified Routing</a:t>
            </a:r>
            <a:r>
              <a:rPr lang="en-US" sz="2000" b="0" dirty="0">
                <a:solidFill>
                  <a:schemeClr val="tx2"/>
                </a:solidFill>
                <a:latin typeface="Times New Roman" panose="02020603050405020304" pitchFamily="18" charset="0"/>
                <a:cs typeface="Times New Roman" panose="02020603050405020304" pitchFamily="18" charset="0"/>
              </a:rPr>
              <a:t>: Fewer entries in routing tables lead to faster and more efficient packet forwarding.</a:t>
            </a:r>
            <a:br>
              <a:rPr lang="en-US" sz="2000" b="0" dirty="0">
                <a:solidFill>
                  <a:schemeClr val="tx2"/>
                </a:solidFill>
                <a:latin typeface="Times New Roman" panose="02020603050405020304" pitchFamily="18" charset="0"/>
                <a:cs typeface="Times New Roman" panose="02020603050405020304" pitchFamily="18" charset="0"/>
              </a:rPr>
            </a:br>
            <a:r>
              <a:rPr lang="en-US" sz="2000" b="0" dirty="0">
                <a:solidFill>
                  <a:schemeClr val="tx2"/>
                </a:solidFill>
                <a:latin typeface="Times New Roman" panose="02020603050405020304" pitchFamily="18" charset="0"/>
                <a:cs typeface="Times New Roman" panose="02020603050405020304" pitchFamily="18" charset="0"/>
              </a:rPr>
              <a:t>2. </a:t>
            </a:r>
            <a:r>
              <a:rPr lang="en-US" sz="2000" dirty="0">
                <a:solidFill>
                  <a:schemeClr val="tx2"/>
                </a:solidFill>
                <a:latin typeface="Times New Roman" panose="02020603050405020304" pitchFamily="18" charset="0"/>
                <a:cs typeface="Times New Roman" panose="02020603050405020304" pitchFamily="18" charset="0"/>
              </a:rPr>
              <a:t>Reduced Network Overhead: </a:t>
            </a:r>
            <a:r>
              <a:rPr lang="en-US" sz="2000" b="0" dirty="0">
                <a:solidFill>
                  <a:schemeClr val="tx2"/>
                </a:solidFill>
                <a:latin typeface="Times New Roman" panose="02020603050405020304" pitchFamily="18" charset="0"/>
                <a:cs typeface="Times New Roman" panose="02020603050405020304" pitchFamily="18" charset="0"/>
              </a:rPr>
              <a:t>Supernetting reduces the amount of routing information exchanged between routers.</a:t>
            </a:r>
            <a:br>
              <a:rPr lang="en-US" sz="2000" b="0" dirty="0">
                <a:solidFill>
                  <a:schemeClr val="tx2"/>
                </a:solidFill>
                <a:latin typeface="Times New Roman" panose="02020603050405020304" pitchFamily="18" charset="0"/>
                <a:cs typeface="Times New Roman" panose="02020603050405020304" pitchFamily="18" charset="0"/>
              </a:rPr>
            </a:br>
            <a:r>
              <a:rPr lang="en-US" sz="2000" b="0" dirty="0">
                <a:solidFill>
                  <a:schemeClr val="tx2"/>
                </a:solidFill>
                <a:latin typeface="Times New Roman" panose="02020603050405020304" pitchFamily="18" charset="0"/>
                <a:cs typeface="Times New Roman" panose="02020603050405020304" pitchFamily="18" charset="0"/>
              </a:rPr>
              <a:t>3. </a:t>
            </a:r>
            <a:r>
              <a:rPr lang="en-US" sz="2000" dirty="0">
                <a:solidFill>
                  <a:schemeClr val="tx2"/>
                </a:solidFill>
                <a:latin typeface="Times New Roman" panose="02020603050405020304" pitchFamily="18" charset="0"/>
                <a:cs typeface="Times New Roman" panose="02020603050405020304" pitchFamily="18" charset="0"/>
              </a:rPr>
              <a:t>Enhanced Scalability: </a:t>
            </a:r>
            <a:r>
              <a:rPr lang="en-US" sz="2000" b="0" dirty="0">
                <a:solidFill>
                  <a:schemeClr val="tx2"/>
                </a:solidFill>
                <a:latin typeface="Times New Roman" panose="02020603050405020304" pitchFamily="18" charset="0"/>
                <a:cs typeface="Times New Roman" panose="02020603050405020304" pitchFamily="18" charset="0"/>
              </a:rPr>
              <a:t>Supernetting helps networks scale better by minimizing the number of routing table entries.</a:t>
            </a:r>
          </a:p>
          <a:p>
            <a:pPr marL="0" indent="0">
              <a:lnSpc>
                <a:spcPct val="150000"/>
              </a:lnSpc>
              <a:buNone/>
            </a:pPr>
            <a:endParaRPr lang="en-US" sz="2000" b="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90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CD4A19-E88C-E6EB-C29D-B7AB0A5EC7AD}"/>
              </a:ext>
            </a:extLst>
          </p:cNvPr>
          <p:cNvSpPr>
            <a:spLocks noGrp="1"/>
          </p:cNvSpPr>
          <p:nvPr>
            <p:ph type="body" sz="quarter" idx="13"/>
          </p:nvPr>
        </p:nvSpPr>
        <p:spPr>
          <a:xfrm>
            <a:off x="533399" y="469835"/>
            <a:ext cx="6096001" cy="520765"/>
          </a:xfrm>
        </p:spPr>
        <p:txBody>
          <a:bodyPr/>
          <a:lstStyle/>
          <a:p>
            <a:pPr marL="0" indent="0">
              <a:buNone/>
            </a:pPr>
            <a:r>
              <a:rPr lang="en-US" sz="3200" dirty="0">
                <a:solidFill>
                  <a:schemeClr val="tx2"/>
                </a:solidFill>
                <a:latin typeface="Times New Roman" panose="02020603050405020304" pitchFamily="18" charset="0"/>
                <a:cs typeface="Times New Roman" panose="02020603050405020304" pitchFamily="18" charset="0"/>
              </a:rPr>
              <a:t>Supernetting Process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078A4B-E012-CA70-2F83-CCE2C91C474F}"/>
              </a:ext>
            </a:extLst>
          </p:cNvPr>
          <p:cNvSpPr>
            <a:spLocks noGrp="1"/>
          </p:cNvSpPr>
          <p:nvPr>
            <p:ph idx="15"/>
          </p:nvPr>
        </p:nvSpPr>
        <p:spPr>
          <a:xfrm>
            <a:off x="533399" y="990600"/>
            <a:ext cx="6498772" cy="3526972"/>
          </a:xfrm>
        </p:spPr>
        <p:txBody>
          <a:bodyPr>
            <a:noAutofit/>
          </a:bodyPr>
          <a:lstStyle/>
          <a:p>
            <a:pPr marL="0" indent="0">
              <a:lnSpc>
                <a:spcPct val="150000"/>
              </a:lnSpc>
              <a:buNone/>
            </a:pPr>
            <a:r>
              <a:rPr lang="en-US" sz="2000" dirty="0">
                <a:solidFill>
                  <a:schemeClr val="tx2"/>
                </a:solidFill>
                <a:latin typeface="Times New Roman" panose="02020603050405020304" pitchFamily="18" charset="0"/>
                <a:cs typeface="Times New Roman" panose="02020603050405020304" pitchFamily="18" charset="0"/>
              </a:rPr>
              <a:t>Identify Contiguous Subnets: </a:t>
            </a:r>
            <a:r>
              <a:rPr lang="en-US" sz="2000" b="0" dirty="0">
                <a:solidFill>
                  <a:schemeClr val="tx2"/>
                </a:solidFill>
                <a:latin typeface="Times New Roman" panose="02020603050405020304" pitchFamily="18" charset="0"/>
                <a:cs typeface="Times New Roman" panose="02020603050405020304" pitchFamily="18" charset="0"/>
              </a:rPr>
              <a:t>To create a supernet, identify smaller subnets that are contiguous and have consecutive IP address ranges. These subnets should share the same higher-order bits in their subnet masks.</a:t>
            </a:r>
          </a:p>
          <a:p>
            <a:pPr marL="0" indent="0">
              <a:lnSpc>
                <a:spcPct val="150000"/>
              </a:lnSpc>
              <a:buNone/>
            </a:pPr>
            <a:r>
              <a:rPr lang="en-US" sz="2000" dirty="0">
                <a:solidFill>
                  <a:schemeClr val="tx2"/>
                </a:solidFill>
                <a:latin typeface="Times New Roman" panose="02020603050405020304" pitchFamily="18" charset="0"/>
                <a:cs typeface="Times New Roman" panose="02020603050405020304" pitchFamily="18" charset="0"/>
              </a:rPr>
              <a:t>Determine the Supernet Address: </a:t>
            </a:r>
            <a:r>
              <a:rPr lang="en-US" sz="2000" b="0" dirty="0">
                <a:solidFill>
                  <a:schemeClr val="tx2"/>
                </a:solidFill>
                <a:latin typeface="Times New Roman" panose="02020603050405020304" pitchFamily="18" charset="0"/>
                <a:cs typeface="Times New Roman" panose="02020603050405020304" pitchFamily="18" charset="0"/>
              </a:rPr>
              <a:t>Find the common higher-order bits in the subnet addresses and subnet masks. Group them together to form the supernet address and subnet mask.</a:t>
            </a:r>
          </a:p>
          <a:p>
            <a:pPr marL="0" indent="0">
              <a:lnSpc>
                <a:spcPct val="150000"/>
              </a:lnSpc>
              <a:buNone/>
            </a:pPr>
            <a:r>
              <a:rPr lang="en-US" sz="2000" dirty="0">
                <a:solidFill>
                  <a:schemeClr val="tx2"/>
                </a:solidFill>
                <a:latin typeface="Times New Roman" panose="02020603050405020304" pitchFamily="18" charset="0"/>
                <a:cs typeface="Times New Roman" panose="02020603050405020304" pitchFamily="18" charset="0"/>
              </a:rPr>
              <a:t>Calculate the Supernet Range: </a:t>
            </a:r>
            <a:r>
              <a:rPr lang="en-US" sz="2000" b="0" dirty="0">
                <a:solidFill>
                  <a:schemeClr val="tx2"/>
                </a:solidFill>
                <a:latin typeface="Times New Roman" panose="02020603050405020304" pitchFamily="18" charset="0"/>
                <a:cs typeface="Times New Roman" panose="02020603050405020304" pitchFamily="18" charset="0"/>
              </a:rPr>
              <a:t>Calculate the range of IP addresses covered by the supernet address and subnet mask. This range will encompass all the individual subnets within the supernet.</a:t>
            </a:r>
          </a:p>
        </p:txBody>
      </p:sp>
      <p:sp>
        <p:nvSpPr>
          <p:cNvPr id="4" name="TextBox 3">
            <a:extLst>
              <a:ext uri="{FF2B5EF4-FFF2-40B4-BE49-F238E27FC236}">
                <a16:creationId xmlns:a16="http://schemas.microsoft.com/office/drawing/2014/main" id="{FBD705B1-FCD2-8138-0F8A-C15CB8149F95}"/>
              </a:ext>
            </a:extLst>
          </p:cNvPr>
          <p:cNvSpPr txBox="1"/>
          <p:nvPr/>
        </p:nvSpPr>
        <p:spPr>
          <a:xfrm>
            <a:off x="7402286" y="1151453"/>
            <a:ext cx="4474029" cy="4555093"/>
          </a:xfrm>
          <a:prstGeom prst="rect">
            <a:avLst/>
          </a:prstGeom>
          <a:noFill/>
        </p:spPr>
        <p:txBody>
          <a:bodyPr wrap="square" rtlCol="0">
            <a:spAutoFit/>
          </a:bodyPr>
          <a:lstStyle/>
          <a:p>
            <a:pPr marL="0" indent="0">
              <a:lnSpc>
                <a:spcPct val="150000"/>
              </a:lnSpc>
              <a:buNone/>
            </a:pPr>
            <a:r>
              <a:rPr lang="en-US" sz="2000" b="0" dirty="0">
                <a:solidFill>
                  <a:srgbClr val="FF0000"/>
                </a:solidFill>
                <a:latin typeface="Times New Roman" panose="02020603050405020304" pitchFamily="18" charset="0"/>
                <a:cs typeface="Times New Roman" panose="02020603050405020304" pitchFamily="18" charset="0"/>
              </a:rPr>
              <a:t>Given the following subnets:</a:t>
            </a:r>
          </a:p>
          <a:p>
            <a:pPr marL="0" indent="0">
              <a:lnSpc>
                <a:spcPct val="150000"/>
              </a:lnSpc>
              <a:buNone/>
            </a:pPr>
            <a:r>
              <a:rPr lang="en-US" sz="2000" b="0" dirty="0">
                <a:solidFill>
                  <a:srgbClr val="FF0000"/>
                </a:solidFill>
                <a:latin typeface="Times New Roman" panose="02020603050405020304" pitchFamily="18" charset="0"/>
                <a:cs typeface="Times New Roman" panose="02020603050405020304" pitchFamily="18" charset="0"/>
              </a:rPr>
              <a:t>Subnet 1: 192.168.1.0/24</a:t>
            </a:r>
          </a:p>
          <a:p>
            <a:pPr marL="0" indent="0">
              <a:lnSpc>
                <a:spcPct val="150000"/>
              </a:lnSpc>
              <a:buNone/>
            </a:pPr>
            <a:r>
              <a:rPr lang="en-US" sz="2000" b="0" dirty="0">
                <a:solidFill>
                  <a:srgbClr val="FF0000"/>
                </a:solidFill>
                <a:latin typeface="Times New Roman" panose="02020603050405020304" pitchFamily="18" charset="0"/>
                <a:cs typeface="Times New Roman" panose="02020603050405020304" pitchFamily="18" charset="0"/>
              </a:rPr>
              <a:t>Subnet 2: 192.168.2.0/24</a:t>
            </a:r>
          </a:p>
          <a:p>
            <a:pPr marL="0" indent="0">
              <a:lnSpc>
                <a:spcPct val="150000"/>
              </a:lnSpc>
              <a:buNone/>
            </a:pPr>
            <a:r>
              <a:rPr lang="en-US" sz="2000" b="0" dirty="0">
                <a:solidFill>
                  <a:srgbClr val="FF0000"/>
                </a:solidFill>
                <a:latin typeface="Times New Roman" panose="02020603050405020304" pitchFamily="18" charset="0"/>
                <a:cs typeface="Times New Roman" panose="02020603050405020304" pitchFamily="18" charset="0"/>
              </a:rPr>
              <a:t>Subnet 3: 192.168.3.0/24</a:t>
            </a:r>
          </a:p>
          <a:p>
            <a:pPr marL="0" indent="0">
              <a:lnSpc>
                <a:spcPct val="150000"/>
              </a:lnSpc>
              <a:buNone/>
            </a:pPr>
            <a:r>
              <a:rPr lang="en-US" sz="2000" b="0" dirty="0">
                <a:solidFill>
                  <a:srgbClr val="FF0000"/>
                </a:solidFill>
                <a:latin typeface="Times New Roman" panose="02020603050405020304" pitchFamily="18" charset="0"/>
                <a:cs typeface="Times New Roman" panose="02020603050405020304" pitchFamily="18" charset="0"/>
              </a:rPr>
              <a:t>We can supernet these subnets as follows:</a:t>
            </a:r>
          </a:p>
          <a:p>
            <a:pPr marL="0" indent="0">
              <a:lnSpc>
                <a:spcPct val="150000"/>
              </a:lnSpc>
              <a:buNone/>
            </a:pPr>
            <a:r>
              <a:rPr lang="en-US" sz="2000" b="0" dirty="0">
                <a:solidFill>
                  <a:srgbClr val="FF0000"/>
                </a:solidFill>
                <a:latin typeface="Times New Roman" panose="02020603050405020304" pitchFamily="18" charset="0"/>
                <a:cs typeface="Times New Roman" panose="02020603050405020304" pitchFamily="18" charset="0"/>
              </a:rPr>
              <a:t>Supernet: 192.168.1.0/23 (covering Subnet 1 and Subnet 2)</a:t>
            </a:r>
          </a:p>
          <a:p>
            <a:pPr marL="0" indent="0">
              <a:lnSpc>
                <a:spcPct val="150000"/>
              </a:lnSpc>
              <a:buNone/>
            </a:pPr>
            <a:r>
              <a:rPr lang="en-US" sz="2000" b="0" dirty="0">
                <a:solidFill>
                  <a:srgbClr val="FF0000"/>
                </a:solidFill>
                <a:latin typeface="Times New Roman" panose="02020603050405020304" pitchFamily="18" charset="0"/>
                <a:cs typeface="Times New Roman" panose="02020603050405020304" pitchFamily="18" charset="0"/>
              </a:rPr>
              <a:t>Supernet: 192.168.3.0/24 (covering Subnet 3)</a:t>
            </a:r>
          </a:p>
          <a:p>
            <a:endParaRPr lang="en-US" sz="2000" dirty="0">
              <a:solidFill>
                <a:srgbClr val="FF0000"/>
              </a:solidFill>
            </a:endParaRPr>
          </a:p>
        </p:txBody>
      </p:sp>
    </p:spTree>
    <p:extLst>
      <p:ext uri="{BB962C8B-B14F-4D97-AF65-F5344CB8AC3E}">
        <p14:creationId xmlns:p14="http://schemas.microsoft.com/office/powerpoint/2010/main" val="23863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CD4A19-E88C-E6EB-C29D-B7AB0A5EC7AD}"/>
              </a:ext>
            </a:extLst>
          </p:cNvPr>
          <p:cNvSpPr>
            <a:spLocks noGrp="1"/>
          </p:cNvSpPr>
          <p:nvPr>
            <p:ph type="body" sz="quarter" idx="13"/>
          </p:nvPr>
        </p:nvSpPr>
        <p:spPr>
          <a:xfrm>
            <a:off x="533399" y="469835"/>
            <a:ext cx="6096001" cy="520765"/>
          </a:xfrm>
        </p:spPr>
        <p:txBody>
          <a:bodyPr/>
          <a:lstStyle/>
          <a:p>
            <a:pPr marL="0" indent="0">
              <a:buNone/>
            </a:pPr>
            <a:r>
              <a:rPr lang="en-US" sz="3200" b="0">
                <a:solidFill>
                  <a:schemeClr val="tx2"/>
                </a:solidFill>
                <a:latin typeface="Times New Roman" panose="02020603050405020304" pitchFamily="18" charset="0"/>
                <a:cs typeface="Times New Roman" panose="02020603050405020304" pitchFamily="18" charset="0"/>
              </a:rPr>
              <a:t>Supernetting Best Practices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078A4B-E012-CA70-2F83-CCE2C91C474F}"/>
              </a:ext>
            </a:extLst>
          </p:cNvPr>
          <p:cNvSpPr>
            <a:spLocks noGrp="1"/>
          </p:cNvSpPr>
          <p:nvPr>
            <p:ph idx="15"/>
          </p:nvPr>
        </p:nvSpPr>
        <p:spPr>
          <a:xfrm>
            <a:off x="533400" y="1371600"/>
            <a:ext cx="6988630" cy="4671559"/>
          </a:xfrm>
        </p:spPr>
        <p:txBody>
          <a:bodyPr>
            <a:noAutofit/>
          </a:bodyPr>
          <a:lstStyle/>
          <a:p>
            <a:pPr>
              <a:lnSpc>
                <a:spcPct val="150000"/>
              </a:lnSpc>
            </a:pPr>
            <a:r>
              <a:rPr lang="en-US" sz="2000">
                <a:solidFill>
                  <a:schemeClr val="tx2"/>
                </a:solidFill>
                <a:latin typeface="Times New Roman" panose="02020603050405020304" pitchFamily="18" charset="0"/>
                <a:cs typeface="Times New Roman" panose="02020603050405020304" pitchFamily="18" charset="0"/>
              </a:rPr>
              <a:t>Consider Network Growth</a:t>
            </a:r>
            <a:r>
              <a:rPr lang="en-US" sz="2000" b="0">
                <a:solidFill>
                  <a:schemeClr val="tx2"/>
                </a:solidFill>
                <a:latin typeface="Times New Roman" panose="02020603050405020304" pitchFamily="18" charset="0"/>
                <a:cs typeface="Times New Roman" panose="02020603050405020304" pitchFamily="18" charset="0"/>
              </a:rPr>
              <a:t>: Plan for future network expansion when designing supernets to avoid frequent reconfiguration.</a:t>
            </a:r>
          </a:p>
          <a:p>
            <a:pPr>
              <a:lnSpc>
                <a:spcPct val="150000"/>
              </a:lnSpc>
            </a:pPr>
            <a:r>
              <a:rPr lang="en-US" sz="2000">
                <a:solidFill>
                  <a:schemeClr val="tx2"/>
                </a:solidFill>
                <a:latin typeface="Times New Roman" panose="02020603050405020304" pitchFamily="18" charset="0"/>
                <a:cs typeface="Times New Roman" panose="02020603050405020304" pitchFamily="18" charset="0"/>
              </a:rPr>
              <a:t>Avoid Over-aggregation</a:t>
            </a:r>
            <a:r>
              <a:rPr lang="en-US" sz="2000" b="0">
                <a:solidFill>
                  <a:schemeClr val="tx2"/>
                </a:solidFill>
                <a:latin typeface="Times New Roman" panose="02020603050405020304" pitchFamily="18" charset="0"/>
                <a:cs typeface="Times New Roman" panose="02020603050405020304" pitchFamily="18" charset="0"/>
              </a:rPr>
              <a:t>: Avoid creating overly large supernets that cover unrelated subnets, as it can lead to inefficient routing.</a:t>
            </a:r>
          </a:p>
          <a:p>
            <a:pPr>
              <a:lnSpc>
                <a:spcPct val="150000"/>
              </a:lnSpc>
            </a:pPr>
            <a:r>
              <a:rPr lang="en-US" sz="2000">
                <a:solidFill>
                  <a:schemeClr val="tx2"/>
                </a:solidFill>
                <a:latin typeface="Times New Roman" panose="02020603050405020304" pitchFamily="18" charset="0"/>
                <a:cs typeface="Times New Roman" panose="02020603050405020304" pitchFamily="18" charset="0"/>
              </a:rPr>
              <a:t>Document Supernetting Changes</a:t>
            </a:r>
            <a:r>
              <a:rPr lang="en-US" sz="2000" b="0">
                <a:solidFill>
                  <a:schemeClr val="tx2"/>
                </a:solidFill>
                <a:latin typeface="Times New Roman" panose="02020603050405020304" pitchFamily="18" charset="0"/>
                <a:cs typeface="Times New Roman" panose="02020603050405020304" pitchFamily="18" charset="0"/>
              </a:rPr>
              <a:t>: Maintain clear documentation of the supernetting scheme and any changes made to the network for reference and troubleshooting. Please add relevant images, diagrams, or examples to support the content on each slide.</a:t>
            </a:r>
            <a:endParaRPr lang="en-US" sz="2000" b="0" dirty="0">
              <a:solidFill>
                <a:schemeClr val="tx2"/>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F3A0883-42C9-F17A-30E7-8333A47D15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15" t="4903" r="18320"/>
          <a:stretch/>
        </p:blipFill>
        <p:spPr bwMode="auto">
          <a:xfrm>
            <a:off x="7522029" y="1665514"/>
            <a:ext cx="4136571" cy="335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486356"/>
      </p:ext>
    </p:extLst>
  </p:cSld>
  <p:clrMapOvr>
    <a:masterClrMapping/>
  </p:clrMapOvr>
</p:sld>
</file>

<file path=ppt/theme/theme1.xml><?xml version="1.0" encoding="utf-8"?>
<a:theme xmlns:a="http://schemas.openxmlformats.org/drawingml/2006/main" name="Office Theme">
  <a:themeElements>
    <a:clrScheme name="LM">
      <a:dk1>
        <a:srgbClr val="595959"/>
      </a:dk1>
      <a:lt1>
        <a:srgbClr val="FFFFFF"/>
      </a:lt1>
      <a:dk2>
        <a:srgbClr val="000000"/>
      </a:dk2>
      <a:lt2>
        <a:srgbClr val="FFFFFF"/>
      </a:lt2>
      <a:accent1>
        <a:srgbClr val="BCD9F3"/>
      </a:accent1>
      <a:accent2>
        <a:srgbClr val="97C4EC"/>
      </a:accent2>
      <a:accent3>
        <a:srgbClr val="60A5E2"/>
      </a:accent3>
      <a:accent4>
        <a:srgbClr val="EF7C00"/>
      </a:accent4>
      <a:accent5>
        <a:srgbClr val="C8CA05"/>
      </a:accent5>
      <a:accent6>
        <a:srgbClr val="33682B"/>
      </a:accent6>
      <a:hlink>
        <a:srgbClr val="64B3E3"/>
      </a:hlink>
      <a:folHlink>
        <a:srgbClr val="004683"/>
      </a:folHlink>
    </a:clrScheme>
    <a:fontScheme name="Frutiger">
      <a:majorFont>
        <a:latin typeface="Frutiger 45 bold"/>
        <a:ea typeface=""/>
        <a:cs typeface=""/>
      </a:majorFont>
      <a:minorFont>
        <a:latin typeface="Frutiger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sFor_Spectra.potx" id="{D243AE31-2911-4724-A6B0-9DF4D975FB8C}" vid="{DF7EB32A-31C2-4AB8-91DF-BF0AD935D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88563cb8-e9e3-40d4-951f-126d0c29510d">QUMXH5H4ZXKS-875811578-11</_dlc_DocId>
    <_dlc_DocIdUrl xmlns="88563cb8-e9e3-40d4-951f-126d0c29510d">
      <Url>https://mindtreeonline.sharepoint.com/sites/LTIMindtree-Corporate-Templates/_layouts/15/DocIdRedir.aspx?ID=QUMXH5H4ZXKS-875811578-11</Url>
      <Description>QUMXH5H4ZXKS-875811578-11</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E668FDB297BA418F5A6539855E71B7" ma:contentTypeVersion="3" ma:contentTypeDescription="Create a new document." ma:contentTypeScope="" ma:versionID="4294c225a3417baf4b70885d580e1778">
  <xsd:schema xmlns:xsd="http://www.w3.org/2001/XMLSchema" xmlns:xs="http://www.w3.org/2001/XMLSchema" xmlns:p="http://schemas.microsoft.com/office/2006/metadata/properties" xmlns:ns2="88563cb8-e9e3-40d4-951f-126d0c29510d" xmlns:ns3="dc0ddbac-d92f-4135-ae82-46af643a22eb" targetNamespace="http://schemas.microsoft.com/office/2006/metadata/properties" ma:root="true" ma:fieldsID="4f00704ce9a2416b2cdaa5d136de8e77" ns2:_="" ns3:_="">
    <xsd:import namespace="88563cb8-e9e3-40d4-951f-126d0c29510d"/>
    <xsd:import namespace="dc0ddbac-d92f-4135-ae82-46af643a22e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63cb8-e9e3-40d4-951f-126d0c29510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c0ddbac-d92f-4135-ae82-46af643a22e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C55CB52-33A3-4B47-8C1D-0EE24875E3DC}">
  <ds:schemaRefs>
    <ds:schemaRef ds:uri="http://schemas.microsoft.com/office/2006/metadata/properties"/>
    <ds:schemaRef ds:uri="http://schemas.microsoft.com/office/infopath/2007/PartnerControls"/>
    <ds:schemaRef ds:uri="88563cb8-e9e3-40d4-951f-126d0c29510d"/>
  </ds:schemaRefs>
</ds:datastoreItem>
</file>

<file path=customXml/itemProps2.xml><?xml version="1.0" encoding="utf-8"?>
<ds:datastoreItem xmlns:ds="http://schemas.openxmlformats.org/officeDocument/2006/customXml" ds:itemID="{BACBCD0B-8E49-473F-9B37-931C1D238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563cb8-e9e3-40d4-951f-126d0c29510d"/>
    <ds:schemaRef ds:uri="dc0ddbac-d92f-4135-ae82-46af643a22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98B09E-68DE-4B62-A34E-BB5B738ECC36}">
  <ds:schemaRefs>
    <ds:schemaRef ds:uri="http://schemas.microsoft.com/sharepoint/v3/contenttype/forms"/>
  </ds:schemaRefs>
</ds:datastoreItem>
</file>

<file path=customXml/itemProps4.xml><?xml version="1.0" encoding="utf-8"?>
<ds:datastoreItem xmlns:ds="http://schemas.openxmlformats.org/officeDocument/2006/customXml" ds:itemID="{5C474493-4661-4534-A819-8424B96FDD6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1488</TotalTime>
  <Words>375</Words>
  <Application>Microsoft Office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Frutiger 45 bold</vt:lpstr>
      <vt:lpstr>Frutiger 45 Light</vt:lpstr>
      <vt:lpstr>Frutiger LT Pro 45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LTIMindtree PowerPoint Template_Download Source Sans Pro Font</dc:title>
  <dc:creator>Payal Gahlot</dc:creator>
  <cp:lastModifiedBy>Raja B1</cp:lastModifiedBy>
  <cp:revision>78</cp:revision>
  <dcterms:created xsi:type="dcterms:W3CDTF">2022-10-14T05:48:11Z</dcterms:created>
  <dcterms:modified xsi:type="dcterms:W3CDTF">2023-08-01T13:10:07Z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0x0101001EE668FDB297BA418F5A6539855E71B7</vt:lpwstr>
  </property>
  <property fmtid="{D5CDD505-2E9C-101B-9397-08002B2CF9AE}" pid="3" name="_dlc_DocIdItemGuid">
    <vt:lpwstr>36da67c7-b504-4aea-865b-0e87cedc899d</vt:lpwstr>
  </property>
</Properties>
</file>