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5" r:id="rId7"/>
    <p:sldId id="267" r:id="rId8"/>
    <p:sldId id="260" r:id="rId9"/>
    <p:sldId id="261" r:id="rId10"/>
    <p:sldId id="262" r:id="rId11"/>
    <p:sldId id="263" r:id="rId12"/>
    <p:sldId id="26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omic Sans MS" panose="030F0702030302020204" pitchFamily="66" charset="0"/>
      <p:regular r:id="rId19"/>
      <p:bold r:id="rId20"/>
      <p:italic r:id="rId21"/>
      <p:boldItalic r:id="rId22"/>
    </p:embeddedFont>
    <p:embeddedFont>
      <p:font typeface="Lora"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ExtraBold" panose="020B0906030804020204" pitchFamily="34" charset="0"/>
      <p:bold r:id="rId31"/>
      <p:boldItalic r:id="rId32"/>
    </p:embeddedFont>
    <p:embeddedFont>
      <p:font typeface="Open Sans Light" panose="020B03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853787B0-E39B-403F-8010-2E2D0DA50C2F}"/>
              </a:ext>
            </a:extLst>
          </p:cNvPr>
          <p:cNvPicPr>
            <a:picLocks noChangeAspect="1"/>
          </p:cNvPicPr>
          <p:nvPr/>
        </p:nvPicPr>
        <p:blipFill>
          <a:blip r:embed="rId3"/>
          <a:stretch>
            <a:fillRect/>
          </a:stretch>
        </p:blipFill>
        <p:spPr>
          <a:xfrm>
            <a:off x="503274" y="1780792"/>
            <a:ext cx="8000410" cy="2635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approach will be implemented in three stages : </a:t>
            </a:r>
            <a:endParaRPr sz="2200"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&amp; Bike Purchases</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ABB570-5873-49FD-A8EE-267095D340AD}"/>
              </a:ext>
            </a:extLst>
          </p:cNvPr>
          <p:cNvSpPr>
            <a:spLocks noGrp="1"/>
          </p:cNvSpPr>
          <p:nvPr>
            <p:ph type="body" idx="1"/>
          </p:nvPr>
        </p:nvSpPr>
        <p:spPr/>
        <p:txBody>
          <a:bodyPr/>
          <a:lstStyle/>
          <a:p>
            <a:pPr marL="114300" indent="0">
              <a:buNone/>
            </a:pPr>
            <a:r>
              <a:rPr lang="en-IN" dirty="0"/>
              <a:t>Age Distribution:</a:t>
            </a:r>
          </a:p>
        </p:txBody>
      </p:sp>
      <p:sp>
        <p:nvSpPr>
          <p:cNvPr id="5" name="Google Shape;121;p28">
            <a:extLst>
              <a:ext uri="{FF2B5EF4-FFF2-40B4-BE49-F238E27FC236}">
                <a16:creationId xmlns:a16="http://schemas.microsoft.com/office/drawing/2014/main" id="{AE1E45E8-1122-4356-9BDE-A028D8488E0F}"/>
              </a:ext>
            </a:extLst>
          </p:cNvPr>
          <p:cNvSpPr>
            <a:spLocks noGrp="1"/>
          </p:cNvSpPr>
          <p:nvPr>
            <p:ph type="title"/>
          </p:nvPr>
        </p:nvSpPr>
        <p:spPr>
          <a:xfrm>
            <a:off x="311150" y="444500"/>
            <a:ext cx="8521700" cy="573088"/>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r>
              <a:rPr lang="en-IN" sz="2400" dirty="0">
                <a:solidFill>
                  <a:schemeClr val="bg1"/>
                </a:solidFill>
              </a:rPr>
              <a:t>Data </a:t>
            </a:r>
            <a:r>
              <a:rPr lang="en-IN" sz="2400" dirty="0" err="1">
                <a:solidFill>
                  <a:schemeClr val="bg1"/>
                </a:solidFill>
              </a:rPr>
              <a:t>Exploration:Age</a:t>
            </a:r>
            <a:r>
              <a:rPr lang="en-IN" sz="2400" dirty="0">
                <a:solidFill>
                  <a:schemeClr val="bg1"/>
                </a:solidFill>
              </a:rPr>
              <a:t> Distribution and Bike Purchases</a:t>
            </a:r>
          </a:p>
        </p:txBody>
      </p:sp>
      <p:pic>
        <p:nvPicPr>
          <p:cNvPr id="6" name="Picture 5">
            <a:extLst>
              <a:ext uri="{FF2B5EF4-FFF2-40B4-BE49-F238E27FC236}">
                <a16:creationId xmlns:a16="http://schemas.microsoft.com/office/drawing/2014/main" id="{CC5BF535-9FF6-438F-ABFD-34AA3873BEB3}"/>
              </a:ext>
            </a:extLst>
          </p:cNvPr>
          <p:cNvPicPr>
            <a:picLocks noChangeAspect="1"/>
          </p:cNvPicPr>
          <p:nvPr/>
        </p:nvPicPr>
        <p:blipFill>
          <a:blip r:embed="rId2"/>
          <a:stretch>
            <a:fillRect/>
          </a:stretch>
        </p:blipFill>
        <p:spPr>
          <a:xfrm>
            <a:off x="1091609" y="1638455"/>
            <a:ext cx="6314620" cy="3237753"/>
          </a:xfrm>
          <a:prstGeom prst="rect">
            <a:avLst/>
          </a:prstGeom>
        </p:spPr>
      </p:pic>
    </p:spTree>
    <p:extLst>
      <p:ext uri="{BB962C8B-B14F-4D97-AF65-F5344CB8AC3E}">
        <p14:creationId xmlns:p14="http://schemas.microsoft.com/office/powerpoint/2010/main" val="314029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ABB570-5873-49FD-A8EE-267095D340AD}"/>
              </a:ext>
            </a:extLst>
          </p:cNvPr>
          <p:cNvSpPr>
            <a:spLocks noGrp="1"/>
          </p:cNvSpPr>
          <p:nvPr>
            <p:ph type="body" idx="1"/>
          </p:nvPr>
        </p:nvSpPr>
        <p:spPr/>
        <p:txBody>
          <a:bodyPr/>
          <a:lstStyle/>
          <a:p>
            <a:pPr marL="114300" indent="0">
              <a:buNone/>
            </a:pPr>
            <a:r>
              <a:rPr lang="en-IN" dirty="0"/>
              <a:t>Bike Purchases:</a:t>
            </a:r>
          </a:p>
        </p:txBody>
      </p:sp>
      <p:sp>
        <p:nvSpPr>
          <p:cNvPr id="5" name="Google Shape;121;p28">
            <a:extLst>
              <a:ext uri="{FF2B5EF4-FFF2-40B4-BE49-F238E27FC236}">
                <a16:creationId xmlns:a16="http://schemas.microsoft.com/office/drawing/2014/main" id="{AE1E45E8-1122-4356-9BDE-A028D8488E0F}"/>
              </a:ext>
            </a:extLst>
          </p:cNvPr>
          <p:cNvSpPr>
            <a:spLocks noGrp="1"/>
          </p:cNvSpPr>
          <p:nvPr>
            <p:ph type="title"/>
          </p:nvPr>
        </p:nvSpPr>
        <p:spPr>
          <a:xfrm>
            <a:off x="311150" y="444500"/>
            <a:ext cx="8521700" cy="573088"/>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r>
              <a:rPr lang="en-IN" sz="2400" dirty="0">
                <a:solidFill>
                  <a:schemeClr val="bg1"/>
                </a:solidFill>
              </a:rPr>
              <a:t>Data </a:t>
            </a:r>
            <a:r>
              <a:rPr lang="en-IN" sz="2400" dirty="0" err="1">
                <a:solidFill>
                  <a:schemeClr val="bg1"/>
                </a:solidFill>
              </a:rPr>
              <a:t>Exploration:Age</a:t>
            </a:r>
            <a:r>
              <a:rPr lang="en-IN" sz="2400" dirty="0">
                <a:solidFill>
                  <a:schemeClr val="bg1"/>
                </a:solidFill>
              </a:rPr>
              <a:t> Distribution and Bike Purchases</a:t>
            </a:r>
          </a:p>
        </p:txBody>
      </p:sp>
      <p:pic>
        <p:nvPicPr>
          <p:cNvPr id="4" name="Picture 3">
            <a:extLst>
              <a:ext uri="{FF2B5EF4-FFF2-40B4-BE49-F238E27FC236}">
                <a16:creationId xmlns:a16="http://schemas.microsoft.com/office/drawing/2014/main" id="{39DA33B6-6C89-41C8-8D77-CB54ABFDD78E}"/>
              </a:ext>
            </a:extLst>
          </p:cNvPr>
          <p:cNvPicPr>
            <a:picLocks noChangeAspect="1"/>
          </p:cNvPicPr>
          <p:nvPr/>
        </p:nvPicPr>
        <p:blipFill>
          <a:blip r:embed="rId2"/>
          <a:stretch>
            <a:fillRect/>
          </a:stretch>
        </p:blipFill>
        <p:spPr>
          <a:xfrm>
            <a:off x="1282994" y="1591373"/>
            <a:ext cx="6733955" cy="3242896"/>
          </a:xfrm>
          <a:prstGeom prst="rect">
            <a:avLst/>
          </a:prstGeom>
        </p:spPr>
      </p:pic>
    </p:spTree>
    <p:extLst>
      <p:ext uri="{BB962C8B-B14F-4D97-AF65-F5344CB8AC3E}">
        <p14:creationId xmlns:p14="http://schemas.microsoft.com/office/powerpoint/2010/main" val="396797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133350" marR="0" lvl="0" algn="l" rtl="0">
              <a:lnSpc>
                <a:spcPct val="115000"/>
              </a:lnSpc>
              <a:spcBef>
                <a:spcPts val="0"/>
              </a:spcBef>
              <a:spcAft>
                <a:spcPts val="0"/>
              </a:spcAft>
              <a:buSzPts val="1500"/>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72252B24-1945-4AA0-9993-053D65021F59}"/>
              </a:ext>
            </a:extLst>
          </p:cNvPr>
          <p:cNvPicPr>
            <a:picLocks noChangeAspect="1"/>
          </p:cNvPicPr>
          <p:nvPr/>
        </p:nvPicPr>
        <p:blipFill>
          <a:blip r:embed="rId3"/>
          <a:stretch>
            <a:fillRect/>
          </a:stretch>
        </p:blipFill>
        <p:spPr>
          <a:xfrm>
            <a:off x="4429789" y="1176671"/>
            <a:ext cx="4470498" cy="3094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5" name="Picture 4">
            <a:extLst>
              <a:ext uri="{FF2B5EF4-FFF2-40B4-BE49-F238E27FC236}">
                <a16:creationId xmlns:a16="http://schemas.microsoft.com/office/drawing/2014/main" id="{836469D8-4BAA-4A53-A055-81F186293726}"/>
              </a:ext>
            </a:extLst>
          </p:cNvPr>
          <p:cNvPicPr>
            <a:picLocks noChangeAspect="1"/>
          </p:cNvPicPr>
          <p:nvPr/>
        </p:nvPicPr>
        <p:blipFill>
          <a:blip r:embed="rId3"/>
          <a:stretch>
            <a:fillRect/>
          </a:stretch>
        </p:blipFill>
        <p:spPr>
          <a:xfrm>
            <a:off x="4487825" y="1203078"/>
            <a:ext cx="4656175" cy="32235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356</Words>
  <Application>Microsoft Office PowerPoint</Application>
  <PresentationFormat>On-screen Show (16:9)</PresentationFormat>
  <Paragraphs>57</Paragraphs>
  <Slides>11</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Open Sans ExtraBold</vt:lpstr>
      <vt:lpstr>Calibri</vt:lpstr>
      <vt:lpstr>Arial</vt:lpstr>
      <vt:lpstr>Open Sans</vt:lpstr>
      <vt:lpstr>Noto Sans Symbols</vt:lpstr>
      <vt:lpstr>Open Sans Light</vt:lpstr>
      <vt:lpstr>Lora</vt:lpstr>
      <vt:lpstr>Comic Sans MS</vt:lpstr>
      <vt:lpstr>Simple Light</vt:lpstr>
      <vt:lpstr>Simple Light</vt:lpstr>
      <vt:lpstr>PowerPoint Presentation</vt:lpstr>
      <vt:lpstr>PowerPoint Presentation</vt:lpstr>
      <vt:lpstr>PowerPoint Presentation</vt:lpstr>
      <vt:lpstr>PowerPoint Presentation</vt:lpstr>
      <vt:lpstr>Data Exploration:Age Distribution and Bike Purchases</vt:lpstr>
      <vt:lpstr>Data Exploration:Age Distribution and Bike Purchases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 Shekhar Potoori</cp:lastModifiedBy>
  <cp:revision>6</cp:revision>
  <cp:lastPrinted>2022-07-31T06:12:54Z</cp:lastPrinted>
  <dcterms:modified xsi:type="dcterms:W3CDTF">2022-07-31T06:15:13Z</dcterms:modified>
</cp:coreProperties>
</file>