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488738d4_0_8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5488738d4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5488738d4_0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5488738d4_0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85488738d4_0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85488738d4_0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5488738d4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5488738d4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85488738d4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85488738d4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5488738d4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5488738d4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5488738d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5488738d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488738d4_0_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488738d4_0_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488738d4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488738d4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488738d4_0_8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488738d4_0_8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488738d4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488738d4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488738d4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488738d4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488738d4_0_8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488738d4_0_8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488738d4_0_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488738d4_0_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PhonePe Transaction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69800"/>
            <a:ext cx="8520600" cy="15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200">
                <a:solidFill>
                  <a:srgbClr val="898989"/>
                </a:solidFill>
              </a:rPr>
              <a:t>Presented By</a:t>
            </a:r>
            <a:r>
              <a:rPr lang="en" sz="3200">
                <a:solidFill>
                  <a:srgbClr val="898989"/>
                </a:solidFill>
              </a:rPr>
              <a:t>                                                                                        </a:t>
            </a:r>
            <a:r>
              <a:rPr lang="en" sz="3200">
                <a:solidFill>
                  <a:srgbClr val="898989"/>
                </a:solidFill>
              </a:rPr>
              <a:t>                                     	                                                                       </a:t>
            </a:r>
            <a:r>
              <a:rPr b="1" lang="en" sz="3200">
                <a:solidFill>
                  <a:srgbClr val="898989"/>
                </a:solidFill>
              </a:rPr>
              <a:t> </a:t>
            </a:r>
            <a:r>
              <a:rPr b="1" lang="en" sz="3200">
                <a:solidFill>
                  <a:srgbClr val="898989"/>
                </a:solidFill>
              </a:rPr>
              <a:t>S.Raja</a:t>
            </a:r>
            <a:r>
              <a:rPr lang="en" sz="3200">
                <a:solidFill>
                  <a:srgbClr val="898989"/>
                </a:solidFill>
              </a:rPr>
              <a:t>     </a:t>
            </a:r>
            <a:endParaRPr sz="3200">
              <a:solidFill>
                <a:srgbClr val="89898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Data Analysis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Used Pandas for data manipulation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Visualized insights using Matplotlib &amp; Seaborn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Created charts (Bar, Pie, Line)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Enabled trend analysis and comparisons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Streamlit Dashboard</a:t>
            </a:r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Interactive Dashboard built using Streamlit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Features: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 - Real-time data visualization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 - State/District level analysis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 - Insurance insights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 - User behavior monitoring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195" name="Google Shape;195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Proficiency in Data Extraction &amp; Integration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SQL Query Writing &amp; Optimization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Python Visualization Skills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Streamlit Dashboard Development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Business Insights Generation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/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Code Quality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SQL Query Efficiency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Visualization Clarity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Insights Validity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Documentation Quality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Deliverables</a:t>
            </a:r>
            <a:endParaRPr/>
          </a:p>
        </p:txBody>
      </p:sp>
      <p:sp>
        <p:nvSpPr>
          <p:cNvPr id="207" name="Google Shape;207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Source Code (ETL, SQL Queries, Streamlit App)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Documentation (Process, Insights, Visualizations)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Presentation Slides (Summary &amp;    Recommendations)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213" name="Google Shape;213;p27"/>
          <p:cNvSpPr txBox="1"/>
          <p:nvPr>
            <p:ph idx="1" type="body"/>
          </p:nvPr>
        </p:nvSpPr>
        <p:spPr>
          <a:xfrm>
            <a:off x="819150" y="1674225"/>
            <a:ext cx="7505700" cy="30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Extracted valuable insights from PhonePe transactions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Built SQL-powered analytical pipeline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Designed interactive Streamlit dashboard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Future Work: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Integration with real-time API data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Machine Learning for Fraud Detection &amp; Prediction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More advanced visualization &amp; automation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4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724575"/>
            <a:ext cx="7505700" cy="30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•Domain: Finance/Payment Systems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•Problem Statement: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•Understanding transaction dynamics, user engagement, and insurance-related data to improve services and target users effectively.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ct val="34375"/>
              <a:buFont typeface="Arial"/>
              <a:buNone/>
            </a:pPr>
            <a:r>
              <a:rPr lang="en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•Skills Gained: Data Extraction, SQL, Data Visualization, Streamlit, Analytical Thinking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(Detailed)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02275"/>
            <a:ext cx="7505700" cy="3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•With the rise of digital payments, PhonePe transactions generate valuable data.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Challenges: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Identifying trends in transactions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Monitoring fraud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Understanding user engagement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Improving insurance-related services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Extract insights for decision-making and business growth.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Use Cases (Part 1)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Customer Segmentation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Fraud Detection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Geographical Insights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Payment Performance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User Engagement</a:t>
            </a:r>
            <a:endParaRPr sz="3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Use Cases </a:t>
            </a: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(Part 2)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Product Development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Insurance Insights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Marketing Optimization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Trend Analysis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Competitive Benchmarking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3708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Overview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271375"/>
            <a:ext cx="7505700" cy="3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Steps:-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1. Data Extraction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2. SQL Database &amp; Table Creation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3. SQL Queries for Analysis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4. Python Analysis &amp; Visualization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5. Streamlit Dashboard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6. Insights Generation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 Extraction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841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Cloned GitHub repository with PhonePe data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Loaded data into SQL database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Applied ETL process for cleaning and structuring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Database &amp; Tables</a:t>
            </a:r>
            <a:endParaRPr/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Created three sets of tables: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Aggregated Tables (User, Transaction, Insurance)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Map Tables (User, Transaction, Insurance)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Top Tables (User, States, Districts, Insurance Categories)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SQL Queries &amp; Analysis</a:t>
            </a:r>
            <a:endParaRPr/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Extracted insights using SQL queries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Analyzed user patterns, top states, districts, and pin codes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• Focused on efficiency and accuracy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