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Sigmar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igmarOn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CLOGO.png"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85841"/>
            <a:ext cx="9144000" cy="7643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/>
              <a:t>CREDITS</a:t>
            </a:r>
            <a:endParaRPr sz="2400"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 </a:t>
            </a:r>
            <a:r>
              <a:rPr lang="en-IN" sz="2000"/>
              <a:t>PROGRAMMING FACULTY MRS.M.SIRISHA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ENGLISH FACULTY MR.JOBIN RAJ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Thank You Logo.jpg" id="147" name="Google Shape;147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500" y="1214421"/>
            <a:ext cx="5715000" cy="4500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9600"/>
              <a:buFont typeface="Sigmar One"/>
              <a:buNone/>
            </a:pPr>
            <a:r>
              <a:rPr lang="en-IN" sz="9600" u="sng">
                <a:solidFill>
                  <a:srgbClr val="FFC000"/>
                </a:solidFill>
                <a:latin typeface="Sigmar One"/>
                <a:ea typeface="Sigmar One"/>
                <a:cs typeface="Sigmar One"/>
                <a:sym typeface="Sigmar One"/>
              </a:rPr>
              <a:t>H</a:t>
            </a:r>
            <a:r>
              <a:rPr lang="en-IN" sz="9600" u="sng">
                <a:solidFill>
                  <a:srgbClr val="D0D0D0"/>
                </a:solidFill>
                <a:latin typeface="Sigmar One"/>
                <a:ea typeface="Sigmar One"/>
                <a:cs typeface="Sigmar One"/>
                <a:sym typeface="Sigmar One"/>
              </a:rPr>
              <a:t>a</a:t>
            </a:r>
            <a:r>
              <a:rPr lang="en-IN" sz="9600" u="sng">
                <a:solidFill>
                  <a:srgbClr val="92D050"/>
                </a:solidFill>
                <a:latin typeface="Sigmar One"/>
                <a:ea typeface="Sigmar One"/>
                <a:cs typeface="Sigmar One"/>
                <a:sym typeface="Sigmar One"/>
              </a:rPr>
              <a:t>S</a:t>
            </a:r>
            <a:r>
              <a:rPr lang="en-IN" sz="9600" u="sng">
                <a:solidFill>
                  <a:srgbClr val="00B0F0"/>
                </a:solidFill>
                <a:latin typeface="Sigmar One"/>
                <a:ea typeface="Sigmar One"/>
                <a:cs typeface="Sigmar One"/>
                <a:sym typeface="Sigmar One"/>
              </a:rPr>
              <a:t>I</a:t>
            </a:r>
            <a:r>
              <a:rPr lang="en-IN" sz="9600" u="sng">
                <a:solidFill>
                  <a:srgbClr val="FF0000"/>
                </a:solidFill>
                <a:latin typeface="Sigmar One"/>
                <a:ea typeface="Sigmar One"/>
                <a:cs typeface="Sigmar One"/>
                <a:sym typeface="Sigmar One"/>
              </a:rPr>
              <a:t>B</a:t>
            </a:r>
            <a:endParaRPr sz="9600" u="sng">
              <a:solidFill>
                <a:srgbClr val="FF0000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   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     Humanities </a:t>
            </a:r>
            <a:r>
              <a:rPr lang="en-IN">
                <a:solidFill>
                  <a:srgbClr val="0C0C0C"/>
                </a:solidFill>
              </a:rPr>
              <a:t>a</a:t>
            </a:r>
            <a:r>
              <a:rPr lang="en-IN"/>
              <a:t>nd </a:t>
            </a:r>
            <a:r>
              <a:rPr lang="en-IN">
                <a:solidFill>
                  <a:srgbClr val="0C0C0C"/>
                </a:solidFill>
              </a:rPr>
              <a:t>S</a:t>
            </a:r>
            <a:r>
              <a:rPr lang="en-IN"/>
              <a:t>ciences </a:t>
            </a:r>
            <a:r>
              <a:rPr lang="en-IN">
                <a:solidFill>
                  <a:srgbClr val="0C0C0C"/>
                </a:solidFill>
              </a:rPr>
              <a:t>I</a:t>
            </a:r>
            <a:r>
              <a:rPr lang="en-IN"/>
              <a:t>nformation </a:t>
            </a:r>
            <a:r>
              <a:rPr lang="en-IN">
                <a:solidFill>
                  <a:srgbClr val="0C0C0C"/>
                </a:solidFill>
              </a:rPr>
              <a:t>B</a:t>
            </a:r>
            <a:r>
              <a:rPr lang="en-IN"/>
              <a:t>log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                                                            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                       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                                                     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 rot="-1301834">
            <a:off x="3708659" y="2998873"/>
            <a:ext cx="7378796" cy="4269214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25400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DONE BY: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CH. MAHESHWAR REDDY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CH. HARSHITH REDDY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CH. SAI TEJA</a:t>
            </a:r>
            <a:endParaRPr b="0" i="0" sz="3200" u="none" cap="none" strike="noStrike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57200" y="428604"/>
            <a:ext cx="8229600" cy="2500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WHAT IS OUR PROJECT ??</a:t>
            </a:r>
            <a:endParaRPr/>
          </a:p>
        </p:txBody>
      </p:sp>
      <p:pic>
        <p:nvPicPr>
          <p:cNvPr descr="PROIMG.jpg"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0364" y="1981200"/>
            <a:ext cx="371475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0" y="500042"/>
            <a:ext cx="9001188" cy="3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/>
              <a:t>WE PROVIDED INFORMATION OF</a:t>
            </a:r>
            <a:endParaRPr sz="240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57200" y="785794"/>
            <a:ext cx="8229600" cy="5340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STUDENT DETAILS                     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FACULTY DETAILS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CLASS TIMETABLE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FACULTY TIMETABLE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ACADEMIC PLAN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SYLLABUS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SYLLABUS PLAN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CIRCULARS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/>
              <a:t>PURPOSE</a:t>
            </a:r>
            <a:endParaRPr sz="240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    </a:t>
            </a:r>
            <a:r>
              <a:rPr lang="en-IN" sz="2000" u="sng"/>
              <a:t>OBJECTIVES</a:t>
            </a:r>
            <a:r>
              <a:rPr lang="en-IN"/>
              <a:t>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/>
              <a:t>OUTPUT</a:t>
            </a:r>
            <a:br>
              <a:rPr lang="en-IN" sz="2400"/>
            </a:br>
            <a:r>
              <a:rPr lang="en-IN" sz="2400"/>
              <a:t>(STUDENT LOGIN)</a:t>
            </a:r>
            <a:endParaRPr sz="2400"/>
          </a:p>
        </p:txBody>
      </p:sp>
      <p:pic>
        <p:nvPicPr>
          <p:cNvPr id="117" name="Google Shape;117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58" y="1285860"/>
            <a:ext cx="8358246" cy="5000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/>
              <a:t>OUTPUT</a:t>
            </a:r>
            <a:br>
              <a:rPr lang="en-IN" sz="2400"/>
            </a:br>
            <a:r>
              <a:rPr lang="en-IN" sz="2400"/>
              <a:t>(TEACHER LOGIN)</a:t>
            </a:r>
            <a:endParaRPr sz="2400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/>
              <a:t>OUTPUT</a:t>
            </a:r>
            <a:br>
              <a:rPr lang="en-IN" sz="2400"/>
            </a:br>
            <a:r>
              <a:rPr lang="en-IN" sz="2400"/>
              <a:t>(HOD LOGIN)</a:t>
            </a:r>
            <a:endParaRPr sz="2400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/>
              <a:t>CHALLENGES FACED</a:t>
            </a:r>
            <a:endParaRPr sz="2400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USING ONLY ‘C’ LANGUAGE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COMPLEXITY OF PROGRAM</a:t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MORE THAN 5000 LINES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