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57" r:id="rId5"/>
  </p:sldIdLst>
  <p:sldSz cx="29260800" cy="36576000"/>
  <p:notesSz cx="7004050" cy="9290050"/>
  <p:defaultTextStyle>
    <a:defPPr>
      <a:defRPr lang="en-US"/>
    </a:defPPr>
    <a:lvl1pPr algn="l" defTabSz="3970338" rtl="0" fontAlgn="base">
      <a:spcBef>
        <a:spcPct val="0"/>
      </a:spcBef>
      <a:spcAft>
        <a:spcPct val="0"/>
      </a:spcAft>
      <a:defRPr sz="7800" kern="1200">
        <a:solidFill>
          <a:schemeClr val="tx1"/>
        </a:solidFill>
        <a:latin typeface="Arial" charset="0"/>
        <a:ea typeface="ＭＳ Ｐゴシック" pitchFamily="34" charset="-128"/>
        <a:cs typeface="Arial" charset="0"/>
      </a:defRPr>
    </a:lvl1pPr>
    <a:lvl2pPr marL="1984375" indent="-1527175" algn="l" defTabSz="3970338" rtl="0" fontAlgn="base">
      <a:spcBef>
        <a:spcPct val="0"/>
      </a:spcBef>
      <a:spcAft>
        <a:spcPct val="0"/>
      </a:spcAft>
      <a:defRPr sz="7800" kern="1200">
        <a:solidFill>
          <a:schemeClr val="tx1"/>
        </a:solidFill>
        <a:latin typeface="Arial" charset="0"/>
        <a:ea typeface="ＭＳ Ｐゴシック" pitchFamily="34" charset="-128"/>
        <a:cs typeface="Arial" charset="0"/>
      </a:defRPr>
    </a:lvl2pPr>
    <a:lvl3pPr marL="3970338" indent="-3055938" algn="l" defTabSz="3970338" rtl="0" fontAlgn="base">
      <a:spcBef>
        <a:spcPct val="0"/>
      </a:spcBef>
      <a:spcAft>
        <a:spcPct val="0"/>
      </a:spcAft>
      <a:defRPr sz="7800" kern="1200">
        <a:solidFill>
          <a:schemeClr val="tx1"/>
        </a:solidFill>
        <a:latin typeface="Arial" charset="0"/>
        <a:ea typeface="ＭＳ Ｐゴシック" pitchFamily="34" charset="-128"/>
        <a:cs typeface="Arial" charset="0"/>
      </a:defRPr>
    </a:lvl3pPr>
    <a:lvl4pPr marL="5956300" indent="-4584700" algn="l" defTabSz="3970338" rtl="0" fontAlgn="base">
      <a:spcBef>
        <a:spcPct val="0"/>
      </a:spcBef>
      <a:spcAft>
        <a:spcPct val="0"/>
      </a:spcAft>
      <a:defRPr sz="7800" kern="1200">
        <a:solidFill>
          <a:schemeClr val="tx1"/>
        </a:solidFill>
        <a:latin typeface="Arial" charset="0"/>
        <a:ea typeface="ＭＳ Ｐゴシック" pitchFamily="34" charset="-128"/>
        <a:cs typeface="Arial" charset="0"/>
      </a:defRPr>
    </a:lvl4pPr>
    <a:lvl5pPr marL="7940675" indent="-6111875" algn="l" defTabSz="3970338" rtl="0" fontAlgn="base">
      <a:spcBef>
        <a:spcPct val="0"/>
      </a:spcBef>
      <a:spcAft>
        <a:spcPct val="0"/>
      </a:spcAft>
      <a:defRPr sz="7800" kern="1200">
        <a:solidFill>
          <a:schemeClr val="tx1"/>
        </a:solidFill>
        <a:latin typeface="Arial" charset="0"/>
        <a:ea typeface="ＭＳ Ｐゴシック" pitchFamily="34" charset="-128"/>
        <a:cs typeface="Arial" charset="0"/>
      </a:defRPr>
    </a:lvl5pPr>
    <a:lvl6pPr marL="2286000" algn="l" defTabSz="914400" rtl="0" eaLnBrk="1" latinLnBrk="0" hangingPunct="1">
      <a:defRPr sz="7800" kern="1200">
        <a:solidFill>
          <a:schemeClr val="tx1"/>
        </a:solidFill>
        <a:latin typeface="Arial" charset="0"/>
        <a:ea typeface="ＭＳ Ｐゴシック" pitchFamily="34" charset="-128"/>
        <a:cs typeface="Arial" charset="0"/>
      </a:defRPr>
    </a:lvl6pPr>
    <a:lvl7pPr marL="2743200" algn="l" defTabSz="914400" rtl="0" eaLnBrk="1" latinLnBrk="0" hangingPunct="1">
      <a:defRPr sz="7800" kern="1200">
        <a:solidFill>
          <a:schemeClr val="tx1"/>
        </a:solidFill>
        <a:latin typeface="Arial" charset="0"/>
        <a:ea typeface="ＭＳ Ｐゴシック" pitchFamily="34" charset="-128"/>
        <a:cs typeface="Arial" charset="0"/>
      </a:defRPr>
    </a:lvl7pPr>
    <a:lvl8pPr marL="3200400" algn="l" defTabSz="914400" rtl="0" eaLnBrk="1" latinLnBrk="0" hangingPunct="1">
      <a:defRPr sz="7800" kern="1200">
        <a:solidFill>
          <a:schemeClr val="tx1"/>
        </a:solidFill>
        <a:latin typeface="Arial" charset="0"/>
        <a:ea typeface="ＭＳ Ｐゴシック" pitchFamily="34" charset="-128"/>
        <a:cs typeface="Arial" charset="0"/>
      </a:defRPr>
    </a:lvl8pPr>
    <a:lvl9pPr marL="3657600" algn="l" defTabSz="914400" rtl="0" eaLnBrk="1" latinLnBrk="0" hangingPunct="1">
      <a:defRPr sz="7800" kern="1200">
        <a:solidFill>
          <a:schemeClr val="tx1"/>
        </a:solidFill>
        <a:latin typeface="Arial" charset="0"/>
        <a:ea typeface="ＭＳ Ｐゴシック" pitchFamily="34" charset="-128"/>
        <a:cs typeface="Arial" charset="0"/>
      </a:defRPr>
    </a:lvl9pPr>
  </p:defaultTextStyle>
  <p:extLst>
    <p:ext uri="{EFAFB233-063F-42B5-8137-9DF3F51BA10A}">
      <p15:sldGuideLst xmlns:p15="http://schemas.microsoft.com/office/powerpoint/2012/main">
        <p15:guide id="1" orient="horz" pos="11520">
          <p15:clr>
            <a:srgbClr val="A4A3A4"/>
          </p15:clr>
        </p15:guide>
        <p15:guide id="2" pos="92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4DAF12-19B5-40C7-94D7-D289FF3ECD16}" v="222" dt="2023-04-07T02:47:18.077"/>
    <p1510:client id="{617640CC-80CD-46E6-8D20-65650116DBF4}" v="12" dt="2023-04-19T21:53:52.132"/>
    <p1510:client id="{BA404C3B-E483-4F24-BBFC-7CA58D49CEE9}" v="42" dt="2023-04-07T02:38:49.389"/>
    <p1510:client id="{C923F823-DCE8-553B-398F-95BD19458B95}" v="5" dt="2023-04-07T02:52:42.064"/>
    <p1510:client id="{CADAF081-CC46-4C83-B23D-19CFFDF64DFD}" v="2" dt="2023-04-06T21:32:27.6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82"/>
    <p:restoredTop sz="94656"/>
  </p:normalViewPr>
  <p:slideViewPr>
    <p:cSldViewPr snapToGrid="0">
      <p:cViewPr varScale="1">
        <p:scale>
          <a:sx n="21" d="100"/>
          <a:sy n="21" d="100"/>
        </p:scale>
        <p:origin x="2976" y="184"/>
      </p:cViewPr>
      <p:guideLst>
        <p:guide orient="horz" pos="11520"/>
        <p:guide pos="92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3104" tIns="46552" rIns="93104" bIns="46552" rtlCol="0"/>
          <a:lstStyle>
            <a:lvl1pPr algn="l">
              <a:defRPr sz="1200">
                <a:ea typeface="ＭＳ Ｐゴシック" pitchFamily="-109" charset="-128"/>
                <a:cs typeface="+mn-cs"/>
              </a:defRPr>
            </a:lvl1pPr>
          </a:lstStyle>
          <a:p>
            <a:pPr>
              <a:defRPr/>
            </a:pPr>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3104" tIns="46552" rIns="93104" bIns="46552" rtlCol="0"/>
          <a:lstStyle>
            <a:lvl1pPr algn="r">
              <a:defRPr sz="1200">
                <a:ea typeface="ＭＳ Ｐゴシック" pitchFamily="-109" charset="-128"/>
                <a:cs typeface="+mn-cs"/>
              </a:defRPr>
            </a:lvl1pPr>
          </a:lstStyle>
          <a:p>
            <a:pPr>
              <a:defRPr/>
            </a:pPr>
            <a:fld id="{D074B4A7-6B5E-444C-92A2-02F231202E0F}" type="datetimeFigureOut">
              <a:rPr lang="en-US"/>
              <a:pPr>
                <a:defRPr/>
              </a:pPr>
              <a:t>8/10/23</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3104" tIns="46552" rIns="93104" bIns="46552" rtlCol="0" anchor="b"/>
          <a:lstStyle>
            <a:lvl1pPr algn="l">
              <a:defRPr sz="1200">
                <a:ea typeface="ＭＳ Ｐゴシック" pitchFamily="-109" charset="-128"/>
                <a:cs typeface="+mn-cs"/>
              </a:defRPr>
            </a:lvl1pPr>
          </a:lstStyle>
          <a:p>
            <a:pPr>
              <a:defRPr/>
            </a:pPr>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3104" tIns="46552" rIns="93104" bIns="46552" rtlCol="0" anchor="b"/>
          <a:lstStyle>
            <a:lvl1pPr algn="r">
              <a:defRPr sz="1200">
                <a:ea typeface="ＭＳ Ｐゴシック" pitchFamily="-109" charset="-128"/>
                <a:cs typeface="+mn-cs"/>
              </a:defRPr>
            </a:lvl1pPr>
          </a:lstStyle>
          <a:p>
            <a:pPr>
              <a:defRPr/>
            </a:pPr>
            <a:fld id="{46A0D713-6651-4DDC-A116-7DC9D8E418B0}" type="slidenum">
              <a:rPr lang="en-US"/>
              <a:pPr>
                <a:defRPr/>
              </a:pPr>
              <a:t>‹#›</a:t>
            </a:fld>
            <a:endParaRPr lang="en-US"/>
          </a:p>
        </p:txBody>
      </p:sp>
    </p:spTree>
    <p:extLst>
      <p:ext uri="{BB962C8B-B14F-4D97-AF65-F5344CB8AC3E}">
        <p14:creationId xmlns:p14="http://schemas.microsoft.com/office/powerpoint/2010/main" val="417513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67163" y="0"/>
            <a:ext cx="3035300" cy="465138"/>
          </a:xfrm>
          <a:prstGeom prst="rect">
            <a:avLst/>
          </a:prstGeom>
        </p:spPr>
        <p:txBody>
          <a:bodyPr vert="horz" lIns="91440" tIns="45720" rIns="91440" bIns="45720" rtlCol="0"/>
          <a:lstStyle>
            <a:lvl1pPr algn="r">
              <a:defRPr sz="1200"/>
            </a:lvl1pPr>
          </a:lstStyle>
          <a:p>
            <a:fld id="{4676C219-9D27-BA46-9A13-A7F7068D44BC}" type="datetimeFigureOut">
              <a:rPr lang="en-US" smtClean="0"/>
              <a:t>8/10/23</a:t>
            </a:fld>
            <a:endParaRPr lang="en-US"/>
          </a:p>
        </p:txBody>
      </p:sp>
      <p:sp>
        <p:nvSpPr>
          <p:cNvPr id="4" name="Slide Image Placeholder 3"/>
          <p:cNvSpPr>
            <a:spLocks noGrp="1" noRot="1" noChangeAspect="1"/>
          </p:cNvSpPr>
          <p:nvPr>
            <p:ph type="sldImg" idx="2"/>
          </p:nvPr>
        </p:nvSpPr>
        <p:spPr>
          <a:xfrm>
            <a:off x="2247900" y="1162050"/>
            <a:ext cx="2508250" cy="31353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0088" y="4470400"/>
            <a:ext cx="5603875" cy="36591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4913"/>
            <a:ext cx="3035300" cy="4651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67163" y="8824913"/>
            <a:ext cx="3035300" cy="465137"/>
          </a:xfrm>
          <a:prstGeom prst="rect">
            <a:avLst/>
          </a:prstGeom>
        </p:spPr>
        <p:txBody>
          <a:bodyPr vert="horz" lIns="91440" tIns="45720" rIns="91440" bIns="45720" rtlCol="0" anchor="b"/>
          <a:lstStyle>
            <a:lvl1pPr algn="r">
              <a:defRPr sz="1200"/>
            </a:lvl1pPr>
          </a:lstStyle>
          <a:p>
            <a:fld id="{DBD6C90E-4134-3F4D-8C19-1153ED82F4E8}" type="slidenum">
              <a:rPr lang="en-US" smtClean="0"/>
              <a:t>‹#›</a:t>
            </a:fld>
            <a:endParaRPr lang="en-US"/>
          </a:p>
        </p:txBody>
      </p:sp>
    </p:spTree>
    <p:extLst>
      <p:ext uri="{BB962C8B-B14F-4D97-AF65-F5344CB8AC3E}">
        <p14:creationId xmlns:p14="http://schemas.microsoft.com/office/powerpoint/2010/main" val="1176911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D6C90E-4134-3F4D-8C19-1153ED82F4E8}" type="slidenum">
              <a:rPr lang="en-US" smtClean="0"/>
              <a:t>1</a:t>
            </a:fld>
            <a:endParaRPr lang="en-US"/>
          </a:p>
        </p:txBody>
      </p:sp>
    </p:spTree>
    <p:extLst>
      <p:ext uri="{BB962C8B-B14F-4D97-AF65-F5344CB8AC3E}">
        <p14:creationId xmlns:p14="http://schemas.microsoft.com/office/powerpoint/2010/main" val="730065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94560" y="11362270"/>
            <a:ext cx="24871680" cy="7840133"/>
          </a:xfrm>
        </p:spPr>
        <p:txBody>
          <a:bodyPr/>
          <a:lstStyle/>
          <a:p>
            <a:r>
              <a:rPr lang="en-US"/>
              <a:t>Click to edit Master title style</a:t>
            </a:r>
          </a:p>
        </p:txBody>
      </p:sp>
      <p:sp>
        <p:nvSpPr>
          <p:cNvPr id="3" name="Subtitle 2"/>
          <p:cNvSpPr>
            <a:spLocks noGrp="1"/>
          </p:cNvSpPr>
          <p:nvPr>
            <p:ph type="subTitle" idx="1"/>
          </p:nvPr>
        </p:nvSpPr>
        <p:spPr>
          <a:xfrm>
            <a:off x="4389120" y="20726400"/>
            <a:ext cx="20482560" cy="9347200"/>
          </a:xfrm>
        </p:spPr>
        <p:txBody>
          <a:bodyPr/>
          <a:lstStyle>
            <a:lvl1pPr marL="0" indent="0" algn="ctr">
              <a:buNone/>
              <a:defRPr>
                <a:solidFill>
                  <a:schemeClr val="tx1">
                    <a:tint val="75000"/>
                  </a:schemeClr>
                </a:solidFill>
              </a:defRPr>
            </a:lvl1pPr>
            <a:lvl2pPr marL="1985528" indent="0" algn="ctr">
              <a:buNone/>
              <a:defRPr>
                <a:solidFill>
                  <a:schemeClr val="tx1">
                    <a:tint val="75000"/>
                  </a:schemeClr>
                </a:solidFill>
              </a:defRPr>
            </a:lvl2pPr>
            <a:lvl3pPr marL="3971056" indent="0" algn="ctr">
              <a:buNone/>
              <a:defRPr>
                <a:solidFill>
                  <a:schemeClr val="tx1">
                    <a:tint val="75000"/>
                  </a:schemeClr>
                </a:solidFill>
              </a:defRPr>
            </a:lvl3pPr>
            <a:lvl4pPr marL="5956584" indent="0" algn="ctr">
              <a:buNone/>
              <a:defRPr>
                <a:solidFill>
                  <a:schemeClr val="tx1">
                    <a:tint val="75000"/>
                  </a:schemeClr>
                </a:solidFill>
              </a:defRPr>
            </a:lvl4pPr>
            <a:lvl5pPr marL="7942113" indent="0" algn="ctr">
              <a:buNone/>
              <a:defRPr>
                <a:solidFill>
                  <a:schemeClr val="tx1">
                    <a:tint val="75000"/>
                  </a:schemeClr>
                </a:solidFill>
              </a:defRPr>
            </a:lvl5pPr>
            <a:lvl6pPr marL="9927641" indent="0" algn="ctr">
              <a:buNone/>
              <a:defRPr>
                <a:solidFill>
                  <a:schemeClr val="tx1">
                    <a:tint val="75000"/>
                  </a:schemeClr>
                </a:solidFill>
              </a:defRPr>
            </a:lvl6pPr>
            <a:lvl7pPr marL="11913169" indent="0" algn="ctr">
              <a:buNone/>
              <a:defRPr>
                <a:solidFill>
                  <a:schemeClr val="tx1">
                    <a:tint val="75000"/>
                  </a:schemeClr>
                </a:solidFill>
              </a:defRPr>
            </a:lvl7pPr>
            <a:lvl8pPr marL="13898697" indent="0" algn="ctr">
              <a:buNone/>
              <a:defRPr>
                <a:solidFill>
                  <a:schemeClr val="tx1">
                    <a:tint val="75000"/>
                  </a:schemeClr>
                </a:solidFill>
              </a:defRPr>
            </a:lvl8pPr>
            <a:lvl9pPr marL="1588422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DCDB8676-4B6E-4952-944F-D32B01C97426}" type="datetime1">
              <a:rPr lang="en-US"/>
              <a:pPr>
                <a:defRPr/>
              </a:pPr>
              <a:t>8/10/23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F37CD2C-B953-4006-8CC1-5AA8B9C5390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79BBCC5-1264-43C2-823F-5EA6C25B854C}" type="datetime1">
              <a:rPr lang="en-US"/>
              <a:pPr>
                <a:defRPr/>
              </a:pPr>
              <a:t>8/10/23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EEDB540-2EA7-48B4-90CB-7E9CEDD821C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372720" y="7814740"/>
            <a:ext cx="23698202" cy="16643773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267964" y="7814740"/>
            <a:ext cx="70617078" cy="1664377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93000A6-7F49-4BC7-98CA-EC87DDC72F26}" type="datetime1">
              <a:rPr lang="en-US"/>
              <a:pPr>
                <a:defRPr/>
              </a:pPr>
              <a:t>8/10/23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C03CA00-3087-46EA-9842-5F73929C2B3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42A923B-F034-4BDA-9F22-5FD499B32BE8}" type="datetime1">
              <a:rPr lang="en-US"/>
              <a:pPr>
                <a:defRPr/>
              </a:pPr>
              <a:t>8/10/23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70CF7DC-3724-4E87-872A-B346854E832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11402" y="23503469"/>
            <a:ext cx="24871680" cy="7264400"/>
          </a:xfrm>
        </p:spPr>
        <p:txBody>
          <a:bodyPr anchor="t"/>
          <a:lstStyle>
            <a:lvl1pPr algn="l">
              <a:defRPr sz="17400" b="1" cap="all"/>
            </a:lvl1pPr>
          </a:lstStyle>
          <a:p>
            <a:r>
              <a:rPr lang="en-US"/>
              <a:t>Click to edit Master title style</a:t>
            </a:r>
          </a:p>
        </p:txBody>
      </p:sp>
      <p:sp>
        <p:nvSpPr>
          <p:cNvPr id="3" name="Text Placeholder 2"/>
          <p:cNvSpPr>
            <a:spLocks noGrp="1"/>
          </p:cNvSpPr>
          <p:nvPr>
            <p:ph type="body" idx="1"/>
          </p:nvPr>
        </p:nvSpPr>
        <p:spPr>
          <a:xfrm>
            <a:off x="2311402" y="15502473"/>
            <a:ext cx="24871680" cy="8000997"/>
          </a:xfrm>
        </p:spPr>
        <p:txBody>
          <a:bodyPr anchor="b"/>
          <a:lstStyle>
            <a:lvl1pPr marL="0" indent="0">
              <a:buNone/>
              <a:defRPr sz="8700">
                <a:solidFill>
                  <a:schemeClr val="tx1">
                    <a:tint val="75000"/>
                  </a:schemeClr>
                </a:solidFill>
              </a:defRPr>
            </a:lvl1pPr>
            <a:lvl2pPr marL="1985528" indent="0">
              <a:buNone/>
              <a:defRPr sz="7800">
                <a:solidFill>
                  <a:schemeClr val="tx1">
                    <a:tint val="75000"/>
                  </a:schemeClr>
                </a:solidFill>
              </a:defRPr>
            </a:lvl2pPr>
            <a:lvl3pPr marL="3971056" indent="0">
              <a:buNone/>
              <a:defRPr sz="6900">
                <a:solidFill>
                  <a:schemeClr val="tx1">
                    <a:tint val="75000"/>
                  </a:schemeClr>
                </a:solidFill>
              </a:defRPr>
            </a:lvl3pPr>
            <a:lvl4pPr marL="5956584" indent="0">
              <a:buNone/>
              <a:defRPr sz="6100">
                <a:solidFill>
                  <a:schemeClr val="tx1">
                    <a:tint val="75000"/>
                  </a:schemeClr>
                </a:solidFill>
              </a:defRPr>
            </a:lvl4pPr>
            <a:lvl5pPr marL="7942113" indent="0">
              <a:buNone/>
              <a:defRPr sz="6100">
                <a:solidFill>
                  <a:schemeClr val="tx1">
                    <a:tint val="75000"/>
                  </a:schemeClr>
                </a:solidFill>
              </a:defRPr>
            </a:lvl5pPr>
            <a:lvl6pPr marL="9927641" indent="0">
              <a:buNone/>
              <a:defRPr sz="6100">
                <a:solidFill>
                  <a:schemeClr val="tx1">
                    <a:tint val="75000"/>
                  </a:schemeClr>
                </a:solidFill>
              </a:defRPr>
            </a:lvl6pPr>
            <a:lvl7pPr marL="11913169" indent="0">
              <a:buNone/>
              <a:defRPr sz="6100">
                <a:solidFill>
                  <a:schemeClr val="tx1">
                    <a:tint val="75000"/>
                  </a:schemeClr>
                </a:solidFill>
              </a:defRPr>
            </a:lvl7pPr>
            <a:lvl8pPr marL="13898697" indent="0">
              <a:buNone/>
              <a:defRPr sz="6100">
                <a:solidFill>
                  <a:schemeClr val="tx1">
                    <a:tint val="75000"/>
                  </a:schemeClr>
                </a:solidFill>
              </a:defRPr>
            </a:lvl8pPr>
            <a:lvl9pPr marL="15884225" indent="0">
              <a:buNone/>
              <a:defRPr sz="6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3B262B96-88EE-48E9-8438-412EDA792C3F}" type="datetime1">
              <a:rPr lang="en-US"/>
              <a:pPr>
                <a:defRPr/>
              </a:pPr>
              <a:t>8/10/23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AB979E9-8FC2-4453-8679-3D175B56ED3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267962" y="45516801"/>
            <a:ext cx="47157638" cy="128735669"/>
          </a:xfrm>
        </p:spPr>
        <p:txBody>
          <a:bodyPr/>
          <a:lstStyle>
            <a:lvl1pPr>
              <a:defRPr sz="12200"/>
            </a:lvl1pPr>
            <a:lvl2pPr>
              <a:defRPr sz="10400"/>
            </a:lvl2pPr>
            <a:lvl3pPr>
              <a:defRPr sz="8700"/>
            </a:lvl3pPr>
            <a:lvl4pPr>
              <a:defRPr sz="7800"/>
            </a:lvl4pPr>
            <a:lvl5pPr>
              <a:defRPr sz="7800"/>
            </a:lvl5pPr>
            <a:lvl6pPr>
              <a:defRPr sz="7800"/>
            </a:lvl6pPr>
            <a:lvl7pPr>
              <a:defRPr sz="7800"/>
            </a:lvl7pPr>
            <a:lvl8pPr>
              <a:defRPr sz="7800"/>
            </a:lvl8pPr>
            <a:lvl9pPr>
              <a:defRPr sz="7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913282" y="45516801"/>
            <a:ext cx="47157642" cy="128735669"/>
          </a:xfrm>
        </p:spPr>
        <p:txBody>
          <a:bodyPr/>
          <a:lstStyle>
            <a:lvl1pPr>
              <a:defRPr sz="12200"/>
            </a:lvl1pPr>
            <a:lvl2pPr>
              <a:defRPr sz="10400"/>
            </a:lvl2pPr>
            <a:lvl3pPr>
              <a:defRPr sz="8700"/>
            </a:lvl3pPr>
            <a:lvl4pPr>
              <a:defRPr sz="7800"/>
            </a:lvl4pPr>
            <a:lvl5pPr>
              <a:defRPr sz="7800"/>
            </a:lvl5pPr>
            <a:lvl6pPr>
              <a:defRPr sz="7800"/>
            </a:lvl6pPr>
            <a:lvl7pPr>
              <a:defRPr sz="7800"/>
            </a:lvl7pPr>
            <a:lvl8pPr>
              <a:defRPr sz="7800"/>
            </a:lvl8pPr>
            <a:lvl9pPr>
              <a:defRPr sz="7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5DD5E50-C484-41B2-90BF-01022E554333}" type="datetime1">
              <a:rPr lang="en-US"/>
              <a:pPr>
                <a:defRPr/>
              </a:pPr>
              <a:t>8/10/23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5995B8C-68F8-40BF-8B28-56625934D05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63040" y="1464736"/>
            <a:ext cx="26334720" cy="6096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63040" y="8187269"/>
            <a:ext cx="12928602" cy="3412064"/>
          </a:xfrm>
        </p:spPr>
        <p:txBody>
          <a:bodyPr anchor="b"/>
          <a:lstStyle>
            <a:lvl1pPr marL="0" indent="0">
              <a:buNone/>
              <a:defRPr sz="10400" b="1"/>
            </a:lvl1pPr>
            <a:lvl2pPr marL="1985528" indent="0">
              <a:buNone/>
              <a:defRPr sz="8700" b="1"/>
            </a:lvl2pPr>
            <a:lvl3pPr marL="3971056" indent="0">
              <a:buNone/>
              <a:defRPr sz="7800" b="1"/>
            </a:lvl3pPr>
            <a:lvl4pPr marL="5956584" indent="0">
              <a:buNone/>
              <a:defRPr sz="6900" b="1"/>
            </a:lvl4pPr>
            <a:lvl5pPr marL="7942113" indent="0">
              <a:buNone/>
              <a:defRPr sz="6900" b="1"/>
            </a:lvl5pPr>
            <a:lvl6pPr marL="9927641" indent="0">
              <a:buNone/>
              <a:defRPr sz="6900" b="1"/>
            </a:lvl6pPr>
            <a:lvl7pPr marL="11913169" indent="0">
              <a:buNone/>
              <a:defRPr sz="6900" b="1"/>
            </a:lvl7pPr>
            <a:lvl8pPr marL="13898697" indent="0">
              <a:buNone/>
              <a:defRPr sz="6900" b="1"/>
            </a:lvl8pPr>
            <a:lvl9pPr marL="15884225" indent="0">
              <a:buNone/>
              <a:defRPr sz="6900" b="1"/>
            </a:lvl9pPr>
          </a:lstStyle>
          <a:p>
            <a:pPr lvl="0"/>
            <a:r>
              <a:rPr lang="en-US"/>
              <a:t>Click to edit Master text styles</a:t>
            </a:r>
          </a:p>
        </p:txBody>
      </p:sp>
      <p:sp>
        <p:nvSpPr>
          <p:cNvPr id="4" name="Content Placeholder 3"/>
          <p:cNvSpPr>
            <a:spLocks noGrp="1"/>
          </p:cNvSpPr>
          <p:nvPr>
            <p:ph sz="half" idx="2"/>
          </p:nvPr>
        </p:nvSpPr>
        <p:spPr>
          <a:xfrm>
            <a:off x="1463040" y="11599333"/>
            <a:ext cx="12928602" cy="21073536"/>
          </a:xfrm>
        </p:spPr>
        <p:txBody>
          <a:bodyPr/>
          <a:lstStyle>
            <a:lvl1pPr>
              <a:defRPr sz="10400"/>
            </a:lvl1pPr>
            <a:lvl2pPr>
              <a:defRPr sz="8700"/>
            </a:lvl2pPr>
            <a:lvl3pPr>
              <a:defRPr sz="7800"/>
            </a:lvl3pPr>
            <a:lvl4pPr>
              <a:defRPr sz="6900"/>
            </a:lvl4pPr>
            <a:lvl5pPr>
              <a:defRPr sz="6900"/>
            </a:lvl5pPr>
            <a:lvl6pPr>
              <a:defRPr sz="6900"/>
            </a:lvl6pPr>
            <a:lvl7pPr>
              <a:defRPr sz="6900"/>
            </a:lvl7pPr>
            <a:lvl8pPr>
              <a:defRPr sz="6900"/>
            </a:lvl8pPr>
            <a:lvl9pPr>
              <a:defRPr sz="6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4864082" y="8187269"/>
            <a:ext cx="12933680" cy="3412064"/>
          </a:xfrm>
        </p:spPr>
        <p:txBody>
          <a:bodyPr anchor="b"/>
          <a:lstStyle>
            <a:lvl1pPr marL="0" indent="0">
              <a:buNone/>
              <a:defRPr sz="10400" b="1"/>
            </a:lvl1pPr>
            <a:lvl2pPr marL="1985528" indent="0">
              <a:buNone/>
              <a:defRPr sz="8700" b="1"/>
            </a:lvl2pPr>
            <a:lvl3pPr marL="3971056" indent="0">
              <a:buNone/>
              <a:defRPr sz="7800" b="1"/>
            </a:lvl3pPr>
            <a:lvl4pPr marL="5956584" indent="0">
              <a:buNone/>
              <a:defRPr sz="6900" b="1"/>
            </a:lvl4pPr>
            <a:lvl5pPr marL="7942113" indent="0">
              <a:buNone/>
              <a:defRPr sz="6900" b="1"/>
            </a:lvl5pPr>
            <a:lvl6pPr marL="9927641" indent="0">
              <a:buNone/>
              <a:defRPr sz="6900" b="1"/>
            </a:lvl6pPr>
            <a:lvl7pPr marL="11913169" indent="0">
              <a:buNone/>
              <a:defRPr sz="6900" b="1"/>
            </a:lvl7pPr>
            <a:lvl8pPr marL="13898697" indent="0">
              <a:buNone/>
              <a:defRPr sz="6900" b="1"/>
            </a:lvl8pPr>
            <a:lvl9pPr marL="15884225" indent="0">
              <a:buNone/>
              <a:defRPr sz="6900" b="1"/>
            </a:lvl9pPr>
          </a:lstStyle>
          <a:p>
            <a:pPr lvl="0"/>
            <a:r>
              <a:rPr lang="en-US"/>
              <a:t>Click to edit Master text styles</a:t>
            </a:r>
          </a:p>
        </p:txBody>
      </p:sp>
      <p:sp>
        <p:nvSpPr>
          <p:cNvPr id="6" name="Content Placeholder 5"/>
          <p:cNvSpPr>
            <a:spLocks noGrp="1"/>
          </p:cNvSpPr>
          <p:nvPr>
            <p:ph sz="quarter" idx="4"/>
          </p:nvPr>
        </p:nvSpPr>
        <p:spPr>
          <a:xfrm>
            <a:off x="14864082" y="11599333"/>
            <a:ext cx="12933680" cy="21073536"/>
          </a:xfrm>
        </p:spPr>
        <p:txBody>
          <a:bodyPr/>
          <a:lstStyle>
            <a:lvl1pPr>
              <a:defRPr sz="10400"/>
            </a:lvl1pPr>
            <a:lvl2pPr>
              <a:defRPr sz="8700"/>
            </a:lvl2pPr>
            <a:lvl3pPr>
              <a:defRPr sz="7800"/>
            </a:lvl3pPr>
            <a:lvl4pPr>
              <a:defRPr sz="6900"/>
            </a:lvl4pPr>
            <a:lvl5pPr>
              <a:defRPr sz="6900"/>
            </a:lvl5pPr>
            <a:lvl6pPr>
              <a:defRPr sz="6900"/>
            </a:lvl6pPr>
            <a:lvl7pPr>
              <a:defRPr sz="6900"/>
            </a:lvl7pPr>
            <a:lvl8pPr>
              <a:defRPr sz="6900"/>
            </a:lvl8pPr>
            <a:lvl9pPr>
              <a:defRPr sz="6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AAA86A5C-FB77-4C17-83F3-BF7357DEC588}" type="datetime1">
              <a:rPr lang="en-US"/>
              <a:pPr>
                <a:defRPr/>
              </a:pPr>
              <a:t>8/10/23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6D68BD3-37AB-4200-BC3C-4F54778D111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BAFC1B94-2100-4B5E-95F5-A8D73CBB3ECF}" type="datetime1">
              <a:rPr lang="en-US"/>
              <a:pPr>
                <a:defRPr/>
              </a:pPr>
              <a:t>8/10/23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553B997-42B8-4E74-8FD6-5EA5249CE10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444E433-20FE-4056-BDF4-E5BC41CDE3A5}" type="datetime1">
              <a:rPr lang="en-US"/>
              <a:pPr>
                <a:defRPr/>
              </a:pPr>
              <a:t>8/10/23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D9E5D882-8584-42C5-868A-646036B8B29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63042" y="1456267"/>
            <a:ext cx="9626602" cy="6197600"/>
          </a:xfrm>
        </p:spPr>
        <p:txBody>
          <a:bodyPr anchor="b"/>
          <a:lstStyle>
            <a:lvl1pPr algn="l">
              <a:defRPr sz="8700" b="1"/>
            </a:lvl1pPr>
          </a:lstStyle>
          <a:p>
            <a:r>
              <a:rPr lang="en-US"/>
              <a:t>Click to edit Master title style</a:t>
            </a:r>
          </a:p>
        </p:txBody>
      </p:sp>
      <p:sp>
        <p:nvSpPr>
          <p:cNvPr id="3" name="Content Placeholder 2"/>
          <p:cNvSpPr>
            <a:spLocks noGrp="1"/>
          </p:cNvSpPr>
          <p:nvPr>
            <p:ph idx="1"/>
          </p:nvPr>
        </p:nvSpPr>
        <p:spPr>
          <a:xfrm>
            <a:off x="11440160" y="1456270"/>
            <a:ext cx="16357600" cy="31216603"/>
          </a:xfrm>
        </p:spPr>
        <p:txBody>
          <a:bodyPr/>
          <a:lstStyle>
            <a:lvl1pPr>
              <a:defRPr sz="13900"/>
            </a:lvl1pPr>
            <a:lvl2pPr>
              <a:defRPr sz="12200"/>
            </a:lvl2pPr>
            <a:lvl3pPr>
              <a:defRPr sz="104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63042" y="7653870"/>
            <a:ext cx="9626602" cy="25019003"/>
          </a:xfrm>
        </p:spPr>
        <p:txBody>
          <a:bodyPr/>
          <a:lstStyle>
            <a:lvl1pPr marL="0" indent="0">
              <a:buNone/>
              <a:defRPr sz="6100"/>
            </a:lvl1pPr>
            <a:lvl2pPr marL="1985528" indent="0">
              <a:buNone/>
              <a:defRPr sz="5200"/>
            </a:lvl2pPr>
            <a:lvl3pPr marL="3971056" indent="0">
              <a:buNone/>
              <a:defRPr sz="4300"/>
            </a:lvl3pPr>
            <a:lvl4pPr marL="5956584" indent="0">
              <a:buNone/>
              <a:defRPr sz="3900"/>
            </a:lvl4pPr>
            <a:lvl5pPr marL="7942113" indent="0">
              <a:buNone/>
              <a:defRPr sz="3900"/>
            </a:lvl5pPr>
            <a:lvl6pPr marL="9927641" indent="0">
              <a:buNone/>
              <a:defRPr sz="3900"/>
            </a:lvl6pPr>
            <a:lvl7pPr marL="11913169" indent="0">
              <a:buNone/>
              <a:defRPr sz="3900"/>
            </a:lvl7pPr>
            <a:lvl8pPr marL="13898697" indent="0">
              <a:buNone/>
              <a:defRPr sz="3900"/>
            </a:lvl8pPr>
            <a:lvl9pPr marL="15884225" indent="0">
              <a:buNone/>
              <a:defRPr sz="3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FFA9124-EFF5-4EBC-A39C-34100FFB99F8}" type="datetime1">
              <a:rPr lang="en-US"/>
              <a:pPr>
                <a:defRPr/>
              </a:pPr>
              <a:t>8/10/23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0B57088-6F82-4A9F-AFD0-B3A7BC72331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35322" y="25603201"/>
            <a:ext cx="17556480" cy="3022603"/>
          </a:xfrm>
        </p:spPr>
        <p:txBody>
          <a:bodyPr anchor="b"/>
          <a:lstStyle>
            <a:lvl1pPr algn="l">
              <a:defRPr sz="8700" b="1"/>
            </a:lvl1pPr>
          </a:lstStyle>
          <a:p>
            <a:r>
              <a:rPr lang="en-US"/>
              <a:t>Click to edit Master title style</a:t>
            </a:r>
          </a:p>
        </p:txBody>
      </p:sp>
      <p:sp>
        <p:nvSpPr>
          <p:cNvPr id="3" name="Picture Placeholder 2"/>
          <p:cNvSpPr>
            <a:spLocks noGrp="1"/>
          </p:cNvSpPr>
          <p:nvPr>
            <p:ph type="pic" idx="1"/>
          </p:nvPr>
        </p:nvSpPr>
        <p:spPr>
          <a:xfrm>
            <a:off x="5735322" y="3268133"/>
            <a:ext cx="17556480" cy="21945600"/>
          </a:xfrm>
        </p:spPr>
        <p:txBody>
          <a:bodyPr rtlCol="0">
            <a:normAutofit/>
          </a:bodyPr>
          <a:lstStyle>
            <a:lvl1pPr marL="0" indent="0">
              <a:buNone/>
              <a:defRPr sz="13900"/>
            </a:lvl1pPr>
            <a:lvl2pPr marL="1985528" indent="0">
              <a:buNone/>
              <a:defRPr sz="12200"/>
            </a:lvl2pPr>
            <a:lvl3pPr marL="3971056" indent="0">
              <a:buNone/>
              <a:defRPr sz="10400"/>
            </a:lvl3pPr>
            <a:lvl4pPr marL="5956584" indent="0">
              <a:buNone/>
              <a:defRPr sz="8700"/>
            </a:lvl4pPr>
            <a:lvl5pPr marL="7942113" indent="0">
              <a:buNone/>
              <a:defRPr sz="8700"/>
            </a:lvl5pPr>
            <a:lvl6pPr marL="9927641" indent="0">
              <a:buNone/>
              <a:defRPr sz="8700"/>
            </a:lvl6pPr>
            <a:lvl7pPr marL="11913169" indent="0">
              <a:buNone/>
              <a:defRPr sz="8700"/>
            </a:lvl7pPr>
            <a:lvl8pPr marL="13898697" indent="0">
              <a:buNone/>
              <a:defRPr sz="8700"/>
            </a:lvl8pPr>
            <a:lvl9pPr marL="15884225" indent="0">
              <a:buNone/>
              <a:defRPr sz="8700"/>
            </a:lvl9pPr>
          </a:lstStyle>
          <a:p>
            <a:pPr lvl="0"/>
            <a:endParaRPr lang="en-US" noProof="0"/>
          </a:p>
        </p:txBody>
      </p:sp>
      <p:sp>
        <p:nvSpPr>
          <p:cNvPr id="4" name="Text Placeholder 3"/>
          <p:cNvSpPr>
            <a:spLocks noGrp="1"/>
          </p:cNvSpPr>
          <p:nvPr>
            <p:ph type="body" sz="half" idx="2"/>
          </p:nvPr>
        </p:nvSpPr>
        <p:spPr>
          <a:xfrm>
            <a:off x="5735322" y="28625804"/>
            <a:ext cx="17556480" cy="4292597"/>
          </a:xfrm>
        </p:spPr>
        <p:txBody>
          <a:bodyPr/>
          <a:lstStyle>
            <a:lvl1pPr marL="0" indent="0">
              <a:buNone/>
              <a:defRPr sz="6100"/>
            </a:lvl1pPr>
            <a:lvl2pPr marL="1985528" indent="0">
              <a:buNone/>
              <a:defRPr sz="5200"/>
            </a:lvl2pPr>
            <a:lvl3pPr marL="3971056" indent="0">
              <a:buNone/>
              <a:defRPr sz="4300"/>
            </a:lvl3pPr>
            <a:lvl4pPr marL="5956584" indent="0">
              <a:buNone/>
              <a:defRPr sz="3900"/>
            </a:lvl4pPr>
            <a:lvl5pPr marL="7942113" indent="0">
              <a:buNone/>
              <a:defRPr sz="3900"/>
            </a:lvl5pPr>
            <a:lvl6pPr marL="9927641" indent="0">
              <a:buNone/>
              <a:defRPr sz="3900"/>
            </a:lvl6pPr>
            <a:lvl7pPr marL="11913169" indent="0">
              <a:buNone/>
              <a:defRPr sz="3900"/>
            </a:lvl7pPr>
            <a:lvl8pPr marL="13898697" indent="0">
              <a:buNone/>
              <a:defRPr sz="3900"/>
            </a:lvl8pPr>
            <a:lvl9pPr marL="15884225" indent="0">
              <a:buNone/>
              <a:defRPr sz="3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D550D20-C078-426D-A647-8462AA0B2A85}" type="datetime1">
              <a:rPr lang="en-US"/>
              <a:pPr>
                <a:defRPr/>
              </a:pPr>
              <a:t>8/10/23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970D37D-444F-4394-AE8F-B8022137048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463675" y="1465263"/>
            <a:ext cx="26333450" cy="6096000"/>
          </a:xfrm>
          <a:prstGeom prst="rect">
            <a:avLst/>
          </a:prstGeom>
          <a:noFill/>
          <a:ln w="9525">
            <a:noFill/>
            <a:miter lim="800000"/>
            <a:headEnd/>
            <a:tailEnd/>
          </a:ln>
        </p:spPr>
        <p:txBody>
          <a:bodyPr vert="horz" wrap="square" lIns="397106" tIns="198553" rIns="397106" bIns="198553"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463675" y="8534400"/>
            <a:ext cx="26333450" cy="24137938"/>
          </a:xfrm>
          <a:prstGeom prst="rect">
            <a:avLst/>
          </a:prstGeom>
          <a:noFill/>
          <a:ln w="9525">
            <a:noFill/>
            <a:miter lim="800000"/>
            <a:headEnd/>
            <a:tailEnd/>
          </a:ln>
        </p:spPr>
        <p:txBody>
          <a:bodyPr vert="horz" wrap="square" lIns="397106" tIns="198553" rIns="397106" bIns="19855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463675" y="33901063"/>
            <a:ext cx="6826250" cy="1946275"/>
          </a:xfrm>
          <a:prstGeom prst="rect">
            <a:avLst/>
          </a:prstGeom>
        </p:spPr>
        <p:txBody>
          <a:bodyPr vert="horz" wrap="square" lIns="397106" tIns="198553" rIns="397106" bIns="198553" numCol="1" anchor="ctr" anchorCtr="0" compatLnSpc="1">
            <a:prstTxWarp prst="textNoShape">
              <a:avLst/>
            </a:prstTxWarp>
          </a:bodyPr>
          <a:lstStyle>
            <a:lvl1pPr>
              <a:defRPr sz="5200">
                <a:solidFill>
                  <a:srgbClr val="898989"/>
                </a:solidFill>
                <a:latin typeface="Calibri" pitchFamily="-109" charset="0"/>
                <a:ea typeface="ＭＳ Ｐゴシック" pitchFamily="-109" charset="-128"/>
                <a:cs typeface="+mn-cs"/>
              </a:defRPr>
            </a:lvl1pPr>
          </a:lstStyle>
          <a:p>
            <a:pPr>
              <a:defRPr/>
            </a:pPr>
            <a:fld id="{8AC2EA99-D36F-490C-BD39-E3C482C07ADA}" type="datetime1">
              <a:rPr lang="en-US"/>
              <a:pPr>
                <a:defRPr/>
              </a:pPr>
              <a:t>8/10/23</a:t>
            </a:fld>
            <a:endParaRPr lang="en-US"/>
          </a:p>
        </p:txBody>
      </p:sp>
      <p:sp>
        <p:nvSpPr>
          <p:cNvPr id="5" name="Footer Placeholder 4"/>
          <p:cNvSpPr>
            <a:spLocks noGrp="1"/>
          </p:cNvSpPr>
          <p:nvPr>
            <p:ph type="ftr" sz="quarter" idx="3"/>
          </p:nvPr>
        </p:nvSpPr>
        <p:spPr>
          <a:xfrm>
            <a:off x="9998075" y="33901063"/>
            <a:ext cx="9264650" cy="1946275"/>
          </a:xfrm>
          <a:prstGeom prst="rect">
            <a:avLst/>
          </a:prstGeom>
        </p:spPr>
        <p:txBody>
          <a:bodyPr vert="horz" wrap="square" lIns="397106" tIns="198553" rIns="397106" bIns="198553" numCol="1" anchor="ctr" anchorCtr="0" compatLnSpc="1">
            <a:prstTxWarp prst="textNoShape">
              <a:avLst/>
            </a:prstTxWarp>
          </a:bodyPr>
          <a:lstStyle>
            <a:lvl1pPr algn="ctr">
              <a:defRPr sz="5200">
                <a:solidFill>
                  <a:srgbClr val="898989"/>
                </a:solidFill>
                <a:latin typeface="Calibri" pitchFamily="-109" charset="0"/>
                <a:ea typeface="ＭＳ Ｐゴシック" pitchFamily="-109" charset="-128"/>
                <a:cs typeface="+mn-cs"/>
              </a:defRPr>
            </a:lvl1pPr>
          </a:lstStyle>
          <a:p>
            <a:pPr>
              <a:defRPr/>
            </a:pPr>
            <a:endParaRPr lang="en-US"/>
          </a:p>
        </p:txBody>
      </p:sp>
      <p:sp>
        <p:nvSpPr>
          <p:cNvPr id="6" name="Slide Number Placeholder 5"/>
          <p:cNvSpPr>
            <a:spLocks noGrp="1"/>
          </p:cNvSpPr>
          <p:nvPr>
            <p:ph type="sldNum" sz="quarter" idx="4"/>
          </p:nvPr>
        </p:nvSpPr>
        <p:spPr>
          <a:xfrm>
            <a:off x="20970875" y="33901063"/>
            <a:ext cx="6826250" cy="1946275"/>
          </a:xfrm>
          <a:prstGeom prst="rect">
            <a:avLst/>
          </a:prstGeom>
        </p:spPr>
        <p:txBody>
          <a:bodyPr vert="horz" wrap="square" lIns="397106" tIns="198553" rIns="397106" bIns="198553" numCol="1" anchor="ctr" anchorCtr="0" compatLnSpc="1">
            <a:prstTxWarp prst="textNoShape">
              <a:avLst/>
            </a:prstTxWarp>
          </a:bodyPr>
          <a:lstStyle>
            <a:lvl1pPr algn="r">
              <a:defRPr sz="5200">
                <a:solidFill>
                  <a:srgbClr val="898989"/>
                </a:solidFill>
                <a:latin typeface="Calibri" pitchFamily="-109" charset="0"/>
                <a:ea typeface="ＭＳ Ｐゴシック" pitchFamily="-109" charset="-128"/>
                <a:cs typeface="+mn-cs"/>
              </a:defRPr>
            </a:lvl1pPr>
          </a:lstStyle>
          <a:p>
            <a:pPr>
              <a:defRPr/>
            </a:pPr>
            <a:fld id="{8F1F6918-6E9F-4266-944D-3DB3E980C65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3970338" rtl="0" eaLnBrk="0" fontAlgn="base" hangingPunct="0">
        <a:spcBef>
          <a:spcPct val="0"/>
        </a:spcBef>
        <a:spcAft>
          <a:spcPct val="0"/>
        </a:spcAft>
        <a:defRPr sz="19100" kern="1200">
          <a:solidFill>
            <a:schemeClr val="tx1"/>
          </a:solidFill>
          <a:latin typeface="+mj-lt"/>
          <a:ea typeface="ＭＳ Ｐゴシック" pitchFamily="-109" charset="-128"/>
          <a:cs typeface="+mj-cs"/>
        </a:defRPr>
      </a:lvl1pPr>
      <a:lvl2pPr algn="ctr" defTabSz="3970338" rtl="0" eaLnBrk="0" fontAlgn="base" hangingPunct="0">
        <a:spcBef>
          <a:spcPct val="0"/>
        </a:spcBef>
        <a:spcAft>
          <a:spcPct val="0"/>
        </a:spcAft>
        <a:defRPr sz="19100">
          <a:solidFill>
            <a:schemeClr val="tx1"/>
          </a:solidFill>
          <a:latin typeface="Calibri" pitchFamily="34" charset="0"/>
          <a:ea typeface="ＭＳ Ｐゴシック" pitchFamily="-109" charset="-128"/>
        </a:defRPr>
      </a:lvl2pPr>
      <a:lvl3pPr algn="ctr" defTabSz="3970338" rtl="0" eaLnBrk="0" fontAlgn="base" hangingPunct="0">
        <a:spcBef>
          <a:spcPct val="0"/>
        </a:spcBef>
        <a:spcAft>
          <a:spcPct val="0"/>
        </a:spcAft>
        <a:defRPr sz="19100">
          <a:solidFill>
            <a:schemeClr val="tx1"/>
          </a:solidFill>
          <a:latin typeface="Calibri" pitchFamily="34" charset="0"/>
          <a:ea typeface="ＭＳ Ｐゴシック" pitchFamily="-109" charset="-128"/>
        </a:defRPr>
      </a:lvl3pPr>
      <a:lvl4pPr algn="ctr" defTabSz="3970338" rtl="0" eaLnBrk="0" fontAlgn="base" hangingPunct="0">
        <a:spcBef>
          <a:spcPct val="0"/>
        </a:spcBef>
        <a:spcAft>
          <a:spcPct val="0"/>
        </a:spcAft>
        <a:defRPr sz="19100">
          <a:solidFill>
            <a:schemeClr val="tx1"/>
          </a:solidFill>
          <a:latin typeface="Calibri" pitchFamily="34" charset="0"/>
          <a:ea typeface="ＭＳ Ｐゴシック" pitchFamily="-109" charset="-128"/>
        </a:defRPr>
      </a:lvl4pPr>
      <a:lvl5pPr algn="ctr" defTabSz="3970338" rtl="0" eaLnBrk="0" fontAlgn="base" hangingPunct="0">
        <a:spcBef>
          <a:spcPct val="0"/>
        </a:spcBef>
        <a:spcAft>
          <a:spcPct val="0"/>
        </a:spcAft>
        <a:defRPr sz="19100">
          <a:solidFill>
            <a:schemeClr val="tx1"/>
          </a:solidFill>
          <a:latin typeface="Calibri" pitchFamily="34" charset="0"/>
          <a:ea typeface="ＭＳ Ｐゴシック" pitchFamily="-109" charset="-128"/>
        </a:defRPr>
      </a:lvl5pPr>
      <a:lvl6pPr marL="457200" algn="ctr" defTabSz="3970338" rtl="0" fontAlgn="base">
        <a:spcBef>
          <a:spcPct val="0"/>
        </a:spcBef>
        <a:spcAft>
          <a:spcPct val="0"/>
        </a:spcAft>
        <a:defRPr sz="19100">
          <a:solidFill>
            <a:schemeClr val="tx1"/>
          </a:solidFill>
          <a:latin typeface="Calibri" pitchFamily="34" charset="0"/>
        </a:defRPr>
      </a:lvl6pPr>
      <a:lvl7pPr marL="914400" algn="ctr" defTabSz="3970338" rtl="0" fontAlgn="base">
        <a:spcBef>
          <a:spcPct val="0"/>
        </a:spcBef>
        <a:spcAft>
          <a:spcPct val="0"/>
        </a:spcAft>
        <a:defRPr sz="19100">
          <a:solidFill>
            <a:schemeClr val="tx1"/>
          </a:solidFill>
          <a:latin typeface="Calibri" pitchFamily="34" charset="0"/>
        </a:defRPr>
      </a:lvl7pPr>
      <a:lvl8pPr marL="1371600" algn="ctr" defTabSz="3970338" rtl="0" fontAlgn="base">
        <a:spcBef>
          <a:spcPct val="0"/>
        </a:spcBef>
        <a:spcAft>
          <a:spcPct val="0"/>
        </a:spcAft>
        <a:defRPr sz="19100">
          <a:solidFill>
            <a:schemeClr val="tx1"/>
          </a:solidFill>
          <a:latin typeface="Calibri" pitchFamily="34" charset="0"/>
        </a:defRPr>
      </a:lvl8pPr>
      <a:lvl9pPr marL="1828800" algn="ctr" defTabSz="3970338" rtl="0" fontAlgn="base">
        <a:spcBef>
          <a:spcPct val="0"/>
        </a:spcBef>
        <a:spcAft>
          <a:spcPct val="0"/>
        </a:spcAft>
        <a:defRPr sz="19100">
          <a:solidFill>
            <a:schemeClr val="tx1"/>
          </a:solidFill>
          <a:latin typeface="Calibri" pitchFamily="34" charset="0"/>
        </a:defRPr>
      </a:lvl9pPr>
    </p:titleStyle>
    <p:bodyStyle>
      <a:lvl1pPr marL="1489075" indent="-1489075" algn="l" defTabSz="3970338" rtl="0" eaLnBrk="0" fontAlgn="base" hangingPunct="0">
        <a:spcBef>
          <a:spcPct val="20000"/>
        </a:spcBef>
        <a:spcAft>
          <a:spcPct val="0"/>
        </a:spcAft>
        <a:buFont typeface="Arial" charset="0"/>
        <a:buChar char="•"/>
        <a:defRPr sz="13900" kern="1200">
          <a:solidFill>
            <a:schemeClr val="tx1"/>
          </a:solidFill>
          <a:latin typeface="+mn-lt"/>
          <a:ea typeface="ＭＳ Ｐゴシック" pitchFamily="-109" charset="-128"/>
          <a:cs typeface="+mn-cs"/>
        </a:defRPr>
      </a:lvl1pPr>
      <a:lvl2pPr marL="3225800" indent="-1239838" algn="l" defTabSz="3970338" rtl="0" eaLnBrk="0" fontAlgn="base" hangingPunct="0">
        <a:spcBef>
          <a:spcPct val="20000"/>
        </a:spcBef>
        <a:spcAft>
          <a:spcPct val="0"/>
        </a:spcAft>
        <a:buFont typeface="Arial" charset="0"/>
        <a:buChar char="–"/>
        <a:defRPr sz="12200" kern="1200">
          <a:solidFill>
            <a:schemeClr val="tx1"/>
          </a:solidFill>
          <a:latin typeface="+mn-lt"/>
          <a:ea typeface="ＭＳ Ｐゴシック" pitchFamily="-109" charset="-128"/>
          <a:cs typeface="+mn-cs"/>
        </a:defRPr>
      </a:lvl2pPr>
      <a:lvl3pPr marL="4962525" indent="-992188" algn="l" defTabSz="3970338" rtl="0" eaLnBrk="0" fontAlgn="base" hangingPunct="0">
        <a:spcBef>
          <a:spcPct val="20000"/>
        </a:spcBef>
        <a:spcAft>
          <a:spcPct val="0"/>
        </a:spcAft>
        <a:buFont typeface="Arial" charset="0"/>
        <a:buChar char="•"/>
        <a:defRPr sz="10400" kern="1200">
          <a:solidFill>
            <a:schemeClr val="tx1"/>
          </a:solidFill>
          <a:latin typeface="+mn-lt"/>
          <a:ea typeface="ＭＳ Ｐゴシック" pitchFamily="-109" charset="-128"/>
          <a:cs typeface="+mn-cs"/>
        </a:defRPr>
      </a:lvl3pPr>
      <a:lvl4pPr marL="6948488" indent="-992188" algn="l" defTabSz="3970338" rtl="0" eaLnBrk="0" fontAlgn="base" hangingPunct="0">
        <a:spcBef>
          <a:spcPct val="20000"/>
        </a:spcBef>
        <a:spcAft>
          <a:spcPct val="0"/>
        </a:spcAft>
        <a:buFont typeface="Arial" charset="0"/>
        <a:buChar char="–"/>
        <a:defRPr sz="8700" kern="1200">
          <a:solidFill>
            <a:schemeClr val="tx1"/>
          </a:solidFill>
          <a:latin typeface="+mn-lt"/>
          <a:ea typeface="ＭＳ Ｐゴシック" pitchFamily="-109" charset="-128"/>
          <a:cs typeface="+mn-cs"/>
        </a:defRPr>
      </a:lvl4pPr>
      <a:lvl5pPr marL="8934450" indent="-992188" algn="l" defTabSz="3970338" rtl="0" eaLnBrk="0" fontAlgn="base" hangingPunct="0">
        <a:spcBef>
          <a:spcPct val="20000"/>
        </a:spcBef>
        <a:spcAft>
          <a:spcPct val="0"/>
        </a:spcAft>
        <a:buFont typeface="Arial" charset="0"/>
        <a:buChar char="»"/>
        <a:defRPr sz="8700" kern="1200">
          <a:solidFill>
            <a:schemeClr val="tx1"/>
          </a:solidFill>
          <a:latin typeface="+mn-lt"/>
          <a:ea typeface="ＭＳ Ｐゴシック" pitchFamily="-109" charset="-128"/>
          <a:cs typeface="+mn-cs"/>
        </a:defRPr>
      </a:lvl5pPr>
      <a:lvl6pPr marL="10920405" indent="-992764" algn="l" defTabSz="3971056" rtl="0" eaLnBrk="1" latinLnBrk="0" hangingPunct="1">
        <a:spcBef>
          <a:spcPct val="20000"/>
        </a:spcBef>
        <a:buFont typeface="Arial" pitchFamily="34" charset="0"/>
        <a:buChar char="•"/>
        <a:defRPr sz="8700" kern="1200">
          <a:solidFill>
            <a:schemeClr val="tx1"/>
          </a:solidFill>
          <a:latin typeface="+mn-lt"/>
          <a:ea typeface="+mn-ea"/>
          <a:cs typeface="+mn-cs"/>
        </a:defRPr>
      </a:lvl6pPr>
      <a:lvl7pPr marL="12905933" indent="-992764" algn="l" defTabSz="3971056" rtl="0" eaLnBrk="1" latinLnBrk="0" hangingPunct="1">
        <a:spcBef>
          <a:spcPct val="20000"/>
        </a:spcBef>
        <a:buFont typeface="Arial" pitchFamily="34" charset="0"/>
        <a:buChar char="•"/>
        <a:defRPr sz="8700" kern="1200">
          <a:solidFill>
            <a:schemeClr val="tx1"/>
          </a:solidFill>
          <a:latin typeface="+mn-lt"/>
          <a:ea typeface="+mn-ea"/>
          <a:cs typeface="+mn-cs"/>
        </a:defRPr>
      </a:lvl7pPr>
      <a:lvl8pPr marL="14891461" indent="-992764" algn="l" defTabSz="3971056" rtl="0" eaLnBrk="1" latinLnBrk="0" hangingPunct="1">
        <a:spcBef>
          <a:spcPct val="20000"/>
        </a:spcBef>
        <a:buFont typeface="Arial" pitchFamily="34" charset="0"/>
        <a:buChar char="•"/>
        <a:defRPr sz="8700" kern="1200">
          <a:solidFill>
            <a:schemeClr val="tx1"/>
          </a:solidFill>
          <a:latin typeface="+mn-lt"/>
          <a:ea typeface="+mn-ea"/>
          <a:cs typeface="+mn-cs"/>
        </a:defRPr>
      </a:lvl8pPr>
      <a:lvl9pPr marL="16876989" indent="-992764" algn="l" defTabSz="3971056" rtl="0" eaLnBrk="1" latinLnBrk="0" hangingPunct="1">
        <a:spcBef>
          <a:spcPct val="20000"/>
        </a:spcBef>
        <a:buFont typeface="Arial" pitchFamily="34" charset="0"/>
        <a:buChar char="•"/>
        <a:defRPr sz="8700" kern="1200">
          <a:solidFill>
            <a:schemeClr val="tx1"/>
          </a:solidFill>
          <a:latin typeface="+mn-lt"/>
          <a:ea typeface="+mn-ea"/>
          <a:cs typeface="+mn-cs"/>
        </a:defRPr>
      </a:lvl9pPr>
    </p:bodyStyle>
    <p:otherStyle>
      <a:defPPr>
        <a:defRPr lang="en-US"/>
      </a:defPPr>
      <a:lvl1pPr marL="0" algn="l" defTabSz="3971056" rtl="0" eaLnBrk="1" latinLnBrk="0" hangingPunct="1">
        <a:defRPr sz="7800" kern="1200">
          <a:solidFill>
            <a:schemeClr val="tx1"/>
          </a:solidFill>
          <a:latin typeface="+mn-lt"/>
          <a:ea typeface="+mn-ea"/>
          <a:cs typeface="+mn-cs"/>
        </a:defRPr>
      </a:lvl1pPr>
      <a:lvl2pPr marL="1985528" algn="l" defTabSz="3971056" rtl="0" eaLnBrk="1" latinLnBrk="0" hangingPunct="1">
        <a:defRPr sz="7800" kern="1200">
          <a:solidFill>
            <a:schemeClr val="tx1"/>
          </a:solidFill>
          <a:latin typeface="+mn-lt"/>
          <a:ea typeface="+mn-ea"/>
          <a:cs typeface="+mn-cs"/>
        </a:defRPr>
      </a:lvl2pPr>
      <a:lvl3pPr marL="3971056" algn="l" defTabSz="3971056" rtl="0" eaLnBrk="1" latinLnBrk="0" hangingPunct="1">
        <a:defRPr sz="7800" kern="1200">
          <a:solidFill>
            <a:schemeClr val="tx1"/>
          </a:solidFill>
          <a:latin typeface="+mn-lt"/>
          <a:ea typeface="+mn-ea"/>
          <a:cs typeface="+mn-cs"/>
        </a:defRPr>
      </a:lvl3pPr>
      <a:lvl4pPr marL="5956584" algn="l" defTabSz="3971056" rtl="0" eaLnBrk="1" latinLnBrk="0" hangingPunct="1">
        <a:defRPr sz="7800" kern="1200">
          <a:solidFill>
            <a:schemeClr val="tx1"/>
          </a:solidFill>
          <a:latin typeface="+mn-lt"/>
          <a:ea typeface="+mn-ea"/>
          <a:cs typeface="+mn-cs"/>
        </a:defRPr>
      </a:lvl4pPr>
      <a:lvl5pPr marL="7942113" algn="l" defTabSz="3971056" rtl="0" eaLnBrk="1" latinLnBrk="0" hangingPunct="1">
        <a:defRPr sz="7800" kern="1200">
          <a:solidFill>
            <a:schemeClr val="tx1"/>
          </a:solidFill>
          <a:latin typeface="+mn-lt"/>
          <a:ea typeface="+mn-ea"/>
          <a:cs typeface="+mn-cs"/>
        </a:defRPr>
      </a:lvl5pPr>
      <a:lvl6pPr marL="9927641" algn="l" defTabSz="3971056" rtl="0" eaLnBrk="1" latinLnBrk="0" hangingPunct="1">
        <a:defRPr sz="7800" kern="1200">
          <a:solidFill>
            <a:schemeClr val="tx1"/>
          </a:solidFill>
          <a:latin typeface="+mn-lt"/>
          <a:ea typeface="+mn-ea"/>
          <a:cs typeface="+mn-cs"/>
        </a:defRPr>
      </a:lvl6pPr>
      <a:lvl7pPr marL="11913169" algn="l" defTabSz="3971056" rtl="0" eaLnBrk="1" latinLnBrk="0" hangingPunct="1">
        <a:defRPr sz="7800" kern="1200">
          <a:solidFill>
            <a:schemeClr val="tx1"/>
          </a:solidFill>
          <a:latin typeface="+mn-lt"/>
          <a:ea typeface="+mn-ea"/>
          <a:cs typeface="+mn-cs"/>
        </a:defRPr>
      </a:lvl7pPr>
      <a:lvl8pPr marL="13898697" algn="l" defTabSz="3971056" rtl="0" eaLnBrk="1" latinLnBrk="0" hangingPunct="1">
        <a:defRPr sz="7800" kern="1200">
          <a:solidFill>
            <a:schemeClr val="tx1"/>
          </a:solidFill>
          <a:latin typeface="+mn-lt"/>
          <a:ea typeface="+mn-ea"/>
          <a:cs typeface="+mn-cs"/>
        </a:defRPr>
      </a:lvl8pPr>
      <a:lvl9pPr marL="15884225" algn="l" defTabSz="3971056" rtl="0" eaLnBrk="1" latinLnBrk="0" hangingPunct="1">
        <a:defRPr sz="7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tif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70" name="TextBox 5"/>
          <p:cNvSpPr txBox="1">
            <a:spLocks noChangeArrowheads="1"/>
          </p:cNvSpPr>
          <p:nvPr/>
        </p:nvSpPr>
        <p:spPr bwMode="auto">
          <a:xfrm>
            <a:off x="1" y="1381304"/>
            <a:ext cx="29823507" cy="4985980"/>
          </a:xfrm>
          <a:prstGeom prst="rect">
            <a:avLst/>
          </a:prstGeom>
          <a:noFill/>
          <a:ln w="9525">
            <a:noFill/>
            <a:miter lim="800000"/>
            <a:headEnd/>
            <a:tailEnd/>
          </a:ln>
        </p:spPr>
        <p:txBody>
          <a:bodyPr wrap="square" lIns="91440" tIns="45720" rIns="91440" bIns="45720" anchor="t">
            <a:spAutoFit/>
          </a:bodyPr>
          <a:lstStyle/>
          <a:p>
            <a:pPr algn="ctr"/>
            <a:r>
              <a:rPr lang="en-US" sz="4400" b="1" dirty="0">
                <a:latin typeface="Arial"/>
                <a:ea typeface="ＭＳ Ｐゴシック"/>
                <a:cs typeface="Arial"/>
              </a:rPr>
              <a:t>Developing An Augmented Reality Platform to Self-Educate in a Makerspace</a:t>
            </a:r>
            <a:endParaRPr lang="en-US" sz="4400" dirty="0">
              <a:latin typeface="Arial"/>
              <a:ea typeface="ＭＳ Ｐゴシック"/>
              <a:cs typeface="Arial"/>
            </a:endParaRPr>
          </a:p>
          <a:p>
            <a:pPr algn="ctr"/>
            <a:r>
              <a:rPr lang="en-US" sz="4400" b="1" dirty="0">
                <a:latin typeface="Times New Roman"/>
                <a:ea typeface="ＭＳ Ｐゴシック"/>
                <a:cs typeface="Times New Roman"/>
              </a:rPr>
              <a:t>Raja Allmdar Tariq Ali , Nikhil Anand Dhoka, Faiza Mukhtar, Sarah Papabathini, </a:t>
            </a:r>
            <a:endParaRPr lang="en-US" sz="4400" b="1" dirty="0">
              <a:latin typeface="Times New Roman"/>
              <a:cs typeface="Times New Roman"/>
            </a:endParaRPr>
          </a:p>
          <a:p>
            <a:pPr algn="ctr"/>
            <a:r>
              <a:rPr lang="en-US" sz="4400" b="1" dirty="0">
                <a:latin typeface="Times New Roman"/>
                <a:ea typeface="ＭＳ Ｐゴシック"/>
                <a:cs typeface="Times New Roman"/>
              </a:rPr>
              <a:t>Sevinch Pasilova, and Jonathan Taylor</a:t>
            </a:r>
            <a:endParaRPr lang="en-US" sz="4400" b="1" dirty="0">
              <a:latin typeface="Times New Roman"/>
              <a:cs typeface="Times New Roman"/>
            </a:endParaRPr>
          </a:p>
          <a:p>
            <a:pPr algn="ctr"/>
            <a:r>
              <a:rPr lang="en-US" sz="4400" b="1" dirty="0">
                <a:latin typeface="Times New Roman"/>
                <a:ea typeface="ＭＳ Ｐゴシック"/>
                <a:cs typeface="Arial"/>
              </a:rPr>
              <a:t>Mentored by Christian Rogers, Ph.D. and Alan Jones, Ph.D.</a:t>
            </a:r>
            <a:endParaRPr lang="en-US" sz="4400" b="1" dirty="0">
              <a:latin typeface="Times New Roman"/>
            </a:endParaRPr>
          </a:p>
          <a:p>
            <a:pPr algn="ctr"/>
            <a:r>
              <a:rPr lang="en-US" sz="4400" b="1" dirty="0">
                <a:latin typeface="Times New Roman"/>
                <a:ea typeface="ＭＳ Ｐゴシック"/>
                <a:cs typeface="Arial"/>
              </a:rPr>
              <a:t>Purdue School of  Engineering and Technology</a:t>
            </a:r>
          </a:p>
          <a:p>
            <a:pPr algn="ctr"/>
            <a:r>
              <a:rPr lang="en-US" sz="4400" b="1" dirty="0">
                <a:latin typeface="Times New Roman"/>
                <a:ea typeface="ＭＳ Ｐゴシック"/>
                <a:cs typeface="Arial"/>
              </a:rPr>
              <a:t>Indiana University-Purdue University Indianapolis</a:t>
            </a:r>
          </a:p>
          <a:p>
            <a:pPr algn="ctr"/>
            <a:endParaRPr lang="en-US" sz="5400" b="1" dirty="0">
              <a:latin typeface="Times New Roman"/>
              <a:ea typeface="ＭＳ Ｐゴシック"/>
              <a:cs typeface="Arial"/>
            </a:endParaRPr>
          </a:p>
        </p:txBody>
      </p:sp>
      <p:sp>
        <p:nvSpPr>
          <p:cNvPr id="16" name="Rectangle 15"/>
          <p:cNvSpPr>
            <a:spLocks noChangeAspect="1"/>
          </p:cNvSpPr>
          <p:nvPr/>
        </p:nvSpPr>
        <p:spPr>
          <a:xfrm>
            <a:off x="475488" y="7495591"/>
            <a:ext cx="9123110" cy="13273642"/>
          </a:xfrm>
          <a:prstGeom prst="rect">
            <a:avLst/>
          </a:prstGeom>
          <a:ln w="28575">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lIns="91440" tIns="45720" rIns="91440" bIns="45720" anchor="t"/>
          <a:lstStyle/>
          <a:p>
            <a:pPr algn="just">
              <a:defRPr/>
            </a:pPr>
            <a:endParaRPr lang="en-US" sz="4000" dirty="0">
              <a:solidFill>
                <a:schemeClr val="tx1"/>
              </a:solidFill>
              <a:latin typeface="Times New Roman"/>
              <a:ea typeface="ＭＳ Ｐゴシック" pitchFamily="-109" charset="-128"/>
              <a:cs typeface="Arial"/>
            </a:endParaRPr>
          </a:p>
        </p:txBody>
      </p:sp>
      <p:sp>
        <p:nvSpPr>
          <p:cNvPr id="8" name="TextBox 7"/>
          <p:cNvSpPr txBox="1"/>
          <p:nvPr/>
        </p:nvSpPr>
        <p:spPr>
          <a:xfrm>
            <a:off x="475488" y="6739128"/>
            <a:ext cx="9144000" cy="1015663"/>
          </a:xfrm>
          <a:prstGeom prst="rect">
            <a:avLst/>
          </a:prstGeom>
          <a:gradFill flip="none" rotWithShape="1">
            <a:gsLst>
              <a:gs pos="0">
                <a:srgbClr val="990033">
                  <a:shade val="30000"/>
                  <a:satMod val="115000"/>
                </a:srgbClr>
              </a:gs>
              <a:gs pos="50000">
                <a:srgbClr val="990033">
                  <a:shade val="67500"/>
                  <a:satMod val="115000"/>
                </a:srgbClr>
              </a:gs>
              <a:gs pos="100000">
                <a:srgbClr val="990033">
                  <a:shade val="100000"/>
                  <a:satMod val="115000"/>
                </a:srgbClr>
              </a:gs>
            </a:gsLst>
            <a:path path="circle">
              <a:fillToRect l="50000" t="50000" r="50000" b="50000"/>
            </a:path>
            <a:tileRect/>
          </a:gradFill>
          <a:effectLst>
            <a:innerShdw blurRad="63500" dist="50800" dir="10800000">
              <a:prstClr val="black">
                <a:alpha val="50000"/>
              </a:prstClr>
            </a:innerShdw>
          </a:effectLst>
        </p:spPr>
        <p:txBody>
          <a:bodyPr wrap="square" lIns="91440" tIns="45720" rIns="91440" bIns="45720" anchor="t">
            <a:spAutoFit/>
          </a:bodyPr>
          <a:lstStyle/>
          <a:p>
            <a:pPr algn="ctr">
              <a:defRPr/>
            </a:pPr>
            <a:r>
              <a:rPr lang="en-US" sz="6000" b="1" dirty="0">
                <a:solidFill>
                  <a:schemeClr val="bg1"/>
                </a:solidFill>
                <a:latin typeface="Times New Roman"/>
                <a:ea typeface="ＭＳ Ｐゴシック"/>
                <a:cs typeface="Times New Roman"/>
              </a:rPr>
              <a:t>Abstract</a:t>
            </a:r>
          </a:p>
        </p:txBody>
      </p:sp>
      <p:sp>
        <p:nvSpPr>
          <p:cNvPr id="19" name="Rectangle 18"/>
          <p:cNvSpPr/>
          <p:nvPr/>
        </p:nvSpPr>
        <p:spPr>
          <a:xfrm>
            <a:off x="10021824" y="6858001"/>
            <a:ext cx="9144000" cy="5922334"/>
          </a:xfrm>
          <a:prstGeom prst="rect">
            <a:avLst/>
          </a:prstGeom>
          <a:ln w="28575">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en-US">
              <a:solidFill>
                <a:srgbClr val="000000"/>
              </a:solidFill>
              <a:ea typeface="ＭＳ Ｐゴシック" pitchFamily="-109" charset="-128"/>
            </a:endParaRPr>
          </a:p>
        </p:txBody>
      </p:sp>
      <p:sp>
        <p:nvSpPr>
          <p:cNvPr id="20" name="Rectangle 19"/>
          <p:cNvSpPr/>
          <p:nvPr/>
        </p:nvSpPr>
        <p:spPr>
          <a:xfrm>
            <a:off x="19613880" y="15094023"/>
            <a:ext cx="9087757" cy="12630737"/>
          </a:xfrm>
          <a:prstGeom prst="rect">
            <a:avLst/>
          </a:prstGeom>
          <a:ln w="28575">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lIns="91440" tIns="45720" rIns="91440" bIns="45720" anchor="ctr"/>
          <a:lstStyle/>
          <a:p>
            <a:pPr algn="ctr">
              <a:defRPr/>
            </a:pPr>
            <a:endParaRPr lang="en-US">
              <a:solidFill>
                <a:srgbClr val="000000"/>
              </a:solidFill>
              <a:ea typeface="ＭＳ Ｐゴシック" pitchFamily="-109" charset="-128"/>
            </a:endParaRPr>
          </a:p>
        </p:txBody>
      </p:sp>
      <p:sp>
        <p:nvSpPr>
          <p:cNvPr id="23" name="TextBox 22"/>
          <p:cNvSpPr txBox="1"/>
          <p:nvPr/>
        </p:nvSpPr>
        <p:spPr>
          <a:xfrm>
            <a:off x="10021824" y="6739128"/>
            <a:ext cx="9144000" cy="1015663"/>
          </a:xfrm>
          <a:prstGeom prst="rect">
            <a:avLst/>
          </a:prstGeom>
          <a:gradFill flip="none" rotWithShape="1">
            <a:gsLst>
              <a:gs pos="0">
                <a:srgbClr val="990033">
                  <a:shade val="30000"/>
                  <a:satMod val="115000"/>
                </a:srgbClr>
              </a:gs>
              <a:gs pos="50000">
                <a:srgbClr val="990033">
                  <a:shade val="67500"/>
                  <a:satMod val="115000"/>
                </a:srgbClr>
              </a:gs>
              <a:gs pos="100000">
                <a:srgbClr val="990033">
                  <a:shade val="100000"/>
                  <a:satMod val="115000"/>
                </a:srgbClr>
              </a:gs>
            </a:gsLst>
            <a:path path="circle">
              <a:fillToRect l="50000" t="50000" r="50000" b="50000"/>
            </a:path>
            <a:tileRect/>
          </a:gradFill>
          <a:effectLst>
            <a:innerShdw blurRad="63500" dist="50800" dir="10800000">
              <a:prstClr val="black">
                <a:alpha val="50000"/>
              </a:prstClr>
            </a:innerShdw>
          </a:effectLst>
        </p:spPr>
        <p:txBody>
          <a:bodyPr wrap="square" lIns="91440" tIns="45720" rIns="91440" bIns="45720" anchor="t">
            <a:spAutoFit/>
          </a:bodyPr>
          <a:lstStyle/>
          <a:p>
            <a:pPr algn="ctr">
              <a:defRPr/>
            </a:pPr>
            <a:r>
              <a:rPr lang="en-US" sz="6000" b="1" dirty="0">
                <a:solidFill>
                  <a:schemeClr val="bg1"/>
                </a:solidFill>
                <a:latin typeface="Times New Roman"/>
                <a:ea typeface="ＭＳ Ｐゴシック"/>
                <a:cs typeface="Times New Roman"/>
              </a:rPr>
              <a:t>Material and Methods</a:t>
            </a:r>
          </a:p>
        </p:txBody>
      </p:sp>
      <p:sp>
        <p:nvSpPr>
          <p:cNvPr id="27" name="TextBox 26"/>
          <p:cNvSpPr txBox="1"/>
          <p:nvPr/>
        </p:nvSpPr>
        <p:spPr>
          <a:xfrm>
            <a:off x="19613880" y="14394194"/>
            <a:ext cx="9143999" cy="1015663"/>
          </a:xfrm>
          <a:prstGeom prst="rect">
            <a:avLst/>
          </a:prstGeom>
          <a:gradFill flip="none" rotWithShape="1">
            <a:gsLst>
              <a:gs pos="0">
                <a:srgbClr val="990033">
                  <a:shade val="30000"/>
                  <a:satMod val="115000"/>
                </a:srgbClr>
              </a:gs>
              <a:gs pos="50000">
                <a:srgbClr val="990033">
                  <a:shade val="67500"/>
                  <a:satMod val="115000"/>
                </a:srgbClr>
              </a:gs>
              <a:gs pos="100000">
                <a:srgbClr val="990033">
                  <a:shade val="100000"/>
                  <a:satMod val="115000"/>
                </a:srgbClr>
              </a:gs>
            </a:gsLst>
            <a:path path="circle">
              <a:fillToRect l="50000" t="50000" r="50000" b="50000"/>
            </a:path>
            <a:tileRect/>
          </a:gradFill>
          <a:effectLst>
            <a:innerShdw blurRad="63500" dist="50800" dir="10800000">
              <a:prstClr val="black">
                <a:alpha val="50000"/>
              </a:prstClr>
            </a:innerShdw>
          </a:effectLst>
        </p:spPr>
        <p:txBody>
          <a:bodyPr wrap="square" lIns="91440" tIns="45720" rIns="91440" bIns="45720" anchor="t">
            <a:spAutoFit/>
          </a:bodyPr>
          <a:lstStyle/>
          <a:p>
            <a:pPr algn="ctr">
              <a:defRPr/>
            </a:pPr>
            <a:r>
              <a:rPr lang="en-US" sz="6000" b="1">
                <a:solidFill>
                  <a:schemeClr val="bg1"/>
                </a:solidFill>
                <a:latin typeface="Times New Roman"/>
                <a:ea typeface="ＭＳ Ｐゴシック"/>
                <a:cs typeface="Times New Roman"/>
              </a:rPr>
              <a:t>Conclusions</a:t>
            </a:r>
          </a:p>
        </p:txBody>
      </p:sp>
      <p:sp>
        <p:nvSpPr>
          <p:cNvPr id="14351" name="TextBox 27"/>
          <p:cNvSpPr txBox="1">
            <a:spLocks noChangeArrowheads="1"/>
          </p:cNvSpPr>
          <p:nvPr/>
        </p:nvSpPr>
        <p:spPr bwMode="auto">
          <a:xfrm>
            <a:off x="19990592" y="15785167"/>
            <a:ext cx="8249482" cy="11787842"/>
          </a:xfrm>
          <a:prstGeom prst="rect">
            <a:avLst/>
          </a:prstGeom>
          <a:noFill/>
          <a:ln w="9525">
            <a:noFill/>
            <a:miter lim="800000"/>
            <a:headEnd/>
            <a:tailEnd/>
          </a:ln>
        </p:spPr>
        <p:txBody>
          <a:bodyPr wrap="square" lIns="91440" tIns="45720" rIns="91440" bIns="45720" anchor="t">
            <a:spAutoFit/>
          </a:bodyPr>
          <a:lstStyle/>
          <a:p>
            <a:r>
              <a:rPr lang="en-US" sz="4000" dirty="0">
                <a:latin typeface="+mj-lt"/>
                <a:ea typeface="ＭＳ Ｐゴシック"/>
                <a:cs typeface="Arial"/>
              </a:rPr>
              <a:t>Software: our team was able to build features for the AR Application from scratch that included Image Detection and a Quiz element.  We also conducted a usability testing on the mobile harness that would allow for further development.</a:t>
            </a:r>
          </a:p>
          <a:p>
            <a:endParaRPr lang="en-US" sz="4000" dirty="0">
              <a:latin typeface="+mj-lt"/>
              <a:ea typeface="ＭＳ Ｐゴシック"/>
              <a:cs typeface="Arial"/>
            </a:endParaRPr>
          </a:p>
          <a:p>
            <a:r>
              <a:rPr lang="en-US" sz="4000" dirty="0">
                <a:latin typeface="+mj-lt"/>
                <a:ea typeface="ＭＳ Ｐゴシック"/>
                <a:cs typeface="Arial"/>
              </a:rPr>
              <a:t>Future Research:</a:t>
            </a:r>
            <a:endParaRPr lang="en-US" sz="4000" dirty="0">
              <a:latin typeface="+mj-lt"/>
            </a:endParaRPr>
          </a:p>
          <a:p>
            <a:pPr marL="465138" indent="-465138">
              <a:buFont typeface="Arial"/>
              <a:buChar char="•"/>
            </a:pPr>
            <a:r>
              <a:rPr lang="en-US" sz="4000" dirty="0">
                <a:latin typeface="+mj-lt"/>
                <a:ea typeface="ＭＳ Ｐゴシック"/>
                <a:cs typeface="Arial"/>
              </a:rPr>
              <a:t>Find ways to make the goggles more user friendly</a:t>
            </a:r>
            <a:endParaRPr lang="en-US" sz="4000" dirty="0">
              <a:latin typeface="+mj-lt"/>
            </a:endParaRPr>
          </a:p>
          <a:p>
            <a:pPr marL="465138" indent="-465138">
              <a:buFont typeface="Arial"/>
              <a:buChar char="•"/>
            </a:pPr>
            <a:r>
              <a:rPr lang="en-US" sz="4000" dirty="0">
                <a:latin typeface="+mj-lt"/>
                <a:ea typeface="ＭＳ Ｐゴシック"/>
                <a:cs typeface="Arial"/>
              </a:rPr>
              <a:t>Integrate features into seamless Augmented Reality (AR) application.</a:t>
            </a:r>
            <a:endParaRPr lang="en-US" sz="4000" dirty="0">
              <a:latin typeface="+mj-lt"/>
            </a:endParaRPr>
          </a:p>
          <a:p>
            <a:pPr marL="465138" indent="-465138">
              <a:buFont typeface="Arial"/>
              <a:buChar char="•"/>
            </a:pPr>
            <a:r>
              <a:rPr lang="en-US" sz="4000" dirty="0">
                <a:latin typeface="+mj-lt"/>
                <a:ea typeface="ＭＳ Ｐゴシック"/>
                <a:cs typeface="Arial"/>
              </a:rPr>
              <a:t>To replicate the application for multiple tools in the makerspace to get a wider user feedback.</a:t>
            </a:r>
            <a:endParaRPr lang="en-US" sz="4000" dirty="0">
              <a:latin typeface="+mj-lt"/>
            </a:endParaRPr>
          </a:p>
          <a:p>
            <a:pPr marL="465138" indent="-465138">
              <a:buFont typeface="Arial"/>
              <a:buChar char="•"/>
            </a:pPr>
            <a:r>
              <a:rPr lang="en-US" sz="4000" dirty="0">
                <a:latin typeface="+mj-lt"/>
                <a:ea typeface="ＭＳ Ｐゴシック"/>
                <a:cs typeface="Arial"/>
              </a:rPr>
              <a:t>To include a collaborative environment using AR Core Cloud anchors.</a:t>
            </a:r>
            <a:endParaRPr lang="en-US" sz="4000" dirty="0">
              <a:latin typeface="+mj-lt"/>
            </a:endParaRPr>
          </a:p>
        </p:txBody>
      </p:sp>
      <p:sp>
        <p:nvSpPr>
          <p:cNvPr id="25" name="TextBox 24"/>
          <p:cNvSpPr txBox="1"/>
          <p:nvPr/>
        </p:nvSpPr>
        <p:spPr>
          <a:xfrm>
            <a:off x="10021824" y="13224353"/>
            <a:ext cx="9144000" cy="1015663"/>
          </a:xfrm>
          <a:prstGeom prst="rect">
            <a:avLst/>
          </a:prstGeom>
          <a:gradFill flip="none" rotWithShape="1">
            <a:gsLst>
              <a:gs pos="0">
                <a:srgbClr val="990033">
                  <a:shade val="30000"/>
                  <a:satMod val="115000"/>
                </a:srgbClr>
              </a:gs>
              <a:gs pos="50000">
                <a:srgbClr val="990033">
                  <a:shade val="67500"/>
                  <a:satMod val="115000"/>
                </a:srgbClr>
              </a:gs>
              <a:gs pos="100000">
                <a:srgbClr val="990033">
                  <a:shade val="100000"/>
                  <a:satMod val="115000"/>
                </a:srgbClr>
              </a:gs>
            </a:gsLst>
            <a:path path="circle">
              <a:fillToRect l="50000" t="50000" r="50000" b="50000"/>
            </a:path>
            <a:tileRect/>
          </a:gradFill>
          <a:effectLst>
            <a:innerShdw blurRad="63500" dist="50800" dir="10800000">
              <a:prstClr val="black">
                <a:alpha val="50000"/>
              </a:prstClr>
            </a:innerShdw>
          </a:effectLst>
        </p:spPr>
        <p:txBody>
          <a:bodyPr wrap="square" lIns="91440" tIns="45720" rIns="91440" bIns="45720" anchor="t">
            <a:spAutoFit/>
          </a:bodyPr>
          <a:lstStyle/>
          <a:p>
            <a:pPr algn="ctr">
              <a:defRPr/>
            </a:pPr>
            <a:r>
              <a:rPr lang="en-US" sz="6000" b="1">
                <a:solidFill>
                  <a:schemeClr val="bg1"/>
                </a:solidFill>
                <a:latin typeface="Times New Roman"/>
                <a:ea typeface="ＭＳ Ｐゴシック"/>
                <a:cs typeface="Times New Roman"/>
              </a:rPr>
              <a:t>Results</a:t>
            </a:r>
          </a:p>
        </p:txBody>
      </p:sp>
      <p:sp>
        <p:nvSpPr>
          <p:cNvPr id="3" name="Rectangle 18"/>
          <p:cNvSpPr/>
          <p:nvPr/>
        </p:nvSpPr>
        <p:spPr>
          <a:xfrm>
            <a:off x="475488" y="22317004"/>
            <a:ext cx="9144000" cy="13572780"/>
          </a:xfrm>
          <a:prstGeom prst="rect">
            <a:avLst/>
          </a:prstGeom>
          <a:solidFill>
            <a:schemeClr val="bg1"/>
          </a:solidFill>
          <a:ln w="28575">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en-US">
              <a:solidFill>
                <a:srgbClr val="000000"/>
              </a:solidFill>
              <a:ea typeface="ＭＳ Ｐゴシック" pitchFamily="-109" charset="-128"/>
            </a:endParaRPr>
          </a:p>
        </p:txBody>
      </p:sp>
      <p:sp>
        <p:nvSpPr>
          <p:cNvPr id="14" name="TextBox 13"/>
          <p:cNvSpPr txBox="1"/>
          <p:nvPr/>
        </p:nvSpPr>
        <p:spPr>
          <a:xfrm>
            <a:off x="475488" y="21298929"/>
            <a:ext cx="9144000" cy="1015663"/>
          </a:xfrm>
          <a:prstGeom prst="rect">
            <a:avLst/>
          </a:prstGeom>
          <a:gradFill flip="none" rotWithShape="1">
            <a:gsLst>
              <a:gs pos="0">
                <a:srgbClr val="990033">
                  <a:shade val="30000"/>
                  <a:satMod val="115000"/>
                </a:srgbClr>
              </a:gs>
              <a:gs pos="50000">
                <a:srgbClr val="990033">
                  <a:shade val="67500"/>
                  <a:satMod val="115000"/>
                </a:srgbClr>
              </a:gs>
              <a:gs pos="100000">
                <a:srgbClr val="990033">
                  <a:shade val="100000"/>
                  <a:satMod val="115000"/>
                </a:srgbClr>
              </a:gs>
            </a:gsLst>
            <a:path path="circle">
              <a:fillToRect l="50000" t="50000" r="50000" b="50000"/>
            </a:path>
            <a:tileRect/>
          </a:gradFill>
          <a:effectLst>
            <a:innerShdw blurRad="63500" dist="50800" dir="10800000">
              <a:prstClr val="black">
                <a:alpha val="50000"/>
              </a:prstClr>
            </a:innerShdw>
          </a:effectLst>
        </p:spPr>
        <p:txBody>
          <a:bodyPr wrap="square" lIns="91440" tIns="45720" rIns="91440" bIns="45720" anchor="t">
            <a:spAutoFit/>
          </a:bodyPr>
          <a:lstStyle/>
          <a:p>
            <a:pPr algn="ctr">
              <a:defRPr/>
            </a:pPr>
            <a:r>
              <a:rPr lang="en-US" sz="6000" b="1">
                <a:solidFill>
                  <a:schemeClr val="bg1"/>
                </a:solidFill>
                <a:latin typeface="Times New Roman"/>
                <a:ea typeface="ＭＳ Ｐゴシック"/>
                <a:cs typeface="Times New Roman"/>
              </a:rPr>
              <a:t>Introduction</a:t>
            </a:r>
          </a:p>
        </p:txBody>
      </p:sp>
      <p:sp>
        <p:nvSpPr>
          <p:cNvPr id="14361" name="TextBox 20"/>
          <p:cNvSpPr txBox="1">
            <a:spLocks noChangeArrowheads="1"/>
          </p:cNvSpPr>
          <p:nvPr/>
        </p:nvSpPr>
        <p:spPr bwMode="auto">
          <a:xfrm>
            <a:off x="816429" y="22657450"/>
            <a:ext cx="8380627" cy="13018949"/>
          </a:xfrm>
          <a:prstGeom prst="rect">
            <a:avLst/>
          </a:prstGeom>
          <a:noFill/>
          <a:ln w="9525">
            <a:noFill/>
            <a:miter lim="800000"/>
            <a:headEnd/>
            <a:tailEnd/>
          </a:ln>
        </p:spPr>
        <p:txBody>
          <a:bodyPr wrap="square" lIns="91440" tIns="45720" rIns="91440" bIns="45720" anchor="t">
            <a:spAutoFit/>
          </a:bodyPr>
          <a:lstStyle/>
          <a:p>
            <a:r>
              <a:rPr lang="en" sz="4000" b="1" dirty="0">
                <a:latin typeface="+mj-lt"/>
                <a:ea typeface="ＭＳ Ｐゴシック"/>
                <a:cs typeface="Times New Roman"/>
              </a:rPr>
              <a:t>Research Question: </a:t>
            </a:r>
            <a:br>
              <a:rPr lang="en" sz="4000" b="1" dirty="0">
                <a:latin typeface="+mj-lt"/>
                <a:ea typeface="ＭＳ Ｐゴシック"/>
                <a:cs typeface="Times New Roman"/>
              </a:rPr>
            </a:br>
            <a:r>
              <a:rPr lang="en" sz="4000" dirty="0">
                <a:latin typeface="+mj-lt"/>
                <a:ea typeface="ＭＳ Ｐゴシック"/>
                <a:cs typeface="Times New Roman"/>
              </a:rPr>
              <a:t>What features can we integrate into our AR application to aid the learning experience? </a:t>
            </a:r>
          </a:p>
          <a:p>
            <a:endParaRPr lang="en" sz="4000" dirty="0">
              <a:latin typeface="+mj-lt"/>
              <a:ea typeface="ＭＳ Ｐゴシック"/>
              <a:cs typeface="Times New Roman"/>
            </a:endParaRPr>
          </a:p>
          <a:p>
            <a:r>
              <a:rPr lang="en" sz="4000" dirty="0">
                <a:latin typeface="+mj-lt"/>
                <a:ea typeface="ＭＳ Ｐゴシック"/>
                <a:cs typeface="Times New Roman"/>
              </a:rPr>
              <a:t>We developed Image Detection and a quiz feature for an AR app using Unity, testing their effectiveness in enhancing self-education through test demos. Our report outlines the development process, features, and findings, demonstrating AR's potential to revolutionize the learning experience by replacing real-world images with virtual objects and testing users' knowledge in a makerspace. </a:t>
            </a:r>
            <a:br>
              <a:rPr lang="en" sz="4000" dirty="0">
                <a:latin typeface="+mj-lt"/>
                <a:ea typeface="ＭＳ Ｐゴシック"/>
                <a:cs typeface="Times New Roman"/>
              </a:rPr>
            </a:br>
            <a:br>
              <a:rPr lang="en" sz="4000" dirty="0">
                <a:latin typeface="+mj-lt"/>
                <a:ea typeface="ＭＳ Ｐゴシック"/>
                <a:cs typeface="Times New Roman"/>
              </a:rPr>
            </a:br>
            <a:r>
              <a:rPr lang="en" sz="4000" dirty="0">
                <a:latin typeface="+mj-lt"/>
                <a:ea typeface="ＭＳ Ｐゴシック"/>
                <a:cs typeface="Times New Roman"/>
              </a:rPr>
              <a:t>Our project showcases the potential of AR technology in education and encourages further exploration of its applications in learning environments.</a:t>
            </a:r>
            <a:endParaRPr lang="en-US" sz="4000" dirty="0">
              <a:latin typeface="+mj-lt"/>
              <a:cs typeface="Times New Roman"/>
            </a:endParaRPr>
          </a:p>
        </p:txBody>
      </p:sp>
      <p:sp>
        <p:nvSpPr>
          <p:cNvPr id="4" name="Rectangle 19"/>
          <p:cNvSpPr/>
          <p:nvPr/>
        </p:nvSpPr>
        <p:spPr>
          <a:xfrm>
            <a:off x="19613880" y="28384766"/>
            <a:ext cx="9149793" cy="5207915"/>
          </a:xfrm>
          <a:prstGeom prst="rect">
            <a:avLst/>
          </a:prstGeom>
          <a:ln w="28575">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en-US">
              <a:solidFill>
                <a:srgbClr val="000000"/>
              </a:solidFill>
              <a:ea typeface="ＭＳ Ｐゴシック" pitchFamily="-109" charset="-128"/>
            </a:endParaRPr>
          </a:p>
        </p:txBody>
      </p:sp>
      <p:sp>
        <p:nvSpPr>
          <p:cNvPr id="29" name="TextBox 28"/>
          <p:cNvSpPr txBox="1"/>
          <p:nvPr/>
        </p:nvSpPr>
        <p:spPr>
          <a:xfrm>
            <a:off x="19613880" y="28218591"/>
            <a:ext cx="9143999" cy="1015663"/>
          </a:xfrm>
          <a:prstGeom prst="rect">
            <a:avLst/>
          </a:prstGeom>
          <a:gradFill flip="none" rotWithShape="1">
            <a:gsLst>
              <a:gs pos="0">
                <a:srgbClr val="990033">
                  <a:shade val="30000"/>
                  <a:satMod val="115000"/>
                </a:srgbClr>
              </a:gs>
              <a:gs pos="50000">
                <a:srgbClr val="990033">
                  <a:shade val="67500"/>
                  <a:satMod val="115000"/>
                </a:srgbClr>
              </a:gs>
              <a:gs pos="100000">
                <a:srgbClr val="990033">
                  <a:shade val="100000"/>
                  <a:satMod val="115000"/>
                </a:srgbClr>
              </a:gs>
            </a:gsLst>
            <a:path path="circle">
              <a:fillToRect l="50000" t="50000" r="50000" b="50000"/>
            </a:path>
            <a:tileRect/>
          </a:gradFill>
          <a:effectLst>
            <a:innerShdw blurRad="63500" dist="50800" dir="10800000">
              <a:prstClr val="black">
                <a:alpha val="50000"/>
              </a:prstClr>
            </a:innerShdw>
          </a:effectLst>
        </p:spPr>
        <p:txBody>
          <a:bodyPr wrap="square" lIns="91440" tIns="45720" rIns="91440" bIns="45720" anchor="t">
            <a:spAutoFit/>
          </a:bodyPr>
          <a:lstStyle/>
          <a:p>
            <a:pPr algn="ctr">
              <a:defRPr/>
            </a:pPr>
            <a:r>
              <a:rPr lang="en-US" sz="6000" b="1" dirty="0">
                <a:solidFill>
                  <a:schemeClr val="bg1"/>
                </a:solidFill>
                <a:latin typeface="Times New Roman"/>
                <a:ea typeface="ＭＳ Ｐゴシック"/>
                <a:cs typeface="Times New Roman"/>
              </a:rPr>
              <a:t>References</a:t>
            </a:r>
          </a:p>
        </p:txBody>
      </p:sp>
      <p:sp>
        <p:nvSpPr>
          <p:cNvPr id="14367" name="TextBox 29"/>
          <p:cNvSpPr txBox="1">
            <a:spLocks noChangeArrowheads="1"/>
          </p:cNvSpPr>
          <p:nvPr/>
        </p:nvSpPr>
        <p:spPr bwMode="auto">
          <a:xfrm>
            <a:off x="19866385" y="29483930"/>
            <a:ext cx="8577986" cy="3724096"/>
          </a:xfrm>
          <a:prstGeom prst="rect">
            <a:avLst/>
          </a:prstGeom>
          <a:noFill/>
          <a:ln w="9525">
            <a:noFill/>
            <a:miter lim="800000"/>
            <a:headEnd/>
            <a:tailEnd/>
          </a:ln>
        </p:spPr>
        <p:txBody>
          <a:bodyPr wrap="square" lIns="91440" tIns="45720" rIns="91440" bIns="45720" anchor="t">
            <a:spAutoFit/>
          </a:bodyPr>
          <a:lstStyle/>
          <a:p>
            <a:pPr>
              <a:spcBef>
                <a:spcPct val="50000"/>
              </a:spcBef>
            </a:pPr>
            <a:r>
              <a:rPr lang="en-US" sz="2950" dirty="0">
                <a:latin typeface="Times New Roman"/>
                <a:ea typeface="ＭＳ Ｐゴシック"/>
                <a:cs typeface="Arial"/>
              </a:rPr>
              <a:t>Mayer, R. E., &amp; Moreno, R. (2003). Nine ways to reduce cognitive load in multimedia learning. </a:t>
            </a:r>
          </a:p>
          <a:p>
            <a:pPr>
              <a:spcBef>
                <a:spcPct val="50000"/>
              </a:spcBef>
            </a:pPr>
            <a:r>
              <a:rPr lang="en-GB" sz="2950" dirty="0">
                <a:latin typeface="Times New Roman"/>
                <a:ea typeface="ＭＳ Ｐゴシック"/>
                <a:cs typeface="Arial"/>
              </a:rPr>
              <a:t>Kosterelioglu</a:t>
            </a:r>
            <a:r>
              <a:rPr lang="en-US" sz="2950" dirty="0">
                <a:latin typeface="Times New Roman"/>
                <a:ea typeface="ＭＳ Ｐゴシック"/>
                <a:cs typeface="Arial"/>
              </a:rPr>
              <a:t>, Ilker. (2016). </a:t>
            </a:r>
            <a:r>
              <a:rPr lang="en-GB" sz="2950" dirty="0">
                <a:latin typeface="Times New Roman"/>
                <a:ea typeface="ＭＳ Ｐゴシック"/>
                <a:cs typeface="Arial"/>
              </a:rPr>
              <a:t>Student Views on Learning Environments Enriched by Video Clips</a:t>
            </a:r>
            <a:r>
              <a:rPr lang="en-US" sz="2950" dirty="0">
                <a:latin typeface="Times New Roman"/>
                <a:ea typeface="ＭＳ Ｐゴシック"/>
                <a:cs typeface="Arial"/>
              </a:rPr>
              <a:t>.</a:t>
            </a:r>
          </a:p>
          <a:p>
            <a:pPr>
              <a:spcBef>
                <a:spcPct val="50000"/>
              </a:spcBef>
            </a:pPr>
            <a:r>
              <a:rPr lang="en-GB" sz="2950" dirty="0">
                <a:latin typeface="Times New Roman"/>
                <a:ea typeface="ＭＳ Ｐゴシック"/>
                <a:cs typeface="Arial"/>
              </a:rPr>
              <a:t>Hwang, G. J., Chen, N. S., &amp; Tsai, C. C. (2014). The effects of collaborative learning with augmented reality on problem-solving ability.</a:t>
            </a:r>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2944503"/>
            <a:ext cx="3389376" cy="3078480"/>
          </a:xfrm>
          <a:prstGeom prst="rect">
            <a:avLst/>
          </a:prstGeom>
        </p:spPr>
      </p:pic>
      <p:sp>
        <p:nvSpPr>
          <p:cNvPr id="24" name="TextBox 25"/>
          <p:cNvSpPr txBox="1">
            <a:spLocks noChangeArrowheads="1"/>
          </p:cNvSpPr>
          <p:nvPr/>
        </p:nvSpPr>
        <p:spPr bwMode="auto">
          <a:xfrm>
            <a:off x="10294153" y="8006713"/>
            <a:ext cx="8483704" cy="5016758"/>
          </a:xfrm>
          <a:prstGeom prst="rect">
            <a:avLst/>
          </a:prstGeom>
          <a:noFill/>
          <a:ln w="9525">
            <a:noFill/>
            <a:miter lim="800000"/>
            <a:headEnd/>
            <a:tailEnd/>
          </a:ln>
        </p:spPr>
        <p:txBody>
          <a:bodyPr wrap="square" lIns="91440" tIns="45720" rIns="91440" bIns="45720" anchor="t">
            <a:spAutoFit/>
          </a:bodyPr>
          <a:lstStyle/>
          <a:p>
            <a:r>
              <a:rPr lang="en-US" sz="4000" dirty="0">
                <a:latin typeface="Times New Roman"/>
                <a:ea typeface="ＭＳ Ｐゴシック"/>
                <a:cs typeface="Arial"/>
              </a:rPr>
              <a:t>To address the research question, our team decided to use the Unity game development platform and Google Pixel to run the software. The Headset was already provided to us by the previous summer MURI team. The software was also adapted to run on a Google Pixel. </a:t>
            </a:r>
            <a:endParaRPr lang="en-US" sz="4000" dirty="0">
              <a:latin typeface="Times New Roman"/>
            </a:endParaRPr>
          </a:p>
          <a:p>
            <a:endParaRPr lang="en-US" sz="4000" b="1" dirty="0">
              <a:latin typeface="Times New Roman"/>
            </a:endParaRPr>
          </a:p>
        </p:txBody>
      </p:sp>
      <p:sp>
        <p:nvSpPr>
          <p:cNvPr id="28" name="Rectangle 27"/>
          <p:cNvSpPr/>
          <p:nvPr/>
        </p:nvSpPr>
        <p:spPr>
          <a:xfrm>
            <a:off x="19613880" y="7627136"/>
            <a:ext cx="9144000" cy="6305434"/>
          </a:xfrm>
          <a:prstGeom prst="rect">
            <a:avLst/>
          </a:prstGeom>
          <a:ln w="28575">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lIns="91440" tIns="45720" rIns="91440" bIns="45720" anchor="t"/>
          <a:lstStyle/>
          <a:p>
            <a:pPr>
              <a:defRPr/>
            </a:pPr>
            <a:endParaRPr lang="en-US" u="sng" dirty="0">
              <a:solidFill>
                <a:schemeClr val="tx2">
                  <a:lumMod val="60000"/>
                  <a:lumOff val="40000"/>
                </a:schemeClr>
              </a:solidFill>
              <a:latin typeface="Times New Roman"/>
              <a:ea typeface="ＭＳ Ｐゴシック"/>
              <a:cs typeface="Calibri"/>
            </a:endParaRPr>
          </a:p>
          <a:p>
            <a:pPr>
              <a:defRPr/>
            </a:pPr>
            <a:endParaRPr lang="en-US" dirty="0">
              <a:solidFill>
                <a:schemeClr val="tx2">
                  <a:lumMod val="60000"/>
                  <a:lumOff val="40000"/>
                </a:schemeClr>
              </a:solidFill>
              <a:latin typeface="Times New Roman"/>
              <a:ea typeface="ＭＳ Ｐゴシック" pitchFamily="-109" charset="-128"/>
              <a:cs typeface="Calibri"/>
            </a:endParaRPr>
          </a:p>
        </p:txBody>
      </p:sp>
      <p:sp>
        <p:nvSpPr>
          <p:cNvPr id="32" name="TextBox 31"/>
          <p:cNvSpPr txBox="1"/>
          <p:nvPr/>
        </p:nvSpPr>
        <p:spPr>
          <a:xfrm>
            <a:off x="19613880" y="6739128"/>
            <a:ext cx="9144000" cy="1015663"/>
          </a:xfrm>
          <a:prstGeom prst="rect">
            <a:avLst/>
          </a:prstGeom>
          <a:gradFill flip="none" rotWithShape="1">
            <a:gsLst>
              <a:gs pos="0">
                <a:srgbClr val="990033">
                  <a:shade val="30000"/>
                  <a:satMod val="115000"/>
                </a:srgbClr>
              </a:gs>
              <a:gs pos="50000">
                <a:srgbClr val="990033">
                  <a:shade val="67500"/>
                  <a:satMod val="115000"/>
                </a:srgbClr>
              </a:gs>
              <a:gs pos="100000">
                <a:srgbClr val="990033">
                  <a:shade val="100000"/>
                  <a:satMod val="115000"/>
                </a:srgbClr>
              </a:gs>
            </a:gsLst>
            <a:path path="circle">
              <a:fillToRect l="50000" t="50000" r="50000" b="50000"/>
            </a:path>
            <a:tileRect/>
          </a:gradFill>
          <a:effectLst>
            <a:innerShdw blurRad="63500" dist="50800" dir="10800000">
              <a:prstClr val="black">
                <a:alpha val="50000"/>
              </a:prstClr>
            </a:innerShdw>
          </a:effectLst>
        </p:spPr>
        <p:txBody>
          <a:bodyPr wrap="square" lIns="91440" tIns="45720" rIns="91440" bIns="45720" anchor="t">
            <a:spAutoFit/>
          </a:bodyPr>
          <a:lstStyle/>
          <a:p>
            <a:pPr algn="ctr">
              <a:defRPr/>
            </a:pPr>
            <a:r>
              <a:rPr lang="en-US" sz="6000" b="1">
                <a:solidFill>
                  <a:schemeClr val="bg1"/>
                </a:solidFill>
                <a:latin typeface="Times New Roman"/>
                <a:ea typeface="ＭＳ Ｐゴシック"/>
                <a:cs typeface="Times New Roman"/>
              </a:rPr>
              <a:t>Results continued</a:t>
            </a:r>
          </a:p>
        </p:txBody>
      </p:sp>
      <p:pic>
        <p:nvPicPr>
          <p:cNvPr id="37" name="Picture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92672" y="3141840"/>
            <a:ext cx="6033058" cy="3314995"/>
          </a:xfrm>
          <a:prstGeom prst="rect">
            <a:avLst/>
          </a:prstGeom>
        </p:spPr>
      </p:pic>
      <p:sp>
        <p:nvSpPr>
          <p:cNvPr id="33" name="TextBox 1">
            <a:extLst>
              <a:ext uri="{FF2B5EF4-FFF2-40B4-BE49-F238E27FC236}">
                <a16:creationId xmlns:a16="http://schemas.microsoft.com/office/drawing/2014/main" id="{01026C59-9749-EE59-E627-4C5415DF6072}"/>
              </a:ext>
            </a:extLst>
          </p:cNvPr>
          <p:cNvSpPr txBox="1"/>
          <p:nvPr/>
        </p:nvSpPr>
        <p:spPr>
          <a:xfrm>
            <a:off x="9830390" y="16440692"/>
            <a:ext cx="10035995" cy="640175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defTabSz="3970338" rtl="0" fontAlgn="base">
              <a:spcBef>
                <a:spcPct val="0"/>
              </a:spcBef>
              <a:spcAft>
                <a:spcPct val="0"/>
              </a:spcAft>
              <a:defRPr sz="7800" kern="1200">
                <a:solidFill>
                  <a:schemeClr val="tx1"/>
                </a:solidFill>
                <a:latin typeface="Arial" charset="0"/>
                <a:ea typeface="ＭＳ Ｐゴシック" pitchFamily="34" charset="-128"/>
                <a:cs typeface="Arial" charset="0"/>
              </a:defRPr>
            </a:lvl1pPr>
            <a:lvl2pPr marL="1984375" indent="-1527175" algn="l" defTabSz="3970338" rtl="0" fontAlgn="base">
              <a:spcBef>
                <a:spcPct val="0"/>
              </a:spcBef>
              <a:spcAft>
                <a:spcPct val="0"/>
              </a:spcAft>
              <a:defRPr sz="7800" kern="1200">
                <a:solidFill>
                  <a:schemeClr val="tx1"/>
                </a:solidFill>
                <a:latin typeface="Arial" charset="0"/>
                <a:ea typeface="ＭＳ Ｐゴシック" pitchFamily="34" charset="-128"/>
                <a:cs typeface="Arial" charset="0"/>
              </a:defRPr>
            </a:lvl2pPr>
            <a:lvl3pPr marL="3970338" indent="-3055938" algn="l" defTabSz="3970338" rtl="0" fontAlgn="base">
              <a:spcBef>
                <a:spcPct val="0"/>
              </a:spcBef>
              <a:spcAft>
                <a:spcPct val="0"/>
              </a:spcAft>
              <a:defRPr sz="7800" kern="1200">
                <a:solidFill>
                  <a:schemeClr val="tx1"/>
                </a:solidFill>
                <a:latin typeface="Arial" charset="0"/>
                <a:ea typeface="ＭＳ Ｐゴシック" pitchFamily="34" charset="-128"/>
                <a:cs typeface="Arial" charset="0"/>
              </a:defRPr>
            </a:lvl3pPr>
            <a:lvl4pPr marL="5956300" indent="-4584700" algn="l" defTabSz="3970338" rtl="0" fontAlgn="base">
              <a:spcBef>
                <a:spcPct val="0"/>
              </a:spcBef>
              <a:spcAft>
                <a:spcPct val="0"/>
              </a:spcAft>
              <a:defRPr sz="7800" kern="1200">
                <a:solidFill>
                  <a:schemeClr val="tx1"/>
                </a:solidFill>
                <a:latin typeface="Arial" charset="0"/>
                <a:ea typeface="ＭＳ Ｐゴシック" pitchFamily="34" charset="-128"/>
                <a:cs typeface="Arial" charset="0"/>
              </a:defRPr>
            </a:lvl4pPr>
            <a:lvl5pPr marL="7940675" indent="-6111875" algn="l" defTabSz="3970338" rtl="0" fontAlgn="base">
              <a:spcBef>
                <a:spcPct val="0"/>
              </a:spcBef>
              <a:spcAft>
                <a:spcPct val="0"/>
              </a:spcAft>
              <a:defRPr sz="7800" kern="1200">
                <a:solidFill>
                  <a:schemeClr val="tx1"/>
                </a:solidFill>
                <a:latin typeface="Arial" charset="0"/>
                <a:ea typeface="ＭＳ Ｐゴシック" pitchFamily="34" charset="-128"/>
                <a:cs typeface="Arial" charset="0"/>
              </a:defRPr>
            </a:lvl5pPr>
            <a:lvl6pPr marL="2286000" algn="l" defTabSz="914400" rtl="0" eaLnBrk="1" latinLnBrk="0" hangingPunct="1">
              <a:defRPr sz="7800" kern="1200">
                <a:solidFill>
                  <a:schemeClr val="tx1"/>
                </a:solidFill>
                <a:latin typeface="Arial" charset="0"/>
                <a:ea typeface="ＭＳ Ｐゴシック" pitchFamily="34" charset="-128"/>
                <a:cs typeface="Arial" charset="0"/>
              </a:defRPr>
            </a:lvl6pPr>
            <a:lvl7pPr marL="2743200" algn="l" defTabSz="914400" rtl="0" eaLnBrk="1" latinLnBrk="0" hangingPunct="1">
              <a:defRPr sz="7800" kern="1200">
                <a:solidFill>
                  <a:schemeClr val="tx1"/>
                </a:solidFill>
                <a:latin typeface="Arial" charset="0"/>
                <a:ea typeface="ＭＳ Ｐゴシック" pitchFamily="34" charset="-128"/>
                <a:cs typeface="Arial" charset="0"/>
              </a:defRPr>
            </a:lvl7pPr>
            <a:lvl8pPr marL="3200400" algn="l" defTabSz="914400" rtl="0" eaLnBrk="1" latinLnBrk="0" hangingPunct="1">
              <a:defRPr sz="7800" kern="1200">
                <a:solidFill>
                  <a:schemeClr val="tx1"/>
                </a:solidFill>
                <a:latin typeface="Arial" charset="0"/>
                <a:ea typeface="ＭＳ Ｐゴシック" pitchFamily="34" charset="-128"/>
                <a:cs typeface="Arial" charset="0"/>
              </a:defRPr>
            </a:lvl8pPr>
            <a:lvl9pPr marL="3657600" algn="l" defTabSz="914400" rtl="0" eaLnBrk="1" latinLnBrk="0" hangingPunct="1">
              <a:defRPr sz="7800" kern="1200">
                <a:solidFill>
                  <a:schemeClr val="tx1"/>
                </a:solidFill>
                <a:latin typeface="Arial" charset="0"/>
                <a:ea typeface="ＭＳ Ｐゴシック" pitchFamily="34" charset="-128"/>
                <a:cs typeface="Arial" charset="0"/>
              </a:defRPr>
            </a:lvl9pPr>
          </a:lstStyle>
          <a:p>
            <a:endParaRPr lang="en-US" sz="4400" b="1">
              <a:latin typeface="Times New Roman"/>
            </a:endParaRPr>
          </a:p>
          <a:p>
            <a:endParaRPr lang="en-US" sz="4800" b="1">
              <a:latin typeface="Times New Roman"/>
              <a:ea typeface="ＭＳ Ｐゴシック"/>
              <a:cs typeface="Arial"/>
            </a:endParaRPr>
          </a:p>
          <a:p>
            <a:endParaRPr lang="en-US" sz="4800" b="1">
              <a:latin typeface="Times New Roman"/>
              <a:ea typeface="ＭＳ Ｐゴシック"/>
              <a:cs typeface="Arial"/>
            </a:endParaRPr>
          </a:p>
          <a:p>
            <a:endParaRPr lang="en-US" sz="4800" b="1">
              <a:latin typeface="Times New Roman"/>
              <a:ea typeface="ＭＳ Ｐゴシック"/>
              <a:cs typeface="Arial"/>
            </a:endParaRPr>
          </a:p>
          <a:p>
            <a:endParaRPr lang="en-US" sz="4800" b="1">
              <a:latin typeface="Times New Roman"/>
              <a:ea typeface="ＭＳ Ｐゴシック"/>
              <a:cs typeface="Arial"/>
            </a:endParaRPr>
          </a:p>
          <a:p>
            <a:endParaRPr lang="en-US" sz="4800" b="1">
              <a:latin typeface="Times New Roman"/>
            </a:endParaRPr>
          </a:p>
          <a:p>
            <a:endParaRPr lang="en-US"/>
          </a:p>
          <a:p>
            <a:endParaRPr lang="en-US" sz="4800" b="1">
              <a:latin typeface="Times New Roman"/>
            </a:endParaRPr>
          </a:p>
        </p:txBody>
      </p:sp>
      <p:sp>
        <p:nvSpPr>
          <p:cNvPr id="6" name="TextBox 5">
            <a:extLst>
              <a:ext uri="{FF2B5EF4-FFF2-40B4-BE49-F238E27FC236}">
                <a16:creationId xmlns:a16="http://schemas.microsoft.com/office/drawing/2014/main" id="{0DA626BB-3F43-3F78-6496-581FADD93BF6}"/>
              </a:ext>
            </a:extLst>
          </p:cNvPr>
          <p:cNvSpPr txBox="1"/>
          <p:nvPr/>
        </p:nvSpPr>
        <p:spPr>
          <a:xfrm>
            <a:off x="10021029" y="14252483"/>
            <a:ext cx="914479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7200" b="1" dirty="0">
                <a:latin typeface="Times New Roman"/>
                <a:ea typeface="ＭＳ Ｐゴシック"/>
                <a:cs typeface="Arial"/>
              </a:rPr>
              <a:t>Quiz</a:t>
            </a:r>
            <a:endParaRPr lang="en-US" sz="7200" b="1" dirty="0">
              <a:latin typeface="Times New Roman"/>
            </a:endParaRPr>
          </a:p>
        </p:txBody>
      </p:sp>
      <p:sp>
        <p:nvSpPr>
          <p:cNvPr id="10" name="TextBox 9">
            <a:extLst>
              <a:ext uri="{FF2B5EF4-FFF2-40B4-BE49-F238E27FC236}">
                <a16:creationId xmlns:a16="http://schemas.microsoft.com/office/drawing/2014/main" id="{DA83E140-9DF9-215A-A861-4735F4C7A89D}"/>
              </a:ext>
            </a:extLst>
          </p:cNvPr>
          <p:cNvSpPr txBox="1"/>
          <p:nvPr/>
        </p:nvSpPr>
        <p:spPr>
          <a:xfrm>
            <a:off x="10021825" y="21800488"/>
            <a:ext cx="916962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7200" b="1" dirty="0">
                <a:latin typeface="Times New Roman"/>
                <a:ea typeface="ＭＳ Ｐゴシック"/>
                <a:cs typeface="Arial"/>
              </a:rPr>
              <a:t>Image Detection</a:t>
            </a:r>
            <a:endParaRPr lang="en-US" sz="7200" b="1" dirty="0">
              <a:latin typeface="Times New Roman"/>
            </a:endParaRPr>
          </a:p>
        </p:txBody>
      </p:sp>
      <p:pic>
        <p:nvPicPr>
          <p:cNvPr id="11" name="Picture 11" descr="Qr code&#10;&#10;Description automatically generated">
            <a:extLst>
              <a:ext uri="{FF2B5EF4-FFF2-40B4-BE49-F238E27FC236}">
                <a16:creationId xmlns:a16="http://schemas.microsoft.com/office/drawing/2014/main" id="{F48F9DFA-8EB0-18BA-8C23-104A1E4329AA}"/>
              </a:ext>
            </a:extLst>
          </p:cNvPr>
          <p:cNvPicPr>
            <a:picLocks noChangeAspect="1"/>
          </p:cNvPicPr>
          <p:nvPr/>
        </p:nvPicPr>
        <p:blipFill>
          <a:blip r:embed="rId5"/>
          <a:stretch>
            <a:fillRect/>
          </a:stretch>
        </p:blipFill>
        <p:spPr>
          <a:xfrm>
            <a:off x="22312714" y="9577560"/>
            <a:ext cx="3739665" cy="3740777"/>
          </a:xfrm>
          <a:prstGeom prst="rect">
            <a:avLst/>
          </a:prstGeom>
        </p:spPr>
      </p:pic>
      <p:pic>
        <p:nvPicPr>
          <p:cNvPr id="12" name="Picture 12">
            <a:extLst>
              <a:ext uri="{FF2B5EF4-FFF2-40B4-BE49-F238E27FC236}">
                <a16:creationId xmlns:a16="http://schemas.microsoft.com/office/drawing/2014/main" id="{0E7E25E7-F997-78FD-0A2B-4A21AE265430}"/>
              </a:ext>
            </a:extLst>
          </p:cNvPr>
          <p:cNvPicPr>
            <a:picLocks noChangeAspect="1"/>
          </p:cNvPicPr>
          <p:nvPr/>
        </p:nvPicPr>
        <p:blipFill>
          <a:blip r:embed="rId6"/>
          <a:stretch>
            <a:fillRect/>
          </a:stretch>
        </p:blipFill>
        <p:spPr>
          <a:xfrm>
            <a:off x="10021824" y="23064613"/>
            <a:ext cx="9144000" cy="6258151"/>
          </a:xfrm>
          <a:prstGeom prst="rect">
            <a:avLst/>
          </a:prstGeom>
        </p:spPr>
      </p:pic>
      <p:pic>
        <p:nvPicPr>
          <p:cNvPr id="15" name="Picture 16">
            <a:extLst>
              <a:ext uri="{FF2B5EF4-FFF2-40B4-BE49-F238E27FC236}">
                <a16:creationId xmlns:a16="http://schemas.microsoft.com/office/drawing/2014/main" id="{A26BDFC9-9498-5DF0-7BDE-216AC4B36B92}"/>
              </a:ext>
            </a:extLst>
          </p:cNvPr>
          <p:cNvPicPr>
            <a:picLocks noChangeAspect="1"/>
          </p:cNvPicPr>
          <p:nvPr/>
        </p:nvPicPr>
        <p:blipFill rotWithShape="1">
          <a:blip r:embed="rId7"/>
          <a:srcRect l="3422" r="5820"/>
          <a:stretch/>
        </p:blipFill>
        <p:spPr>
          <a:xfrm>
            <a:off x="10021824" y="15520670"/>
            <a:ext cx="9144000" cy="6192619"/>
          </a:xfrm>
          <a:prstGeom prst="rect">
            <a:avLst/>
          </a:prstGeom>
        </p:spPr>
      </p:pic>
      <p:pic>
        <p:nvPicPr>
          <p:cNvPr id="5" name="Picture 16" descr="A picture containing indoor, white&#10;&#10;Description automatically generated">
            <a:extLst>
              <a:ext uri="{FF2B5EF4-FFF2-40B4-BE49-F238E27FC236}">
                <a16:creationId xmlns:a16="http://schemas.microsoft.com/office/drawing/2014/main" id="{A327332D-EC06-8282-05B5-0F663C29299A}"/>
              </a:ext>
            </a:extLst>
          </p:cNvPr>
          <p:cNvPicPr>
            <a:picLocks noChangeAspect="1"/>
          </p:cNvPicPr>
          <p:nvPr/>
        </p:nvPicPr>
        <p:blipFill rotWithShape="1">
          <a:blip r:embed="rId8"/>
          <a:srcRect t="11415" b="15376"/>
          <a:stretch/>
        </p:blipFill>
        <p:spPr>
          <a:xfrm>
            <a:off x="10035989" y="29588609"/>
            <a:ext cx="6465741" cy="6311378"/>
          </a:xfrm>
          <a:prstGeom prst="rect">
            <a:avLst/>
          </a:prstGeom>
        </p:spPr>
      </p:pic>
      <p:sp>
        <p:nvSpPr>
          <p:cNvPr id="7" name="TextBox 6">
            <a:extLst>
              <a:ext uri="{FF2B5EF4-FFF2-40B4-BE49-F238E27FC236}">
                <a16:creationId xmlns:a16="http://schemas.microsoft.com/office/drawing/2014/main" id="{915101C0-E6AC-DD1A-C092-11B365C9BB64}"/>
              </a:ext>
            </a:extLst>
          </p:cNvPr>
          <p:cNvSpPr txBox="1"/>
          <p:nvPr/>
        </p:nvSpPr>
        <p:spPr>
          <a:xfrm>
            <a:off x="816429" y="8030414"/>
            <a:ext cx="8466580" cy="12403395"/>
          </a:xfrm>
          <a:prstGeom prst="rect">
            <a:avLst/>
          </a:prstGeom>
          <a:noFill/>
        </p:spPr>
        <p:txBody>
          <a:bodyPr wrap="square" rtlCol="0">
            <a:spAutoFit/>
          </a:bodyPr>
          <a:lstStyle/>
          <a:p>
            <a:r>
              <a:rPr lang="en-US" sz="4000" dirty="0">
                <a:latin typeface="+mj-lt"/>
              </a:rPr>
              <a:t>Our project aimed to develop an Augmented Reality (AR) platform using a 3D printed Headset Mobile Harness for self-education in makerspaces. We created an AR application that offers a tutorial on how to use a 3D printer, catering to visual and tactile learners. Our team worked on developing an Image Detection feature to provide learners with a tutorial. Additionally, we integrated a quiz to check the user's knowledge. Our findings indicated that individual features are functional, and the next step is to integrate them into a fully functional AR application to conduct usability testing. This project demonstrates the potential of VR and AR technologies in education to enhance the learning experience.</a:t>
            </a:r>
          </a:p>
        </p:txBody>
      </p:sp>
      <p:sp>
        <p:nvSpPr>
          <p:cNvPr id="9" name="TextBox 8">
            <a:extLst>
              <a:ext uri="{FF2B5EF4-FFF2-40B4-BE49-F238E27FC236}">
                <a16:creationId xmlns:a16="http://schemas.microsoft.com/office/drawing/2014/main" id="{5E89C259-10B8-EAD3-B8AB-586A72A99ABF}"/>
              </a:ext>
            </a:extLst>
          </p:cNvPr>
          <p:cNvSpPr txBox="1"/>
          <p:nvPr/>
        </p:nvSpPr>
        <p:spPr>
          <a:xfrm>
            <a:off x="20066980" y="7913063"/>
            <a:ext cx="8377391" cy="2646878"/>
          </a:xfrm>
          <a:prstGeom prst="rect">
            <a:avLst/>
          </a:prstGeom>
          <a:noFill/>
        </p:spPr>
        <p:txBody>
          <a:bodyPr wrap="square" rtlCol="0">
            <a:spAutoFit/>
          </a:bodyPr>
          <a:lstStyle/>
          <a:p>
            <a:r>
              <a:rPr lang="en-US" sz="4400" b="1" dirty="0">
                <a:solidFill>
                  <a:srgbClr val="000000"/>
                </a:solidFill>
                <a:latin typeface="+mj-lt"/>
                <a:ea typeface="ＭＳ Ｐゴシック"/>
                <a:cs typeface="Calibri"/>
              </a:rPr>
              <a:t>Link to a video demonstration of the Image Detection:</a:t>
            </a:r>
            <a:endParaRPr lang="en-US" sz="4400" b="1" dirty="0">
              <a:latin typeface="+mj-lt"/>
              <a:ea typeface="ＭＳ Ｐゴシック" pitchFamily="-109" charset="-128"/>
              <a:cs typeface="+mn-lt"/>
            </a:endParaRP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c9d3a8e-c7af-4cbe-b29f-1ac004bf63fc">
      <Terms xmlns="http://schemas.microsoft.com/office/infopath/2007/PartnerControls"/>
    </lcf76f155ced4ddcb4097134ff3c332f>
    <TaxCatchAll xmlns="a3a1e21f-8568-4cee-936e-007c99aa8ba1" xsi:nil="true"/>
    <SharedWithUsers xmlns="a3a1e21f-8568-4cee-936e-007c99aa8ba1">
      <UserInfo>
        <DisplayName>Franklin, Joseph Carl</DisplayName>
        <AccountId>32</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BA86AE333AA964FB79777E6A2DBAE34" ma:contentTypeVersion="15" ma:contentTypeDescription="Create a new document." ma:contentTypeScope="" ma:versionID="aba5753d332a0cf0feb807bf1c2a1c05">
  <xsd:schema xmlns:xsd="http://www.w3.org/2001/XMLSchema" xmlns:xs="http://www.w3.org/2001/XMLSchema" xmlns:p="http://schemas.microsoft.com/office/2006/metadata/properties" xmlns:ns2="3c9d3a8e-c7af-4cbe-b29f-1ac004bf63fc" xmlns:ns3="a3a1e21f-8568-4cee-936e-007c99aa8ba1" targetNamespace="http://schemas.microsoft.com/office/2006/metadata/properties" ma:root="true" ma:fieldsID="926640edf42913589ca8022dd3c674a1" ns2:_="" ns3:_="">
    <xsd:import namespace="3c9d3a8e-c7af-4cbe-b29f-1ac004bf63fc"/>
    <xsd:import namespace="a3a1e21f-8568-4cee-936e-007c99aa8ba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element ref="ns2:MediaLengthInSeconds" minOccurs="0"/>
                <xsd:element ref="ns2:MediaServiceOCR" minOccurs="0"/>
                <xsd:element ref="ns2:lcf76f155ced4ddcb4097134ff3c332f" minOccurs="0"/>
                <xsd:element ref="ns3:TaxCatchAll"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9d3a8e-c7af-4cbe-b29f-1ac004bf63f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element name="MediaServiceOCR" ma:index="17" nillable="true" ma:displayName="Extracted Text" ma:internalName="MediaServiceOCR"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0eec0a79-46cb-4568-9b1b-2d720bd3207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3a1e21f-8568-4cee-936e-007c99aa8ba1"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a3715cb6-d9d8-46ae-a70e-d75fb9805afa}" ma:internalName="TaxCatchAll" ma:showField="CatchAllData" ma:web="a3a1e21f-8568-4cee-936e-007c99aa8ba1">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BC7526A-E200-4F6B-8205-053DCB1E6CFA}">
  <ds:schemaRefs>
    <ds:schemaRef ds:uri="3c9d3a8e-c7af-4cbe-b29f-1ac004bf63fc"/>
    <ds:schemaRef ds:uri="a3a1e21f-8568-4cee-936e-007c99aa8ba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532A796-E706-4C03-9502-68ABD3FF6AA2}">
  <ds:schemaRefs>
    <ds:schemaRef ds:uri="3c9d3a8e-c7af-4cbe-b29f-1ac004bf63fc"/>
    <ds:schemaRef ds:uri="a3a1e21f-8568-4cee-936e-007c99aa8ba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3.xml><?xml version="1.0" encoding="utf-8"?>
<ds:datastoreItem xmlns:ds="http://schemas.openxmlformats.org/officeDocument/2006/customXml" ds:itemID="{22C8A4F0-3629-4DBA-86A2-30571D661A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TotalTime>
  <Words>524</Words>
  <Application>Microsoft Macintosh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Company>IUPUI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OPD</dc:creator>
  <cp:lastModifiedBy>Dhoka, Nikhil</cp:lastModifiedBy>
  <cp:revision>18</cp:revision>
  <dcterms:created xsi:type="dcterms:W3CDTF">2008-06-11T00:47:41Z</dcterms:created>
  <dcterms:modified xsi:type="dcterms:W3CDTF">2023-08-10T04:55:18Z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0x0101008BA86AE333AA964FB79777E6A2DBAE34</vt:lpwstr>
  </property>
  <property fmtid="{D5CDD505-2E9C-101B-9397-08002B2CF9AE}" pid="3" name="MediaServiceImageTags">
    <vt:lpwstr/>
  </property>
</Properties>
</file>