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E543-BB84-62E7-5A6F-76D227354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9E82F-E4B2-95D6-427A-209115E01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51FE-E9AD-477F-40C4-C93FA668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3205-DD08-5761-2451-7E9A00AE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36B4A-26C8-B8F2-F9ED-7873A51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2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2A7A-223A-2A9C-8AA3-C3A4C19C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80C6E-91DB-5BEC-D9C9-84050951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93AF-3E24-B182-6DDF-4002109C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5C19-DB9D-F0BC-299E-A6D1724D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9778-647C-D7C1-7861-6D84AE2D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77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94F4A-5B47-976A-5A98-50A146248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326A5-3B48-712D-0D33-41A10FEAE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C52B-76EE-0CF9-7ED6-5AA22349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AAF4-71DE-8C61-CD8E-F5402F9E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B5CB-6F0D-E22B-6801-AE6BF8C1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6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B27F-69EF-493E-8518-EC9AAAC0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FCED-4A83-159F-6788-FA613346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52AA-98E5-63D8-EDB6-5783C123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C751-04FF-6415-4B9F-3446B3A2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9385-A9D8-5BE1-7843-3E37804B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9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7AD3-2339-7480-0536-43C21C38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E6F0-2FF7-1428-68C8-3D14FAFA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391B-D454-54A1-F4DA-62D3B24F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E5248-5722-B32F-3609-561D4BFB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F0B9-EDA5-AB1D-D620-C14258A1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9055-C94B-F3D9-B2F8-C94FDBCA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4CCA-5FE4-5F30-54BF-5CA23E83F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37FC7-DB5A-4385-681D-58A273598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30BFF-79AE-E8BB-7A1A-DD75710F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2CA9-6CF3-648E-9859-064813BF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509A2-B8C2-F1B2-727D-A13D1971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CDF6-3A3C-C56B-E989-6081EB1D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B054-C08A-6844-C907-1BBC90A1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6B1B0-F95E-CF16-9472-CDF06DB05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E1A00-36CF-2DA6-E350-48F9D7973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EC789-A2CC-BB16-7891-EB8D3AF35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4B828-E8C3-7616-ADA8-15581751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C1F46-6B62-B68B-8A3A-13D74E3C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5722E-223F-FF9F-ABBB-9F408108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6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81A9-C726-34E6-3574-9C528AF5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BA066-08A3-6FA5-60F4-BD0E0DCC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AF003-3D63-960E-5C02-AD6D48B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EBA09-F010-2410-6112-B89ABACA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3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754CE-FCDD-9303-5439-80E1381C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BA07D-059E-7052-1C7F-1518D8EE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96C32-80B9-FFDE-D84E-6511CB55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AA4C-E352-E34F-348B-069951B6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2531-88F5-A261-3358-3F36280D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112C6-EA15-47C0-6D03-BD2F8F0F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7D565-35B7-09A9-F496-34EF3A1C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8C16E-4B79-3544-49B9-D76257D8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110F-E79C-A822-5D21-CA5265B6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2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B40A-AD1A-EEED-3C5A-A8302AA3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1595E-C4FB-637F-D683-9605504A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CD046-4EA6-E64A-C74D-912B1CA03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1D06C-A0AF-515D-856E-AF76266B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5600-AD1B-BD4F-6B5C-00D1ADFC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81339-B7B9-EB06-E0A9-3AB69318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3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E54DB-4A5F-01D6-55D5-FD02667F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788F2-B36C-36BE-F0C4-7FE0B254B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7E07-6A0A-17F7-808C-8657BF2CC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985B-4571-4BA6-85AC-4F5A01E4747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FC9B-A1A2-A34D-64BD-15ABD8A19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888C-DA8D-FED4-44AE-881BE2030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AE50-A58D-4E58-9D1C-E1A099FE7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D5AE6-D5FC-C526-0C5D-0AD3F306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5730" cy="54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9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 Prasanna B</dc:creator>
  <cp:lastModifiedBy>Raja Prasanna B</cp:lastModifiedBy>
  <cp:revision>1</cp:revision>
  <dcterms:created xsi:type="dcterms:W3CDTF">2024-08-26T07:06:46Z</dcterms:created>
  <dcterms:modified xsi:type="dcterms:W3CDTF">2024-08-26T07:08:33Z</dcterms:modified>
</cp:coreProperties>
</file>