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8" r:id="rId6"/>
    <p:sldId id="259" r:id="rId7"/>
    <p:sldId id="265" r:id="rId8"/>
    <p:sldId id="266" r:id="rId9"/>
    <p:sldId id="260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kcode/docker-books/blob/master/The%20Docker%20Book%20-%20James%20Turnbull%20-%20v17.03.0.pdf" TargetMode="External"/><Relationship Id="rId2" Type="http://schemas.openxmlformats.org/officeDocument/2006/relationships/hyperlink" Target="https://docs.github.com/en/actions" TargetMode="External"/><Relationship Id="rId1" Type="http://schemas.openxmlformats.org/officeDocument/2006/relationships/hyperlink" Target="https://docs.docker.com/" TargetMode="External"/><Relationship Id="rId4" Type="http://schemas.openxmlformats.org/officeDocument/2006/relationships/hyperlink" Target="https://sidharath.medium.com/integrate-ci-cd-for-azure-nodejs-app-using-github-actions-8e7967104f1e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kcode/docker-books/blob/master/The%20Docker%20Book%20-%20James%20Turnbull%20-%20v17.03.0.pdf" TargetMode="External"/><Relationship Id="rId2" Type="http://schemas.openxmlformats.org/officeDocument/2006/relationships/hyperlink" Target="https://docs.github.com/en/actions" TargetMode="External"/><Relationship Id="rId1" Type="http://schemas.openxmlformats.org/officeDocument/2006/relationships/hyperlink" Target="https://docs.docker.com/" TargetMode="External"/><Relationship Id="rId4" Type="http://schemas.openxmlformats.org/officeDocument/2006/relationships/hyperlink" Target="https://sidharath.medium.com/integrate-ci-cd-for-azure-nodejs-app-using-github-actions-8e7967104f1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90F29-5F1B-4BB8-9B2F-5AC137A69E6E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62B50F9-F500-4F22-9410-715D74955C1B}">
      <dgm:prSet custT="1"/>
      <dgm:spPr/>
      <dgm:t>
        <a:bodyPr/>
        <a:lstStyle/>
        <a:p>
          <a:r>
            <a:rPr lang="en-US" sz="2400" dirty="0"/>
            <a:t>Automation of Docker image build and push</a:t>
          </a:r>
        </a:p>
      </dgm:t>
    </dgm:pt>
    <dgm:pt modelId="{8218475D-A817-4011-913F-F66DA6F77877}" type="parTrans" cxnId="{634DF8EC-E293-433B-A503-6D450EEA94DA}">
      <dgm:prSet/>
      <dgm:spPr/>
      <dgm:t>
        <a:bodyPr/>
        <a:lstStyle/>
        <a:p>
          <a:endParaRPr lang="en-US" sz="2800"/>
        </a:p>
      </dgm:t>
    </dgm:pt>
    <dgm:pt modelId="{5872C6EE-DFDC-42AC-9FC0-36988C5029F7}" type="sibTrans" cxnId="{634DF8EC-E293-433B-A503-6D450EEA94DA}">
      <dgm:prSet/>
      <dgm:spPr/>
      <dgm:t>
        <a:bodyPr/>
        <a:lstStyle/>
        <a:p>
          <a:endParaRPr lang="en-US" sz="2800"/>
        </a:p>
      </dgm:t>
    </dgm:pt>
    <dgm:pt modelId="{0E075871-B960-4488-B8CB-C759EB969866}">
      <dgm:prSet custT="1"/>
      <dgm:spPr/>
      <dgm:t>
        <a:bodyPr/>
        <a:lstStyle/>
        <a:p>
          <a:r>
            <a:rPr lang="en-US" sz="2400" dirty="0"/>
            <a:t>Integration with version control (GitHub)</a:t>
          </a:r>
        </a:p>
      </dgm:t>
    </dgm:pt>
    <dgm:pt modelId="{CCF079D8-2C4E-419E-B71C-F4BC68811B5A}" type="parTrans" cxnId="{0C5D32A5-EA31-44AA-86BF-26EA91899689}">
      <dgm:prSet/>
      <dgm:spPr/>
      <dgm:t>
        <a:bodyPr/>
        <a:lstStyle/>
        <a:p>
          <a:endParaRPr lang="en-US" sz="2800"/>
        </a:p>
      </dgm:t>
    </dgm:pt>
    <dgm:pt modelId="{FD35E350-8B18-4DC0-821D-6B769B47B7D7}" type="sibTrans" cxnId="{0C5D32A5-EA31-44AA-86BF-26EA91899689}">
      <dgm:prSet/>
      <dgm:spPr/>
      <dgm:t>
        <a:bodyPr/>
        <a:lstStyle/>
        <a:p>
          <a:endParaRPr lang="en-US" sz="2800"/>
        </a:p>
      </dgm:t>
    </dgm:pt>
    <dgm:pt modelId="{A19E0EDE-2252-46E3-ACBA-2AB818D27A0A}">
      <dgm:prSet custT="1"/>
      <dgm:spPr/>
      <dgm:t>
        <a:bodyPr/>
        <a:lstStyle/>
        <a:p>
          <a:r>
            <a:rPr lang="en-US" sz="2400" dirty="0"/>
            <a:t>Secure storage of credentials (GitHub Secrets)</a:t>
          </a:r>
        </a:p>
      </dgm:t>
    </dgm:pt>
    <dgm:pt modelId="{EACF5953-2FA3-455F-A5B3-0D67DAC80506}" type="parTrans" cxnId="{354B7B84-0474-48A0-A319-987485E295A9}">
      <dgm:prSet/>
      <dgm:spPr/>
      <dgm:t>
        <a:bodyPr/>
        <a:lstStyle/>
        <a:p>
          <a:endParaRPr lang="en-US" sz="2800"/>
        </a:p>
      </dgm:t>
    </dgm:pt>
    <dgm:pt modelId="{A5E51A09-D557-4138-968E-DD9BECCDABC2}" type="sibTrans" cxnId="{354B7B84-0474-48A0-A319-987485E295A9}">
      <dgm:prSet/>
      <dgm:spPr/>
      <dgm:t>
        <a:bodyPr/>
        <a:lstStyle/>
        <a:p>
          <a:endParaRPr lang="en-US" sz="2800"/>
        </a:p>
      </dgm:t>
    </dgm:pt>
    <dgm:pt modelId="{88334CC7-E7EB-487D-A82C-CB72197F3B5F}">
      <dgm:prSet custT="1"/>
      <dgm:spPr/>
      <dgm:t>
        <a:bodyPr/>
        <a:lstStyle/>
        <a:p>
          <a:r>
            <a:rPr lang="en-US" sz="2400" dirty="0"/>
            <a:t>Portability and repeatability of container builds</a:t>
          </a:r>
        </a:p>
      </dgm:t>
    </dgm:pt>
    <dgm:pt modelId="{71A50AF8-E5C5-459B-AF2A-3AFBA1DE03B2}" type="parTrans" cxnId="{2FE17AA4-EBBD-47A9-B8F1-8BCDA0A8FDBD}">
      <dgm:prSet/>
      <dgm:spPr/>
      <dgm:t>
        <a:bodyPr/>
        <a:lstStyle/>
        <a:p>
          <a:endParaRPr lang="en-US" sz="2800"/>
        </a:p>
      </dgm:t>
    </dgm:pt>
    <dgm:pt modelId="{6D143CE5-881E-4E43-9B9C-B10F59151AF4}" type="sibTrans" cxnId="{2FE17AA4-EBBD-47A9-B8F1-8BCDA0A8FDBD}">
      <dgm:prSet/>
      <dgm:spPr/>
      <dgm:t>
        <a:bodyPr/>
        <a:lstStyle/>
        <a:p>
          <a:endParaRPr lang="en-US" sz="2800"/>
        </a:p>
      </dgm:t>
    </dgm:pt>
    <dgm:pt modelId="{40BF2CB4-2F6D-4A13-8205-EDEE8301C497}">
      <dgm:prSet custT="1"/>
      <dgm:spPr/>
      <dgm:t>
        <a:bodyPr/>
        <a:lstStyle/>
        <a:p>
          <a:r>
            <a:rPr lang="en-US" sz="2400" b="1" dirty="0"/>
            <a:t>			Integration Requirement</a:t>
          </a:r>
          <a:br>
            <a:rPr lang="en-US" sz="2400" b="1" dirty="0"/>
          </a:br>
          <a:br>
            <a:rPr lang="en-US" sz="2400" b="1" dirty="0"/>
          </a:br>
          <a:r>
            <a:rPr lang="en-US" sz="2400" dirty="0"/>
            <a:t>GitHub Actions must support Docker </a:t>
          </a:r>
          <a:r>
            <a:rPr lang="en-US" sz="2400" dirty="0" err="1"/>
            <a:t>Buildx</a:t>
          </a:r>
          <a:r>
            <a:rPr lang="en-US" sz="2400" dirty="0"/>
            <a:t> and login features seamlessly</a:t>
          </a:r>
        </a:p>
      </dgm:t>
    </dgm:pt>
    <dgm:pt modelId="{29E01A9D-6D55-44F3-ACF7-832A00ADF59D}" type="parTrans" cxnId="{BC0A49A3-4C84-48F5-93DC-BCD8CD40590C}">
      <dgm:prSet/>
      <dgm:spPr/>
      <dgm:t>
        <a:bodyPr/>
        <a:lstStyle/>
        <a:p>
          <a:endParaRPr lang="en-US" sz="2800"/>
        </a:p>
      </dgm:t>
    </dgm:pt>
    <dgm:pt modelId="{DF64B764-E740-4D1F-B913-89F048C3A8D3}" type="sibTrans" cxnId="{BC0A49A3-4C84-48F5-93DC-BCD8CD40590C}">
      <dgm:prSet/>
      <dgm:spPr/>
      <dgm:t>
        <a:bodyPr/>
        <a:lstStyle/>
        <a:p>
          <a:endParaRPr lang="en-US" sz="2800"/>
        </a:p>
      </dgm:t>
    </dgm:pt>
    <dgm:pt modelId="{60914018-B0B7-4E9D-8102-CC6484383EBC}" type="pres">
      <dgm:prSet presAssocID="{9AF90F29-5F1B-4BB8-9B2F-5AC137A69E6E}" presName="vert0" presStyleCnt="0">
        <dgm:presLayoutVars>
          <dgm:dir/>
          <dgm:animOne val="branch"/>
          <dgm:animLvl val="lvl"/>
        </dgm:presLayoutVars>
      </dgm:prSet>
      <dgm:spPr/>
    </dgm:pt>
    <dgm:pt modelId="{2157BD30-26C9-4EE3-A77F-CB2482456432}" type="pres">
      <dgm:prSet presAssocID="{862B50F9-F500-4F22-9410-715D74955C1B}" presName="thickLine" presStyleLbl="alignNode1" presStyleIdx="0" presStyleCnt="5"/>
      <dgm:spPr/>
    </dgm:pt>
    <dgm:pt modelId="{403895E6-67CD-4A36-B31A-6978EF741F16}" type="pres">
      <dgm:prSet presAssocID="{862B50F9-F500-4F22-9410-715D74955C1B}" presName="horz1" presStyleCnt="0"/>
      <dgm:spPr/>
    </dgm:pt>
    <dgm:pt modelId="{7C2D9572-CC29-4671-9FA0-34D140839491}" type="pres">
      <dgm:prSet presAssocID="{862B50F9-F500-4F22-9410-715D74955C1B}" presName="tx1" presStyleLbl="revTx" presStyleIdx="0" presStyleCnt="5"/>
      <dgm:spPr/>
    </dgm:pt>
    <dgm:pt modelId="{0866936E-FA3D-44EB-AEFC-F00D5A404322}" type="pres">
      <dgm:prSet presAssocID="{862B50F9-F500-4F22-9410-715D74955C1B}" presName="vert1" presStyleCnt="0"/>
      <dgm:spPr/>
    </dgm:pt>
    <dgm:pt modelId="{B771CE85-A3F5-4528-B198-1292E7CA6F12}" type="pres">
      <dgm:prSet presAssocID="{0E075871-B960-4488-B8CB-C759EB969866}" presName="thickLine" presStyleLbl="alignNode1" presStyleIdx="1" presStyleCnt="5"/>
      <dgm:spPr/>
    </dgm:pt>
    <dgm:pt modelId="{0F48C635-3D76-4DD6-9A75-1FB734EEB836}" type="pres">
      <dgm:prSet presAssocID="{0E075871-B960-4488-B8CB-C759EB969866}" presName="horz1" presStyleCnt="0"/>
      <dgm:spPr/>
    </dgm:pt>
    <dgm:pt modelId="{2035847C-1780-4C7E-8734-4C3F57F4662B}" type="pres">
      <dgm:prSet presAssocID="{0E075871-B960-4488-B8CB-C759EB969866}" presName="tx1" presStyleLbl="revTx" presStyleIdx="1" presStyleCnt="5"/>
      <dgm:spPr/>
    </dgm:pt>
    <dgm:pt modelId="{4B5C7139-59EA-4EF2-A4BB-7E7D81607787}" type="pres">
      <dgm:prSet presAssocID="{0E075871-B960-4488-B8CB-C759EB969866}" presName="vert1" presStyleCnt="0"/>
      <dgm:spPr/>
    </dgm:pt>
    <dgm:pt modelId="{BEA9A4E8-2359-46B4-BAC1-E935931A07DD}" type="pres">
      <dgm:prSet presAssocID="{A19E0EDE-2252-46E3-ACBA-2AB818D27A0A}" presName="thickLine" presStyleLbl="alignNode1" presStyleIdx="2" presStyleCnt="5"/>
      <dgm:spPr/>
    </dgm:pt>
    <dgm:pt modelId="{0328433D-2AD9-48D7-BE4B-725A68BD1757}" type="pres">
      <dgm:prSet presAssocID="{A19E0EDE-2252-46E3-ACBA-2AB818D27A0A}" presName="horz1" presStyleCnt="0"/>
      <dgm:spPr/>
    </dgm:pt>
    <dgm:pt modelId="{97972F01-1418-450A-9747-3A99FF840325}" type="pres">
      <dgm:prSet presAssocID="{A19E0EDE-2252-46E3-ACBA-2AB818D27A0A}" presName="tx1" presStyleLbl="revTx" presStyleIdx="2" presStyleCnt="5"/>
      <dgm:spPr/>
    </dgm:pt>
    <dgm:pt modelId="{DC6EF0B6-E484-45A5-810E-658C7093E5FF}" type="pres">
      <dgm:prSet presAssocID="{A19E0EDE-2252-46E3-ACBA-2AB818D27A0A}" presName="vert1" presStyleCnt="0"/>
      <dgm:spPr/>
    </dgm:pt>
    <dgm:pt modelId="{3D002FDB-3394-4C48-B25C-2350419D073B}" type="pres">
      <dgm:prSet presAssocID="{88334CC7-E7EB-487D-A82C-CB72197F3B5F}" presName="thickLine" presStyleLbl="alignNode1" presStyleIdx="3" presStyleCnt="5"/>
      <dgm:spPr/>
    </dgm:pt>
    <dgm:pt modelId="{ED2AA249-E258-41FC-A153-A9455239F2FC}" type="pres">
      <dgm:prSet presAssocID="{88334CC7-E7EB-487D-A82C-CB72197F3B5F}" presName="horz1" presStyleCnt="0"/>
      <dgm:spPr/>
    </dgm:pt>
    <dgm:pt modelId="{FE2AAE43-10B5-41FD-B4CA-CA425F9D373E}" type="pres">
      <dgm:prSet presAssocID="{88334CC7-E7EB-487D-A82C-CB72197F3B5F}" presName="tx1" presStyleLbl="revTx" presStyleIdx="3" presStyleCnt="5"/>
      <dgm:spPr/>
    </dgm:pt>
    <dgm:pt modelId="{79E745AA-AE68-4949-B7AC-66BA28DE1ED4}" type="pres">
      <dgm:prSet presAssocID="{88334CC7-E7EB-487D-A82C-CB72197F3B5F}" presName="vert1" presStyleCnt="0"/>
      <dgm:spPr/>
    </dgm:pt>
    <dgm:pt modelId="{0B525E96-FEDA-4455-93E8-C42D3DA7AC67}" type="pres">
      <dgm:prSet presAssocID="{40BF2CB4-2F6D-4A13-8205-EDEE8301C497}" presName="thickLine" presStyleLbl="alignNode1" presStyleIdx="4" presStyleCnt="5"/>
      <dgm:spPr/>
    </dgm:pt>
    <dgm:pt modelId="{AE867941-FB64-4CCC-91EE-74F7AE3FC407}" type="pres">
      <dgm:prSet presAssocID="{40BF2CB4-2F6D-4A13-8205-EDEE8301C497}" presName="horz1" presStyleCnt="0"/>
      <dgm:spPr/>
    </dgm:pt>
    <dgm:pt modelId="{38B34AA2-96B8-453E-86CE-5600242E9F1B}" type="pres">
      <dgm:prSet presAssocID="{40BF2CB4-2F6D-4A13-8205-EDEE8301C497}" presName="tx1" presStyleLbl="revTx" presStyleIdx="4" presStyleCnt="5"/>
      <dgm:spPr/>
    </dgm:pt>
    <dgm:pt modelId="{F6309991-3950-49BE-BBB2-FEDF1892B5ED}" type="pres">
      <dgm:prSet presAssocID="{40BF2CB4-2F6D-4A13-8205-EDEE8301C497}" presName="vert1" presStyleCnt="0"/>
      <dgm:spPr/>
    </dgm:pt>
  </dgm:ptLst>
  <dgm:cxnLst>
    <dgm:cxn modelId="{08859212-7712-4E02-8D80-B1A6395E8748}" type="presOf" srcId="{0E075871-B960-4488-B8CB-C759EB969866}" destId="{2035847C-1780-4C7E-8734-4C3F57F4662B}" srcOrd="0" destOrd="0" presId="urn:microsoft.com/office/officeart/2008/layout/LinedList"/>
    <dgm:cxn modelId="{98B2BF23-F636-4863-BFF1-1D7CC71F46F2}" type="presOf" srcId="{40BF2CB4-2F6D-4A13-8205-EDEE8301C497}" destId="{38B34AA2-96B8-453E-86CE-5600242E9F1B}" srcOrd="0" destOrd="0" presId="urn:microsoft.com/office/officeart/2008/layout/LinedList"/>
    <dgm:cxn modelId="{D3918E5D-C2D1-43E0-98A4-82BF31308E9F}" type="presOf" srcId="{A19E0EDE-2252-46E3-ACBA-2AB818D27A0A}" destId="{97972F01-1418-450A-9747-3A99FF840325}" srcOrd="0" destOrd="0" presId="urn:microsoft.com/office/officeart/2008/layout/LinedList"/>
    <dgm:cxn modelId="{354B7B84-0474-48A0-A319-987485E295A9}" srcId="{9AF90F29-5F1B-4BB8-9B2F-5AC137A69E6E}" destId="{A19E0EDE-2252-46E3-ACBA-2AB818D27A0A}" srcOrd="2" destOrd="0" parTransId="{EACF5953-2FA3-455F-A5B3-0D67DAC80506}" sibTransId="{A5E51A09-D557-4138-968E-DD9BECCDABC2}"/>
    <dgm:cxn modelId="{BC0A49A3-4C84-48F5-93DC-BCD8CD40590C}" srcId="{9AF90F29-5F1B-4BB8-9B2F-5AC137A69E6E}" destId="{40BF2CB4-2F6D-4A13-8205-EDEE8301C497}" srcOrd="4" destOrd="0" parTransId="{29E01A9D-6D55-44F3-ACF7-832A00ADF59D}" sibTransId="{DF64B764-E740-4D1F-B913-89F048C3A8D3}"/>
    <dgm:cxn modelId="{2FE17AA4-EBBD-47A9-B8F1-8BCDA0A8FDBD}" srcId="{9AF90F29-5F1B-4BB8-9B2F-5AC137A69E6E}" destId="{88334CC7-E7EB-487D-A82C-CB72197F3B5F}" srcOrd="3" destOrd="0" parTransId="{71A50AF8-E5C5-459B-AF2A-3AFBA1DE03B2}" sibTransId="{6D143CE5-881E-4E43-9B9C-B10F59151AF4}"/>
    <dgm:cxn modelId="{0C5D32A5-EA31-44AA-86BF-26EA91899689}" srcId="{9AF90F29-5F1B-4BB8-9B2F-5AC137A69E6E}" destId="{0E075871-B960-4488-B8CB-C759EB969866}" srcOrd="1" destOrd="0" parTransId="{CCF079D8-2C4E-419E-B71C-F4BC68811B5A}" sibTransId="{FD35E350-8B18-4DC0-821D-6B769B47B7D7}"/>
    <dgm:cxn modelId="{99631DB1-035B-40A7-B454-00A37ED79D92}" type="presOf" srcId="{862B50F9-F500-4F22-9410-715D74955C1B}" destId="{7C2D9572-CC29-4671-9FA0-34D140839491}" srcOrd="0" destOrd="0" presId="urn:microsoft.com/office/officeart/2008/layout/LinedList"/>
    <dgm:cxn modelId="{DF2502DE-4361-421B-B0C0-61630B96D582}" type="presOf" srcId="{9AF90F29-5F1B-4BB8-9B2F-5AC137A69E6E}" destId="{60914018-B0B7-4E9D-8102-CC6484383EBC}" srcOrd="0" destOrd="0" presId="urn:microsoft.com/office/officeart/2008/layout/LinedList"/>
    <dgm:cxn modelId="{634DF8EC-E293-433B-A503-6D450EEA94DA}" srcId="{9AF90F29-5F1B-4BB8-9B2F-5AC137A69E6E}" destId="{862B50F9-F500-4F22-9410-715D74955C1B}" srcOrd="0" destOrd="0" parTransId="{8218475D-A817-4011-913F-F66DA6F77877}" sibTransId="{5872C6EE-DFDC-42AC-9FC0-36988C5029F7}"/>
    <dgm:cxn modelId="{702082FB-2A5A-47AC-95C3-C6160DFFF0F5}" type="presOf" srcId="{88334CC7-E7EB-487D-A82C-CB72197F3B5F}" destId="{FE2AAE43-10B5-41FD-B4CA-CA425F9D373E}" srcOrd="0" destOrd="0" presId="urn:microsoft.com/office/officeart/2008/layout/LinedList"/>
    <dgm:cxn modelId="{989A0B39-64D5-46B8-97A4-F5CD8DC7C092}" type="presParOf" srcId="{60914018-B0B7-4E9D-8102-CC6484383EBC}" destId="{2157BD30-26C9-4EE3-A77F-CB2482456432}" srcOrd="0" destOrd="0" presId="urn:microsoft.com/office/officeart/2008/layout/LinedList"/>
    <dgm:cxn modelId="{7D601DD4-CE7A-4286-8561-9C6A1576D129}" type="presParOf" srcId="{60914018-B0B7-4E9D-8102-CC6484383EBC}" destId="{403895E6-67CD-4A36-B31A-6978EF741F16}" srcOrd="1" destOrd="0" presId="urn:microsoft.com/office/officeart/2008/layout/LinedList"/>
    <dgm:cxn modelId="{F264A872-9766-4B43-BA84-57718BC76D2F}" type="presParOf" srcId="{403895E6-67CD-4A36-B31A-6978EF741F16}" destId="{7C2D9572-CC29-4671-9FA0-34D140839491}" srcOrd="0" destOrd="0" presId="urn:microsoft.com/office/officeart/2008/layout/LinedList"/>
    <dgm:cxn modelId="{F71FEA70-C80C-484C-9176-09549A97A801}" type="presParOf" srcId="{403895E6-67CD-4A36-B31A-6978EF741F16}" destId="{0866936E-FA3D-44EB-AEFC-F00D5A404322}" srcOrd="1" destOrd="0" presId="urn:microsoft.com/office/officeart/2008/layout/LinedList"/>
    <dgm:cxn modelId="{F0BDC84C-94C9-453B-8B30-F89F67945822}" type="presParOf" srcId="{60914018-B0B7-4E9D-8102-CC6484383EBC}" destId="{B771CE85-A3F5-4528-B198-1292E7CA6F12}" srcOrd="2" destOrd="0" presId="urn:microsoft.com/office/officeart/2008/layout/LinedList"/>
    <dgm:cxn modelId="{05BEE74A-6AD4-4D15-956D-6679AF8C5B5B}" type="presParOf" srcId="{60914018-B0B7-4E9D-8102-CC6484383EBC}" destId="{0F48C635-3D76-4DD6-9A75-1FB734EEB836}" srcOrd="3" destOrd="0" presId="urn:microsoft.com/office/officeart/2008/layout/LinedList"/>
    <dgm:cxn modelId="{55A4906D-6C54-4EDB-B2AC-6EBE54EA3534}" type="presParOf" srcId="{0F48C635-3D76-4DD6-9A75-1FB734EEB836}" destId="{2035847C-1780-4C7E-8734-4C3F57F4662B}" srcOrd="0" destOrd="0" presId="urn:microsoft.com/office/officeart/2008/layout/LinedList"/>
    <dgm:cxn modelId="{C1256E55-561B-4344-8D6C-4792BBCD3BDE}" type="presParOf" srcId="{0F48C635-3D76-4DD6-9A75-1FB734EEB836}" destId="{4B5C7139-59EA-4EF2-A4BB-7E7D81607787}" srcOrd="1" destOrd="0" presId="urn:microsoft.com/office/officeart/2008/layout/LinedList"/>
    <dgm:cxn modelId="{2A4FA3D4-5B1C-4216-97D1-065BAD612C0C}" type="presParOf" srcId="{60914018-B0B7-4E9D-8102-CC6484383EBC}" destId="{BEA9A4E8-2359-46B4-BAC1-E935931A07DD}" srcOrd="4" destOrd="0" presId="urn:microsoft.com/office/officeart/2008/layout/LinedList"/>
    <dgm:cxn modelId="{33F7D7D7-B705-41C3-A052-25A0BD4AE75C}" type="presParOf" srcId="{60914018-B0B7-4E9D-8102-CC6484383EBC}" destId="{0328433D-2AD9-48D7-BE4B-725A68BD1757}" srcOrd="5" destOrd="0" presId="urn:microsoft.com/office/officeart/2008/layout/LinedList"/>
    <dgm:cxn modelId="{9709D49A-EB3F-4820-B303-9ED1EB0A85A8}" type="presParOf" srcId="{0328433D-2AD9-48D7-BE4B-725A68BD1757}" destId="{97972F01-1418-450A-9747-3A99FF840325}" srcOrd="0" destOrd="0" presId="urn:microsoft.com/office/officeart/2008/layout/LinedList"/>
    <dgm:cxn modelId="{6D156D44-064F-42D2-B694-FD6E934741F0}" type="presParOf" srcId="{0328433D-2AD9-48D7-BE4B-725A68BD1757}" destId="{DC6EF0B6-E484-45A5-810E-658C7093E5FF}" srcOrd="1" destOrd="0" presId="urn:microsoft.com/office/officeart/2008/layout/LinedList"/>
    <dgm:cxn modelId="{BAFB4809-D3BB-4CCE-8471-6C4BB664B7C6}" type="presParOf" srcId="{60914018-B0B7-4E9D-8102-CC6484383EBC}" destId="{3D002FDB-3394-4C48-B25C-2350419D073B}" srcOrd="6" destOrd="0" presId="urn:microsoft.com/office/officeart/2008/layout/LinedList"/>
    <dgm:cxn modelId="{9E613668-1114-452F-8DFF-317E0178C940}" type="presParOf" srcId="{60914018-B0B7-4E9D-8102-CC6484383EBC}" destId="{ED2AA249-E258-41FC-A153-A9455239F2FC}" srcOrd="7" destOrd="0" presId="urn:microsoft.com/office/officeart/2008/layout/LinedList"/>
    <dgm:cxn modelId="{416C6FB0-7C7A-4B40-833B-FE04B784514B}" type="presParOf" srcId="{ED2AA249-E258-41FC-A153-A9455239F2FC}" destId="{FE2AAE43-10B5-41FD-B4CA-CA425F9D373E}" srcOrd="0" destOrd="0" presId="urn:microsoft.com/office/officeart/2008/layout/LinedList"/>
    <dgm:cxn modelId="{435722C8-24BC-40B1-A0D7-A429973D9399}" type="presParOf" srcId="{ED2AA249-E258-41FC-A153-A9455239F2FC}" destId="{79E745AA-AE68-4949-B7AC-66BA28DE1ED4}" srcOrd="1" destOrd="0" presId="urn:microsoft.com/office/officeart/2008/layout/LinedList"/>
    <dgm:cxn modelId="{F295F1CB-98DA-4C00-A7C4-F333C19DE99D}" type="presParOf" srcId="{60914018-B0B7-4E9D-8102-CC6484383EBC}" destId="{0B525E96-FEDA-4455-93E8-C42D3DA7AC67}" srcOrd="8" destOrd="0" presId="urn:microsoft.com/office/officeart/2008/layout/LinedList"/>
    <dgm:cxn modelId="{DCD91015-0B21-4B7A-BBB4-C030FA75269C}" type="presParOf" srcId="{60914018-B0B7-4E9D-8102-CC6484383EBC}" destId="{AE867941-FB64-4CCC-91EE-74F7AE3FC407}" srcOrd="9" destOrd="0" presId="urn:microsoft.com/office/officeart/2008/layout/LinedList"/>
    <dgm:cxn modelId="{DCCCDB7B-18DB-488B-A657-06F05D468BA4}" type="presParOf" srcId="{AE867941-FB64-4CCC-91EE-74F7AE3FC407}" destId="{38B34AA2-96B8-453E-86CE-5600242E9F1B}" srcOrd="0" destOrd="0" presId="urn:microsoft.com/office/officeart/2008/layout/LinedList"/>
    <dgm:cxn modelId="{65012905-FE99-4D4A-A19E-1FB1623A9335}" type="presParOf" srcId="{AE867941-FB64-4CCC-91EE-74F7AE3FC407}" destId="{F6309991-3950-49BE-BBB2-FEDF1892B5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57507-8E5F-40AC-9F7A-F0F45F732A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2EC0D0-4118-4BA7-A3D4-F240189C7333}">
      <dgm:prSet/>
      <dgm:spPr/>
      <dgm:t>
        <a:bodyPr/>
        <a:lstStyle/>
        <a:p>
          <a:r>
            <a:rPr lang="en-IN" b="1"/>
            <a:t>Description</a:t>
          </a:r>
          <a:br>
            <a:rPr lang="en-IN" b="1"/>
          </a:br>
          <a:r>
            <a:rPr lang="en-IN"/>
            <a:t>Containerization platform</a:t>
          </a:r>
          <a:endParaRPr lang="en-US"/>
        </a:p>
      </dgm:t>
    </dgm:pt>
    <dgm:pt modelId="{47EDD535-1748-4FBA-8F3E-7284DD94AF1C}" type="parTrans" cxnId="{9B6A0508-7C04-4A34-ACBE-3D23AF6A8EBD}">
      <dgm:prSet/>
      <dgm:spPr/>
      <dgm:t>
        <a:bodyPr/>
        <a:lstStyle/>
        <a:p>
          <a:endParaRPr lang="en-US"/>
        </a:p>
      </dgm:t>
    </dgm:pt>
    <dgm:pt modelId="{C29C0E85-D619-4F96-96CB-C179E2AB7257}" type="sibTrans" cxnId="{9B6A0508-7C04-4A34-ACBE-3D23AF6A8EBD}">
      <dgm:prSet/>
      <dgm:spPr/>
      <dgm:t>
        <a:bodyPr/>
        <a:lstStyle/>
        <a:p>
          <a:endParaRPr lang="en-US"/>
        </a:p>
      </dgm:t>
    </dgm:pt>
    <dgm:pt modelId="{FBCBBA05-CC62-4E74-90AD-586F5C7D73FF}">
      <dgm:prSet/>
      <dgm:spPr/>
      <dgm:t>
        <a:bodyPr/>
        <a:lstStyle/>
        <a:p>
          <a:r>
            <a:rPr lang="en-IN" b="1"/>
            <a:t>Target Users</a:t>
          </a:r>
          <a:br>
            <a:rPr lang="en-IN"/>
          </a:br>
          <a:r>
            <a:rPr lang="en-IN"/>
            <a:t>Developers, SysAdmins, DevOps teams</a:t>
          </a:r>
          <a:endParaRPr lang="en-US"/>
        </a:p>
      </dgm:t>
    </dgm:pt>
    <dgm:pt modelId="{53913E93-20BF-4A01-8F4C-566D841C3945}" type="parTrans" cxnId="{5B52CBC1-BEB2-40CE-A38F-017442E660D0}">
      <dgm:prSet/>
      <dgm:spPr/>
      <dgm:t>
        <a:bodyPr/>
        <a:lstStyle/>
        <a:p>
          <a:endParaRPr lang="en-US"/>
        </a:p>
      </dgm:t>
    </dgm:pt>
    <dgm:pt modelId="{ABDFA951-BEB4-4709-8900-DD9ACE57438A}" type="sibTrans" cxnId="{5B52CBC1-BEB2-40CE-A38F-017442E660D0}">
      <dgm:prSet/>
      <dgm:spPr/>
      <dgm:t>
        <a:bodyPr/>
        <a:lstStyle/>
        <a:p>
          <a:endParaRPr lang="en-US"/>
        </a:p>
      </dgm:t>
    </dgm:pt>
    <dgm:pt modelId="{AEDDCC9F-DC33-48F3-82DC-CF448E5CD2E9}">
      <dgm:prSet/>
      <dgm:spPr/>
      <dgm:t>
        <a:bodyPr/>
        <a:lstStyle/>
        <a:p>
          <a:r>
            <a:rPr lang="en-IN" b="1"/>
            <a:t>Key Differentiator</a:t>
          </a:r>
          <a:br>
            <a:rPr lang="en-IN"/>
          </a:br>
          <a:r>
            <a:rPr lang="en-IN"/>
            <a:t>Lightweight and platform-agnostic packaging of applications</a:t>
          </a:r>
          <a:endParaRPr lang="en-US"/>
        </a:p>
      </dgm:t>
    </dgm:pt>
    <dgm:pt modelId="{20A28640-71C8-49D8-B20F-5CA631D33BED}" type="parTrans" cxnId="{1F8F2034-D809-45AC-9222-B7FC8ADBF72F}">
      <dgm:prSet/>
      <dgm:spPr/>
      <dgm:t>
        <a:bodyPr/>
        <a:lstStyle/>
        <a:p>
          <a:endParaRPr lang="en-US"/>
        </a:p>
      </dgm:t>
    </dgm:pt>
    <dgm:pt modelId="{820550C3-D5A3-4CA5-BE23-C5957E4565F9}" type="sibTrans" cxnId="{1F8F2034-D809-45AC-9222-B7FC8ADBF72F}">
      <dgm:prSet/>
      <dgm:spPr/>
      <dgm:t>
        <a:bodyPr/>
        <a:lstStyle/>
        <a:p>
          <a:endParaRPr lang="en-US"/>
        </a:p>
      </dgm:t>
    </dgm:pt>
    <dgm:pt modelId="{D7C6300E-DC52-4994-AE98-69CC5CFF5BF1}">
      <dgm:prSet/>
      <dgm:spPr/>
      <dgm:t>
        <a:bodyPr/>
        <a:lstStyle/>
        <a:p>
          <a:r>
            <a:rPr lang="en-IN" b="1"/>
            <a:t>Marketing Claim vs. Reality</a:t>
          </a:r>
          <a:br>
            <a:rPr lang="en-IN"/>
          </a:br>
          <a:r>
            <a:rPr lang="en-IN"/>
            <a:t>"Docker ensures consistent environments" is True in most environments, but platform-specific bugs still occur</a:t>
          </a:r>
          <a:endParaRPr lang="en-US"/>
        </a:p>
      </dgm:t>
    </dgm:pt>
    <dgm:pt modelId="{6B07720D-3ED9-46A5-AD03-A35D929DF99A}" type="parTrans" cxnId="{2239F0D2-4DBD-4D6E-B97D-1DC3CA86F2A9}">
      <dgm:prSet/>
      <dgm:spPr/>
      <dgm:t>
        <a:bodyPr/>
        <a:lstStyle/>
        <a:p>
          <a:endParaRPr lang="en-US"/>
        </a:p>
      </dgm:t>
    </dgm:pt>
    <dgm:pt modelId="{F5174B3F-D747-4507-8109-F5A3149C05AC}" type="sibTrans" cxnId="{2239F0D2-4DBD-4D6E-B97D-1DC3CA86F2A9}">
      <dgm:prSet/>
      <dgm:spPr/>
      <dgm:t>
        <a:bodyPr/>
        <a:lstStyle/>
        <a:p>
          <a:endParaRPr lang="en-US"/>
        </a:p>
      </dgm:t>
    </dgm:pt>
    <dgm:pt modelId="{CB6180FF-7ECA-4D7C-95EF-0EC204DBC682}">
      <dgm:prSet/>
      <dgm:spPr/>
      <dgm:t>
        <a:bodyPr/>
        <a:lstStyle/>
        <a:p>
          <a:r>
            <a:rPr lang="en-IN" b="1"/>
            <a:t>Use Cases</a:t>
          </a:r>
          <a:br>
            <a:rPr lang="en-IN"/>
          </a:br>
          <a:r>
            <a:rPr lang="en-IN"/>
            <a:t>Packaging Python apps, microservices, testing environments</a:t>
          </a:r>
          <a:endParaRPr lang="en-US"/>
        </a:p>
      </dgm:t>
    </dgm:pt>
    <dgm:pt modelId="{CE4A48AF-9FDA-4F1D-BEB1-D743777021E5}" type="parTrans" cxnId="{30265B51-2525-4D68-8A79-3E373EFB7923}">
      <dgm:prSet/>
      <dgm:spPr/>
      <dgm:t>
        <a:bodyPr/>
        <a:lstStyle/>
        <a:p>
          <a:endParaRPr lang="en-US"/>
        </a:p>
      </dgm:t>
    </dgm:pt>
    <dgm:pt modelId="{8D3A5557-6CD3-4A74-93F7-C374857E3D9F}" type="sibTrans" cxnId="{30265B51-2525-4D68-8A79-3E373EFB7923}">
      <dgm:prSet/>
      <dgm:spPr/>
      <dgm:t>
        <a:bodyPr/>
        <a:lstStyle/>
        <a:p>
          <a:endParaRPr lang="en-US"/>
        </a:p>
      </dgm:t>
    </dgm:pt>
    <dgm:pt modelId="{6337B292-07ED-4CD3-87B2-927F3491003B}" type="pres">
      <dgm:prSet presAssocID="{EDD57507-8E5F-40AC-9F7A-F0F45F732A92}" presName="root" presStyleCnt="0">
        <dgm:presLayoutVars>
          <dgm:dir/>
          <dgm:resizeHandles val="exact"/>
        </dgm:presLayoutVars>
      </dgm:prSet>
      <dgm:spPr/>
    </dgm:pt>
    <dgm:pt modelId="{2EE05A78-3FBC-4639-AA46-133BF0EC595B}" type="pres">
      <dgm:prSet presAssocID="{672EC0D0-4118-4BA7-A3D4-F240189C7333}" presName="compNode" presStyleCnt="0"/>
      <dgm:spPr/>
    </dgm:pt>
    <dgm:pt modelId="{9A5153C9-24FC-4834-8DE7-1238825FCC81}" type="pres">
      <dgm:prSet presAssocID="{672EC0D0-4118-4BA7-A3D4-F240189C7333}" presName="bgRect" presStyleLbl="bgShp" presStyleIdx="0" presStyleCnt="5"/>
      <dgm:spPr/>
    </dgm:pt>
    <dgm:pt modelId="{CE6BDCC4-0087-4D02-98EE-B7B668783C24}" type="pres">
      <dgm:prSet presAssocID="{672EC0D0-4118-4BA7-A3D4-F240189C73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A6F1014-5FDA-48B6-AF36-766BAD3A2A03}" type="pres">
      <dgm:prSet presAssocID="{672EC0D0-4118-4BA7-A3D4-F240189C7333}" presName="spaceRect" presStyleCnt="0"/>
      <dgm:spPr/>
    </dgm:pt>
    <dgm:pt modelId="{D1459D5C-5091-4A02-A75C-001CCAC04073}" type="pres">
      <dgm:prSet presAssocID="{672EC0D0-4118-4BA7-A3D4-F240189C7333}" presName="parTx" presStyleLbl="revTx" presStyleIdx="0" presStyleCnt="5">
        <dgm:presLayoutVars>
          <dgm:chMax val="0"/>
          <dgm:chPref val="0"/>
        </dgm:presLayoutVars>
      </dgm:prSet>
      <dgm:spPr/>
    </dgm:pt>
    <dgm:pt modelId="{F4D0DAE7-173D-47CF-B660-5F640F3D227C}" type="pres">
      <dgm:prSet presAssocID="{C29C0E85-D619-4F96-96CB-C179E2AB7257}" presName="sibTrans" presStyleCnt="0"/>
      <dgm:spPr/>
    </dgm:pt>
    <dgm:pt modelId="{B77366E4-1298-4089-B778-E4ED1AD1CD01}" type="pres">
      <dgm:prSet presAssocID="{FBCBBA05-CC62-4E74-90AD-586F5C7D73FF}" presName="compNode" presStyleCnt="0"/>
      <dgm:spPr/>
    </dgm:pt>
    <dgm:pt modelId="{D7AF306E-0BBF-497F-A54B-649702BAABCC}" type="pres">
      <dgm:prSet presAssocID="{FBCBBA05-CC62-4E74-90AD-586F5C7D73FF}" presName="bgRect" presStyleLbl="bgShp" presStyleIdx="1" presStyleCnt="5"/>
      <dgm:spPr/>
    </dgm:pt>
    <dgm:pt modelId="{BE7E76FA-1A2A-4D6A-A6BF-45DED9EF0C8F}" type="pres">
      <dgm:prSet presAssocID="{FBCBBA05-CC62-4E74-90AD-586F5C7D73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1A38B25-1E54-4AC4-8B4D-DCBBB1490FFB}" type="pres">
      <dgm:prSet presAssocID="{FBCBBA05-CC62-4E74-90AD-586F5C7D73FF}" presName="spaceRect" presStyleCnt="0"/>
      <dgm:spPr/>
    </dgm:pt>
    <dgm:pt modelId="{9423141F-7228-47A6-A404-F0F2A32C98AF}" type="pres">
      <dgm:prSet presAssocID="{FBCBBA05-CC62-4E74-90AD-586F5C7D73FF}" presName="parTx" presStyleLbl="revTx" presStyleIdx="1" presStyleCnt="5">
        <dgm:presLayoutVars>
          <dgm:chMax val="0"/>
          <dgm:chPref val="0"/>
        </dgm:presLayoutVars>
      </dgm:prSet>
      <dgm:spPr/>
    </dgm:pt>
    <dgm:pt modelId="{F122FB50-FCCA-4493-AEEC-D829C4072CE2}" type="pres">
      <dgm:prSet presAssocID="{ABDFA951-BEB4-4709-8900-DD9ACE57438A}" presName="sibTrans" presStyleCnt="0"/>
      <dgm:spPr/>
    </dgm:pt>
    <dgm:pt modelId="{7E8C8CD9-DE7F-4F71-9B8B-5BA188D38837}" type="pres">
      <dgm:prSet presAssocID="{AEDDCC9F-DC33-48F3-82DC-CF448E5CD2E9}" presName="compNode" presStyleCnt="0"/>
      <dgm:spPr/>
    </dgm:pt>
    <dgm:pt modelId="{55FADFBE-325E-4DD4-92D5-A59317525574}" type="pres">
      <dgm:prSet presAssocID="{AEDDCC9F-DC33-48F3-82DC-CF448E5CD2E9}" presName="bgRect" presStyleLbl="bgShp" presStyleIdx="2" presStyleCnt="5"/>
      <dgm:spPr/>
    </dgm:pt>
    <dgm:pt modelId="{7986EA43-B489-4A4F-8AE1-F49A363E6D38}" type="pres">
      <dgm:prSet presAssocID="{AEDDCC9F-DC33-48F3-82DC-CF448E5CD2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8569F08-BCA8-4280-BAD7-31F0EAE77421}" type="pres">
      <dgm:prSet presAssocID="{AEDDCC9F-DC33-48F3-82DC-CF448E5CD2E9}" presName="spaceRect" presStyleCnt="0"/>
      <dgm:spPr/>
    </dgm:pt>
    <dgm:pt modelId="{1E567C60-5371-4D9F-8223-2DA736D50407}" type="pres">
      <dgm:prSet presAssocID="{AEDDCC9F-DC33-48F3-82DC-CF448E5CD2E9}" presName="parTx" presStyleLbl="revTx" presStyleIdx="2" presStyleCnt="5">
        <dgm:presLayoutVars>
          <dgm:chMax val="0"/>
          <dgm:chPref val="0"/>
        </dgm:presLayoutVars>
      </dgm:prSet>
      <dgm:spPr/>
    </dgm:pt>
    <dgm:pt modelId="{999F76DF-7839-44A4-9988-1E73943B63CD}" type="pres">
      <dgm:prSet presAssocID="{820550C3-D5A3-4CA5-BE23-C5957E4565F9}" presName="sibTrans" presStyleCnt="0"/>
      <dgm:spPr/>
    </dgm:pt>
    <dgm:pt modelId="{344B3E38-568C-4713-9972-C384CC243AF8}" type="pres">
      <dgm:prSet presAssocID="{D7C6300E-DC52-4994-AE98-69CC5CFF5BF1}" presName="compNode" presStyleCnt="0"/>
      <dgm:spPr/>
    </dgm:pt>
    <dgm:pt modelId="{20882A85-B420-43EA-8CA2-47FC4138E8CA}" type="pres">
      <dgm:prSet presAssocID="{D7C6300E-DC52-4994-AE98-69CC5CFF5BF1}" presName="bgRect" presStyleLbl="bgShp" presStyleIdx="3" presStyleCnt="5"/>
      <dgm:spPr/>
    </dgm:pt>
    <dgm:pt modelId="{BEABD368-DD52-440D-9085-199F9A5B6460}" type="pres">
      <dgm:prSet presAssocID="{D7C6300E-DC52-4994-AE98-69CC5CFF5BF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E2BEF876-AF7C-4FC8-8B3D-953E02F24715}" type="pres">
      <dgm:prSet presAssocID="{D7C6300E-DC52-4994-AE98-69CC5CFF5BF1}" presName="spaceRect" presStyleCnt="0"/>
      <dgm:spPr/>
    </dgm:pt>
    <dgm:pt modelId="{FD299AC8-0F51-41BC-8B41-C4DB67F537A7}" type="pres">
      <dgm:prSet presAssocID="{D7C6300E-DC52-4994-AE98-69CC5CFF5BF1}" presName="parTx" presStyleLbl="revTx" presStyleIdx="3" presStyleCnt="5">
        <dgm:presLayoutVars>
          <dgm:chMax val="0"/>
          <dgm:chPref val="0"/>
        </dgm:presLayoutVars>
      </dgm:prSet>
      <dgm:spPr/>
    </dgm:pt>
    <dgm:pt modelId="{ECFC3C8B-760B-4D2E-ADD5-9F015EE5A733}" type="pres">
      <dgm:prSet presAssocID="{F5174B3F-D747-4507-8109-F5A3149C05AC}" presName="sibTrans" presStyleCnt="0"/>
      <dgm:spPr/>
    </dgm:pt>
    <dgm:pt modelId="{FEEC4B86-5F32-408D-A085-640904BB7788}" type="pres">
      <dgm:prSet presAssocID="{CB6180FF-7ECA-4D7C-95EF-0EC204DBC682}" presName="compNode" presStyleCnt="0"/>
      <dgm:spPr/>
    </dgm:pt>
    <dgm:pt modelId="{59CAAEA3-B6E5-44AF-A68E-F20CD4F3E12A}" type="pres">
      <dgm:prSet presAssocID="{CB6180FF-7ECA-4D7C-95EF-0EC204DBC682}" presName="bgRect" presStyleLbl="bgShp" presStyleIdx="4" presStyleCnt="5"/>
      <dgm:spPr/>
    </dgm:pt>
    <dgm:pt modelId="{5C717D6E-2BA4-483E-896E-F2E2EBF98DBA}" type="pres">
      <dgm:prSet presAssocID="{CB6180FF-7ECA-4D7C-95EF-0EC204DBC6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6F4531-1AA4-48F0-A064-67EE4ADCDE87}" type="pres">
      <dgm:prSet presAssocID="{CB6180FF-7ECA-4D7C-95EF-0EC204DBC682}" presName="spaceRect" presStyleCnt="0"/>
      <dgm:spPr/>
    </dgm:pt>
    <dgm:pt modelId="{533877B0-2B0B-404F-AE74-FEF01227D72D}" type="pres">
      <dgm:prSet presAssocID="{CB6180FF-7ECA-4D7C-95EF-0EC204DBC68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B6A0508-7C04-4A34-ACBE-3D23AF6A8EBD}" srcId="{EDD57507-8E5F-40AC-9F7A-F0F45F732A92}" destId="{672EC0D0-4118-4BA7-A3D4-F240189C7333}" srcOrd="0" destOrd="0" parTransId="{47EDD535-1748-4FBA-8F3E-7284DD94AF1C}" sibTransId="{C29C0E85-D619-4F96-96CB-C179E2AB7257}"/>
    <dgm:cxn modelId="{1F8F2034-D809-45AC-9222-B7FC8ADBF72F}" srcId="{EDD57507-8E5F-40AC-9F7A-F0F45F732A92}" destId="{AEDDCC9F-DC33-48F3-82DC-CF448E5CD2E9}" srcOrd="2" destOrd="0" parTransId="{20A28640-71C8-49D8-B20F-5CA631D33BED}" sibTransId="{820550C3-D5A3-4CA5-BE23-C5957E4565F9}"/>
    <dgm:cxn modelId="{24BBE048-426F-419E-873C-0F45EC70F5E2}" type="presOf" srcId="{CB6180FF-7ECA-4D7C-95EF-0EC204DBC682}" destId="{533877B0-2B0B-404F-AE74-FEF01227D72D}" srcOrd="0" destOrd="0" presId="urn:microsoft.com/office/officeart/2018/2/layout/IconVerticalSolidList"/>
    <dgm:cxn modelId="{30265B51-2525-4D68-8A79-3E373EFB7923}" srcId="{EDD57507-8E5F-40AC-9F7A-F0F45F732A92}" destId="{CB6180FF-7ECA-4D7C-95EF-0EC204DBC682}" srcOrd="4" destOrd="0" parTransId="{CE4A48AF-9FDA-4F1D-BEB1-D743777021E5}" sibTransId="{8D3A5557-6CD3-4A74-93F7-C374857E3D9F}"/>
    <dgm:cxn modelId="{A08B6275-DF0F-4508-B843-41147C23BE00}" type="presOf" srcId="{FBCBBA05-CC62-4E74-90AD-586F5C7D73FF}" destId="{9423141F-7228-47A6-A404-F0F2A32C98AF}" srcOrd="0" destOrd="0" presId="urn:microsoft.com/office/officeart/2018/2/layout/IconVerticalSolidList"/>
    <dgm:cxn modelId="{1CA5DB8A-1E17-4A6E-8C08-A53867FB81F8}" type="presOf" srcId="{AEDDCC9F-DC33-48F3-82DC-CF448E5CD2E9}" destId="{1E567C60-5371-4D9F-8223-2DA736D50407}" srcOrd="0" destOrd="0" presId="urn:microsoft.com/office/officeart/2018/2/layout/IconVerticalSolidList"/>
    <dgm:cxn modelId="{08178A92-F3FE-4B30-A384-F43F50698C10}" type="presOf" srcId="{EDD57507-8E5F-40AC-9F7A-F0F45F732A92}" destId="{6337B292-07ED-4CD3-87B2-927F3491003B}" srcOrd="0" destOrd="0" presId="urn:microsoft.com/office/officeart/2018/2/layout/IconVerticalSolidList"/>
    <dgm:cxn modelId="{7CC011B4-3CA9-4C2C-9F1F-5963B7069A54}" type="presOf" srcId="{672EC0D0-4118-4BA7-A3D4-F240189C7333}" destId="{D1459D5C-5091-4A02-A75C-001CCAC04073}" srcOrd="0" destOrd="0" presId="urn:microsoft.com/office/officeart/2018/2/layout/IconVerticalSolidList"/>
    <dgm:cxn modelId="{68402DB5-43AA-4750-89BC-A3C4984D0650}" type="presOf" srcId="{D7C6300E-DC52-4994-AE98-69CC5CFF5BF1}" destId="{FD299AC8-0F51-41BC-8B41-C4DB67F537A7}" srcOrd="0" destOrd="0" presId="urn:microsoft.com/office/officeart/2018/2/layout/IconVerticalSolidList"/>
    <dgm:cxn modelId="{5B52CBC1-BEB2-40CE-A38F-017442E660D0}" srcId="{EDD57507-8E5F-40AC-9F7A-F0F45F732A92}" destId="{FBCBBA05-CC62-4E74-90AD-586F5C7D73FF}" srcOrd="1" destOrd="0" parTransId="{53913E93-20BF-4A01-8F4C-566D841C3945}" sibTransId="{ABDFA951-BEB4-4709-8900-DD9ACE57438A}"/>
    <dgm:cxn modelId="{2239F0D2-4DBD-4D6E-B97D-1DC3CA86F2A9}" srcId="{EDD57507-8E5F-40AC-9F7A-F0F45F732A92}" destId="{D7C6300E-DC52-4994-AE98-69CC5CFF5BF1}" srcOrd="3" destOrd="0" parTransId="{6B07720D-3ED9-46A5-AD03-A35D929DF99A}" sibTransId="{F5174B3F-D747-4507-8109-F5A3149C05AC}"/>
    <dgm:cxn modelId="{AA33B166-87E0-41AC-95E9-8F4432C352CD}" type="presParOf" srcId="{6337B292-07ED-4CD3-87B2-927F3491003B}" destId="{2EE05A78-3FBC-4639-AA46-133BF0EC595B}" srcOrd="0" destOrd="0" presId="urn:microsoft.com/office/officeart/2018/2/layout/IconVerticalSolidList"/>
    <dgm:cxn modelId="{D3437A02-2A7A-4780-B49A-EBDC7356EAAB}" type="presParOf" srcId="{2EE05A78-3FBC-4639-AA46-133BF0EC595B}" destId="{9A5153C9-24FC-4834-8DE7-1238825FCC81}" srcOrd="0" destOrd="0" presId="urn:microsoft.com/office/officeart/2018/2/layout/IconVerticalSolidList"/>
    <dgm:cxn modelId="{DC3F227F-F230-470D-A76C-E687D39C1171}" type="presParOf" srcId="{2EE05A78-3FBC-4639-AA46-133BF0EC595B}" destId="{CE6BDCC4-0087-4D02-98EE-B7B668783C24}" srcOrd="1" destOrd="0" presId="urn:microsoft.com/office/officeart/2018/2/layout/IconVerticalSolidList"/>
    <dgm:cxn modelId="{18B76C4A-B928-4105-BD35-BA7A30F6EA9C}" type="presParOf" srcId="{2EE05A78-3FBC-4639-AA46-133BF0EC595B}" destId="{5A6F1014-5FDA-48B6-AF36-766BAD3A2A03}" srcOrd="2" destOrd="0" presId="urn:microsoft.com/office/officeart/2018/2/layout/IconVerticalSolidList"/>
    <dgm:cxn modelId="{5D8CFEB2-E81F-430D-B432-3CD61EF47559}" type="presParOf" srcId="{2EE05A78-3FBC-4639-AA46-133BF0EC595B}" destId="{D1459D5C-5091-4A02-A75C-001CCAC04073}" srcOrd="3" destOrd="0" presId="urn:microsoft.com/office/officeart/2018/2/layout/IconVerticalSolidList"/>
    <dgm:cxn modelId="{57839649-3393-4175-82AB-97ADC749F210}" type="presParOf" srcId="{6337B292-07ED-4CD3-87B2-927F3491003B}" destId="{F4D0DAE7-173D-47CF-B660-5F640F3D227C}" srcOrd="1" destOrd="0" presId="urn:microsoft.com/office/officeart/2018/2/layout/IconVerticalSolidList"/>
    <dgm:cxn modelId="{BAE5FF8D-4019-4717-A6F3-E953FB4925D9}" type="presParOf" srcId="{6337B292-07ED-4CD3-87B2-927F3491003B}" destId="{B77366E4-1298-4089-B778-E4ED1AD1CD01}" srcOrd="2" destOrd="0" presId="urn:microsoft.com/office/officeart/2018/2/layout/IconVerticalSolidList"/>
    <dgm:cxn modelId="{F1348194-E4B2-48F1-A9EF-F45B2B521620}" type="presParOf" srcId="{B77366E4-1298-4089-B778-E4ED1AD1CD01}" destId="{D7AF306E-0BBF-497F-A54B-649702BAABCC}" srcOrd="0" destOrd="0" presId="urn:microsoft.com/office/officeart/2018/2/layout/IconVerticalSolidList"/>
    <dgm:cxn modelId="{FB408784-3117-49A2-AA56-C1DCE63A25F9}" type="presParOf" srcId="{B77366E4-1298-4089-B778-E4ED1AD1CD01}" destId="{BE7E76FA-1A2A-4D6A-A6BF-45DED9EF0C8F}" srcOrd="1" destOrd="0" presId="urn:microsoft.com/office/officeart/2018/2/layout/IconVerticalSolidList"/>
    <dgm:cxn modelId="{66606D02-98A4-486E-ABD5-8365B18D99F4}" type="presParOf" srcId="{B77366E4-1298-4089-B778-E4ED1AD1CD01}" destId="{11A38B25-1E54-4AC4-8B4D-DCBBB1490FFB}" srcOrd="2" destOrd="0" presId="urn:microsoft.com/office/officeart/2018/2/layout/IconVerticalSolidList"/>
    <dgm:cxn modelId="{0084BBC0-7193-4757-9704-C42EC84A3146}" type="presParOf" srcId="{B77366E4-1298-4089-B778-E4ED1AD1CD01}" destId="{9423141F-7228-47A6-A404-F0F2A32C98AF}" srcOrd="3" destOrd="0" presId="urn:microsoft.com/office/officeart/2018/2/layout/IconVerticalSolidList"/>
    <dgm:cxn modelId="{90DDB5EF-DEFF-4956-A506-CABB01B5DC4B}" type="presParOf" srcId="{6337B292-07ED-4CD3-87B2-927F3491003B}" destId="{F122FB50-FCCA-4493-AEEC-D829C4072CE2}" srcOrd="3" destOrd="0" presId="urn:microsoft.com/office/officeart/2018/2/layout/IconVerticalSolidList"/>
    <dgm:cxn modelId="{FD73F9EB-99FC-4D18-833B-E44670F68621}" type="presParOf" srcId="{6337B292-07ED-4CD3-87B2-927F3491003B}" destId="{7E8C8CD9-DE7F-4F71-9B8B-5BA188D38837}" srcOrd="4" destOrd="0" presId="urn:microsoft.com/office/officeart/2018/2/layout/IconVerticalSolidList"/>
    <dgm:cxn modelId="{FDF1546A-386E-4D65-893A-7C8B140D6259}" type="presParOf" srcId="{7E8C8CD9-DE7F-4F71-9B8B-5BA188D38837}" destId="{55FADFBE-325E-4DD4-92D5-A59317525574}" srcOrd="0" destOrd="0" presId="urn:microsoft.com/office/officeart/2018/2/layout/IconVerticalSolidList"/>
    <dgm:cxn modelId="{52915E0A-C603-4628-9148-48A3F1689849}" type="presParOf" srcId="{7E8C8CD9-DE7F-4F71-9B8B-5BA188D38837}" destId="{7986EA43-B489-4A4F-8AE1-F49A363E6D38}" srcOrd="1" destOrd="0" presId="urn:microsoft.com/office/officeart/2018/2/layout/IconVerticalSolidList"/>
    <dgm:cxn modelId="{9FD74C7E-764E-42F9-B22B-FEB03A18B845}" type="presParOf" srcId="{7E8C8CD9-DE7F-4F71-9B8B-5BA188D38837}" destId="{A8569F08-BCA8-4280-BAD7-31F0EAE77421}" srcOrd="2" destOrd="0" presId="urn:microsoft.com/office/officeart/2018/2/layout/IconVerticalSolidList"/>
    <dgm:cxn modelId="{52F9C589-9E2B-45AE-9D94-24366D5CBD9C}" type="presParOf" srcId="{7E8C8CD9-DE7F-4F71-9B8B-5BA188D38837}" destId="{1E567C60-5371-4D9F-8223-2DA736D50407}" srcOrd="3" destOrd="0" presId="urn:microsoft.com/office/officeart/2018/2/layout/IconVerticalSolidList"/>
    <dgm:cxn modelId="{70B56139-323D-4A77-B1CB-4686A9022B06}" type="presParOf" srcId="{6337B292-07ED-4CD3-87B2-927F3491003B}" destId="{999F76DF-7839-44A4-9988-1E73943B63CD}" srcOrd="5" destOrd="0" presId="urn:microsoft.com/office/officeart/2018/2/layout/IconVerticalSolidList"/>
    <dgm:cxn modelId="{C8E5E270-F7B5-435B-8FF3-D3460D59FB33}" type="presParOf" srcId="{6337B292-07ED-4CD3-87B2-927F3491003B}" destId="{344B3E38-568C-4713-9972-C384CC243AF8}" srcOrd="6" destOrd="0" presId="urn:microsoft.com/office/officeart/2018/2/layout/IconVerticalSolidList"/>
    <dgm:cxn modelId="{C8FB71BB-DDD4-4C84-ABED-DF963402F4DD}" type="presParOf" srcId="{344B3E38-568C-4713-9972-C384CC243AF8}" destId="{20882A85-B420-43EA-8CA2-47FC4138E8CA}" srcOrd="0" destOrd="0" presId="urn:microsoft.com/office/officeart/2018/2/layout/IconVerticalSolidList"/>
    <dgm:cxn modelId="{2F7BF180-DE7B-4CA7-A855-FABC80A16106}" type="presParOf" srcId="{344B3E38-568C-4713-9972-C384CC243AF8}" destId="{BEABD368-DD52-440D-9085-199F9A5B6460}" srcOrd="1" destOrd="0" presId="urn:microsoft.com/office/officeart/2018/2/layout/IconVerticalSolidList"/>
    <dgm:cxn modelId="{F8469BBC-980C-4383-8E7B-79CA28322D4F}" type="presParOf" srcId="{344B3E38-568C-4713-9972-C384CC243AF8}" destId="{E2BEF876-AF7C-4FC8-8B3D-953E02F24715}" srcOrd="2" destOrd="0" presId="urn:microsoft.com/office/officeart/2018/2/layout/IconVerticalSolidList"/>
    <dgm:cxn modelId="{A169B962-2C18-4FD4-BFA3-C1AD8352250D}" type="presParOf" srcId="{344B3E38-568C-4713-9972-C384CC243AF8}" destId="{FD299AC8-0F51-41BC-8B41-C4DB67F537A7}" srcOrd="3" destOrd="0" presId="urn:microsoft.com/office/officeart/2018/2/layout/IconVerticalSolidList"/>
    <dgm:cxn modelId="{A704196D-D497-4A6B-BB06-AC7313EB1711}" type="presParOf" srcId="{6337B292-07ED-4CD3-87B2-927F3491003B}" destId="{ECFC3C8B-760B-4D2E-ADD5-9F015EE5A733}" srcOrd="7" destOrd="0" presId="urn:microsoft.com/office/officeart/2018/2/layout/IconVerticalSolidList"/>
    <dgm:cxn modelId="{292E227C-2198-4D33-9B98-EB0153E89B5E}" type="presParOf" srcId="{6337B292-07ED-4CD3-87B2-927F3491003B}" destId="{FEEC4B86-5F32-408D-A085-640904BB7788}" srcOrd="8" destOrd="0" presId="urn:microsoft.com/office/officeart/2018/2/layout/IconVerticalSolidList"/>
    <dgm:cxn modelId="{E411CDBC-E891-4B98-AA8A-D2EC2DA79288}" type="presParOf" srcId="{FEEC4B86-5F32-408D-A085-640904BB7788}" destId="{59CAAEA3-B6E5-44AF-A68E-F20CD4F3E12A}" srcOrd="0" destOrd="0" presId="urn:microsoft.com/office/officeart/2018/2/layout/IconVerticalSolidList"/>
    <dgm:cxn modelId="{E2018B54-9B93-4CF7-BE1B-597E388F13AB}" type="presParOf" srcId="{FEEC4B86-5F32-408D-A085-640904BB7788}" destId="{5C717D6E-2BA4-483E-896E-F2E2EBF98DBA}" srcOrd="1" destOrd="0" presId="urn:microsoft.com/office/officeart/2018/2/layout/IconVerticalSolidList"/>
    <dgm:cxn modelId="{2E1762B1-4374-439A-B58C-A00D6E88F13C}" type="presParOf" srcId="{FEEC4B86-5F32-408D-A085-640904BB7788}" destId="{3A6F4531-1AA4-48F0-A064-67EE4ADCDE87}" srcOrd="2" destOrd="0" presId="urn:microsoft.com/office/officeart/2018/2/layout/IconVerticalSolidList"/>
    <dgm:cxn modelId="{9CAEC635-91F1-4C99-A5B8-08CB36BAC531}" type="presParOf" srcId="{FEEC4B86-5F32-408D-A085-640904BB7788}" destId="{533877B0-2B0B-404F-AE74-FEF01227D7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F1B2B5-F7BA-4841-8E42-D08A04FD0E1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B7DE42C-CDCA-4D3E-BD9B-AD4E41BB43B4}">
      <dgm:prSet/>
      <dgm:spPr/>
      <dgm:t>
        <a:bodyPr/>
        <a:lstStyle/>
        <a:p>
          <a:r>
            <a:rPr lang="en-US" b="1" dirty="0"/>
            <a:t>GitHub Actions</a:t>
          </a:r>
          <a:endParaRPr lang="en-US" dirty="0"/>
        </a:p>
      </dgm:t>
    </dgm:pt>
    <dgm:pt modelId="{064D3C07-0940-49D3-9082-6DEE17AD6A90}" type="parTrans" cxnId="{BF8316CD-2950-49AE-89A4-DFF19232C4A5}">
      <dgm:prSet/>
      <dgm:spPr/>
      <dgm:t>
        <a:bodyPr/>
        <a:lstStyle/>
        <a:p>
          <a:endParaRPr lang="en-US"/>
        </a:p>
      </dgm:t>
    </dgm:pt>
    <dgm:pt modelId="{691913C2-D356-4901-8911-753935526C66}" type="sibTrans" cxnId="{BF8316CD-2950-49AE-89A4-DFF19232C4A5}">
      <dgm:prSet/>
      <dgm:spPr/>
      <dgm:t>
        <a:bodyPr/>
        <a:lstStyle/>
        <a:p>
          <a:endParaRPr lang="en-US"/>
        </a:p>
      </dgm:t>
    </dgm:pt>
    <dgm:pt modelId="{E1F99808-0A88-4F50-B39D-E9F927653835}">
      <dgm:prSet/>
      <dgm:spPr/>
      <dgm:t>
        <a:bodyPr/>
        <a:lstStyle/>
        <a:p>
          <a:r>
            <a:rPr lang="en-US" b="1" dirty="0"/>
            <a:t>Description</a:t>
          </a:r>
        </a:p>
        <a:p>
          <a:r>
            <a:rPr lang="en-US" dirty="0"/>
            <a:t>CI/CD automation tool native to GitHub</a:t>
          </a:r>
        </a:p>
      </dgm:t>
    </dgm:pt>
    <dgm:pt modelId="{98EC9725-B96A-46EB-9F1F-823A4E76FECD}" type="parTrans" cxnId="{AB1059B5-C2FF-41A7-A52F-46792CF60514}">
      <dgm:prSet/>
      <dgm:spPr/>
      <dgm:t>
        <a:bodyPr/>
        <a:lstStyle/>
        <a:p>
          <a:endParaRPr lang="en-US"/>
        </a:p>
      </dgm:t>
    </dgm:pt>
    <dgm:pt modelId="{63495B95-9D1C-4481-83E0-3C9C7FA32C3A}" type="sibTrans" cxnId="{AB1059B5-C2FF-41A7-A52F-46792CF60514}">
      <dgm:prSet/>
      <dgm:spPr/>
      <dgm:t>
        <a:bodyPr/>
        <a:lstStyle/>
        <a:p>
          <a:endParaRPr lang="en-US"/>
        </a:p>
      </dgm:t>
    </dgm:pt>
    <dgm:pt modelId="{0D49C380-C580-43B3-BDA2-D305C2D2FB6B}">
      <dgm:prSet/>
      <dgm:spPr/>
      <dgm:t>
        <a:bodyPr/>
        <a:lstStyle/>
        <a:p>
          <a:r>
            <a:rPr lang="en-US" b="1" dirty="0"/>
            <a:t>Target Users</a:t>
          </a:r>
        </a:p>
        <a:p>
          <a:r>
            <a:rPr lang="en-US" dirty="0"/>
            <a:t>Developers using GitHub</a:t>
          </a:r>
        </a:p>
      </dgm:t>
    </dgm:pt>
    <dgm:pt modelId="{13161ED8-51B5-4E70-9A20-08CC23EA66EF}" type="parTrans" cxnId="{8C280132-52AA-4A58-B716-97079C7B8F9B}">
      <dgm:prSet/>
      <dgm:spPr/>
      <dgm:t>
        <a:bodyPr/>
        <a:lstStyle/>
        <a:p>
          <a:endParaRPr lang="en-US"/>
        </a:p>
      </dgm:t>
    </dgm:pt>
    <dgm:pt modelId="{A0CC8AB5-BC88-4951-909E-F08B54BFE7F8}" type="sibTrans" cxnId="{8C280132-52AA-4A58-B716-97079C7B8F9B}">
      <dgm:prSet/>
      <dgm:spPr/>
      <dgm:t>
        <a:bodyPr/>
        <a:lstStyle/>
        <a:p>
          <a:endParaRPr lang="en-US"/>
        </a:p>
      </dgm:t>
    </dgm:pt>
    <dgm:pt modelId="{19D3B083-E148-4793-9381-D420DF8E33B6}">
      <dgm:prSet/>
      <dgm:spPr/>
      <dgm:t>
        <a:bodyPr/>
        <a:lstStyle/>
        <a:p>
          <a:r>
            <a:rPr lang="en-US" b="1" dirty="0"/>
            <a:t>Key Differentiator</a:t>
          </a:r>
        </a:p>
        <a:p>
          <a:r>
            <a:rPr lang="en-US" dirty="0"/>
            <a:t>Native integration with GitHub repos and event-based triggers</a:t>
          </a:r>
        </a:p>
      </dgm:t>
    </dgm:pt>
    <dgm:pt modelId="{5A3F6A95-559D-496F-AA39-19B0E321362C}" type="parTrans" cxnId="{39ECE095-32B0-4E05-82A2-53AA9C5CE210}">
      <dgm:prSet/>
      <dgm:spPr/>
      <dgm:t>
        <a:bodyPr/>
        <a:lstStyle/>
        <a:p>
          <a:endParaRPr lang="en-US"/>
        </a:p>
      </dgm:t>
    </dgm:pt>
    <dgm:pt modelId="{2A93DF69-1835-44D9-96C4-31F67A9DDBBA}" type="sibTrans" cxnId="{39ECE095-32B0-4E05-82A2-53AA9C5CE210}">
      <dgm:prSet/>
      <dgm:spPr/>
      <dgm:t>
        <a:bodyPr/>
        <a:lstStyle/>
        <a:p>
          <a:endParaRPr lang="en-US"/>
        </a:p>
      </dgm:t>
    </dgm:pt>
    <dgm:pt modelId="{7E0A3B31-B5FF-47A7-8E74-3506C4341844}">
      <dgm:prSet/>
      <dgm:spPr/>
      <dgm:t>
        <a:bodyPr/>
        <a:lstStyle/>
        <a:p>
          <a:r>
            <a:rPr lang="en-US" b="1" dirty="0"/>
            <a:t>Marketing Claim vs. Reality</a:t>
          </a:r>
        </a:p>
        <a:p>
          <a:r>
            <a:rPr lang="en-US" dirty="0"/>
            <a:t>"Easy to set up CI/CD workflows" is True, but debugging YAML files and permissions can be tricky</a:t>
          </a:r>
        </a:p>
      </dgm:t>
    </dgm:pt>
    <dgm:pt modelId="{04A958ED-6475-4CB2-AD3E-507973957124}" type="parTrans" cxnId="{7B82AAB8-A2A8-4EB3-9D0C-BA2F516AEFB4}">
      <dgm:prSet/>
      <dgm:spPr/>
      <dgm:t>
        <a:bodyPr/>
        <a:lstStyle/>
        <a:p>
          <a:endParaRPr lang="en-US"/>
        </a:p>
      </dgm:t>
    </dgm:pt>
    <dgm:pt modelId="{2E03E3FB-2F71-41E6-B94F-BF6EA4592147}" type="sibTrans" cxnId="{7B82AAB8-A2A8-4EB3-9D0C-BA2F516AEFB4}">
      <dgm:prSet/>
      <dgm:spPr/>
      <dgm:t>
        <a:bodyPr/>
        <a:lstStyle/>
        <a:p>
          <a:endParaRPr lang="en-US"/>
        </a:p>
      </dgm:t>
    </dgm:pt>
    <dgm:pt modelId="{24481A1C-82F4-462D-8BC0-3A1E0A36BC3E}">
      <dgm:prSet/>
      <dgm:spPr/>
      <dgm:t>
        <a:bodyPr/>
        <a:lstStyle/>
        <a:p>
          <a:r>
            <a:rPr lang="en-US" b="1" dirty="0"/>
            <a:t>Use Cases</a:t>
          </a:r>
        </a:p>
        <a:p>
          <a:r>
            <a:rPr lang="en-US" dirty="0"/>
            <a:t>Automating tests, builds, and deployment pipelines</a:t>
          </a:r>
        </a:p>
      </dgm:t>
    </dgm:pt>
    <dgm:pt modelId="{EF9047B1-234E-49D0-8141-C8B219601046}" type="parTrans" cxnId="{95A27791-F4BF-430B-AEF1-8F3844B2251B}">
      <dgm:prSet/>
      <dgm:spPr/>
      <dgm:t>
        <a:bodyPr/>
        <a:lstStyle/>
        <a:p>
          <a:endParaRPr lang="en-US"/>
        </a:p>
      </dgm:t>
    </dgm:pt>
    <dgm:pt modelId="{7CC00890-3456-468C-ADD7-D7F680FE9118}" type="sibTrans" cxnId="{95A27791-F4BF-430B-AEF1-8F3844B2251B}">
      <dgm:prSet/>
      <dgm:spPr/>
      <dgm:t>
        <a:bodyPr/>
        <a:lstStyle/>
        <a:p>
          <a:endParaRPr lang="en-US"/>
        </a:p>
      </dgm:t>
    </dgm:pt>
    <dgm:pt modelId="{8D6F0DBF-861D-4A27-ABC0-C8C1ECFB96A1}" type="pres">
      <dgm:prSet presAssocID="{C3F1B2B5-F7BA-4841-8E42-D08A04FD0E15}" presName="vert0" presStyleCnt="0">
        <dgm:presLayoutVars>
          <dgm:dir/>
          <dgm:animOne val="branch"/>
          <dgm:animLvl val="lvl"/>
        </dgm:presLayoutVars>
      </dgm:prSet>
      <dgm:spPr/>
    </dgm:pt>
    <dgm:pt modelId="{52A394F2-9DA9-45D1-A999-1B9EA2EC65B6}" type="pres">
      <dgm:prSet presAssocID="{6B7DE42C-CDCA-4D3E-BD9B-AD4E41BB43B4}" presName="thickLine" presStyleLbl="alignNode1" presStyleIdx="0" presStyleCnt="6"/>
      <dgm:spPr/>
    </dgm:pt>
    <dgm:pt modelId="{5BEE3457-BA84-4CE4-AB2F-D0F32C799AE9}" type="pres">
      <dgm:prSet presAssocID="{6B7DE42C-CDCA-4D3E-BD9B-AD4E41BB43B4}" presName="horz1" presStyleCnt="0"/>
      <dgm:spPr/>
    </dgm:pt>
    <dgm:pt modelId="{38110FD6-97D8-40B1-B75A-56BB61AC666C}" type="pres">
      <dgm:prSet presAssocID="{6B7DE42C-CDCA-4D3E-BD9B-AD4E41BB43B4}" presName="tx1" presStyleLbl="revTx" presStyleIdx="0" presStyleCnt="6"/>
      <dgm:spPr/>
    </dgm:pt>
    <dgm:pt modelId="{531F6737-A9A8-4D16-9884-3B08F6962D6D}" type="pres">
      <dgm:prSet presAssocID="{6B7DE42C-CDCA-4D3E-BD9B-AD4E41BB43B4}" presName="vert1" presStyleCnt="0"/>
      <dgm:spPr/>
    </dgm:pt>
    <dgm:pt modelId="{39E8ECA9-276D-4358-87E8-5F5D06FEB9B9}" type="pres">
      <dgm:prSet presAssocID="{E1F99808-0A88-4F50-B39D-E9F927653835}" presName="thickLine" presStyleLbl="alignNode1" presStyleIdx="1" presStyleCnt="6"/>
      <dgm:spPr/>
    </dgm:pt>
    <dgm:pt modelId="{6EDC8F1F-60CA-4A75-A163-DE8F567E0C4B}" type="pres">
      <dgm:prSet presAssocID="{E1F99808-0A88-4F50-B39D-E9F927653835}" presName="horz1" presStyleCnt="0"/>
      <dgm:spPr/>
    </dgm:pt>
    <dgm:pt modelId="{FB6C4A55-7037-43C9-A4FC-94AD14083A12}" type="pres">
      <dgm:prSet presAssocID="{E1F99808-0A88-4F50-B39D-E9F927653835}" presName="tx1" presStyleLbl="revTx" presStyleIdx="1" presStyleCnt="6"/>
      <dgm:spPr/>
    </dgm:pt>
    <dgm:pt modelId="{E74C5E90-E74D-49EB-8B12-1FCBEA535B37}" type="pres">
      <dgm:prSet presAssocID="{E1F99808-0A88-4F50-B39D-E9F927653835}" presName="vert1" presStyleCnt="0"/>
      <dgm:spPr/>
    </dgm:pt>
    <dgm:pt modelId="{EC166FDF-63C3-4D05-9B92-43DF155CCED9}" type="pres">
      <dgm:prSet presAssocID="{0D49C380-C580-43B3-BDA2-D305C2D2FB6B}" presName="thickLine" presStyleLbl="alignNode1" presStyleIdx="2" presStyleCnt="6"/>
      <dgm:spPr/>
    </dgm:pt>
    <dgm:pt modelId="{91E2CDCE-AB28-40F7-80F0-174109D228FC}" type="pres">
      <dgm:prSet presAssocID="{0D49C380-C580-43B3-BDA2-D305C2D2FB6B}" presName="horz1" presStyleCnt="0"/>
      <dgm:spPr/>
    </dgm:pt>
    <dgm:pt modelId="{224F542F-8BF2-4F00-AA44-D3A97BC22752}" type="pres">
      <dgm:prSet presAssocID="{0D49C380-C580-43B3-BDA2-D305C2D2FB6B}" presName="tx1" presStyleLbl="revTx" presStyleIdx="2" presStyleCnt="6"/>
      <dgm:spPr/>
    </dgm:pt>
    <dgm:pt modelId="{81197B11-FD71-4B89-A55F-379988F55EA9}" type="pres">
      <dgm:prSet presAssocID="{0D49C380-C580-43B3-BDA2-D305C2D2FB6B}" presName="vert1" presStyleCnt="0"/>
      <dgm:spPr/>
    </dgm:pt>
    <dgm:pt modelId="{0D7483FB-F706-45E3-9546-2D9C745309F0}" type="pres">
      <dgm:prSet presAssocID="{19D3B083-E148-4793-9381-D420DF8E33B6}" presName="thickLine" presStyleLbl="alignNode1" presStyleIdx="3" presStyleCnt="6"/>
      <dgm:spPr/>
    </dgm:pt>
    <dgm:pt modelId="{725528A2-E83F-42E7-9E89-4ABCF5257313}" type="pres">
      <dgm:prSet presAssocID="{19D3B083-E148-4793-9381-D420DF8E33B6}" presName="horz1" presStyleCnt="0"/>
      <dgm:spPr/>
    </dgm:pt>
    <dgm:pt modelId="{C732CFA3-0E48-43DF-91BE-E02CF6D7B0C5}" type="pres">
      <dgm:prSet presAssocID="{19D3B083-E148-4793-9381-D420DF8E33B6}" presName="tx1" presStyleLbl="revTx" presStyleIdx="3" presStyleCnt="6"/>
      <dgm:spPr/>
    </dgm:pt>
    <dgm:pt modelId="{1E0EC39D-9FB9-4A39-8F56-01A157947A36}" type="pres">
      <dgm:prSet presAssocID="{19D3B083-E148-4793-9381-D420DF8E33B6}" presName="vert1" presStyleCnt="0"/>
      <dgm:spPr/>
    </dgm:pt>
    <dgm:pt modelId="{7ABDB729-3C70-4BC8-8EBE-1720D8843745}" type="pres">
      <dgm:prSet presAssocID="{7E0A3B31-B5FF-47A7-8E74-3506C4341844}" presName="thickLine" presStyleLbl="alignNode1" presStyleIdx="4" presStyleCnt="6"/>
      <dgm:spPr/>
    </dgm:pt>
    <dgm:pt modelId="{E0D4188E-AF28-46C8-B9DD-BBF94D6EDD4F}" type="pres">
      <dgm:prSet presAssocID="{7E0A3B31-B5FF-47A7-8E74-3506C4341844}" presName="horz1" presStyleCnt="0"/>
      <dgm:spPr/>
    </dgm:pt>
    <dgm:pt modelId="{B318D00B-BE97-4704-8885-741A50DECE51}" type="pres">
      <dgm:prSet presAssocID="{7E0A3B31-B5FF-47A7-8E74-3506C4341844}" presName="tx1" presStyleLbl="revTx" presStyleIdx="4" presStyleCnt="6"/>
      <dgm:spPr/>
    </dgm:pt>
    <dgm:pt modelId="{E0AEC019-66D9-4F85-BCA6-184475ABF0E5}" type="pres">
      <dgm:prSet presAssocID="{7E0A3B31-B5FF-47A7-8E74-3506C4341844}" presName="vert1" presStyleCnt="0"/>
      <dgm:spPr/>
    </dgm:pt>
    <dgm:pt modelId="{B9C1A5D3-2BCE-46F7-BFC7-48676756CF52}" type="pres">
      <dgm:prSet presAssocID="{24481A1C-82F4-462D-8BC0-3A1E0A36BC3E}" presName="thickLine" presStyleLbl="alignNode1" presStyleIdx="5" presStyleCnt="6"/>
      <dgm:spPr/>
    </dgm:pt>
    <dgm:pt modelId="{D0B3ADEB-1832-410D-A430-756A6D404AB0}" type="pres">
      <dgm:prSet presAssocID="{24481A1C-82F4-462D-8BC0-3A1E0A36BC3E}" presName="horz1" presStyleCnt="0"/>
      <dgm:spPr/>
    </dgm:pt>
    <dgm:pt modelId="{5CE28565-2062-4083-819D-79F56F83A351}" type="pres">
      <dgm:prSet presAssocID="{24481A1C-82F4-462D-8BC0-3A1E0A36BC3E}" presName="tx1" presStyleLbl="revTx" presStyleIdx="5" presStyleCnt="6"/>
      <dgm:spPr/>
    </dgm:pt>
    <dgm:pt modelId="{B66A46E4-7490-4D65-987E-507117A41366}" type="pres">
      <dgm:prSet presAssocID="{24481A1C-82F4-462D-8BC0-3A1E0A36BC3E}" presName="vert1" presStyleCnt="0"/>
      <dgm:spPr/>
    </dgm:pt>
  </dgm:ptLst>
  <dgm:cxnLst>
    <dgm:cxn modelId="{64214C24-F3A2-452C-A6B0-8F6019E15E56}" type="presOf" srcId="{E1F99808-0A88-4F50-B39D-E9F927653835}" destId="{FB6C4A55-7037-43C9-A4FC-94AD14083A12}" srcOrd="0" destOrd="0" presId="urn:microsoft.com/office/officeart/2008/layout/LinedList"/>
    <dgm:cxn modelId="{8C280132-52AA-4A58-B716-97079C7B8F9B}" srcId="{C3F1B2B5-F7BA-4841-8E42-D08A04FD0E15}" destId="{0D49C380-C580-43B3-BDA2-D305C2D2FB6B}" srcOrd="2" destOrd="0" parTransId="{13161ED8-51B5-4E70-9A20-08CC23EA66EF}" sibTransId="{A0CC8AB5-BC88-4951-909E-F08B54BFE7F8}"/>
    <dgm:cxn modelId="{81A52C36-3310-4D0E-8CE7-FBC400FDBEFD}" type="presOf" srcId="{24481A1C-82F4-462D-8BC0-3A1E0A36BC3E}" destId="{5CE28565-2062-4083-819D-79F56F83A351}" srcOrd="0" destOrd="0" presId="urn:microsoft.com/office/officeart/2008/layout/LinedList"/>
    <dgm:cxn modelId="{8774734F-B1D9-4613-87D3-FF0DA8DBB121}" type="presOf" srcId="{C3F1B2B5-F7BA-4841-8E42-D08A04FD0E15}" destId="{8D6F0DBF-861D-4A27-ABC0-C8C1ECFB96A1}" srcOrd="0" destOrd="0" presId="urn:microsoft.com/office/officeart/2008/layout/LinedList"/>
    <dgm:cxn modelId="{E848B854-ECAF-4A5B-AC32-85651CAFC74C}" type="presOf" srcId="{19D3B083-E148-4793-9381-D420DF8E33B6}" destId="{C732CFA3-0E48-43DF-91BE-E02CF6D7B0C5}" srcOrd="0" destOrd="0" presId="urn:microsoft.com/office/officeart/2008/layout/LinedList"/>
    <dgm:cxn modelId="{95A27791-F4BF-430B-AEF1-8F3844B2251B}" srcId="{C3F1B2B5-F7BA-4841-8E42-D08A04FD0E15}" destId="{24481A1C-82F4-462D-8BC0-3A1E0A36BC3E}" srcOrd="5" destOrd="0" parTransId="{EF9047B1-234E-49D0-8141-C8B219601046}" sibTransId="{7CC00890-3456-468C-ADD7-D7F680FE9118}"/>
    <dgm:cxn modelId="{39ECE095-32B0-4E05-82A2-53AA9C5CE210}" srcId="{C3F1B2B5-F7BA-4841-8E42-D08A04FD0E15}" destId="{19D3B083-E148-4793-9381-D420DF8E33B6}" srcOrd="3" destOrd="0" parTransId="{5A3F6A95-559D-496F-AA39-19B0E321362C}" sibTransId="{2A93DF69-1835-44D9-96C4-31F67A9DDBBA}"/>
    <dgm:cxn modelId="{0B69C9A9-E325-4299-969B-92032A5F6FD8}" type="presOf" srcId="{6B7DE42C-CDCA-4D3E-BD9B-AD4E41BB43B4}" destId="{38110FD6-97D8-40B1-B75A-56BB61AC666C}" srcOrd="0" destOrd="0" presId="urn:microsoft.com/office/officeart/2008/layout/LinedList"/>
    <dgm:cxn modelId="{AB1059B5-C2FF-41A7-A52F-46792CF60514}" srcId="{C3F1B2B5-F7BA-4841-8E42-D08A04FD0E15}" destId="{E1F99808-0A88-4F50-B39D-E9F927653835}" srcOrd="1" destOrd="0" parTransId="{98EC9725-B96A-46EB-9F1F-823A4E76FECD}" sibTransId="{63495B95-9D1C-4481-83E0-3C9C7FA32C3A}"/>
    <dgm:cxn modelId="{7B82AAB8-A2A8-4EB3-9D0C-BA2F516AEFB4}" srcId="{C3F1B2B5-F7BA-4841-8E42-D08A04FD0E15}" destId="{7E0A3B31-B5FF-47A7-8E74-3506C4341844}" srcOrd="4" destOrd="0" parTransId="{04A958ED-6475-4CB2-AD3E-507973957124}" sibTransId="{2E03E3FB-2F71-41E6-B94F-BF6EA4592147}"/>
    <dgm:cxn modelId="{AF17DCCA-3161-43AC-BCE0-F5AB13013DF6}" type="presOf" srcId="{7E0A3B31-B5FF-47A7-8E74-3506C4341844}" destId="{B318D00B-BE97-4704-8885-741A50DECE51}" srcOrd="0" destOrd="0" presId="urn:microsoft.com/office/officeart/2008/layout/LinedList"/>
    <dgm:cxn modelId="{BF8316CD-2950-49AE-89A4-DFF19232C4A5}" srcId="{C3F1B2B5-F7BA-4841-8E42-D08A04FD0E15}" destId="{6B7DE42C-CDCA-4D3E-BD9B-AD4E41BB43B4}" srcOrd="0" destOrd="0" parTransId="{064D3C07-0940-49D3-9082-6DEE17AD6A90}" sibTransId="{691913C2-D356-4901-8911-753935526C66}"/>
    <dgm:cxn modelId="{0CEA2CE9-E0BB-4FF0-898D-0834F626B7AA}" type="presOf" srcId="{0D49C380-C580-43B3-BDA2-D305C2D2FB6B}" destId="{224F542F-8BF2-4F00-AA44-D3A97BC22752}" srcOrd="0" destOrd="0" presId="urn:microsoft.com/office/officeart/2008/layout/LinedList"/>
    <dgm:cxn modelId="{58D5D1AD-B48B-404E-92B3-4D935593FD7D}" type="presParOf" srcId="{8D6F0DBF-861D-4A27-ABC0-C8C1ECFB96A1}" destId="{52A394F2-9DA9-45D1-A999-1B9EA2EC65B6}" srcOrd="0" destOrd="0" presId="urn:microsoft.com/office/officeart/2008/layout/LinedList"/>
    <dgm:cxn modelId="{1A26F349-9297-458E-BACF-97ADCB077C6F}" type="presParOf" srcId="{8D6F0DBF-861D-4A27-ABC0-C8C1ECFB96A1}" destId="{5BEE3457-BA84-4CE4-AB2F-D0F32C799AE9}" srcOrd="1" destOrd="0" presId="urn:microsoft.com/office/officeart/2008/layout/LinedList"/>
    <dgm:cxn modelId="{4B4A651F-F95E-4B35-9C9B-A642A500A713}" type="presParOf" srcId="{5BEE3457-BA84-4CE4-AB2F-D0F32C799AE9}" destId="{38110FD6-97D8-40B1-B75A-56BB61AC666C}" srcOrd="0" destOrd="0" presId="urn:microsoft.com/office/officeart/2008/layout/LinedList"/>
    <dgm:cxn modelId="{39436817-720D-41C3-951B-86F40BC6308C}" type="presParOf" srcId="{5BEE3457-BA84-4CE4-AB2F-D0F32C799AE9}" destId="{531F6737-A9A8-4D16-9884-3B08F6962D6D}" srcOrd="1" destOrd="0" presId="urn:microsoft.com/office/officeart/2008/layout/LinedList"/>
    <dgm:cxn modelId="{6676049F-143A-437B-B084-C8090D32E882}" type="presParOf" srcId="{8D6F0DBF-861D-4A27-ABC0-C8C1ECFB96A1}" destId="{39E8ECA9-276D-4358-87E8-5F5D06FEB9B9}" srcOrd="2" destOrd="0" presId="urn:microsoft.com/office/officeart/2008/layout/LinedList"/>
    <dgm:cxn modelId="{80D54585-E45A-4411-A69D-05C79FA2BFF2}" type="presParOf" srcId="{8D6F0DBF-861D-4A27-ABC0-C8C1ECFB96A1}" destId="{6EDC8F1F-60CA-4A75-A163-DE8F567E0C4B}" srcOrd="3" destOrd="0" presId="urn:microsoft.com/office/officeart/2008/layout/LinedList"/>
    <dgm:cxn modelId="{74D45FE3-1B61-4D3F-BE37-7551B3988400}" type="presParOf" srcId="{6EDC8F1F-60CA-4A75-A163-DE8F567E0C4B}" destId="{FB6C4A55-7037-43C9-A4FC-94AD14083A12}" srcOrd="0" destOrd="0" presId="urn:microsoft.com/office/officeart/2008/layout/LinedList"/>
    <dgm:cxn modelId="{AB9906AD-34F0-4E50-88EB-E0E54856CDC2}" type="presParOf" srcId="{6EDC8F1F-60CA-4A75-A163-DE8F567E0C4B}" destId="{E74C5E90-E74D-49EB-8B12-1FCBEA535B37}" srcOrd="1" destOrd="0" presId="urn:microsoft.com/office/officeart/2008/layout/LinedList"/>
    <dgm:cxn modelId="{199EC30D-C0DC-445F-859B-B686DBC67922}" type="presParOf" srcId="{8D6F0DBF-861D-4A27-ABC0-C8C1ECFB96A1}" destId="{EC166FDF-63C3-4D05-9B92-43DF155CCED9}" srcOrd="4" destOrd="0" presId="urn:microsoft.com/office/officeart/2008/layout/LinedList"/>
    <dgm:cxn modelId="{0EC09ED0-47C2-4353-A3A3-177C6D497929}" type="presParOf" srcId="{8D6F0DBF-861D-4A27-ABC0-C8C1ECFB96A1}" destId="{91E2CDCE-AB28-40F7-80F0-174109D228FC}" srcOrd="5" destOrd="0" presId="urn:microsoft.com/office/officeart/2008/layout/LinedList"/>
    <dgm:cxn modelId="{254E0180-03D2-4E8E-950D-21D0119F6589}" type="presParOf" srcId="{91E2CDCE-AB28-40F7-80F0-174109D228FC}" destId="{224F542F-8BF2-4F00-AA44-D3A97BC22752}" srcOrd="0" destOrd="0" presId="urn:microsoft.com/office/officeart/2008/layout/LinedList"/>
    <dgm:cxn modelId="{C5DCFF80-6548-40B7-BF85-092D82F53E5C}" type="presParOf" srcId="{91E2CDCE-AB28-40F7-80F0-174109D228FC}" destId="{81197B11-FD71-4B89-A55F-379988F55EA9}" srcOrd="1" destOrd="0" presId="urn:microsoft.com/office/officeart/2008/layout/LinedList"/>
    <dgm:cxn modelId="{9479F5CC-2640-41F2-865C-87D8CD8ACAFD}" type="presParOf" srcId="{8D6F0DBF-861D-4A27-ABC0-C8C1ECFB96A1}" destId="{0D7483FB-F706-45E3-9546-2D9C745309F0}" srcOrd="6" destOrd="0" presId="urn:microsoft.com/office/officeart/2008/layout/LinedList"/>
    <dgm:cxn modelId="{C36D41FC-1085-4578-B52C-17BF4440BA91}" type="presParOf" srcId="{8D6F0DBF-861D-4A27-ABC0-C8C1ECFB96A1}" destId="{725528A2-E83F-42E7-9E89-4ABCF5257313}" srcOrd="7" destOrd="0" presId="urn:microsoft.com/office/officeart/2008/layout/LinedList"/>
    <dgm:cxn modelId="{5941657D-45D0-4562-BB5C-FE20AD24385D}" type="presParOf" srcId="{725528A2-E83F-42E7-9E89-4ABCF5257313}" destId="{C732CFA3-0E48-43DF-91BE-E02CF6D7B0C5}" srcOrd="0" destOrd="0" presId="urn:microsoft.com/office/officeart/2008/layout/LinedList"/>
    <dgm:cxn modelId="{B03BFDB3-8DF8-4B3B-BECA-F662BFCF7638}" type="presParOf" srcId="{725528A2-E83F-42E7-9E89-4ABCF5257313}" destId="{1E0EC39D-9FB9-4A39-8F56-01A157947A36}" srcOrd="1" destOrd="0" presId="urn:microsoft.com/office/officeart/2008/layout/LinedList"/>
    <dgm:cxn modelId="{306FA5A4-EA9F-4DC2-A635-F77D9DF6C407}" type="presParOf" srcId="{8D6F0DBF-861D-4A27-ABC0-C8C1ECFB96A1}" destId="{7ABDB729-3C70-4BC8-8EBE-1720D8843745}" srcOrd="8" destOrd="0" presId="urn:microsoft.com/office/officeart/2008/layout/LinedList"/>
    <dgm:cxn modelId="{84C8F950-5548-40EC-8A9D-2389A5D83E8D}" type="presParOf" srcId="{8D6F0DBF-861D-4A27-ABC0-C8C1ECFB96A1}" destId="{E0D4188E-AF28-46C8-B9DD-BBF94D6EDD4F}" srcOrd="9" destOrd="0" presId="urn:microsoft.com/office/officeart/2008/layout/LinedList"/>
    <dgm:cxn modelId="{9BDAD94F-0DB9-40F9-BD67-BA1BF4E79278}" type="presParOf" srcId="{E0D4188E-AF28-46C8-B9DD-BBF94D6EDD4F}" destId="{B318D00B-BE97-4704-8885-741A50DECE51}" srcOrd="0" destOrd="0" presId="urn:microsoft.com/office/officeart/2008/layout/LinedList"/>
    <dgm:cxn modelId="{9F4F79D6-1571-4199-8047-E9C9C66CFCFE}" type="presParOf" srcId="{E0D4188E-AF28-46C8-B9DD-BBF94D6EDD4F}" destId="{E0AEC019-66D9-4F85-BCA6-184475ABF0E5}" srcOrd="1" destOrd="0" presId="urn:microsoft.com/office/officeart/2008/layout/LinedList"/>
    <dgm:cxn modelId="{16DFCB57-15F4-4121-BCA5-7F6F64899193}" type="presParOf" srcId="{8D6F0DBF-861D-4A27-ABC0-C8C1ECFB96A1}" destId="{B9C1A5D3-2BCE-46F7-BFC7-48676756CF52}" srcOrd="10" destOrd="0" presId="urn:microsoft.com/office/officeart/2008/layout/LinedList"/>
    <dgm:cxn modelId="{2DBD60DB-CC06-4E11-AA9F-45BA03702E03}" type="presParOf" srcId="{8D6F0DBF-861D-4A27-ABC0-C8C1ECFB96A1}" destId="{D0B3ADEB-1832-410D-A430-756A6D404AB0}" srcOrd="11" destOrd="0" presId="urn:microsoft.com/office/officeart/2008/layout/LinedList"/>
    <dgm:cxn modelId="{98B30294-DAA7-4389-9550-05D38F925E3A}" type="presParOf" srcId="{D0B3ADEB-1832-410D-A430-756A6D404AB0}" destId="{5CE28565-2062-4083-819D-79F56F83A351}" srcOrd="0" destOrd="0" presId="urn:microsoft.com/office/officeart/2008/layout/LinedList"/>
    <dgm:cxn modelId="{F93D8E08-8CB4-44DB-82CA-E36D8FC6661D}" type="presParOf" srcId="{D0B3ADEB-1832-410D-A430-756A6D404AB0}" destId="{B66A46E4-7490-4D65-987E-507117A413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260D68-0ECC-45E0-A8B9-441B9B91BB9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9DD91F-643B-4944-8727-0B7AE12062CB}">
      <dgm:prSet/>
      <dgm:spPr/>
      <dgm:t>
        <a:bodyPr/>
        <a:lstStyle/>
        <a:p>
          <a:r>
            <a:rPr lang="en-US"/>
            <a:t>Ensure secret management and access control is in place</a:t>
          </a:r>
        </a:p>
      </dgm:t>
    </dgm:pt>
    <dgm:pt modelId="{45BE5B8D-7B51-4020-94B9-501F22F56A17}" type="parTrans" cxnId="{5047D78B-5FC4-40CD-85D2-CF41E71D6489}">
      <dgm:prSet/>
      <dgm:spPr/>
      <dgm:t>
        <a:bodyPr/>
        <a:lstStyle/>
        <a:p>
          <a:endParaRPr lang="en-US"/>
        </a:p>
      </dgm:t>
    </dgm:pt>
    <dgm:pt modelId="{A303E406-54BF-474B-B094-4CE58A301C5F}" type="sibTrans" cxnId="{5047D78B-5FC4-40CD-85D2-CF41E71D648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CC8AC23-528B-40D7-8C0B-5ACD509E4AF6}">
      <dgm:prSet/>
      <dgm:spPr/>
      <dgm:t>
        <a:bodyPr/>
        <a:lstStyle/>
        <a:p>
          <a:r>
            <a:rPr lang="en-US" dirty="0"/>
            <a:t>Validate build and push commands locally before automating</a:t>
          </a:r>
        </a:p>
      </dgm:t>
    </dgm:pt>
    <dgm:pt modelId="{41F13DD7-8EB3-477A-BDC1-03A7B21FC161}" type="parTrans" cxnId="{FC9C89BD-1A52-42E1-9D1C-F25784260224}">
      <dgm:prSet/>
      <dgm:spPr/>
      <dgm:t>
        <a:bodyPr/>
        <a:lstStyle/>
        <a:p>
          <a:endParaRPr lang="en-US"/>
        </a:p>
      </dgm:t>
    </dgm:pt>
    <dgm:pt modelId="{9D538AD0-A342-4C55-8D43-85666C830D0B}" type="sibTrans" cxnId="{FC9C89BD-1A52-42E1-9D1C-F2578426022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E396D85-F90A-4FC9-891D-B985A36F05D5}">
      <dgm:prSet/>
      <dgm:spPr/>
      <dgm:t>
        <a:bodyPr/>
        <a:lstStyle/>
        <a:p>
          <a:r>
            <a:rPr lang="en-US"/>
            <a:t>Test the entire workflow on a test branch before merging to main</a:t>
          </a:r>
        </a:p>
      </dgm:t>
    </dgm:pt>
    <dgm:pt modelId="{3BAAB086-4A37-4C02-B168-E98C7164139D}" type="parTrans" cxnId="{4C4A88E0-2634-4990-A8C1-BBE87A8DE858}">
      <dgm:prSet/>
      <dgm:spPr/>
      <dgm:t>
        <a:bodyPr/>
        <a:lstStyle/>
        <a:p>
          <a:endParaRPr lang="en-US"/>
        </a:p>
      </dgm:t>
    </dgm:pt>
    <dgm:pt modelId="{43CB0122-1393-454D-AD90-6820391379EF}" type="sibTrans" cxnId="{4C4A88E0-2634-4990-A8C1-BBE87A8DE85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C8D2382-E10F-4E76-98EE-8988D2C9FADF}" type="pres">
      <dgm:prSet presAssocID="{50260D68-0ECC-45E0-A8B9-441B9B91BB95}" presName="Name0" presStyleCnt="0">
        <dgm:presLayoutVars>
          <dgm:animLvl val="lvl"/>
          <dgm:resizeHandles val="exact"/>
        </dgm:presLayoutVars>
      </dgm:prSet>
      <dgm:spPr/>
    </dgm:pt>
    <dgm:pt modelId="{2C7D83A3-B5D0-4C20-AD9F-C7E71B401670}" type="pres">
      <dgm:prSet presAssocID="{3E9DD91F-643B-4944-8727-0B7AE12062CB}" presName="compositeNode" presStyleCnt="0">
        <dgm:presLayoutVars>
          <dgm:bulletEnabled val="1"/>
        </dgm:presLayoutVars>
      </dgm:prSet>
      <dgm:spPr/>
    </dgm:pt>
    <dgm:pt modelId="{08A973B5-6F44-4176-9D13-0A181576E8AF}" type="pres">
      <dgm:prSet presAssocID="{3E9DD91F-643B-4944-8727-0B7AE12062CB}" presName="bgRect" presStyleLbl="bgAccFollowNode1" presStyleIdx="0" presStyleCnt="3"/>
      <dgm:spPr/>
    </dgm:pt>
    <dgm:pt modelId="{75900E1E-287A-4C81-B209-2D5A61D47239}" type="pres">
      <dgm:prSet presAssocID="{A303E406-54BF-474B-B094-4CE58A301C5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7A7E847-183C-4ACE-9938-FAC438E0E9B1}" type="pres">
      <dgm:prSet presAssocID="{3E9DD91F-643B-4944-8727-0B7AE12062CB}" presName="bottomLine" presStyleLbl="alignNode1" presStyleIdx="1" presStyleCnt="6">
        <dgm:presLayoutVars/>
      </dgm:prSet>
      <dgm:spPr/>
    </dgm:pt>
    <dgm:pt modelId="{B4A2090C-6A38-4902-A9B7-7D2728331617}" type="pres">
      <dgm:prSet presAssocID="{3E9DD91F-643B-4944-8727-0B7AE12062CB}" presName="nodeText" presStyleLbl="bgAccFollowNode1" presStyleIdx="0" presStyleCnt="3">
        <dgm:presLayoutVars>
          <dgm:bulletEnabled val="1"/>
        </dgm:presLayoutVars>
      </dgm:prSet>
      <dgm:spPr/>
    </dgm:pt>
    <dgm:pt modelId="{DC80909F-96E5-47A3-A1EF-B830DF516322}" type="pres">
      <dgm:prSet presAssocID="{A303E406-54BF-474B-B094-4CE58A301C5F}" presName="sibTrans" presStyleCnt="0"/>
      <dgm:spPr/>
    </dgm:pt>
    <dgm:pt modelId="{B3DC6655-1C5B-4437-B538-1C5535B46AD9}" type="pres">
      <dgm:prSet presAssocID="{4CC8AC23-528B-40D7-8C0B-5ACD509E4AF6}" presName="compositeNode" presStyleCnt="0">
        <dgm:presLayoutVars>
          <dgm:bulletEnabled val="1"/>
        </dgm:presLayoutVars>
      </dgm:prSet>
      <dgm:spPr/>
    </dgm:pt>
    <dgm:pt modelId="{C6256358-7BC0-4E6A-86A1-473A00A67AC7}" type="pres">
      <dgm:prSet presAssocID="{4CC8AC23-528B-40D7-8C0B-5ACD509E4AF6}" presName="bgRect" presStyleLbl="bgAccFollowNode1" presStyleIdx="1" presStyleCnt="3"/>
      <dgm:spPr/>
    </dgm:pt>
    <dgm:pt modelId="{9B94907B-9D68-45FE-8A88-85F9D4F85800}" type="pres">
      <dgm:prSet presAssocID="{9D538AD0-A342-4C55-8D43-85666C830D0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AAF0FC3-D321-4068-B642-90CF0093B43E}" type="pres">
      <dgm:prSet presAssocID="{4CC8AC23-528B-40D7-8C0B-5ACD509E4AF6}" presName="bottomLine" presStyleLbl="alignNode1" presStyleIdx="3" presStyleCnt="6">
        <dgm:presLayoutVars/>
      </dgm:prSet>
      <dgm:spPr/>
    </dgm:pt>
    <dgm:pt modelId="{F0AADA8F-E95D-410F-989C-01F1753B04E6}" type="pres">
      <dgm:prSet presAssocID="{4CC8AC23-528B-40D7-8C0B-5ACD509E4AF6}" presName="nodeText" presStyleLbl="bgAccFollowNode1" presStyleIdx="1" presStyleCnt="3">
        <dgm:presLayoutVars>
          <dgm:bulletEnabled val="1"/>
        </dgm:presLayoutVars>
      </dgm:prSet>
      <dgm:spPr/>
    </dgm:pt>
    <dgm:pt modelId="{67F5DD08-6DF4-401C-9036-9EE644E3B429}" type="pres">
      <dgm:prSet presAssocID="{9D538AD0-A342-4C55-8D43-85666C830D0B}" presName="sibTrans" presStyleCnt="0"/>
      <dgm:spPr/>
    </dgm:pt>
    <dgm:pt modelId="{4CF31443-F521-4882-B7CE-9025C57EE8D0}" type="pres">
      <dgm:prSet presAssocID="{1E396D85-F90A-4FC9-891D-B985A36F05D5}" presName="compositeNode" presStyleCnt="0">
        <dgm:presLayoutVars>
          <dgm:bulletEnabled val="1"/>
        </dgm:presLayoutVars>
      </dgm:prSet>
      <dgm:spPr/>
    </dgm:pt>
    <dgm:pt modelId="{4A221D8D-B233-4EA5-B65C-88D69D59D94A}" type="pres">
      <dgm:prSet presAssocID="{1E396D85-F90A-4FC9-891D-B985A36F05D5}" presName="bgRect" presStyleLbl="bgAccFollowNode1" presStyleIdx="2" presStyleCnt="3"/>
      <dgm:spPr/>
    </dgm:pt>
    <dgm:pt modelId="{54144816-08AC-41A2-9D19-C0702EA437DC}" type="pres">
      <dgm:prSet presAssocID="{43CB0122-1393-454D-AD90-6820391379E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CEFE6B9-7EDB-434B-AD55-6295215E5F70}" type="pres">
      <dgm:prSet presAssocID="{1E396D85-F90A-4FC9-891D-B985A36F05D5}" presName="bottomLine" presStyleLbl="alignNode1" presStyleIdx="5" presStyleCnt="6">
        <dgm:presLayoutVars/>
      </dgm:prSet>
      <dgm:spPr/>
    </dgm:pt>
    <dgm:pt modelId="{77549E5A-94DB-42C2-8E97-7C83A9FE44DA}" type="pres">
      <dgm:prSet presAssocID="{1E396D85-F90A-4FC9-891D-B985A36F05D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67B6E19-30C9-44B0-B4AE-91F8B222821C}" type="presOf" srcId="{43CB0122-1393-454D-AD90-6820391379EF}" destId="{54144816-08AC-41A2-9D19-C0702EA437DC}" srcOrd="0" destOrd="0" presId="urn:microsoft.com/office/officeart/2016/7/layout/BasicLinearProcessNumbered"/>
    <dgm:cxn modelId="{ADC48639-4FAB-4BA1-B800-B19AE91AAA8D}" type="presOf" srcId="{4CC8AC23-528B-40D7-8C0B-5ACD509E4AF6}" destId="{C6256358-7BC0-4E6A-86A1-473A00A67AC7}" srcOrd="0" destOrd="0" presId="urn:microsoft.com/office/officeart/2016/7/layout/BasicLinearProcessNumbered"/>
    <dgm:cxn modelId="{B9457B3D-DECE-47BA-BBAE-6AE00EF7F5F9}" type="presOf" srcId="{50260D68-0ECC-45E0-A8B9-441B9B91BB95}" destId="{AC8D2382-E10F-4E76-98EE-8988D2C9FADF}" srcOrd="0" destOrd="0" presId="urn:microsoft.com/office/officeart/2016/7/layout/BasicLinearProcessNumbered"/>
    <dgm:cxn modelId="{FEF64A49-610A-463E-83F2-5006278D12BB}" type="presOf" srcId="{3E9DD91F-643B-4944-8727-0B7AE12062CB}" destId="{B4A2090C-6A38-4902-A9B7-7D2728331617}" srcOrd="1" destOrd="0" presId="urn:microsoft.com/office/officeart/2016/7/layout/BasicLinearProcessNumbered"/>
    <dgm:cxn modelId="{6BCFEF6E-0239-4364-9155-14E123FA661E}" type="presOf" srcId="{3E9DD91F-643B-4944-8727-0B7AE12062CB}" destId="{08A973B5-6F44-4176-9D13-0A181576E8AF}" srcOrd="0" destOrd="0" presId="urn:microsoft.com/office/officeart/2016/7/layout/BasicLinearProcessNumbered"/>
    <dgm:cxn modelId="{975E8E6F-BE7E-489E-9AD0-49404D6F4730}" type="presOf" srcId="{A303E406-54BF-474B-B094-4CE58A301C5F}" destId="{75900E1E-287A-4C81-B209-2D5A61D47239}" srcOrd="0" destOrd="0" presId="urn:microsoft.com/office/officeart/2016/7/layout/BasicLinearProcessNumbered"/>
    <dgm:cxn modelId="{23F28F6F-8CEC-4A46-9580-E647B44DE3D3}" type="presOf" srcId="{4CC8AC23-528B-40D7-8C0B-5ACD509E4AF6}" destId="{F0AADA8F-E95D-410F-989C-01F1753B04E6}" srcOrd="1" destOrd="0" presId="urn:microsoft.com/office/officeart/2016/7/layout/BasicLinearProcessNumbered"/>
    <dgm:cxn modelId="{AA2A3B77-4E9D-471D-828E-48921A0BF005}" type="presOf" srcId="{9D538AD0-A342-4C55-8D43-85666C830D0B}" destId="{9B94907B-9D68-45FE-8A88-85F9D4F85800}" srcOrd="0" destOrd="0" presId="urn:microsoft.com/office/officeart/2016/7/layout/BasicLinearProcessNumbered"/>
    <dgm:cxn modelId="{5047D78B-5FC4-40CD-85D2-CF41E71D6489}" srcId="{50260D68-0ECC-45E0-A8B9-441B9B91BB95}" destId="{3E9DD91F-643B-4944-8727-0B7AE12062CB}" srcOrd="0" destOrd="0" parTransId="{45BE5B8D-7B51-4020-94B9-501F22F56A17}" sibTransId="{A303E406-54BF-474B-B094-4CE58A301C5F}"/>
    <dgm:cxn modelId="{FC9C89BD-1A52-42E1-9D1C-F25784260224}" srcId="{50260D68-0ECC-45E0-A8B9-441B9B91BB95}" destId="{4CC8AC23-528B-40D7-8C0B-5ACD509E4AF6}" srcOrd="1" destOrd="0" parTransId="{41F13DD7-8EB3-477A-BDC1-03A7B21FC161}" sibTransId="{9D538AD0-A342-4C55-8D43-85666C830D0B}"/>
    <dgm:cxn modelId="{B1669BD7-984D-43EC-9989-93E815D8E597}" type="presOf" srcId="{1E396D85-F90A-4FC9-891D-B985A36F05D5}" destId="{4A221D8D-B233-4EA5-B65C-88D69D59D94A}" srcOrd="0" destOrd="0" presId="urn:microsoft.com/office/officeart/2016/7/layout/BasicLinearProcessNumbered"/>
    <dgm:cxn modelId="{4C4A88E0-2634-4990-A8C1-BBE87A8DE858}" srcId="{50260D68-0ECC-45E0-A8B9-441B9B91BB95}" destId="{1E396D85-F90A-4FC9-891D-B985A36F05D5}" srcOrd="2" destOrd="0" parTransId="{3BAAB086-4A37-4C02-B168-E98C7164139D}" sibTransId="{43CB0122-1393-454D-AD90-6820391379EF}"/>
    <dgm:cxn modelId="{A0DAABE2-D23B-4C8D-AEFB-F44FF1EC7CEC}" type="presOf" srcId="{1E396D85-F90A-4FC9-891D-B985A36F05D5}" destId="{77549E5A-94DB-42C2-8E97-7C83A9FE44DA}" srcOrd="1" destOrd="0" presId="urn:microsoft.com/office/officeart/2016/7/layout/BasicLinearProcessNumbered"/>
    <dgm:cxn modelId="{61C4FA9A-27DC-4FB9-990C-AC53C999DC36}" type="presParOf" srcId="{AC8D2382-E10F-4E76-98EE-8988D2C9FADF}" destId="{2C7D83A3-B5D0-4C20-AD9F-C7E71B401670}" srcOrd="0" destOrd="0" presId="urn:microsoft.com/office/officeart/2016/7/layout/BasicLinearProcessNumbered"/>
    <dgm:cxn modelId="{293EE2A2-2BE3-4B8B-88AA-E9CD34C41B70}" type="presParOf" srcId="{2C7D83A3-B5D0-4C20-AD9F-C7E71B401670}" destId="{08A973B5-6F44-4176-9D13-0A181576E8AF}" srcOrd="0" destOrd="0" presId="urn:microsoft.com/office/officeart/2016/7/layout/BasicLinearProcessNumbered"/>
    <dgm:cxn modelId="{DC85DAF7-23AB-4120-81C0-49F0910A7A10}" type="presParOf" srcId="{2C7D83A3-B5D0-4C20-AD9F-C7E71B401670}" destId="{75900E1E-287A-4C81-B209-2D5A61D47239}" srcOrd="1" destOrd="0" presId="urn:microsoft.com/office/officeart/2016/7/layout/BasicLinearProcessNumbered"/>
    <dgm:cxn modelId="{C49CA845-7701-4602-A3F6-64AF11200650}" type="presParOf" srcId="{2C7D83A3-B5D0-4C20-AD9F-C7E71B401670}" destId="{C7A7E847-183C-4ACE-9938-FAC438E0E9B1}" srcOrd="2" destOrd="0" presId="urn:microsoft.com/office/officeart/2016/7/layout/BasicLinearProcessNumbered"/>
    <dgm:cxn modelId="{A192B8B7-B97C-4335-BF47-2855446A71D4}" type="presParOf" srcId="{2C7D83A3-B5D0-4C20-AD9F-C7E71B401670}" destId="{B4A2090C-6A38-4902-A9B7-7D2728331617}" srcOrd="3" destOrd="0" presId="urn:microsoft.com/office/officeart/2016/7/layout/BasicLinearProcessNumbered"/>
    <dgm:cxn modelId="{221C06B4-0DCA-4540-92B9-008B4EAD7A92}" type="presParOf" srcId="{AC8D2382-E10F-4E76-98EE-8988D2C9FADF}" destId="{DC80909F-96E5-47A3-A1EF-B830DF516322}" srcOrd="1" destOrd="0" presId="urn:microsoft.com/office/officeart/2016/7/layout/BasicLinearProcessNumbered"/>
    <dgm:cxn modelId="{626FB121-9956-43CA-9B95-AFC2B29EC0C2}" type="presParOf" srcId="{AC8D2382-E10F-4E76-98EE-8988D2C9FADF}" destId="{B3DC6655-1C5B-4437-B538-1C5535B46AD9}" srcOrd="2" destOrd="0" presId="urn:microsoft.com/office/officeart/2016/7/layout/BasicLinearProcessNumbered"/>
    <dgm:cxn modelId="{53B33749-FE85-4FCF-8A7C-A44C52DE2821}" type="presParOf" srcId="{B3DC6655-1C5B-4437-B538-1C5535B46AD9}" destId="{C6256358-7BC0-4E6A-86A1-473A00A67AC7}" srcOrd="0" destOrd="0" presId="urn:microsoft.com/office/officeart/2016/7/layout/BasicLinearProcessNumbered"/>
    <dgm:cxn modelId="{391692A6-CED4-4E80-A074-B907C21A917C}" type="presParOf" srcId="{B3DC6655-1C5B-4437-B538-1C5535B46AD9}" destId="{9B94907B-9D68-45FE-8A88-85F9D4F85800}" srcOrd="1" destOrd="0" presId="urn:microsoft.com/office/officeart/2016/7/layout/BasicLinearProcessNumbered"/>
    <dgm:cxn modelId="{015BF273-4A2E-4719-8371-E51BD7AA14B7}" type="presParOf" srcId="{B3DC6655-1C5B-4437-B538-1C5535B46AD9}" destId="{EAAF0FC3-D321-4068-B642-90CF0093B43E}" srcOrd="2" destOrd="0" presId="urn:microsoft.com/office/officeart/2016/7/layout/BasicLinearProcessNumbered"/>
    <dgm:cxn modelId="{799C8B78-FF8E-47D7-8F72-FACEA677C3A9}" type="presParOf" srcId="{B3DC6655-1C5B-4437-B538-1C5535B46AD9}" destId="{F0AADA8F-E95D-410F-989C-01F1753B04E6}" srcOrd="3" destOrd="0" presId="urn:microsoft.com/office/officeart/2016/7/layout/BasicLinearProcessNumbered"/>
    <dgm:cxn modelId="{109907CC-442D-4924-BAE0-32C665BBA74A}" type="presParOf" srcId="{AC8D2382-E10F-4E76-98EE-8988D2C9FADF}" destId="{67F5DD08-6DF4-401C-9036-9EE644E3B429}" srcOrd="3" destOrd="0" presId="urn:microsoft.com/office/officeart/2016/7/layout/BasicLinearProcessNumbered"/>
    <dgm:cxn modelId="{13D94D3E-4607-41A1-B961-D3A9A97C4B8B}" type="presParOf" srcId="{AC8D2382-E10F-4E76-98EE-8988D2C9FADF}" destId="{4CF31443-F521-4882-B7CE-9025C57EE8D0}" srcOrd="4" destOrd="0" presId="urn:microsoft.com/office/officeart/2016/7/layout/BasicLinearProcessNumbered"/>
    <dgm:cxn modelId="{A4E23B22-1346-48D6-80EA-B5E75EE33048}" type="presParOf" srcId="{4CF31443-F521-4882-B7CE-9025C57EE8D0}" destId="{4A221D8D-B233-4EA5-B65C-88D69D59D94A}" srcOrd="0" destOrd="0" presId="urn:microsoft.com/office/officeart/2016/7/layout/BasicLinearProcessNumbered"/>
    <dgm:cxn modelId="{23A8F96B-D97D-4EED-8EF2-A68771E6B23D}" type="presParOf" srcId="{4CF31443-F521-4882-B7CE-9025C57EE8D0}" destId="{54144816-08AC-41A2-9D19-C0702EA437DC}" srcOrd="1" destOrd="0" presId="urn:microsoft.com/office/officeart/2016/7/layout/BasicLinearProcessNumbered"/>
    <dgm:cxn modelId="{31326A99-B8FC-4E06-8578-C142120D6BC5}" type="presParOf" srcId="{4CF31443-F521-4882-B7CE-9025C57EE8D0}" destId="{ACEFE6B9-7EDB-434B-AD55-6295215E5F70}" srcOrd="2" destOrd="0" presId="urn:microsoft.com/office/officeart/2016/7/layout/BasicLinearProcessNumbered"/>
    <dgm:cxn modelId="{25EE44FE-9E09-4F8D-A29C-CE2ED9993E9F}" type="presParOf" srcId="{4CF31443-F521-4882-B7CE-9025C57EE8D0}" destId="{77549E5A-94DB-42C2-8E97-7C83A9FE44D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ED7801-8369-4873-87D1-BCEAB38FCC7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DE9E42F-1A3C-4D78-9243-52E1608A38B6}">
      <dgm:prSet phldrT="[Text]"/>
      <dgm:spPr/>
      <dgm:t>
        <a:bodyPr/>
        <a:lstStyle/>
        <a:p>
          <a:r>
            <a:rPr lang="en-US" dirty="0"/>
            <a:t>Git Push</a:t>
          </a:r>
          <a:endParaRPr lang="en-IN" dirty="0"/>
        </a:p>
      </dgm:t>
    </dgm:pt>
    <dgm:pt modelId="{28F26436-91DE-4FA9-90F5-81159776CCA0}" type="parTrans" cxnId="{0B944A6C-D649-4EBD-B159-ADB72EB805B6}">
      <dgm:prSet/>
      <dgm:spPr/>
      <dgm:t>
        <a:bodyPr/>
        <a:lstStyle/>
        <a:p>
          <a:endParaRPr lang="en-IN"/>
        </a:p>
      </dgm:t>
    </dgm:pt>
    <dgm:pt modelId="{A9A20431-9948-4B97-A7AD-E534804A9CC9}" type="sibTrans" cxnId="{0B944A6C-D649-4EBD-B159-ADB72EB805B6}">
      <dgm:prSet/>
      <dgm:spPr/>
      <dgm:t>
        <a:bodyPr/>
        <a:lstStyle/>
        <a:p>
          <a:endParaRPr lang="en-IN"/>
        </a:p>
      </dgm:t>
    </dgm:pt>
    <dgm:pt modelId="{C0ABEBB4-69E6-47DD-A597-7A5E7D950994}">
      <dgm:prSet phldrT="[Text]"/>
      <dgm:spPr/>
      <dgm:t>
        <a:bodyPr/>
        <a:lstStyle/>
        <a:p>
          <a:r>
            <a:rPr lang="en-US" dirty="0"/>
            <a:t>GitHub Actions Triggered</a:t>
          </a:r>
          <a:endParaRPr lang="en-IN" dirty="0"/>
        </a:p>
      </dgm:t>
    </dgm:pt>
    <dgm:pt modelId="{0085745A-1BF0-466A-9EAB-F0F6C6A8E680}" type="parTrans" cxnId="{D2EF8FE4-DD5E-4B11-882E-4B3C8C0703AB}">
      <dgm:prSet/>
      <dgm:spPr/>
      <dgm:t>
        <a:bodyPr/>
        <a:lstStyle/>
        <a:p>
          <a:endParaRPr lang="en-IN"/>
        </a:p>
      </dgm:t>
    </dgm:pt>
    <dgm:pt modelId="{7FCBE501-61B0-4858-B854-2084674AEB1B}" type="sibTrans" cxnId="{D2EF8FE4-DD5E-4B11-882E-4B3C8C0703AB}">
      <dgm:prSet/>
      <dgm:spPr/>
      <dgm:t>
        <a:bodyPr/>
        <a:lstStyle/>
        <a:p>
          <a:endParaRPr lang="en-IN"/>
        </a:p>
      </dgm:t>
    </dgm:pt>
    <dgm:pt modelId="{04B3F1E3-3110-43A1-BDC4-BE2CB82FB236}">
      <dgm:prSet phldrT="[Text]"/>
      <dgm:spPr/>
      <dgm:t>
        <a:bodyPr/>
        <a:lstStyle/>
        <a:p>
          <a:r>
            <a:rPr lang="en-US" dirty="0"/>
            <a:t>Docker Build</a:t>
          </a:r>
          <a:endParaRPr lang="en-IN" dirty="0"/>
        </a:p>
      </dgm:t>
    </dgm:pt>
    <dgm:pt modelId="{0923A76A-CB8E-45C4-AABB-CFC1143D0A70}" type="parTrans" cxnId="{87E4FFCE-63F7-4F9C-A9E2-13C02890F91D}">
      <dgm:prSet/>
      <dgm:spPr/>
      <dgm:t>
        <a:bodyPr/>
        <a:lstStyle/>
        <a:p>
          <a:endParaRPr lang="en-IN"/>
        </a:p>
      </dgm:t>
    </dgm:pt>
    <dgm:pt modelId="{B9B3C51B-7A07-4763-80C7-6FFB144C17EB}" type="sibTrans" cxnId="{87E4FFCE-63F7-4F9C-A9E2-13C02890F91D}">
      <dgm:prSet/>
      <dgm:spPr/>
      <dgm:t>
        <a:bodyPr/>
        <a:lstStyle/>
        <a:p>
          <a:endParaRPr lang="en-IN"/>
        </a:p>
      </dgm:t>
    </dgm:pt>
    <dgm:pt modelId="{23701E53-D895-4354-A637-138578DEC4FF}">
      <dgm:prSet/>
      <dgm:spPr/>
      <dgm:t>
        <a:bodyPr/>
        <a:lstStyle/>
        <a:p>
          <a:r>
            <a:rPr lang="en-US" dirty="0"/>
            <a:t>Docker Push</a:t>
          </a:r>
          <a:endParaRPr lang="en-IN" dirty="0"/>
        </a:p>
      </dgm:t>
    </dgm:pt>
    <dgm:pt modelId="{20B051B3-4CF8-45FC-8D6C-D60F4E7C0145}" type="parTrans" cxnId="{A0BA48B0-DCC1-48DD-AFF4-54E6253D2E62}">
      <dgm:prSet/>
      <dgm:spPr/>
      <dgm:t>
        <a:bodyPr/>
        <a:lstStyle/>
        <a:p>
          <a:endParaRPr lang="en-IN"/>
        </a:p>
      </dgm:t>
    </dgm:pt>
    <dgm:pt modelId="{8C83748F-F35E-47A4-BB81-041C36B53139}" type="sibTrans" cxnId="{A0BA48B0-DCC1-48DD-AFF4-54E6253D2E62}">
      <dgm:prSet/>
      <dgm:spPr/>
      <dgm:t>
        <a:bodyPr/>
        <a:lstStyle/>
        <a:p>
          <a:endParaRPr lang="en-IN"/>
        </a:p>
      </dgm:t>
    </dgm:pt>
    <dgm:pt modelId="{C0BD0ABA-AD59-402A-9C4C-5E58E6B00D37}">
      <dgm:prSet/>
      <dgm:spPr/>
      <dgm:t>
        <a:bodyPr/>
        <a:lstStyle/>
        <a:p>
          <a:r>
            <a:rPr lang="en-US" dirty="0"/>
            <a:t>Docker Run</a:t>
          </a:r>
          <a:endParaRPr lang="en-IN" dirty="0"/>
        </a:p>
      </dgm:t>
    </dgm:pt>
    <dgm:pt modelId="{D366D13E-AD16-4ABD-B74A-55CBF5253714}" type="parTrans" cxnId="{80B0EC01-741F-45E7-9557-43F606FB05C7}">
      <dgm:prSet/>
      <dgm:spPr/>
      <dgm:t>
        <a:bodyPr/>
        <a:lstStyle/>
        <a:p>
          <a:endParaRPr lang="en-IN"/>
        </a:p>
      </dgm:t>
    </dgm:pt>
    <dgm:pt modelId="{0CF7C768-684A-421D-8F44-9E5A469FB06A}" type="sibTrans" cxnId="{80B0EC01-741F-45E7-9557-43F606FB05C7}">
      <dgm:prSet/>
      <dgm:spPr/>
      <dgm:t>
        <a:bodyPr/>
        <a:lstStyle/>
        <a:p>
          <a:endParaRPr lang="en-IN"/>
        </a:p>
      </dgm:t>
    </dgm:pt>
    <dgm:pt modelId="{680BF576-A03F-4E4C-A1D5-B4F788575E21}" type="pres">
      <dgm:prSet presAssocID="{3CED7801-8369-4873-87D1-BCEAB38FCC75}" presName="CompostProcess" presStyleCnt="0">
        <dgm:presLayoutVars>
          <dgm:dir/>
          <dgm:resizeHandles val="exact"/>
        </dgm:presLayoutVars>
      </dgm:prSet>
      <dgm:spPr/>
    </dgm:pt>
    <dgm:pt modelId="{31574B0B-3807-43BC-8AF4-B98155DA19A2}" type="pres">
      <dgm:prSet presAssocID="{3CED7801-8369-4873-87D1-BCEAB38FCC75}" presName="arrow" presStyleLbl="bgShp" presStyleIdx="0" presStyleCnt="1"/>
      <dgm:spPr/>
    </dgm:pt>
    <dgm:pt modelId="{FB065F90-3F7F-4CEC-96A8-2849588326DD}" type="pres">
      <dgm:prSet presAssocID="{3CED7801-8369-4873-87D1-BCEAB38FCC75}" presName="linearProcess" presStyleCnt="0"/>
      <dgm:spPr/>
    </dgm:pt>
    <dgm:pt modelId="{AC78E8BF-F4BE-49A5-8863-F9BB95E4AE98}" type="pres">
      <dgm:prSet presAssocID="{FDE9E42F-1A3C-4D78-9243-52E1608A38B6}" presName="textNode" presStyleLbl="node1" presStyleIdx="0" presStyleCnt="5">
        <dgm:presLayoutVars>
          <dgm:bulletEnabled val="1"/>
        </dgm:presLayoutVars>
      </dgm:prSet>
      <dgm:spPr/>
    </dgm:pt>
    <dgm:pt modelId="{D10744C3-44B2-4D6F-A5F5-9E7703850A0E}" type="pres">
      <dgm:prSet presAssocID="{A9A20431-9948-4B97-A7AD-E534804A9CC9}" presName="sibTrans" presStyleCnt="0"/>
      <dgm:spPr/>
    </dgm:pt>
    <dgm:pt modelId="{F215FF67-EA4C-4447-A65D-D6D7936DFBCD}" type="pres">
      <dgm:prSet presAssocID="{C0ABEBB4-69E6-47DD-A597-7A5E7D950994}" presName="textNode" presStyleLbl="node1" presStyleIdx="1" presStyleCnt="5">
        <dgm:presLayoutVars>
          <dgm:bulletEnabled val="1"/>
        </dgm:presLayoutVars>
      </dgm:prSet>
      <dgm:spPr/>
    </dgm:pt>
    <dgm:pt modelId="{87F57284-EF3A-435E-95F4-3C8BE546CFCD}" type="pres">
      <dgm:prSet presAssocID="{7FCBE501-61B0-4858-B854-2084674AEB1B}" presName="sibTrans" presStyleCnt="0"/>
      <dgm:spPr/>
    </dgm:pt>
    <dgm:pt modelId="{2709ED73-18AD-4FE5-B4C9-83571F753862}" type="pres">
      <dgm:prSet presAssocID="{04B3F1E3-3110-43A1-BDC4-BE2CB82FB236}" presName="textNode" presStyleLbl="node1" presStyleIdx="2" presStyleCnt="5">
        <dgm:presLayoutVars>
          <dgm:bulletEnabled val="1"/>
        </dgm:presLayoutVars>
      </dgm:prSet>
      <dgm:spPr/>
    </dgm:pt>
    <dgm:pt modelId="{58BF3A7F-A984-4290-B027-B3C3B141BD95}" type="pres">
      <dgm:prSet presAssocID="{B9B3C51B-7A07-4763-80C7-6FFB144C17EB}" presName="sibTrans" presStyleCnt="0"/>
      <dgm:spPr/>
    </dgm:pt>
    <dgm:pt modelId="{8BF69523-E7F6-4A1F-8B6F-A47D0CCCF252}" type="pres">
      <dgm:prSet presAssocID="{23701E53-D895-4354-A637-138578DEC4FF}" presName="textNode" presStyleLbl="node1" presStyleIdx="3" presStyleCnt="5">
        <dgm:presLayoutVars>
          <dgm:bulletEnabled val="1"/>
        </dgm:presLayoutVars>
      </dgm:prSet>
      <dgm:spPr/>
    </dgm:pt>
    <dgm:pt modelId="{F41B044A-750E-4790-B2EB-C38F31945B9F}" type="pres">
      <dgm:prSet presAssocID="{8C83748F-F35E-47A4-BB81-041C36B53139}" presName="sibTrans" presStyleCnt="0"/>
      <dgm:spPr/>
    </dgm:pt>
    <dgm:pt modelId="{B64530C9-20D0-434F-A8FE-17AE86325EB4}" type="pres">
      <dgm:prSet presAssocID="{C0BD0ABA-AD59-402A-9C4C-5E58E6B00D3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0B0EC01-741F-45E7-9557-43F606FB05C7}" srcId="{3CED7801-8369-4873-87D1-BCEAB38FCC75}" destId="{C0BD0ABA-AD59-402A-9C4C-5E58E6B00D37}" srcOrd="4" destOrd="0" parTransId="{D366D13E-AD16-4ABD-B74A-55CBF5253714}" sibTransId="{0CF7C768-684A-421D-8F44-9E5A469FB06A}"/>
    <dgm:cxn modelId="{0B944A6C-D649-4EBD-B159-ADB72EB805B6}" srcId="{3CED7801-8369-4873-87D1-BCEAB38FCC75}" destId="{FDE9E42F-1A3C-4D78-9243-52E1608A38B6}" srcOrd="0" destOrd="0" parTransId="{28F26436-91DE-4FA9-90F5-81159776CCA0}" sibTransId="{A9A20431-9948-4B97-A7AD-E534804A9CC9}"/>
    <dgm:cxn modelId="{50A8166E-A4D7-40B3-9765-5F6213833C81}" type="presOf" srcId="{C0BD0ABA-AD59-402A-9C4C-5E58E6B00D37}" destId="{B64530C9-20D0-434F-A8FE-17AE86325EB4}" srcOrd="0" destOrd="0" presId="urn:microsoft.com/office/officeart/2005/8/layout/hProcess9"/>
    <dgm:cxn modelId="{AFA71C50-C263-4A6F-AFCE-DBB60CA0352E}" type="presOf" srcId="{23701E53-D895-4354-A637-138578DEC4FF}" destId="{8BF69523-E7F6-4A1F-8B6F-A47D0CCCF252}" srcOrd="0" destOrd="0" presId="urn:microsoft.com/office/officeart/2005/8/layout/hProcess9"/>
    <dgm:cxn modelId="{A0BA48B0-DCC1-48DD-AFF4-54E6253D2E62}" srcId="{3CED7801-8369-4873-87D1-BCEAB38FCC75}" destId="{23701E53-D895-4354-A637-138578DEC4FF}" srcOrd="3" destOrd="0" parTransId="{20B051B3-4CF8-45FC-8D6C-D60F4E7C0145}" sibTransId="{8C83748F-F35E-47A4-BB81-041C36B53139}"/>
    <dgm:cxn modelId="{4A22CCCB-FACC-4E9A-9E13-09A2DDF37FD7}" type="presOf" srcId="{3CED7801-8369-4873-87D1-BCEAB38FCC75}" destId="{680BF576-A03F-4E4C-A1D5-B4F788575E21}" srcOrd="0" destOrd="0" presId="urn:microsoft.com/office/officeart/2005/8/layout/hProcess9"/>
    <dgm:cxn modelId="{A42E2FCD-F829-4267-8FBA-5F3F2284F1DB}" type="presOf" srcId="{FDE9E42F-1A3C-4D78-9243-52E1608A38B6}" destId="{AC78E8BF-F4BE-49A5-8863-F9BB95E4AE98}" srcOrd="0" destOrd="0" presId="urn:microsoft.com/office/officeart/2005/8/layout/hProcess9"/>
    <dgm:cxn modelId="{87E4FFCE-63F7-4F9C-A9E2-13C02890F91D}" srcId="{3CED7801-8369-4873-87D1-BCEAB38FCC75}" destId="{04B3F1E3-3110-43A1-BDC4-BE2CB82FB236}" srcOrd="2" destOrd="0" parTransId="{0923A76A-CB8E-45C4-AABB-CFC1143D0A70}" sibTransId="{B9B3C51B-7A07-4763-80C7-6FFB144C17EB}"/>
    <dgm:cxn modelId="{D2EF8FE4-DD5E-4B11-882E-4B3C8C0703AB}" srcId="{3CED7801-8369-4873-87D1-BCEAB38FCC75}" destId="{C0ABEBB4-69E6-47DD-A597-7A5E7D950994}" srcOrd="1" destOrd="0" parTransId="{0085745A-1BF0-466A-9EAB-F0F6C6A8E680}" sibTransId="{7FCBE501-61B0-4858-B854-2084674AEB1B}"/>
    <dgm:cxn modelId="{74EEC6F9-74E4-4ADB-989A-F756BB56348E}" type="presOf" srcId="{04B3F1E3-3110-43A1-BDC4-BE2CB82FB236}" destId="{2709ED73-18AD-4FE5-B4C9-83571F753862}" srcOrd="0" destOrd="0" presId="urn:microsoft.com/office/officeart/2005/8/layout/hProcess9"/>
    <dgm:cxn modelId="{A86F46FF-5BAF-4AAB-8D79-7C3DE4BFAF08}" type="presOf" srcId="{C0ABEBB4-69E6-47DD-A597-7A5E7D950994}" destId="{F215FF67-EA4C-4447-A65D-D6D7936DFBCD}" srcOrd="0" destOrd="0" presId="urn:microsoft.com/office/officeart/2005/8/layout/hProcess9"/>
    <dgm:cxn modelId="{2A310DB3-6C84-41F0-8F0C-25E5C667C32A}" type="presParOf" srcId="{680BF576-A03F-4E4C-A1D5-B4F788575E21}" destId="{31574B0B-3807-43BC-8AF4-B98155DA19A2}" srcOrd="0" destOrd="0" presId="urn:microsoft.com/office/officeart/2005/8/layout/hProcess9"/>
    <dgm:cxn modelId="{340D97BE-7CD1-4EFA-A179-32B4C213C2A0}" type="presParOf" srcId="{680BF576-A03F-4E4C-A1D5-B4F788575E21}" destId="{FB065F90-3F7F-4CEC-96A8-2849588326DD}" srcOrd="1" destOrd="0" presId="urn:microsoft.com/office/officeart/2005/8/layout/hProcess9"/>
    <dgm:cxn modelId="{C5A584EC-FAD9-43C0-A8DF-02D153E0FA19}" type="presParOf" srcId="{FB065F90-3F7F-4CEC-96A8-2849588326DD}" destId="{AC78E8BF-F4BE-49A5-8863-F9BB95E4AE98}" srcOrd="0" destOrd="0" presId="urn:microsoft.com/office/officeart/2005/8/layout/hProcess9"/>
    <dgm:cxn modelId="{537BF3D8-F647-401A-9792-CDBC08F81BA2}" type="presParOf" srcId="{FB065F90-3F7F-4CEC-96A8-2849588326DD}" destId="{D10744C3-44B2-4D6F-A5F5-9E7703850A0E}" srcOrd="1" destOrd="0" presId="urn:microsoft.com/office/officeart/2005/8/layout/hProcess9"/>
    <dgm:cxn modelId="{8513E95C-7DB7-41BA-9B61-A0B224080C43}" type="presParOf" srcId="{FB065F90-3F7F-4CEC-96A8-2849588326DD}" destId="{F215FF67-EA4C-4447-A65D-D6D7936DFBCD}" srcOrd="2" destOrd="0" presId="urn:microsoft.com/office/officeart/2005/8/layout/hProcess9"/>
    <dgm:cxn modelId="{FA8997B0-7AED-4E3F-9A7D-0B6673AFE5AD}" type="presParOf" srcId="{FB065F90-3F7F-4CEC-96A8-2849588326DD}" destId="{87F57284-EF3A-435E-95F4-3C8BE546CFCD}" srcOrd="3" destOrd="0" presId="urn:microsoft.com/office/officeart/2005/8/layout/hProcess9"/>
    <dgm:cxn modelId="{8FF12D52-0646-4FC6-AC94-9C5782C79FA0}" type="presParOf" srcId="{FB065F90-3F7F-4CEC-96A8-2849588326DD}" destId="{2709ED73-18AD-4FE5-B4C9-83571F753862}" srcOrd="4" destOrd="0" presId="urn:microsoft.com/office/officeart/2005/8/layout/hProcess9"/>
    <dgm:cxn modelId="{31528654-A40A-4682-B720-F8C87BEAB5A4}" type="presParOf" srcId="{FB065F90-3F7F-4CEC-96A8-2849588326DD}" destId="{58BF3A7F-A984-4290-B027-B3C3B141BD95}" srcOrd="5" destOrd="0" presId="urn:microsoft.com/office/officeart/2005/8/layout/hProcess9"/>
    <dgm:cxn modelId="{613442F7-4A6F-46F1-AA15-7C3419E2F1C0}" type="presParOf" srcId="{FB065F90-3F7F-4CEC-96A8-2849588326DD}" destId="{8BF69523-E7F6-4A1F-8B6F-A47D0CCCF252}" srcOrd="6" destOrd="0" presId="urn:microsoft.com/office/officeart/2005/8/layout/hProcess9"/>
    <dgm:cxn modelId="{77AF73F7-75C3-4325-9197-955A771055DF}" type="presParOf" srcId="{FB065F90-3F7F-4CEC-96A8-2849588326DD}" destId="{F41B044A-750E-4790-B2EB-C38F31945B9F}" srcOrd="7" destOrd="0" presId="urn:microsoft.com/office/officeart/2005/8/layout/hProcess9"/>
    <dgm:cxn modelId="{80AF8430-82A6-418F-960C-2D6D77FDC373}" type="presParOf" srcId="{FB065F90-3F7F-4CEC-96A8-2849588326DD}" destId="{B64530C9-20D0-434F-A8FE-17AE86325EB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F18D63-4C73-48DC-A405-FB1C3DCA38C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191266-8BD5-445D-AB10-EC1F79FF8FC7}">
      <dgm:prSet/>
      <dgm:spPr/>
      <dgm:t>
        <a:bodyPr/>
        <a:lstStyle/>
        <a:p>
          <a:r>
            <a:rPr lang="en-IN"/>
            <a:t>Docker Inc. (2023). </a:t>
          </a:r>
          <a:r>
            <a:rPr lang="en-IN" i="1"/>
            <a:t>Docker Documentation</a:t>
          </a:r>
          <a:r>
            <a:rPr lang="en-IN"/>
            <a:t>. </a:t>
          </a:r>
          <a:r>
            <a:rPr lang="en-IN">
              <a:hlinkClick xmlns:r="http://schemas.openxmlformats.org/officeDocument/2006/relationships" r:id="rId1"/>
            </a:rPr>
            <a:t>https://docs.docker.com</a:t>
          </a:r>
          <a:r>
            <a:rPr lang="en-IN"/>
            <a:t> </a:t>
          </a:r>
          <a:endParaRPr lang="en-US"/>
        </a:p>
      </dgm:t>
    </dgm:pt>
    <dgm:pt modelId="{3FDDB1D6-286A-4B6A-93CD-43FD8A9F3087}" type="parTrans" cxnId="{0484167E-FC4F-436E-BFCB-4AEAC4216DD4}">
      <dgm:prSet/>
      <dgm:spPr/>
      <dgm:t>
        <a:bodyPr/>
        <a:lstStyle/>
        <a:p>
          <a:endParaRPr lang="en-US"/>
        </a:p>
      </dgm:t>
    </dgm:pt>
    <dgm:pt modelId="{A7823FF7-7DF5-4677-B71E-739452810FFC}" type="sibTrans" cxnId="{0484167E-FC4F-436E-BFCB-4AEAC4216DD4}">
      <dgm:prSet/>
      <dgm:spPr/>
      <dgm:t>
        <a:bodyPr/>
        <a:lstStyle/>
        <a:p>
          <a:endParaRPr lang="en-US"/>
        </a:p>
      </dgm:t>
    </dgm:pt>
    <dgm:pt modelId="{234F51A0-D0F8-444C-8BC6-3D9D0EA94FE2}">
      <dgm:prSet/>
      <dgm:spPr/>
      <dgm:t>
        <a:bodyPr/>
        <a:lstStyle/>
        <a:p>
          <a:r>
            <a:rPr lang="en-IN"/>
            <a:t>GitHub. (2023). </a:t>
          </a:r>
          <a:r>
            <a:rPr lang="en-IN" i="1"/>
            <a:t>GitHub Actions Documentation</a:t>
          </a:r>
          <a:r>
            <a:rPr lang="en-IN"/>
            <a:t>. </a:t>
          </a:r>
          <a:r>
            <a:rPr lang="en-IN">
              <a:hlinkClick xmlns:r="http://schemas.openxmlformats.org/officeDocument/2006/relationships" r:id="rId2"/>
            </a:rPr>
            <a:t>https://docs.github.com/en/actions</a:t>
          </a:r>
          <a:r>
            <a:rPr lang="en-IN"/>
            <a:t> </a:t>
          </a:r>
          <a:endParaRPr lang="en-US"/>
        </a:p>
      </dgm:t>
    </dgm:pt>
    <dgm:pt modelId="{3D6B22C0-7D0E-4E71-9838-D75F30D90EAA}" type="parTrans" cxnId="{524985E0-6AC1-49BA-A8C1-8B8A92C3014D}">
      <dgm:prSet/>
      <dgm:spPr/>
      <dgm:t>
        <a:bodyPr/>
        <a:lstStyle/>
        <a:p>
          <a:endParaRPr lang="en-US"/>
        </a:p>
      </dgm:t>
    </dgm:pt>
    <dgm:pt modelId="{097E662C-51A3-4CAA-B2E2-51B2FEB5FCFB}" type="sibTrans" cxnId="{524985E0-6AC1-49BA-A8C1-8B8A92C3014D}">
      <dgm:prSet/>
      <dgm:spPr/>
      <dgm:t>
        <a:bodyPr/>
        <a:lstStyle/>
        <a:p>
          <a:endParaRPr lang="en-US"/>
        </a:p>
      </dgm:t>
    </dgm:pt>
    <dgm:pt modelId="{17C7DA08-9A58-4B22-A62C-73042B341D8C}">
      <dgm:prSet/>
      <dgm:spPr/>
      <dgm:t>
        <a:bodyPr/>
        <a:lstStyle/>
        <a:p>
          <a:r>
            <a:rPr lang="en-IN"/>
            <a:t>Turnbull, J. (2018). </a:t>
          </a:r>
          <a:r>
            <a:rPr lang="en-IN" i="1"/>
            <a:t>The Docker Book: Containerization is the new virtualization</a:t>
          </a:r>
          <a:r>
            <a:rPr lang="en-IN"/>
            <a:t>. James Turnbull. </a:t>
          </a:r>
          <a:r>
            <a:rPr lang="en-IN">
              <a:hlinkClick xmlns:r="http://schemas.openxmlformats.org/officeDocument/2006/relationships" r:id="rId3"/>
            </a:rPr>
            <a:t>https://github.com/dskcode/docker-books/blob/master/The%20Docker%20Book%20-%20James%20Turnbull%20-%20v17.03.0.pdf</a:t>
          </a:r>
          <a:r>
            <a:rPr lang="en-IN"/>
            <a:t> </a:t>
          </a:r>
          <a:endParaRPr lang="en-US"/>
        </a:p>
      </dgm:t>
    </dgm:pt>
    <dgm:pt modelId="{FE80CC2B-A290-4CAC-A6B1-7F3FB44C3908}" type="parTrans" cxnId="{84202BE6-C019-48E7-A5FD-7A007F48CB61}">
      <dgm:prSet/>
      <dgm:spPr/>
      <dgm:t>
        <a:bodyPr/>
        <a:lstStyle/>
        <a:p>
          <a:endParaRPr lang="en-US"/>
        </a:p>
      </dgm:t>
    </dgm:pt>
    <dgm:pt modelId="{493C5265-CA02-483D-8507-D201CCBB04DF}" type="sibTrans" cxnId="{84202BE6-C019-48E7-A5FD-7A007F48CB61}">
      <dgm:prSet/>
      <dgm:spPr/>
      <dgm:t>
        <a:bodyPr/>
        <a:lstStyle/>
        <a:p>
          <a:endParaRPr lang="en-US"/>
        </a:p>
      </dgm:t>
    </dgm:pt>
    <dgm:pt modelId="{A36E2301-EE2C-4333-AE42-1A02887E878E}">
      <dgm:prSet/>
      <dgm:spPr/>
      <dgm:t>
        <a:bodyPr/>
        <a:lstStyle/>
        <a:p>
          <a:r>
            <a:rPr lang="en-IN"/>
            <a:t>Sharma, S. (2024, September 8). </a:t>
          </a:r>
          <a:r>
            <a:rPr lang="en-IN" i="1"/>
            <a:t>Integrate CI/CD for Azure NodeJS App using GitHub Actions</a:t>
          </a:r>
          <a:r>
            <a:rPr lang="en-IN"/>
            <a:t>. Medium. </a:t>
          </a:r>
          <a:r>
            <a:rPr lang="en-IN">
              <a:hlinkClick xmlns:r="http://schemas.openxmlformats.org/officeDocument/2006/relationships" r:id="rId4"/>
            </a:rPr>
            <a:t>https://sidharath.medium.com/integrate-ci-cd-for-azure-nodejs-app-using-github-actions-8e7967104f1e</a:t>
          </a:r>
          <a:r>
            <a:rPr lang="en-IN"/>
            <a:t> </a:t>
          </a:r>
          <a:endParaRPr lang="en-US"/>
        </a:p>
      </dgm:t>
    </dgm:pt>
    <dgm:pt modelId="{3C8D4707-D8B1-454C-A734-00F579B163B5}" type="parTrans" cxnId="{D4DFC236-78E6-4A67-900B-3A3FCC2BA077}">
      <dgm:prSet/>
      <dgm:spPr/>
      <dgm:t>
        <a:bodyPr/>
        <a:lstStyle/>
        <a:p>
          <a:endParaRPr lang="en-US"/>
        </a:p>
      </dgm:t>
    </dgm:pt>
    <dgm:pt modelId="{206D4D3D-0120-45B1-A090-4374A35EA9E6}" type="sibTrans" cxnId="{D4DFC236-78E6-4A67-900B-3A3FCC2BA077}">
      <dgm:prSet/>
      <dgm:spPr/>
      <dgm:t>
        <a:bodyPr/>
        <a:lstStyle/>
        <a:p>
          <a:endParaRPr lang="en-US"/>
        </a:p>
      </dgm:t>
    </dgm:pt>
    <dgm:pt modelId="{4AED0321-770B-44B5-884C-2660DB1C7188}" type="pres">
      <dgm:prSet presAssocID="{DFF18D63-4C73-48DC-A405-FB1C3DCA38C2}" presName="vert0" presStyleCnt="0">
        <dgm:presLayoutVars>
          <dgm:dir/>
          <dgm:animOne val="branch"/>
          <dgm:animLvl val="lvl"/>
        </dgm:presLayoutVars>
      </dgm:prSet>
      <dgm:spPr/>
    </dgm:pt>
    <dgm:pt modelId="{A76DEC4E-7C13-4A49-8E88-BBB3C45FDD96}" type="pres">
      <dgm:prSet presAssocID="{7C191266-8BD5-445D-AB10-EC1F79FF8FC7}" presName="thickLine" presStyleLbl="alignNode1" presStyleIdx="0" presStyleCnt="4"/>
      <dgm:spPr/>
    </dgm:pt>
    <dgm:pt modelId="{2C78551E-AB03-4807-B3EC-BAE0E5E14F59}" type="pres">
      <dgm:prSet presAssocID="{7C191266-8BD5-445D-AB10-EC1F79FF8FC7}" presName="horz1" presStyleCnt="0"/>
      <dgm:spPr/>
    </dgm:pt>
    <dgm:pt modelId="{F0A291F0-8229-4F44-B26E-3C2566B10300}" type="pres">
      <dgm:prSet presAssocID="{7C191266-8BD5-445D-AB10-EC1F79FF8FC7}" presName="tx1" presStyleLbl="revTx" presStyleIdx="0" presStyleCnt="4"/>
      <dgm:spPr/>
    </dgm:pt>
    <dgm:pt modelId="{D6295B5C-CA78-45F7-9A5D-463555D7D240}" type="pres">
      <dgm:prSet presAssocID="{7C191266-8BD5-445D-AB10-EC1F79FF8FC7}" presName="vert1" presStyleCnt="0"/>
      <dgm:spPr/>
    </dgm:pt>
    <dgm:pt modelId="{2BBE7B47-4616-4F1F-A68D-51A678568FE6}" type="pres">
      <dgm:prSet presAssocID="{234F51A0-D0F8-444C-8BC6-3D9D0EA94FE2}" presName="thickLine" presStyleLbl="alignNode1" presStyleIdx="1" presStyleCnt="4"/>
      <dgm:spPr/>
    </dgm:pt>
    <dgm:pt modelId="{8588EFEE-9615-4625-BCF9-FB5F62FCF523}" type="pres">
      <dgm:prSet presAssocID="{234F51A0-D0F8-444C-8BC6-3D9D0EA94FE2}" presName="horz1" presStyleCnt="0"/>
      <dgm:spPr/>
    </dgm:pt>
    <dgm:pt modelId="{40364CFF-0062-4FFB-9C86-FFA7D090D07A}" type="pres">
      <dgm:prSet presAssocID="{234F51A0-D0F8-444C-8BC6-3D9D0EA94FE2}" presName="tx1" presStyleLbl="revTx" presStyleIdx="1" presStyleCnt="4"/>
      <dgm:spPr/>
    </dgm:pt>
    <dgm:pt modelId="{2598EC9F-E8E1-4967-B448-14D182F6185E}" type="pres">
      <dgm:prSet presAssocID="{234F51A0-D0F8-444C-8BC6-3D9D0EA94FE2}" presName="vert1" presStyleCnt="0"/>
      <dgm:spPr/>
    </dgm:pt>
    <dgm:pt modelId="{D9586B4D-F482-43B4-822C-488A9E2D4463}" type="pres">
      <dgm:prSet presAssocID="{17C7DA08-9A58-4B22-A62C-73042B341D8C}" presName="thickLine" presStyleLbl="alignNode1" presStyleIdx="2" presStyleCnt="4"/>
      <dgm:spPr/>
    </dgm:pt>
    <dgm:pt modelId="{E28D8908-5F67-4A31-A1DB-9ACC50BA5E90}" type="pres">
      <dgm:prSet presAssocID="{17C7DA08-9A58-4B22-A62C-73042B341D8C}" presName="horz1" presStyleCnt="0"/>
      <dgm:spPr/>
    </dgm:pt>
    <dgm:pt modelId="{894CB91D-B61E-492D-A95A-BCB5B8479978}" type="pres">
      <dgm:prSet presAssocID="{17C7DA08-9A58-4B22-A62C-73042B341D8C}" presName="tx1" presStyleLbl="revTx" presStyleIdx="2" presStyleCnt="4"/>
      <dgm:spPr/>
    </dgm:pt>
    <dgm:pt modelId="{FBEA1832-FF9B-495B-A162-AF3966BF183D}" type="pres">
      <dgm:prSet presAssocID="{17C7DA08-9A58-4B22-A62C-73042B341D8C}" presName="vert1" presStyleCnt="0"/>
      <dgm:spPr/>
    </dgm:pt>
    <dgm:pt modelId="{7F8C3216-4AA0-4222-809E-89BF6883C6C0}" type="pres">
      <dgm:prSet presAssocID="{A36E2301-EE2C-4333-AE42-1A02887E878E}" presName="thickLine" presStyleLbl="alignNode1" presStyleIdx="3" presStyleCnt="4"/>
      <dgm:spPr/>
    </dgm:pt>
    <dgm:pt modelId="{4F092DE2-1C83-4285-A8C1-A39CE406B090}" type="pres">
      <dgm:prSet presAssocID="{A36E2301-EE2C-4333-AE42-1A02887E878E}" presName="horz1" presStyleCnt="0"/>
      <dgm:spPr/>
    </dgm:pt>
    <dgm:pt modelId="{09A4345D-A22D-46DF-8A84-173FD704EAA0}" type="pres">
      <dgm:prSet presAssocID="{A36E2301-EE2C-4333-AE42-1A02887E878E}" presName="tx1" presStyleLbl="revTx" presStyleIdx="3" presStyleCnt="4"/>
      <dgm:spPr/>
    </dgm:pt>
    <dgm:pt modelId="{7B1690A5-B526-4885-96A5-6FA9D36E380F}" type="pres">
      <dgm:prSet presAssocID="{A36E2301-EE2C-4333-AE42-1A02887E878E}" presName="vert1" presStyleCnt="0"/>
      <dgm:spPr/>
    </dgm:pt>
  </dgm:ptLst>
  <dgm:cxnLst>
    <dgm:cxn modelId="{D4DFC236-78E6-4A67-900B-3A3FCC2BA077}" srcId="{DFF18D63-4C73-48DC-A405-FB1C3DCA38C2}" destId="{A36E2301-EE2C-4333-AE42-1A02887E878E}" srcOrd="3" destOrd="0" parTransId="{3C8D4707-D8B1-454C-A734-00F579B163B5}" sibTransId="{206D4D3D-0120-45B1-A090-4374A35EA9E6}"/>
    <dgm:cxn modelId="{EE0FC15E-5225-48E7-AAC0-395AB4ED1CE7}" type="presOf" srcId="{DFF18D63-4C73-48DC-A405-FB1C3DCA38C2}" destId="{4AED0321-770B-44B5-884C-2660DB1C7188}" srcOrd="0" destOrd="0" presId="urn:microsoft.com/office/officeart/2008/layout/LinedList"/>
    <dgm:cxn modelId="{72B2926D-A97C-4726-B18D-EA112A9D8001}" type="presOf" srcId="{234F51A0-D0F8-444C-8BC6-3D9D0EA94FE2}" destId="{40364CFF-0062-4FFB-9C86-FFA7D090D07A}" srcOrd="0" destOrd="0" presId="urn:microsoft.com/office/officeart/2008/layout/LinedList"/>
    <dgm:cxn modelId="{0484167E-FC4F-436E-BFCB-4AEAC4216DD4}" srcId="{DFF18D63-4C73-48DC-A405-FB1C3DCA38C2}" destId="{7C191266-8BD5-445D-AB10-EC1F79FF8FC7}" srcOrd="0" destOrd="0" parTransId="{3FDDB1D6-286A-4B6A-93CD-43FD8A9F3087}" sibTransId="{A7823FF7-7DF5-4677-B71E-739452810FFC}"/>
    <dgm:cxn modelId="{8EBC95AE-3396-4276-82C7-6AE520797873}" type="presOf" srcId="{17C7DA08-9A58-4B22-A62C-73042B341D8C}" destId="{894CB91D-B61E-492D-A95A-BCB5B8479978}" srcOrd="0" destOrd="0" presId="urn:microsoft.com/office/officeart/2008/layout/LinedList"/>
    <dgm:cxn modelId="{524985E0-6AC1-49BA-A8C1-8B8A92C3014D}" srcId="{DFF18D63-4C73-48DC-A405-FB1C3DCA38C2}" destId="{234F51A0-D0F8-444C-8BC6-3D9D0EA94FE2}" srcOrd="1" destOrd="0" parTransId="{3D6B22C0-7D0E-4E71-9838-D75F30D90EAA}" sibTransId="{097E662C-51A3-4CAA-B2E2-51B2FEB5FCFB}"/>
    <dgm:cxn modelId="{25AECAE5-28BD-493D-BEE1-29B03538C851}" type="presOf" srcId="{7C191266-8BD5-445D-AB10-EC1F79FF8FC7}" destId="{F0A291F0-8229-4F44-B26E-3C2566B10300}" srcOrd="0" destOrd="0" presId="urn:microsoft.com/office/officeart/2008/layout/LinedList"/>
    <dgm:cxn modelId="{84202BE6-C019-48E7-A5FD-7A007F48CB61}" srcId="{DFF18D63-4C73-48DC-A405-FB1C3DCA38C2}" destId="{17C7DA08-9A58-4B22-A62C-73042B341D8C}" srcOrd="2" destOrd="0" parTransId="{FE80CC2B-A290-4CAC-A6B1-7F3FB44C3908}" sibTransId="{493C5265-CA02-483D-8507-D201CCBB04DF}"/>
    <dgm:cxn modelId="{6AA140F5-DEF3-4BE9-94A9-162EB5839494}" type="presOf" srcId="{A36E2301-EE2C-4333-AE42-1A02887E878E}" destId="{09A4345D-A22D-46DF-8A84-173FD704EAA0}" srcOrd="0" destOrd="0" presId="urn:microsoft.com/office/officeart/2008/layout/LinedList"/>
    <dgm:cxn modelId="{8A6B05DB-2E05-474C-9B0C-359AF466323E}" type="presParOf" srcId="{4AED0321-770B-44B5-884C-2660DB1C7188}" destId="{A76DEC4E-7C13-4A49-8E88-BBB3C45FDD96}" srcOrd="0" destOrd="0" presId="urn:microsoft.com/office/officeart/2008/layout/LinedList"/>
    <dgm:cxn modelId="{21369C00-29F2-4002-B34C-102C7BF9B58B}" type="presParOf" srcId="{4AED0321-770B-44B5-884C-2660DB1C7188}" destId="{2C78551E-AB03-4807-B3EC-BAE0E5E14F59}" srcOrd="1" destOrd="0" presId="urn:microsoft.com/office/officeart/2008/layout/LinedList"/>
    <dgm:cxn modelId="{DDD0DFAB-F08F-4D57-87DC-8233DB5A4884}" type="presParOf" srcId="{2C78551E-AB03-4807-B3EC-BAE0E5E14F59}" destId="{F0A291F0-8229-4F44-B26E-3C2566B10300}" srcOrd="0" destOrd="0" presId="urn:microsoft.com/office/officeart/2008/layout/LinedList"/>
    <dgm:cxn modelId="{EB1508DD-72FF-4FDF-BF8A-8DA1778D4214}" type="presParOf" srcId="{2C78551E-AB03-4807-B3EC-BAE0E5E14F59}" destId="{D6295B5C-CA78-45F7-9A5D-463555D7D240}" srcOrd="1" destOrd="0" presId="urn:microsoft.com/office/officeart/2008/layout/LinedList"/>
    <dgm:cxn modelId="{6186C959-2E5A-41F6-9148-CEB9B8C71828}" type="presParOf" srcId="{4AED0321-770B-44B5-884C-2660DB1C7188}" destId="{2BBE7B47-4616-4F1F-A68D-51A678568FE6}" srcOrd="2" destOrd="0" presId="urn:microsoft.com/office/officeart/2008/layout/LinedList"/>
    <dgm:cxn modelId="{E5798C97-C235-4BC7-AF3B-0B990EEB8345}" type="presParOf" srcId="{4AED0321-770B-44B5-884C-2660DB1C7188}" destId="{8588EFEE-9615-4625-BCF9-FB5F62FCF523}" srcOrd="3" destOrd="0" presId="urn:microsoft.com/office/officeart/2008/layout/LinedList"/>
    <dgm:cxn modelId="{D128D495-20FC-440A-AF1D-3942F8C64179}" type="presParOf" srcId="{8588EFEE-9615-4625-BCF9-FB5F62FCF523}" destId="{40364CFF-0062-4FFB-9C86-FFA7D090D07A}" srcOrd="0" destOrd="0" presId="urn:microsoft.com/office/officeart/2008/layout/LinedList"/>
    <dgm:cxn modelId="{D5AEE78A-C477-4E6F-8585-02DAC5D747CD}" type="presParOf" srcId="{8588EFEE-9615-4625-BCF9-FB5F62FCF523}" destId="{2598EC9F-E8E1-4967-B448-14D182F6185E}" srcOrd="1" destOrd="0" presId="urn:microsoft.com/office/officeart/2008/layout/LinedList"/>
    <dgm:cxn modelId="{5E65C343-D1B5-4F57-823B-D6BC63A7E390}" type="presParOf" srcId="{4AED0321-770B-44B5-884C-2660DB1C7188}" destId="{D9586B4D-F482-43B4-822C-488A9E2D4463}" srcOrd="4" destOrd="0" presId="urn:microsoft.com/office/officeart/2008/layout/LinedList"/>
    <dgm:cxn modelId="{45843BC8-988B-4D41-82ED-BA9CC90515E4}" type="presParOf" srcId="{4AED0321-770B-44B5-884C-2660DB1C7188}" destId="{E28D8908-5F67-4A31-A1DB-9ACC50BA5E90}" srcOrd="5" destOrd="0" presId="urn:microsoft.com/office/officeart/2008/layout/LinedList"/>
    <dgm:cxn modelId="{526400FB-708B-4272-A44A-F5B46196FB8F}" type="presParOf" srcId="{E28D8908-5F67-4A31-A1DB-9ACC50BA5E90}" destId="{894CB91D-B61E-492D-A95A-BCB5B8479978}" srcOrd="0" destOrd="0" presId="urn:microsoft.com/office/officeart/2008/layout/LinedList"/>
    <dgm:cxn modelId="{C6D86C5E-8494-4EA7-88A4-C6B27D699D31}" type="presParOf" srcId="{E28D8908-5F67-4A31-A1DB-9ACC50BA5E90}" destId="{FBEA1832-FF9B-495B-A162-AF3966BF183D}" srcOrd="1" destOrd="0" presId="urn:microsoft.com/office/officeart/2008/layout/LinedList"/>
    <dgm:cxn modelId="{8B0BC80A-4945-49B5-B663-D59EF2B3285D}" type="presParOf" srcId="{4AED0321-770B-44B5-884C-2660DB1C7188}" destId="{7F8C3216-4AA0-4222-809E-89BF6883C6C0}" srcOrd="6" destOrd="0" presId="urn:microsoft.com/office/officeart/2008/layout/LinedList"/>
    <dgm:cxn modelId="{7304E44D-7686-40CD-93FB-B2E8CBE954D6}" type="presParOf" srcId="{4AED0321-770B-44B5-884C-2660DB1C7188}" destId="{4F092DE2-1C83-4285-A8C1-A39CE406B090}" srcOrd="7" destOrd="0" presId="urn:microsoft.com/office/officeart/2008/layout/LinedList"/>
    <dgm:cxn modelId="{9005B5F4-3758-4CDD-8FBC-A55DDDE50192}" type="presParOf" srcId="{4F092DE2-1C83-4285-A8C1-A39CE406B090}" destId="{09A4345D-A22D-46DF-8A84-173FD704EAA0}" srcOrd="0" destOrd="0" presId="urn:microsoft.com/office/officeart/2008/layout/LinedList"/>
    <dgm:cxn modelId="{B139025A-EFC9-4EDD-8BC9-136E4DFDE479}" type="presParOf" srcId="{4F092DE2-1C83-4285-A8C1-A39CE406B090}" destId="{7B1690A5-B526-4885-96A5-6FA9D36E38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7BD30-26C9-4EE3-A77F-CB2482456432}">
      <dsp:nvSpPr>
        <dsp:cNvPr id="0" name=""/>
        <dsp:cNvSpPr/>
      </dsp:nvSpPr>
      <dsp:spPr>
        <a:xfrm>
          <a:off x="0" y="430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9572-CC29-4671-9FA0-34D140839491}">
      <dsp:nvSpPr>
        <dsp:cNvPr id="0" name=""/>
        <dsp:cNvSpPr/>
      </dsp:nvSpPr>
      <dsp:spPr>
        <a:xfrm>
          <a:off x="0" y="430"/>
          <a:ext cx="10363200" cy="704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 of Docker image build and push</a:t>
          </a:r>
        </a:p>
      </dsp:txBody>
      <dsp:txXfrm>
        <a:off x="0" y="430"/>
        <a:ext cx="10363200" cy="704812"/>
      </dsp:txXfrm>
    </dsp:sp>
    <dsp:sp modelId="{B771CE85-A3F5-4528-B198-1292E7CA6F12}">
      <dsp:nvSpPr>
        <dsp:cNvPr id="0" name=""/>
        <dsp:cNvSpPr/>
      </dsp:nvSpPr>
      <dsp:spPr>
        <a:xfrm>
          <a:off x="0" y="705242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847C-1780-4C7E-8734-4C3F57F4662B}">
      <dsp:nvSpPr>
        <dsp:cNvPr id="0" name=""/>
        <dsp:cNvSpPr/>
      </dsp:nvSpPr>
      <dsp:spPr>
        <a:xfrm>
          <a:off x="0" y="705242"/>
          <a:ext cx="10363200" cy="704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Integration with version control (GitHub)</a:t>
          </a:r>
        </a:p>
      </dsp:txBody>
      <dsp:txXfrm>
        <a:off x="0" y="705242"/>
        <a:ext cx="10363200" cy="704812"/>
      </dsp:txXfrm>
    </dsp:sp>
    <dsp:sp modelId="{BEA9A4E8-2359-46B4-BAC1-E935931A07DD}">
      <dsp:nvSpPr>
        <dsp:cNvPr id="0" name=""/>
        <dsp:cNvSpPr/>
      </dsp:nvSpPr>
      <dsp:spPr>
        <a:xfrm>
          <a:off x="0" y="1410055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72F01-1418-450A-9747-3A99FF840325}">
      <dsp:nvSpPr>
        <dsp:cNvPr id="0" name=""/>
        <dsp:cNvSpPr/>
      </dsp:nvSpPr>
      <dsp:spPr>
        <a:xfrm>
          <a:off x="0" y="1410055"/>
          <a:ext cx="10363200" cy="704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Secure storage of credentials (GitHub Secrets)</a:t>
          </a:r>
        </a:p>
      </dsp:txBody>
      <dsp:txXfrm>
        <a:off x="0" y="1410055"/>
        <a:ext cx="10363200" cy="704812"/>
      </dsp:txXfrm>
    </dsp:sp>
    <dsp:sp modelId="{3D002FDB-3394-4C48-B25C-2350419D073B}">
      <dsp:nvSpPr>
        <dsp:cNvPr id="0" name=""/>
        <dsp:cNvSpPr/>
      </dsp:nvSpPr>
      <dsp:spPr>
        <a:xfrm>
          <a:off x="0" y="2114868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AAE43-10B5-41FD-B4CA-CA425F9D373E}">
      <dsp:nvSpPr>
        <dsp:cNvPr id="0" name=""/>
        <dsp:cNvSpPr/>
      </dsp:nvSpPr>
      <dsp:spPr>
        <a:xfrm>
          <a:off x="0" y="2114868"/>
          <a:ext cx="10363200" cy="704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Portability and repeatability of container builds</a:t>
          </a:r>
        </a:p>
      </dsp:txBody>
      <dsp:txXfrm>
        <a:off x="0" y="2114868"/>
        <a:ext cx="10363200" cy="704812"/>
      </dsp:txXfrm>
    </dsp:sp>
    <dsp:sp modelId="{0B525E96-FEDA-4455-93E8-C42D3DA7AC67}">
      <dsp:nvSpPr>
        <dsp:cNvPr id="0" name=""/>
        <dsp:cNvSpPr/>
      </dsp:nvSpPr>
      <dsp:spPr>
        <a:xfrm>
          <a:off x="0" y="2819681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34AA2-96B8-453E-86CE-5600242E9F1B}">
      <dsp:nvSpPr>
        <dsp:cNvPr id="0" name=""/>
        <dsp:cNvSpPr/>
      </dsp:nvSpPr>
      <dsp:spPr>
        <a:xfrm>
          <a:off x="0" y="2819681"/>
          <a:ext cx="10363200" cy="704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			Integration Requirement</a:t>
          </a:r>
          <a:br>
            <a:rPr lang="en-US" sz="2400" b="1" kern="1200" dirty="0"/>
          </a:br>
          <a:br>
            <a:rPr lang="en-US" sz="2400" b="1" kern="1200" dirty="0"/>
          </a:br>
          <a:r>
            <a:rPr lang="en-US" sz="2400" kern="1200" dirty="0"/>
            <a:t>GitHub Actions must support Docker </a:t>
          </a:r>
          <a:r>
            <a:rPr lang="en-US" sz="2400" kern="1200" dirty="0" err="1"/>
            <a:t>Buildx</a:t>
          </a:r>
          <a:r>
            <a:rPr lang="en-US" sz="2400" kern="1200" dirty="0"/>
            <a:t> and login features seamlessly</a:t>
          </a:r>
        </a:p>
      </dsp:txBody>
      <dsp:txXfrm>
        <a:off x="0" y="2819681"/>
        <a:ext cx="10363200" cy="704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153C9-24FC-4834-8DE7-1238825FCC81}">
      <dsp:nvSpPr>
        <dsp:cNvPr id="0" name=""/>
        <dsp:cNvSpPr/>
      </dsp:nvSpPr>
      <dsp:spPr>
        <a:xfrm>
          <a:off x="0" y="3599"/>
          <a:ext cx="6683374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DCC4-0087-4D02-98EE-B7B668783C24}">
      <dsp:nvSpPr>
        <dsp:cNvPr id="0" name=""/>
        <dsp:cNvSpPr/>
      </dsp:nvSpPr>
      <dsp:spPr>
        <a:xfrm>
          <a:off x="231902" y="176088"/>
          <a:ext cx="421641" cy="421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9D5C-5091-4A02-A75C-001CCAC04073}">
      <dsp:nvSpPr>
        <dsp:cNvPr id="0" name=""/>
        <dsp:cNvSpPr/>
      </dsp:nvSpPr>
      <dsp:spPr>
        <a:xfrm>
          <a:off x="885447" y="3599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Description</a:t>
          </a:r>
          <a:br>
            <a:rPr lang="en-IN" sz="1600" b="1" kern="1200"/>
          </a:br>
          <a:r>
            <a:rPr lang="en-IN" sz="1600" kern="1200"/>
            <a:t>Containerization platform</a:t>
          </a:r>
          <a:endParaRPr lang="en-US" sz="1600" kern="1200"/>
        </a:p>
      </dsp:txBody>
      <dsp:txXfrm>
        <a:off x="885447" y="3599"/>
        <a:ext cx="5797927" cy="766621"/>
      </dsp:txXfrm>
    </dsp:sp>
    <dsp:sp modelId="{D7AF306E-0BBF-497F-A54B-649702BAABCC}">
      <dsp:nvSpPr>
        <dsp:cNvPr id="0" name=""/>
        <dsp:cNvSpPr/>
      </dsp:nvSpPr>
      <dsp:spPr>
        <a:xfrm>
          <a:off x="0" y="961875"/>
          <a:ext cx="6683374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E76FA-1A2A-4D6A-A6BF-45DED9EF0C8F}">
      <dsp:nvSpPr>
        <dsp:cNvPr id="0" name=""/>
        <dsp:cNvSpPr/>
      </dsp:nvSpPr>
      <dsp:spPr>
        <a:xfrm>
          <a:off x="231902" y="1134365"/>
          <a:ext cx="421641" cy="421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3141F-7228-47A6-A404-F0F2A32C98AF}">
      <dsp:nvSpPr>
        <dsp:cNvPr id="0" name=""/>
        <dsp:cNvSpPr/>
      </dsp:nvSpPr>
      <dsp:spPr>
        <a:xfrm>
          <a:off x="885447" y="961875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Target Users</a:t>
          </a:r>
          <a:br>
            <a:rPr lang="en-IN" sz="1600" kern="1200"/>
          </a:br>
          <a:r>
            <a:rPr lang="en-IN" sz="1600" kern="1200"/>
            <a:t>Developers, SysAdmins, DevOps teams</a:t>
          </a:r>
          <a:endParaRPr lang="en-US" sz="1600" kern="1200"/>
        </a:p>
      </dsp:txBody>
      <dsp:txXfrm>
        <a:off x="885447" y="961875"/>
        <a:ext cx="5797927" cy="766621"/>
      </dsp:txXfrm>
    </dsp:sp>
    <dsp:sp modelId="{55FADFBE-325E-4DD4-92D5-A59317525574}">
      <dsp:nvSpPr>
        <dsp:cNvPr id="0" name=""/>
        <dsp:cNvSpPr/>
      </dsp:nvSpPr>
      <dsp:spPr>
        <a:xfrm>
          <a:off x="0" y="1920151"/>
          <a:ext cx="6683374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6EA43-B489-4A4F-8AE1-F49A363E6D38}">
      <dsp:nvSpPr>
        <dsp:cNvPr id="0" name=""/>
        <dsp:cNvSpPr/>
      </dsp:nvSpPr>
      <dsp:spPr>
        <a:xfrm>
          <a:off x="231902" y="2092641"/>
          <a:ext cx="421641" cy="421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67C60-5371-4D9F-8223-2DA736D50407}">
      <dsp:nvSpPr>
        <dsp:cNvPr id="0" name=""/>
        <dsp:cNvSpPr/>
      </dsp:nvSpPr>
      <dsp:spPr>
        <a:xfrm>
          <a:off x="885447" y="1920151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Key Differentiator</a:t>
          </a:r>
          <a:br>
            <a:rPr lang="en-IN" sz="1600" kern="1200"/>
          </a:br>
          <a:r>
            <a:rPr lang="en-IN" sz="1600" kern="1200"/>
            <a:t>Lightweight and platform-agnostic packaging of applications</a:t>
          </a:r>
          <a:endParaRPr lang="en-US" sz="1600" kern="1200"/>
        </a:p>
      </dsp:txBody>
      <dsp:txXfrm>
        <a:off x="885447" y="1920151"/>
        <a:ext cx="5797927" cy="766621"/>
      </dsp:txXfrm>
    </dsp:sp>
    <dsp:sp modelId="{20882A85-B420-43EA-8CA2-47FC4138E8CA}">
      <dsp:nvSpPr>
        <dsp:cNvPr id="0" name=""/>
        <dsp:cNvSpPr/>
      </dsp:nvSpPr>
      <dsp:spPr>
        <a:xfrm>
          <a:off x="0" y="2878428"/>
          <a:ext cx="6683374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BD368-DD52-440D-9085-199F9A5B6460}">
      <dsp:nvSpPr>
        <dsp:cNvPr id="0" name=""/>
        <dsp:cNvSpPr/>
      </dsp:nvSpPr>
      <dsp:spPr>
        <a:xfrm>
          <a:off x="231902" y="3050918"/>
          <a:ext cx="421641" cy="421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99AC8-0F51-41BC-8B41-C4DB67F537A7}">
      <dsp:nvSpPr>
        <dsp:cNvPr id="0" name=""/>
        <dsp:cNvSpPr/>
      </dsp:nvSpPr>
      <dsp:spPr>
        <a:xfrm>
          <a:off x="885447" y="2878428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Marketing Claim vs. Reality</a:t>
          </a:r>
          <a:br>
            <a:rPr lang="en-IN" sz="1600" kern="1200"/>
          </a:br>
          <a:r>
            <a:rPr lang="en-IN" sz="1600" kern="1200"/>
            <a:t>"Docker ensures consistent environments" is True in most environments, but platform-specific bugs still occur</a:t>
          </a:r>
          <a:endParaRPr lang="en-US" sz="1600" kern="1200"/>
        </a:p>
      </dsp:txBody>
      <dsp:txXfrm>
        <a:off x="885447" y="2878428"/>
        <a:ext cx="5797927" cy="766621"/>
      </dsp:txXfrm>
    </dsp:sp>
    <dsp:sp modelId="{59CAAEA3-B6E5-44AF-A68E-F20CD4F3E12A}">
      <dsp:nvSpPr>
        <dsp:cNvPr id="0" name=""/>
        <dsp:cNvSpPr/>
      </dsp:nvSpPr>
      <dsp:spPr>
        <a:xfrm>
          <a:off x="0" y="3836704"/>
          <a:ext cx="6683374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17D6E-2BA4-483E-896E-F2E2EBF98DBA}">
      <dsp:nvSpPr>
        <dsp:cNvPr id="0" name=""/>
        <dsp:cNvSpPr/>
      </dsp:nvSpPr>
      <dsp:spPr>
        <a:xfrm>
          <a:off x="231902" y="4009194"/>
          <a:ext cx="421641" cy="421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877B0-2B0B-404F-AE74-FEF01227D72D}">
      <dsp:nvSpPr>
        <dsp:cNvPr id="0" name=""/>
        <dsp:cNvSpPr/>
      </dsp:nvSpPr>
      <dsp:spPr>
        <a:xfrm>
          <a:off x="885447" y="3836704"/>
          <a:ext cx="5797927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Use Cases</a:t>
          </a:r>
          <a:br>
            <a:rPr lang="en-IN" sz="1600" kern="1200"/>
          </a:br>
          <a:r>
            <a:rPr lang="en-IN" sz="1600" kern="1200"/>
            <a:t>Packaging Python apps, microservices, testing environments</a:t>
          </a:r>
          <a:endParaRPr lang="en-US" sz="1600" kern="1200"/>
        </a:p>
      </dsp:txBody>
      <dsp:txXfrm>
        <a:off x="885447" y="3836704"/>
        <a:ext cx="5797927" cy="766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394F2-9DA9-45D1-A999-1B9EA2EC65B6}">
      <dsp:nvSpPr>
        <dsp:cNvPr id="0" name=""/>
        <dsp:cNvSpPr/>
      </dsp:nvSpPr>
      <dsp:spPr>
        <a:xfrm>
          <a:off x="0" y="1922"/>
          <a:ext cx="10363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10FD6-97D8-40B1-B75A-56BB61AC666C}">
      <dsp:nvSpPr>
        <dsp:cNvPr id="0" name=""/>
        <dsp:cNvSpPr/>
      </dsp:nvSpPr>
      <dsp:spPr>
        <a:xfrm>
          <a:off x="0" y="1922"/>
          <a:ext cx="10363200" cy="6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GitHub Actions</a:t>
          </a:r>
          <a:endParaRPr lang="en-US" sz="1700" kern="1200" dirty="0"/>
        </a:p>
      </dsp:txBody>
      <dsp:txXfrm>
        <a:off x="0" y="1922"/>
        <a:ext cx="10363200" cy="655718"/>
      </dsp:txXfrm>
    </dsp:sp>
    <dsp:sp modelId="{39E8ECA9-276D-4358-87E8-5F5D06FEB9B9}">
      <dsp:nvSpPr>
        <dsp:cNvPr id="0" name=""/>
        <dsp:cNvSpPr/>
      </dsp:nvSpPr>
      <dsp:spPr>
        <a:xfrm>
          <a:off x="0" y="657640"/>
          <a:ext cx="10363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C4A55-7037-43C9-A4FC-94AD14083A12}">
      <dsp:nvSpPr>
        <dsp:cNvPr id="0" name=""/>
        <dsp:cNvSpPr/>
      </dsp:nvSpPr>
      <dsp:spPr>
        <a:xfrm>
          <a:off x="0" y="657640"/>
          <a:ext cx="10363200" cy="6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Description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CI/CD automation tool native to GitHub</a:t>
          </a:r>
        </a:p>
      </dsp:txBody>
      <dsp:txXfrm>
        <a:off x="0" y="657640"/>
        <a:ext cx="10363200" cy="655718"/>
      </dsp:txXfrm>
    </dsp:sp>
    <dsp:sp modelId="{EC166FDF-63C3-4D05-9B92-43DF155CCED9}">
      <dsp:nvSpPr>
        <dsp:cNvPr id="0" name=""/>
        <dsp:cNvSpPr/>
      </dsp:nvSpPr>
      <dsp:spPr>
        <a:xfrm>
          <a:off x="0" y="1313358"/>
          <a:ext cx="10363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F542F-8BF2-4F00-AA44-D3A97BC22752}">
      <dsp:nvSpPr>
        <dsp:cNvPr id="0" name=""/>
        <dsp:cNvSpPr/>
      </dsp:nvSpPr>
      <dsp:spPr>
        <a:xfrm>
          <a:off x="0" y="1313358"/>
          <a:ext cx="10363200" cy="6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Target Users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Developers using GitHub</a:t>
          </a:r>
        </a:p>
      </dsp:txBody>
      <dsp:txXfrm>
        <a:off x="0" y="1313358"/>
        <a:ext cx="10363200" cy="655718"/>
      </dsp:txXfrm>
    </dsp:sp>
    <dsp:sp modelId="{0D7483FB-F706-45E3-9546-2D9C745309F0}">
      <dsp:nvSpPr>
        <dsp:cNvPr id="0" name=""/>
        <dsp:cNvSpPr/>
      </dsp:nvSpPr>
      <dsp:spPr>
        <a:xfrm>
          <a:off x="0" y="1969077"/>
          <a:ext cx="10363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2CFA3-0E48-43DF-91BE-E02CF6D7B0C5}">
      <dsp:nvSpPr>
        <dsp:cNvPr id="0" name=""/>
        <dsp:cNvSpPr/>
      </dsp:nvSpPr>
      <dsp:spPr>
        <a:xfrm>
          <a:off x="0" y="1969077"/>
          <a:ext cx="10363200" cy="6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Key Differentiator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Native integration with GitHub repos and event-based triggers</a:t>
          </a:r>
        </a:p>
      </dsp:txBody>
      <dsp:txXfrm>
        <a:off x="0" y="1969077"/>
        <a:ext cx="10363200" cy="655718"/>
      </dsp:txXfrm>
    </dsp:sp>
    <dsp:sp modelId="{7ABDB729-3C70-4BC8-8EBE-1720D8843745}">
      <dsp:nvSpPr>
        <dsp:cNvPr id="0" name=""/>
        <dsp:cNvSpPr/>
      </dsp:nvSpPr>
      <dsp:spPr>
        <a:xfrm>
          <a:off x="0" y="2624795"/>
          <a:ext cx="10363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8D00B-BE97-4704-8885-741A50DECE51}">
      <dsp:nvSpPr>
        <dsp:cNvPr id="0" name=""/>
        <dsp:cNvSpPr/>
      </dsp:nvSpPr>
      <dsp:spPr>
        <a:xfrm>
          <a:off x="0" y="2624795"/>
          <a:ext cx="10363200" cy="6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Marketing Claim vs. Reality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"Easy to set up CI/CD workflows" is True, but debugging YAML files and permissions can be tricky</a:t>
          </a:r>
        </a:p>
      </dsp:txBody>
      <dsp:txXfrm>
        <a:off x="0" y="2624795"/>
        <a:ext cx="10363200" cy="655718"/>
      </dsp:txXfrm>
    </dsp:sp>
    <dsp:sp modelId="{B9C1A5D3-2BCE-46F7-BFC7-48676756CF52}">
      <dsp:nvSpPr>
        <dsp:cNvPr id="0" name=""/>
        <dsp:cNvSpPr/>
      </dsp:nvSpPr>
      <dsp:spPr>
        <a:xfrm>
          <a:off x="0" y="3280513"/>
          <a:ext cx="103632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28565-2062-4083-819D-79F56F83A351}">
      <dsp:nvSpPr>
        <dsp:cNvPr id="0" name=""/>
        <dsp:cNvSpPr/>
      </dsp:nvSpPr>
      <dsp:spPr>
        <a:xfrm>
          <a:off x="0" y="3280513"/>
          <a:ext cx="10363200" cy="65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Use Cases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Automating tests, builds, and deployment pipelines</a:t>
          </a:r>
        </a:p>
      </dsp:txBody>
      <dsp:txXfrm>
        <a:off x="0" y="3280513"/>
        <a:ext cx="10363200" cy="655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973B5-6F44-4176-9D13-0A181576E8AF}">
      <dsp:nvSpPr>
        <dsp:cNvPr id="0" name=""/>
        <dsp:cNvSpPr/>
      </dsp:nvSpPr>
      <dsp:spPr>
        <a:xfrm>
          <a:off x="0" y="0"/>
          <a:ext cx="3238500" cy="21226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86" tIns="330200" rIns="25248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 secret management and access control is in place</a:t>
          </a:r>
        </a:p>
      </dsp:txBody>
      <dsp:txXfrm>
        <a:off x="0" y="806607"/>
        <a:ext cx="3238500" cy="1273590"/>
      </dsp:txXfrm>
    </dsp:sp>
    <dsp:sp modelId="{75900E1E-287A-4C81-B209-2D5A61D47239}">
      <dsp:nvSpPr>
        <dsp:cNvPr id="0" name=""/>
        <dsp:cNvSpPr/>
      </dsp:nvSpPr>
      <dsp:spPr>
        <a:xfrm>
          <a:off x="1300852" y="212265"/>
          <a:ext cx="636795" cy="6367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47" tIns="12700" rIns="49647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</a:p>
      </dsp:txBody>
      <dsp:txXfrm>
        <a:off x="1394108" y="305521"/>
        <a:ext cx="450283" cy="450283"/>
      </dsp:txXfrm>
    </dsp:sp>
    <dsp:sp modelId="{C7A7E847-183C-4ACE-9938-FAC438E0E9B1}">
      <dsp:nvSpPr>
        <dsp:cNvPr id="0" name=""/>
        <dsp:cNvSpPr/>
      </dsp:nvSpPr>
      <dsp:spPr>
        <a:xfrm>
          <a:off x="0" y="2122579"/>
          <a:ext cx="3238500" cy="72"/>
        </a:xfrm>
        <a:prstGeom prst="rect">
          <a:avLst/>
        </a:prstGeom>
        <a:solidFill>
          <a:schemeClr val="accent2">
            <a:hueOff val="-668712"/>
            <a:satOff val="-2656"/>
            <a:lumOff val="1686"/>
            <a:alphaOff val="0"/>
          </a:schemeClr>
        </a:solidFill>
        <a:ln w="15875" cap="flat" cmpd="sng" algn="ctr">
          <a:solidFill>
            <a:schemeClr val="accent2">
              <a:hueOff val="-668712"/>
              <a:satOff val="-2656"/>
              <a:lumOff val="1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56358-7BC0-4E6A-86A1-473A00A67AC7}">
      <dsp:nvSpPr>
        <dsp:cNvPr id="0" name=""/>
        <dsp:cNvSpPr/>
      </dsp:nvSpPr>
      <dsp:spPr>
        <a:xfrm>
          <a:off x="3562350" y="0"/>
          <a:ext cx="3238500" cy="2122651"/>
        </a:xfrm>
        <a:prstGeom prst="rect">
          <a:avLst/>
        </a:prstGeom>
        <a:solidFill>
          <a:schemeClr val="accent2">
            <a:tint val="40000"/>
            <a:alpha val="90000"/>
            <a:hueOff val="-1934701"/>
            <a:satOff val="1207"/>
            <a:lumOff val="61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934701"/>
              <a:satOff val="1207"/>
              <a:lumOff val="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86" tIns="330200" rIns="25248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Validate build and push commands locally before automating</a:t>
          </a:r>
        </a:p>
      </dsp:txBody>
      <dsp:txXfrm>
        <a:off x="3562350" y="806607"/>
        <a:ext cx="3238500" cy="1273590"/>
      </dsp:txXfrm>
    </dsp:sp>
    <dsp:sp modelId="{9B94907B-9D68-45FE-8A88-85F9D4F85800}">
      <dsp:nvSpPr>
        <dsp:cNvPr id="0" name=""/>
        <dsp:cNvSpPr/>
      </dsp:nvSpPr>
      <dsp:spPr>
        <a:xfrm>
          <a:off x="4863202" y="212265"/>
          <a:ext cx="636795" cy="636795"/>
        </a:xfrm>
        <a:prstGeom prst="ellipse">
          <a:avLst/>
        </a:prstGeom>
        <a:solidFill>
          <a:schemeClr val="accent2">
            <a:hueOff val="-1337424"/>
            <a:satOff val="-5312"/>
            <a:lumOff val="3373"/>
            <a:alphaOff val="0"/>
          </a:schemeClr>
        </a:solidFill>
        <a:ln w="15875" cap="flat" cmpd="sng" algn="ctr">
          <a:solidFill>
            <a:schemeClr val="accent2">
              <a:hueOff val="-1337424"/>
              <a:satOff val="-5312"/>
              <a:lumOff val="3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47" tIns="12700" rIns="49647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4956458" y="305521"/>
        <a:ext cx="450283" cy="450283"/>
      </dsp:txXfrm>
    </dsp:sp>
    <dsp:sp modelId="{EAAF0FC3-D321-4068-B642-90CF0093B43E}">
      <dsp:nvSpPr>
        <dsp:cNvPr id="0" name=""/>
        <dsp:cNvSpPr/>
      </dsp:nvSpPr>
      <dsp:spPr>
        <a:xfrm>
          <a:off x="3562350" y="2122579"/>
          <a:ext cx="3238500" cy="72"/>
        </a:xfrm>
        <a:prstGeom prst="rect">
          <a:avLst/>
        </a:prstGeom>
        <a:solidFill>
          <a:schemeClr val="accent2">
            <a:hueOff val="-2006136"/>
            <a:satOff val="-7967"/>
            <a:lumOff val="5059"/>
            <a:alphaOff val="0"/>
          </a:schemeClr>
        </a:solidFill>
        <a:ln w="15875" cap="flat" cmpd="sng" algn="ctr">
          <a:solidFill>
            <a:schemeClr val="accent2">
              <a:hueOff val="-2006136"/>
              <a:satOff val="-7967"/>
              <a:lumOff val="5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21D8D-B233-4EA5-B65C-88D69D59D94A}">
      <dsp:nvSpPr>
        <dsp:cNvPr id="0" name=""/>
        <dsp:cNvSpPr/>
      </dsp:nvSpPr>
      <dsp:spPr>
        <a:xfrm>
          <a:off x="7124700" y="0"/>
          <a:ext cx="3238500" cy="2122651"/>
        </a:xfrm>
        <a:prstGeom prst="rect">
          <a:avLst/>
        </a:prstGeom>
        <a:solidFill>
          <a:schemeClr val="accent2">
            <a:tint val="40000"/>
            <a:alpha val="90000"/>
            <a:hueOff val="-3869402"/>
            <a:satOff val="2414"/>
            <a:lumOff val="12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869402"/>
              <a:satOff val="2414"/>
              <a:lumOff val="1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486" tIns="330200" rIns="25248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the entire workflow on a test branch before merging to main</a:t>
          </a:r>
        </a:p>
      </dsp:txBody>
      <dsp:txXfrm>
        <a:off x="7124700" y="806607"/>
        <a:ext cx="3238500" cy="1273590"/>
      </dsp:txXfrm>
    </dsp:sp>
    <dsp:sp modelId="{54144816-08AC-41A2-9D19-C0702EA437DC}">
      <dsp:nvSpPr>
        <dsp:cNvPr id="0" name=""/>
        <dsp:cNvSpPr/>
      </dsp:nvSpPr>
      <dsp:spPr>
        <a:xfrm>
          <a:off x="8425552" y="212265"/>
          <a:ext cx="636795" cy="636795"/>
        </a:xfrm>
        <a:prstGeom prst="ellipse">
          <a:avLst/>
        </a:prstGeom>
        <a:solidFill>
          <a:schemeClr val="accent2">
            <a:hueOff val="-2674849"/>
            <a:satOff val="-10623"/>
            <a:lumOff val="6746"/>
            <a:alphaOff val="0"/>
          </a:schemeClr>
        </a:solidFill>
        <a:ln w="15875" cap="flat" cmpd="sng" algn="ctr">
          <a:solidFill>
            <a:schemeClr val="accent2">
              <a:hueOff val="-2674849"/>
              <a:satOff val="-10623"/>
              <a:lumOff val="6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47" tIns="12700" rIns="49647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8518808" y="305521"/>
        <a:ext cx="450283" cy="450283"/>
      </dsp:txXfrm>
    </dsp:sp>
    <dsp:sp modelId="{ACEFE6B9-7EDB-434B-AD55-6295215E5F70}">
      <dsp:nvSpPr>
        <dsp:cNvPr id="0" name=""/>
        <dsp:cNvSpPr/>
      </dsp:nvSpPr>
      <dsp:spPr>
        <a:xfrm>
          <a:off x="7124700" y="2122579"/>
          <a:ext cx="3238500" cy="72"/>
        </a:xfrm>
        <a:prstGeom prst="rect">
          <a:avLst/>
        </a:prstGeom>
        <a:solidFill>
          <a:schemeClr val="accent2">
            <a:hueOff val="-3343561"/>
            <a:satOff val="-13279"/>
            <a:lumOff val="8432"/>
            <a:alphaOff val="0"/>
          </a:schemeClr>
        </a:solidFill>
        <a:ln w="15875" cap="flat" cmpd="sng" algn="ctr">
          <a:solidFill>
            <a:schemeClr val="accent2">
              <a:hueOff val="-3343561"/>
              <a:satOff val="-13279"/>
              <a:lumOff val="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74B0B-3807-43BC-8AF4-B98155DA19A2}">
      <dsp:nvSpPr>
        <dsp:cNvPr id="0" name=""/>
        <dsp:cNvSpPr/>
      </dsp:nvSpPr>
      <dsp:spPr>
        <a:xfrm>
          <a:off x="805347" y="0"/>
          <a:ext cx="9127270" cy="21378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8E8BF-F4BE-49A5-8863-F9BB95E4AE98}">
      <dsp:nvSpPr>
        <dsp:cNvPr id="0" name=""/>
        <dsp:cNvSpPr/>
      </dsp:nvSpPr>
      <dsp:spPr>
        <a:xfrm>
          <a:off x="5468" y="641349"/>
          <a:ext cx="1983916" cy="855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Git Push</a:t>
          </a:r>
          <a:endParaRPr lang="en-IN" sz="2300" kern="1200" dirty="0"/>
        </a:p>
      </dsp:txBody>
      <dsp:txXfrm>
        <a:off x="47212" y="683093"/>
        <a:ext cx="1900428" cy="771645"/>
      </dsp:txXfrm>
    </dsp:sp>
    <dsp:sp modelId="{F215FF67-EA4C-4447-A65D-D6D7936DFBCD}">
      <dsp:nvSpPr>
        <dsp:cNvPr id="0" name=""/>
        <dsp:cNvSpPr/>
      </dsp:nvSpPr>
      <dsp:spPr>
        <a:xfrm>
          <a:off x="2191246" y="641349"/>
          <a:ext cx="1983916" cy="855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GitHub Actions Triggered</a:t>
          </a:r>
          <a:endParaRPr lang="en-IN" sz="2300" kern="1200" dirty="0"/>
        </a:p>
      </dsp:txBody>
      <dsp:txXfrm>
        <a:off x="2232990" y="683093"/>
        <a:ext cx="1900428" cy="771645"/>
      </dsp:txXfrm>
    </dsp:sp>
    <dsp:sp modelId="{2709ED73-18AD-4FE5-B4C9-83571F753862}">
      <dsp:nvSpPr>
        <dsp:cNvPr id="0" name=""/>
        <dsp:cNvSpPr/>
      </dsp:nvSpPr>
      <dsp:spPr>
        <a:xfrm>
          <a:off x="4377024" y="641349"/>
          <a:ext cx="1983916" cy="855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 Build</a:t>
          </a:r>
          <a:endParaRPr lang="en-IN" sz="2300" kern="1200" dirty="0"/>
        </a:p>
      </dsp:txBody>
      <dsp:txXfrm>
        <a:off x="4418768" y="683093"/>
        <a:ext cx="1900428" cy="771645"/>
      </dsp:txXfrm>
    </dsp:sp>
    <dsp:sp modelId="{8BF69523-E7F6-4A1F-8B6F-A47D0CCCF252}">
      <dsp:nvSpPr>
        <dsp:cNvPr id="0" name=""/>
        <dsp:cNvSpPr/>
      </dsp:nvSpPr>
      <dsp:spPr>
        <a:xfrm>
          <a:off x="6562802" y="641349"/>
          <a:ext cx="1983916" cy="855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 Push</a:t>
          </a:r>
          <a:endParaRPr lang="en-IN" sz="2300" kern="1200" dirty="0"/>
        </a:p>
      </dsp:txBody>
      <dsp:txXfrm>
        <a:off x="6604546" y="683093"/>
        <a:ext cx="1900428" cy="771645"/>
      </dsp:txXfrm>
    </dsp:sp>
    <dsp:sp modelId="{B64530C9-20D0-434F-A8FE-17AE86325EB4}">
      <dsp:nvSpPr>
        <dsp:cNvPr id="0" name=""/>
        <dsp:cNvSpPr/>
      </dsp:nvSpPr>
      <dsp:spPr>
        <a:xfrm>
          <a:off x="8748579" y="641349"/>
          <a:ext cx="1983916" cy="855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 Run</a:t>
          </a:r>
          <a:endParaRPr lang="en-IN" sz="2300" kern="1200" dirty="0"/>
        </a:p>
      </dsp:txBody>
      <dsp:txXfrm>
        <a:off x="8790323" y="683093"/>
        <a:ext cx="1900428" cy="7716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DEC4E-7C13-4A49-8E88-BBB3C45FDD96}">
      <dsp:nvSpPr>
        <dsp:cNvPr id="0" name=""/>
        <dsp:cNvSpPr/>
      </dsp:nvSpPr>
      <dsp:spPr>
        <a:xfrm>
          <a:off x="0" y="0"/>
          <a:ext cx="10363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291F0-8229-4F44-B26E-3C2566B10300}">
      <dsp:nvSpPr>
        <dsp:cNvPr id="0" name=""/>
        <dsp:cNvSpPr/>
      </dsp:nvSpPr>
      <dsp:spPr>
        <a:xfrm>
          <a:off x="0" y="0"/>
          <a:ext cx="10363200" cy="757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Docker Inc. (2023). </a:t>
          </a:r>
          <a:r>
            <a:rPr lang="en-IN" sz="1600" i="1" kern="1200"/>
            <a:t>Docker Documentation</a:t>
          </a:r>
          <a:r>
            <a:rPr lang="en-IN" sz="1600" kern="1200"/>
            <a:t>. </a:t>
          </a:r>
          <a:r>
            <a:rPr lang="en-IN" sz="1600" kern="1200">
              <a:hlinkClick xmlns:r="http://schemas.openxmlformats.org/officeDocument/2006/relationships" r:id="rId1"/>
            </a:rPr>
            <a:t>https://docs.docker.com</a:t>
          </a:r>
          <a:r>
            <a:rPr lang="en-IN" sz="1600" kern="1200"/>
            <a:t> </a:t>
          </a:r>
          <a:endParaRPr lang="en-US" sz="1600" kern="1200"/>
        </a:p>
      </dsp:txBody>
      <dsp:txXfrm>
        <a:off x="0" y="0"/>
        <a:ext cx="10363200" cy="757266"/>
      </dsp:txXfrm>
    </dsp:sp>
    <dsp:sp modelId="{2BBE7B47-4616-4F1F-A68D-51A678568FE6}">
      <dsp:nvSpPr>
        <dsp:cNvPr id="0" name=""/>
        <dsp:cNvSpPr/>
      </dsp:nvSpPr>
      <dsp:spPr>
        <a:xfrm>
          <a:off x="0" y="757266"/>
          <a:ext cx="103632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64CFF-0062-4FFB-9C86-FFA7D090D07A}">
      <dsp:nvSpPr>
        <dsp:cNvPr id="0" name=""/>
        <dsp:cNvSpPr/>
      </dsp:nvSpPr>
      <dsp:spPr>
        <a:xfrm>
          <a:off x="0" y="757266"/>
          <a:ext cx="10363200" cy="757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GitHub. (2023). </a:t>
          </a:r>
          <a:r>
            <a:rPr lang="en-IN" sz="1600" i="1" kern="1200"/>
            <a:t>GitHub Actions Documentation</a:t>
          </a:r>
          <a:r>
            <a:rPr lang="en-IN" sz="1600" kern="1200"/>
            <a:t>. </a:t>
          </a:r>
          <a:r>
            <a:rPr lang="en-IN" sz="1600" kern="1200">
              <a:hlinkClick xmlns:r="http://schemas.openxmlformats.org/officeDocument/2006/relationships" r:id="rId2"/>
            </a:rPr>
            <a:t>https://docs.github.com/en/actions</a:t>
          </a:r>
          <a:r>
            <a:rPr lang="en-IN" sz="1600" kern="1200"/>
            <a:t> </a:t>
          </a:r>
          <a:endParaRPr lang="en-US" sz="1600" kern="1200"/>
        </a:p>
      </dsp:txBody>
      <dsp:txXfrm>
        <a:off x="0" y="757266"/>
        <a:ext cx="10363200" cy="757266"/>
      </dsp:txXfrm>
    </dsp:sp>
    <dsp:sp modelId="{D9586B4D-F482-43B4-822C-488A9E2D4463}">
      <dsp:nvSpPr>
        <dsp:cNvPr id="0" name=""/>
        <dsp:cNvSpPr/>
      </dsp:nvSpPr>
      <dsp:spPr>
        <a:xfrm>
          <a:off x="0" y="1514533"/>
          <a:ext cx="10363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CB91D-B61E-492D-A95A-BCB5B8479978}">
      <dsp:nvSpPr>
        <dsp:cNvPr id="0" name=""/>
        <dsp:cNvSpPr/>
      </dsp:nvSpPr>
      <dsp:spPr>
        <a:xfrm>
          <a:off x="0" y="1514533"/>
          <a:ext cx="10363200" cy="757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Turnbull, J. (2018). </a:t>
          </a:r>
          <a:r>
            <a:rPr lang="en-IN" sz="1600" i="1" kern="1200"/>
            <a:t>The Docker Book: Containerization is the new virtualization</a:t>
          </a:r>
          <a:r>
            <a:rPr lang="en-IN" sz="1600" kern="1200"/>
            <a:t>. James Turnbull. </a:t>
          </a:r>
          <a:r>
            <a:rPr lang="en-IN" sz="1600" kern="1200">
              <a:hlinkClick xmlns:r="http://schemas.openxmlformats.org/officeDocument/2006/relationships" r:id="rId3"/>
            </a:rPr>
            <a:t>https://github.com/dskcode/docker-books/blob/master/The%20Docker%20Book%20-%20James%20Turnbull%20-%20v17.03.0.pdf</a:t>
          </a:r>
          <a:r>
            <a:rPr lang="en-IN" sz="1600" kern="1200"/>
            <a:t> </a:t>
          </a:r>
          <a:endParaRPr lang="en-US" sz="1600" kern="1200"/>
        </a:p>
      </dsp:txBody>
      <dsp:txXfrm>
        <a:off x="0" y="1514533"/>
        <a:ext cx="10363200" cy="757266"/>
      </dsp:txXfrm>
    </dsp:sp>
    <dsp:sp modelId="{7F8C3216-4AA0-4222-809E-89BF6883C6C0}">
      <dsp:nvSpPr>
        <dsp:cNvPr id="0" name=""/>
        <dsp:cNvSpPr/>
      </dsp:nvSpPr>
      <dsp:spPr>
        <a:xfrm>
          <a:off x="0" y="2271800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4345D-A22D-46DF-8A84-173FD704EAA0}">
      <dsp:nvSpPr>
        <dsp:cNvPr id="0" name=""/>
        <dsp:cNvSpPr/>
      </dsp:nvSpPr>
      <dsp:spPr>
        <a:xfrm>
          <a:off x="0" y="2271800"/>
          <a:ext cx="10363200" cy="757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Sharma, S. (2024, September 8). </a:t>
          </a:r>
          <a:r>
            <a:rPr lang="en-IN" sz="1600" i="1" kern="1200"/>
            <a:t>Integrate CI/CD for Azure NodeJS App using GitHub Actions</a:t>
          </a:r>
          <a:r>
            <a:rPr lang="en-IN" sz="1600" kern="1200"/>
            <a:t>. Medium. </a:t>
          </a:r>
          <a:r>
            <a:rPr lang="en-IN" sz="1600" kern="1200">
              <a:hlinkClick xmlns:r="http://schemas.openxmlformats.org/officeDocument/2006/relationships" r:id="rId4"/>
            </a:rPr>
            <a:t>https://sidharath.medium.com/integrate-ci-cd-for-azure-nodejs-app-using-github-actions-8e7967104f1e</a:t>
          </a:r>
          <a:r>
            <a:rPr lang="en-IN" sz="1600" kern="1200"/>
            <a:t> </a:t>
          </a:r>
          <a:endParaRPr lang="en-US" sz="1600" kern="1200"/>
        </a:p>
      </dsp:txBody>
      <dsp:txXfrm>
        <a:off x="0" y="2271800"/>
        <a:ext cx="10363200" cy="757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2FD8-EA23-4893-ACD4-69E32119C88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AED3C-E383-4EFC-8899-EBA1142B1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AED3C-E383-4EFC-8899-EBA1142B1D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3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59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20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9808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56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25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09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16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399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344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76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28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53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D7307-36F7-47F8-9931-AB5BAC7C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E0CBB8-4C5C-4365-8ED8-119D630EE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B856BB6-F13C-4A98-9D8D-D8A075D9D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AB45F224-F860-7949-298E-E9752802912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8308" b="169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D5A8E4-E2BD-4ED9-9AAE-A2F649CF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C439D-29BE-3E59-5931-96AFFE64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Automating Docker Build &amp; Deployment using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6D35D-EBDF-444A-CBD3-6057EC069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74" y="2367092"/>
            <a:ext cx="10363826" cy="399306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Task: B - Ecosystem Integration Analysis</a:t>
            </a:r>
          </a:p>
          <a:p>
            <a:pPr algn="l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Domain: DevOps</a:t>
            </a:r>
          </a:p>
          <a:p>
            <a:pPr algn="l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Tools: Docker + GitHub Actions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Course: AIDI 2002 - Careers and Digital Portfolio</a:t>
            </a:r>
          </a:p>
          <a:p>
            <a:pPr>
              <a:lnSpc>
                <a:spcPct val="110000"/>
              </a:lnSpc>
            </a:pP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Raja Lakshmi Ramasubbu (101006808)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20 June 2025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7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B1FB5C-02AC-4A11-9B9E-D6FAE4AA1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72C88A-0506-4B12-8C66-DC953526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7BEEC-17EF-D348-2A41-D01920CC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5" y="872836"/>
            <a:ext cx="11118273" cy="569422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8C338B-9565-4F98-872C-2008B624B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77753-DBDF-D478-164E-86CEB6DD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-2"/>
            <a:ext cx="11118273" cy="9455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4906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B1FB5C-02AC-4A11-9B9E-D6FAE4AA1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72C88A-0506-4B12-8C66-DC953526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8C338B-9565-4F98-872C-2008B624B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ACEC8-0C30-249D-BA3A-B5751148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8918"/>
            <a:ext cx="10675700" cy="11444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3473E-2A6F-03BE-EC89-7D1253FC7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66" y="924792"/>
            <a:ext cx="11014364" cy="5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5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8582-E1E5-ABEF-C120-EA05F0D3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3466"/>
            <a:ext cx="3418784" cy="4308475"/>
          </a:xfrm>
        </p:spPr>
        <p:txBody>
          <a:bodyPr anchor="t">
            <a:normAutofit/>
          </a:bodyPr>
          <a:lstStyle/>
          <a:p>
            <a:pPr algn="l"/>
            <a:r>
              <a:rPr lang="en-IN" sz="4400">
                <a:solidFill>
                  <a:schemeClr val="bg1"/>
                </a:solidFill>
              </a:rPr>
              <a:t>Problem Definition Multi-Stage Problem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130B84E-2930-560C-3C01-9696B12C6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43466"/>
            <a:ext cx="6623305" cy="5279814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</a:rPr>
              <a:t>Manual docker builds and image deployments can be inefficient and error-prone when done repeatedly.</a:t>
            </a:r>
          </a:p>
          <a:p>
            <a:r>
              <a:rPr lang="en-US" cap="none" dirty="0">
                <a:solidFill>
                  <a:schemeClr val="bg1"/>
                </a:solidFill>
              </a:rPr>
              <a:t>Stakeholders: </a:t>
            </a:r>
            <a:r>
              <a:rPr lang="en-US" cap="none" dirty="0" err="1">
                <a:solidFill>
                  <a:schemeClr val="bg1"/>
                </a:solidFill>
              </a:rPr>
              <a:t>devops</a:t>
            </a:r>
            <a:r>
              <a:rPr lang="en-US" cap="none" dirty="0">
                <a:solidFill>
                  <a:schemeClr val="bg1"/>
                </a:solidFill>
              </a:rPr>
              <a:t> engineers, developers, </a:t>
            </a:r>
            <a:r>
              <a:rPr lang="en-US" cap="none" dirty="0" err="1">
                <a:solidFill>
                  <a:schemeClr val="bg1"/>
                </a:solidFill>
              </a:rPr>
              <a:t>qa</a:t>
            </a:r>
            <a:r>
              <a:rPr lang="en-US" cap="none" dirty="0">
                <a:solidFill>
                  <a:schemeClr val="bg1"/>
                </a:solidFill>
              </a:rPr>
              <a:t> engineers</a:t>
            </a:r>
          </a:p>
          <a:p>
            <a:r>
              <a:rPr lang="en-US" cap="none" dirty="0">
                <a:solidFill>
                  <a:schemeClr val="bg1"/>
                </a:solidFill>
              </a:rPr>
              <a:t>Challenges</a:t>
            </a:r>
          </a:p>
          <a:p>
            <a:pPr lvl="1"/>
            <a:r>
              <a:rPr lang="en-US" sz="2000" cap="none" dirty="0">
                <a:solidFill>
                  <a:schemeClr val="bg1"/>
                </a:solidFill>
              </a:rPr>
              <a:t>Manual builds delay CI/CD pipelines</a:t>
            </a:r>
          </a:p>
          <a:p>
            <a:pPr lvl="1"/>
            <a:r>
              <a:rPr lang="en-US" sz="2000" cap="none" dirty="0">
                <a:solidFill>
                  <a:schemeClr val="bg1"/>
                </a:solidFill>
              </a:rPr>
              <a:t>Human errors in docker push/pull steps</a:t>
            </a:r>
          </a:p>
          <a:p>
            <a:pPr lvl="1"/>
            <a:r>
              <a:rPr lang="en-US" sz="2000" cap="none" dirty="0">
                <a:solidFill>
                  <a:schemeClr val="bg1"/>
                </a:solidFill>
              </a:rPr>
              <a:t>No traceability or automatic re-deployment</a:t>
            </a:r>
          </a:p>
          <a:p>
            <a:r>
              <a:rPr lang="en-US" cap="none" dirty="0">
                <a:solidFill>
                  <a:schemeClr val="bg1"/>
                </a:solidFill>
              </a:rPr>
              <a:t>Scenario</a:t>
            </a:r>
          </a:p>
          <a:p>
            <a:pPr marL="0" indent="0">
              <a:buNone/>
            </a:pPr>
            <a:r>
              <a:rPr lang="en-US" cap="none" dirty="0">
                <a:solidFill>
                  <a:schemeClr val="bg1"/>
                </a:solidFill>
              </a:rPr>
              <a:t>Every time a python file changes, the team wants docker to automatically build and push the latest image to docker hub and then deploy it for testing without manual intervention.</a:t>
            </a:r>
            <a:endParaRPr lang="en-IN" cap="none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9C29BB-ECBC-19D5-4BF1-552299D2AE62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2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3948-4CD3-E6E3-26A1-9C4404C5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F0A4CF-70F5-5AC9-DEF2-B42D0F64D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86044"/>
              </p:ext>
            </p:extLst>
          </p:nvPr>
        </p:nvGraphicFramePr>
        <p:xfrm>
          <a:off x="914400" y="2036619"/>
          <a:ext cx="10363200" cy="3524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08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857B-5AF0-4764-D587-8856AD94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Tool Overview and Analysis Docker</a:t>
            </a:r>
            <a:endParaRPr lang="en-IN" sz="440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4CE8DF51-355C-62A0-D49A-6C5717CD6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042605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33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B7D-4DAD-BA1D-AEA5-A8263EA7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 Overview and Analysis Docker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3D4EE7-B188-17F6-E541-2C242DE24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322240"/>
              </p:ext>
            </p:extLst>
          </p:nvPr>
        </p:nvGraphicFramePr>
        <p:xfrm>
          <a:off x="914400" y="2057401"/>
          <a:ext cx="10363200" cy="3938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7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6F487B-2FAA-2525-C013-4689EF160D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56099-B189-71A1-152E-BD48D12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Ecosystem Integration Role in Ecosystem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3D8118-63E2-3C1A-E004-B40448794C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582" y="1693718"/>
            <a:ext cx="10571018" cy="4738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GitHub Actions triggers Docker builds automatically upon code changes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Docker handles the packaging and deployment of the app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Integration Points: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GitHub Secrets store Docker credentials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YAML workflow runs docker build, push, and run commands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Marketing Claim vs. Reality: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GitHub Actions: "Secure and seamless integration with Docker Hub“ is True with correct permissions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Managing secrets securely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Ensuring Docker Hub repository exists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Auto-building containers for each commit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Automated testing in containerized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148466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70D4-A182-4449-75D7-6EC67A45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IN" dirty="0"/>
              <a:t>Decision Framework Implementation Guidelines: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788D8C-EC00-E236-59C6-6B27357F2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774584"/>
              </p:ext>
            </p:extLst>
          </p:nvPr>
        </p:nvGraphicFramePr>
        <p:xfrm>
          <a:off x="914400" y="2106449"/>
          <a:ext cx="10363200" cy="212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69F69CD-77F6-7639-88F8-780DB9925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776363"/>
              </p:ext>
            </p:extLst>
          </p:nvPr>
        </p:nvGraphicFramePr>
        <p:xfrm>
          <a:off x="712354" y="4530433"/>
          <a:ext cx="10737965" cy="213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8396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B1FB5C-02AC-4A11-9B9E-D6FAE4AA1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3F72C88A-0506-4B12-8C66-DC953526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8C338B-9565-4F98-872C-2008B624B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D22DC3-A545-31E2-279B-2EA89DE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IN"/>
              <a:t>Reflection Problem-First Approach Insight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F3604-1E3C-753A-1507-A7C3FC11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10256453" cy="38813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Helped focus on automation as the pain point</a:t>
            </a:r>
          </a:p>
          <a:p>
            <a:pPr>
              <a:lnSpc>
                <a:spcPct val="110000"/>
              </a:lnSpc>
            </a:pPr>
            <a:r>
              <a:rPr lang="en-US" dirty="0"/>
              <a:t>Led to tool selection based on integration capability, not popularity 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b="1" dirty="0"/>
            </a:br>
            <a:r>
              <a:rPr lang="en-US" b="1" dirty="0"/>
              <a:t>Future Tool Evaluation: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Will focus on integration readiness, scalability, and ecosystem fit</a:t>
            </a:r>
          </a:p>
          <a:p>
            <a:pPr>
              <a:lnSpc>
                <a:spcPct val="110000"/>
              </a:lnSpc>
            </a:pPr>
            <a:r>
              <a:rPr lang="en-US" dirty="0"/>
              <a:t>Prefer tools with active community support and documentation</a:t>
            </a:r>
          </a:p>
          <a:p>
            <a:pPr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48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C6FD-C235-B97A-04D2-A2F07E84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IN"/>
              <a:t>References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6F0712-C6F4-5D12-6FE2-266DDF989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043961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4750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149</TotalTime>
  <Words>616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Tw Cen MT</vt:lpstr>
      <vt:lpstr>Droplet</vt:lpstr>
      <vt:lpstr>Automating Docker Build &amp; Deployment using GitHub Actions</vt:lpstr>
      <vt:lpstr>Problem Definition Multi-Stage Problem</vt:lpstr>
      <vt:lpstr>Requirements</vt:lpstr>
      <vt:lpstr>Tool Overview and Analysis Docker</vt:lpstr>
      <vt:lpstr>Tool Overview and Analysis Docker</vt:lpstr>
      <vt:lpstr>Ecosystem Integration Role in Ecosystem</vt:lpstr>
      <vt:lpstr>Decision Framework Implementation Guidelines: </vt:lpstr>
      <vt:lpstr>Reflection Problem-First Approach Insight</vt:lpstr>
      <vt:lpstr>References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lakshmi Ramasubbu</dc:creator>
  <cp:lastModifiedBy>Raja lakshmi Ramasubbu</cp:lastModifiedBy>
  <cp:revision>1</cp:revision>
  <dcterms:created xsi:type="dcterms:W3CDTF">2025-06-21T00:31:47Z</dcterms:created>
  <dcterms:modified xsi:type="dcterms:W3CDTF">2025-06-21T03:01:20Z</dcterms:modified>
</cp:coreProperties>
</file>