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d4ea47bd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d4ea47b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4ea47b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4ea47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d4ea47bd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d4ea47b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Aspect-Based Sentiment Analysis using BERT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Raja Vara Siddi Varma Nadimpalli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Roux Institute, Northeastern University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CS6120</a:t>
            </a:r>
            <a:r>
              <a:rPr lang="en-US">
                <a:solidFill>
                  <a:srgbClr val="888888"/>
                </a:solidFill>
              </a:rPr>
              <a:t> - Project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April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~80%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~0.78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 loss: 0.44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generalized well across all aspects.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63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Predictions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13" y="1417638"/>
            <a:ext cx="5473780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captured aspect-sentiment relationships effectively.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formatting was key to model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Converged quickly, minimal overfitting.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 synthetic aspects, simple decoder head.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real-world aspect-labeled datasets (SemEval).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joint aspect + sentiment extraction.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Multilingual expansion (e.g., XLM-R).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interpretability with attention visualizations.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Small-scale BERT ABSA system shows strong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for rapid prototyping and feedback analytics.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and extendable to richer tasks.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&amp; References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Transformers, Datasets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 &amp; Biases for training logs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Repo: github.com/RajaNadimpoalli/bert-absa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Fine-tuned BERT for Aspect-Based Sentiment Analysis (ABSA).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Amazon Polarity dataset with simulated aspects.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~80% accuracy and 0.78 F1-score.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visualized with wandb.ai.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ABSA = Fine-grained sentiment analysis on specific features.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understanding user opinions at a detailed level.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enables context-aware encoding of aspect-sentiment pairs.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goal: build a compact, effective ABSA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Amazon Polarity dataset via Hugging Face.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 samples used(out of 10000), 5 simulated aspects.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Labels: Negative (0), Neutral (1), Positive (2).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class distribution: 40% pos, 40% neg, 20% neutral.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Avg. review length: 86 words, vocab size: ~23,500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Format &amp; Preprocessing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format: '[aspect]: [review text]'.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BERT to focus on specified aspect.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bert-base-uncased tokenizer (max length = 128).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Tokenized, padded, and truncated uniformly.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Encoder: bert-base-uncased (12-layer Transformer).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Decoder: Linear layer on [CLS] output + softmax.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(0.1) to prevent overfitting.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AdamW with learning rate 5e-5.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 Cross-entropy.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25" y="0"/>
            <a:ext cx="7926700" cy="64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56600" y="6458550"/>
            <a:ext cx="6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https://api.wandb.ai/files/mukilan/images/projects/36846249/54b8fcd4.png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Setup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8.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split: 20%.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 Accuracy and Weighted F1.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Tracked via wandb.ai: loss, learning rate, gradients.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22779" l="0" r="0" t="18129"/>
          <a:stretch/>
        </p:blipFill>
        <p:spPr>
          <a:xfrm>
            <a:off x="40600" y="1061800"/>
            <a:ext cx="9062799" cy="5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18400" y="187375"/>
            <a:ext cx="75732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Metrics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