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74" r:id="rId3"/>
    <p:sldId id="272" r:id="rId4"/>
    <p:sldId id="271" r:id="rId5"/>
    <p:sldId id="278" r:id="rId6"/>
    <p:sldId id="279" r:id="rId7"/>
    <p:sldId id="267" r:id="rId8"/>
    <p:sldId id="280" r:id="rId9"/>
    <p:sldId id="282" r:id="rId10"/>
    <p:sldId id="281" r:id="rId11"/>
    <p:sldId id="284" r:id="rId12"/>
    <p:sldId id="283" r:id="rId13"/>
    <p:sldId id="266" r:id="rId14"/>
    <p:sldId id="263" r:id="rId15"/>
    <p:sldId id="273" r:id="rId16"/>
    <p:sldId id="265" r:id="rId1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444"/>
    <a:srgbClr val="000000"/>
    <a:srgbClr val="FDA615"/>
    <a:srgbClr val="293452"/>
    <a:srgbClr val="FFFFFF"/>
    <a:srgbClr val="E4E4E4"/>
    <a:srgbClr val="F3A217"/>
    <a:srgbClr val="C1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F2FE9B18-C576-49A2-A4E0-7D62E9C0CEC2}" type="datetimeFigureOut">
              <a:rPr lang="en-IN" smtClean="0"/>
              <a:t>19-05-2023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51A18EF-FCF8-4047-A01F-57018D02C969}" type="slidenum">
              <a:rPr lang="en-IN" smtClean="0"/>
              <a:t>‹#›</a:t>
            </a:fld>
            <a:endParaRPr lang="en-IN"/>
          </a:p>
        </p:txBody>
      </p:sp>
    </p:spTree>
    <p:extLst>
      <p:ext uri="{BB962C8B-B14F-4D97-AF65-F5344CB8AC3E}">
        <p14:creationId xmlns:p14="http://schemas.microsoft.com/office/powerpoint/2010/main" val="30797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1A18EF-FCF8-4047-A01F-57018D02C969}" type="slidenum">
              <a:rPr lang="en-IN" smtClean="0"/>
              <a:t>1</a:t>
            </a:fld>
            <a:endParaRPr lang="en-IN"/>
          </a:p>
        </p:txBody>
      </p:sp>
    </p:spTree>
    <p:extLst>
      <p:ext uri="{BB962C8B-B14F-4D97-AF65-F5344CB8AC3E}">
        <p14:creationId xmlns:p14="http://schemas.microsoft.com/office/powerpoint/2010/main" val="1564818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1A18EF-FCF8-4047-A01F-57018D02C969}" type="slidenum">
              <a:rPr lang="en-IN" smtClean="0"/>
              <a:t>13</a:t>
            </a:fld>
            <a:endParaRPr lang="en-IN"/>
          </a:p>
        </p:txBody>
      </p:sp>
    </p:spTree>
    <p:extLst>
      <p:ext uri="{BB962C8B-B14F-4D97-AF65-F5344CB8AC3E}">
        <p14:creationId xmlns:p14="http://schemas.microsoft.com/office/powerpoint/2010/main" val="1755809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1B4444"/>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1B4444"/>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1B4444"/>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B4444"/>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866046" y="1002459"/>
            <a:ext cx="2555907" cy="482600"/>
          </a:xfrm>
          <a:prstGeom prst="rect">
            <a:avLst/>
          </a:prstGeom>
        </p:spPr>
        <p:txBody>
          <a:bodyPr wrap="square" lIns="0" tIns="0" rIns="0" bIns="0">
            <a:spAutoFit/>
          </a:bodyPr>
          <a:lstStyle>
            <a:lvl1pPr>
              <a:defRPr sz="3000" b="0" i="0">
                <a:solidFill>
                  <a:srgbClr val="1B4444"/>
                </a:solidFill>
                <a:latin typeface="Tahoma"/>
                <a:cs typeface="Tahoma"/>
              </a:defRPr>
            </a:lvl1pPr>
          </a:lstStyle>
          <a:p>
            <a:endParaRPr/>
          </a:p>
        </p:txBody>
      </p:sp>
      <p:sp>
        <p:nvSpPr>
          <p:cNvPr id="3" name="Holder 3"/>
          <p:cNvSpPr>
            <a:spLocks noGrp="1"/>
          </p:cNvSpPr>
          <p:nvPr>
            <p:ph type="body" idx="1"/>
          </p:nvPr>
        </p:nvSpPr>
        <p:spPr>
          <a:xfrm>
            <a:off x="1016000" y="3251724"/>
            <a:ext cx="16256000" cy="23590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1B444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384E14-FC1F-AA7E-7354-953ACB7369A9}"/>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247550" y="1499230"/>
            <a:ext cx="9480895" cy="8216270"/>
          </a:xfrm>
          <a:prstGeom prst="flowChartConnector">
            <a:avLst/>
          </a:prstGeom>
        </p:spPr>
      </p:pic>
      <p:sp>
        <p:nvSpPr>
          <p:cNvPr id="2" name="object 2"/>
          <p:cNvSpPr/>
          <p:nvPr/>
        </p:nvSpPr>
        <p:spPr>
          <a:xfrm>
            <a:off x="0" y="-1"/>
            <a:ext cx="18288000" cy="10324901"/>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B4444"/>
          </a:solidFill>
        </p:spPr>
        <p:txBody>
          <a:bodyPr wrap="square" lIns="0" tIns="0" rIns="0" bIns="0" rtlCol="0"/>
          <a:lstStyle/>
          <a:p>
            <a:endParaRPr dirty="0"/>
          </a:p>
        </p:txBody>
      </p:sp>
      <p:sp>
        <p:nvSpPr>
          <p:cNvPr id="5" name="object 5"/>
          <p:cNvSpPr/>
          <p:nvPr/>
        </p:nvSpPr>
        <p:spPr>
          <a:xfrm>
            <a:off x="6172200" y="698933"/>
            <a:ext cx="11658599" cy="1129355"/>
          </a:xfrm>
          <a:custGeom>
            <a:avLst/>
            <a:gdLst/>
            <a:ahLst/>
            <a:cxnLst/>
            <a:rect l="l" t="t" r="r" b="b"/>
            <a:pathLst>
              <a:path w="4436745" h="810895">
                <a:moveTo>
                  <a:pt x="0" y="0"/>
                </a:moveTo>
                <a:lnTo>
                  <a:pt x="4436268" y="0"/>
                </a:lnTo>
                <a:lnTo>
                  <a:pt x="4436268" y="810619"/>
                </a:lnTo>
                <a:lnTo>
                  <a:pt x="0" y="810619"/>
                </a:lnTo>
                <a:lnTo>
                  <a:pt x="0" y="0"/>
                </a:lnTo>
                <a:close/>
              </a:path>
            </a:pathLst>
          </a:custGeom>
          <a:solidFill>
            <a:srgbClr val="FDA615"/>
          </a:solidFill>
        </p:spPr>
        <p:txBody>
          <a:bodyPr wrap="square" lIns="0" tIns="0" rIns="0" bIns="0" rtlCol="0"/>
          <a:lstStyle/>
          <a:p>
            <a:endParaRPr dirty="0"/>
          </a:p>
        </p:txBody>
      </p:sp>
      <p:sp>
        <p:nvSpPr>
          <p:cNvPr id="12" name="object 12"/>
          <p:cNvSpPr/>
          <p:nvPr/>
        </p:nvSpPr>
        <p:spPr>
          <a:xfrm>
            <a:off x="0" y="8243720"/>
            <a:ext cx="5691505" cy="2043430"/>
          </a:xfrm>
          <a:custGeom>
            <a:avLst/>
            <a:gdLst/>
            <a:ahLst/>
            <a:cxnLst/>
            <a:rect l="l" t="t" r="r" b="b"/>
            <a:pathLst>
              <a:path w="5691505" h="2043429">
                <a:moveTo>
                  <a:pt x="0" y="2043279"/>
                </a:moveTo>
                <a:lnTo>
                  <a:pt x="5691228" y="2043279"/>
                </a:lnTo>
                <a:lnTo>
                  <a:pt x="4512076" y="0"/>
                </a:lnTo>
                <a:lnTo>
                  <a:pt x="143718" y="0"/>
                </a:lnTo>
                <a:lnTo>
                  <a:pt x="95606" y="520"/>
                </a:lnTo>
                <a:lnTo>
                  <a:pt x="47736" y="2074"/>
                </a:lnTo>
                <a:lnTo>
                  <a:pt x="0" y="4662"/>
                </a:lnTo>
                <a:lnTo>
                  <a:pt x="0" y="2043279"/>
                </a:lnTo>
                <a:close/>
              </a:path>
            </a:pathLst>
          </a:custGeom>
          <a:solidFill>
            <a:srgbClr val="FDA615"/>
          </a:solidFill>
        </p:spPr>
        <p:txBody>
          <a:bodyPr wrap="square" lIns="0" tIns="0" rIns="0" bIns="0" rtlCol="0"/>
          <a:lstStyle/>
          <a:p>
            <a:endParaRPr/>
          </a:p>
        </p:txBody>
      </p:sp>
      <p:sp>
        <p:nvSpPr>
          <p:cNvPr id="13" name="object 13"/>
          <p:cNvSpPr txBox="1"/>
          <p:nvPr/>
        </p:nvSpPr>
        <p:spPr>
          <a:xfrm>
            <a:off x="2201545" y="5641807"/>
            <a:ext cx="4436745" cy="234038"/>
          </a:xfrm>
          <a:prstGeom prst="rect">
            <a:avLst/>
          </a:prstGeom>
        </p:spPr>
        <p:txBody>
          <a:bodyPr vert="horz" wrap="square" lIns="0" tIns="3175" rIns="0" bIns="0" rtlCol="0">
            <a:spAutoFit/>
          </a:bodyPr>
          <a:lstStyle/>
          <a:p>
            <a:pPr marL="5080" algn="ctr">
              <a:lnSpc>
                <a:spcPct val="100000"/>
              </a:lnSpc>
            </a:pPr>
            <a:r>
              <a:rPr sz="1500" spc="80" dirty="0">
                <a:solidFill>
                  <a:srgbClr val="1B4444"/>
                </a:solidFill>
                <a:latin typeface="Tahoma"/>
                <a:cs typeface="Tahoma"/>
              </a:rPr>
              <a:t>.</a:t>
            </a:r>
            <a:endParaRPr sz="1500" dirty="0">
              <a:latin typeface="Tahoma"/>
              <a:cs typeface="Tahoma"/>
            </a:endParaRPr>
          </a:p>
        </p:txBody>
      </p:sp>
      <p:sp>
        <p:nvSpPr>
          <p:cNvPr id="14" name="object 14"/>
          <p:cNvSpPr/>
          <p:nvPr/>
        </p:nvSpPr>
        <p:spPr>
          <a:xfrm>
            <a:off x="2485175" y="5878086"/>
            <a:ext cx="333375" cy="333375"/>
          </a:xfrm>
          <a:custGeom>
            <a:avLst/>
            <a:gdLst/>
            <a:ahLst/>
            <a:cxnLst/>
            <a:rect l="l" t="t" r="r" b="b"/>
            <a:pathLst>
              <a:path w="333375" h="333375">
                <a:moveTo>
                  <a:pt x="166532" y="333290"/>
                </a:moveTo>
                <a:lnTo>
                  <a:pt x="122242" y="327335"/>
                </a:lnTo>
                <a:lnTo>
                  <a:pt x="82457" y="310573"/>
                </a:lnTo>
                <a:lnTo>
                  <a:pt x="48751" y="284555"/>
                </a:lnTo>
                <a:lnTo>
                  <a:pt x="22715" y="250842"/>
                </a:lnTo>
                <a:lnTo>
                  <a:pt x="5936" y="210991"/>
                </a:lnTo>
                <a:lnTo>
                  <a:pt x="0" y="166560"/>
                </a:lnTo>
                <a:lnTo>
                  <a:pt x="5984" y="122095"/>
                </a:lnTo>
                <a:lnTo>
                  <a:pt x="22827" y="82265"/>
                </a:lnTo>
                <a:lnTo>
                  <a:pt x="48928" y="48596"/>
                </a:lnTo>
                <a:lnTo>
                  <a:pt x="82675" y="22635"/>
                </a:lnTo>
                <a:lnTo>
                  <a:pt x="122459" y="5922"/>
                </a:lnTo>
                <a:lnTo>
                  <a:pt x="166673" y="0"/>
                </a:lnTo>
                <a:lnTo>
                  <a:pt x="210953" y="5946"/>
                </a:lnTo>
                <a:lnTo>
                  <a:pt x="250750" y="22751"/>
                </a:lnTo>
                <a:lnTo>
                  <a:pt x="274675" y="41244"/>
                </a:lnTo>
                <a:lnTo>
                  <a:pt x="166645" y="41244"/>
                </a:lnTo>
                <a:lnTo>
                  <a:pt x="154612" y="43652"/>
                </a:lnTo>
                <a:lnTo>
                  <a:pt x="144832" y="50235"/>
                </a:lnTo>
                <a:lnTo>
                  <a:pt x="138268" y="60027"/>
                </a:lnTo>
                <a:lnTo>
                  <a:pt x="135881" y="72065"/>
                </a:lnTo>
                <a:lnTo>
                  <a:pt x="138320" y="84001"/>
                </a:lnTo>
                <a:lnTo>
                  <a:pt x="144931" y="93764"/>
                </a:lnTo>
                <a:lnTo>
                  <a:pt x="154741" y="100359"/>
                </a:lnTo>
                <a:lnTo>
                  <a:pt x="166673" y="102772"/>
                </a:lnTo>
                <a:lnTo>
                  <a:pt x="319067" y="102772"/>
                </a:lnTo>
                <a:lnTo>
                  <a:pt x="323972" y="114392"/>
                </a:lnTo>
                <a:lnTo>
                  <a:pt x="164464" y="114392"/>
                </a:lnTo>
                <a:lnTo>
                  <a:pt x="156164" y="116304"/>
                </a:lnTo>
                <a:lnTo>
                  <a:pt x="148817" y="120307"/>
                </a:lnTo>
                <a:lnTo>
                  <a:pt x="143151" y="126272"/>
                </a:lnTo>
                <a:lnTo>
                  <a:pt x="139515" y="133716"/>
                </a:lnTo>
                <a:lnTo>
                  <a:pt x="138254" y="142152"/>
                </a:lnTo>
                <a:lnTo>
                  <a:pt x="138366" y="172831"/>
                </a:lnTo>
                <a:lnTo>
                  <a:pt x="138310" y="264869"/>
                </a:lnTo>
                <a:lnTo>
                  <a:pt x="141552" y="278837"/>
                </a:lnTo>
                <a:lnTo>
                  <a:pt x="149395" y="287034"/>
                </a:lnTo>
                <a:lnTo>
                  <a:pt x="159011" y="290894"/>
                </a:lnTo>
                <a:lnTo>
                  <a:pt x="167577" y="291847"/>
                </a:lnTo>
                <a:lnTo>
                  <a:pt x="274984" y="291847"/>
                </a:lnTo>
                <a:lnTo>
                  <a:pt x="250916" y="310494"/>
                </a:lnTo>
                <a:lnTo>
                  <a:pt x="211030" y="327337"/>
                </a:lnTo>
                <a:lnTo>
                  <a:pt x="166532" y="333290"/>
                </a:lnTo>
                <a:close/>
              </a:path>
              <a:path w="333375" h="333375">
                <a:moveTo>
                  <a:pt x="319067" y="102772"/>
                </a:moveTo>
                <a:lnTo>
                  <a:pt x="166673" y="102772"/>
                </a:lnTo>
                <a:lnTo>
                  <a:pt x="178677" y="100354"/>
                </a:lnTo>
                <a:lnTo>
                  <a:pt x="188425" y="93764"/>
                </a:lnTo>
                <a:lnTo>
                  <a:pt x="194982" y="83954"/>
                </a:lnTo>
                <a:lnTo>
                  <a:pt x="197380" y="71895"/>
                </a:lnTo>
                <a:lnTo>
                  <a:pt x="194969" y="59907"/>
                </a:lnTo>
                <a:lnTo>
                  <a:pt x="188411" y="50171"/>
                </a:lnTo>
                <a:lnTo>
                  <a:pt x="178653" y="43634"/>
                </a:lnTo>
                <a:lnTo>
                  <a:pt x="166645" y="41244"/>
                </a:lnTo>
                <a:lnTo>
                  <a:pt x="274675" y="41244"/>
                </a:lnTo>
                <a:lnTo>
                  <a:pt x="284474" y="48819"/>
                </a:lnTo>
                <a:lnTo>
                  <a:pt x="310533" y="82554"/>
                </a:lnTo>
                <a:lnTo>
                  <a:pt x="319067" y="102772"/>
                </a:lnTo>
                <a:close/>
              </a:path>
              <a:path w="333375" h="333375">
                <a:moveTo>
                  <a:pt x="274984" y="291847"/>
                </a:moveTo>
                <a:lnTo>
                  <a:pt x="167577" y="291847"/>
                </a:lnTo>
                <a:lnTo>
                  <a:pt x="177989" y="289765"/>
                </a:lnTo>
                <a:lnTo>
                  <a:pt x="186991" y="284005"/>
                </a:lnTo>
                <a:lnTo>
                  <a:pt x="193272" y="275166"/>
                </a:lnTo>
                <a:lnTo>
                  <a:pt x="195516" y="263852"/>
                </a:lnTo>
                <a:lnTo>
                  <a:pt x="195456" y="133716"/>
                </a:lnTo>
                <a:lnTo>
                  <a:pt x="164464" y="114392"/>
                </a:lnTo>
                <a:lnTo>
                  <a:pt x="323972" y="114392"/>
                </a:lnTo>
                <a:lnTo>
                  <a:pt x="327335" y="122361"/>
                </a:lnTo>
                <a:lnTo>
                  <a:pt x="333290" y="166645"/>
                </a:lnTo>
                <a:lnTo>
                  <a:pt x="327341" y="210842"/>
                </a:lnTo>
                <a:lnTo>
                  <a:pt x="310603" y="250629"/>
                </a:lnTo>
                <a:lnTo>
                  <a:pt x="284615" y="284386"/>
                </a:lnTo>
                <a:lnTo>
                  <a:pt x="274984" y="291847"/>
                </a:lnTo>
                <a:close/>
              </a:path>
            </a:pathLst>
          </a:custGeom>
          <a:solidFill>
            <a:srgbClr val="1B4444"/>
          </a:solidFill>
        </p:spPr>
        <p:txBody>
          <a:bodyPr wrap="square" lIns="0" tIns="0" rIns="0" bIns="0" rtlCol="0"/>
          <a:lstStyle/>
          <a:p>
            <a:endParaRPr/>
          </a:p>
        </p:txBody>
      </p:sp>
      <p:sp>
        <p:nvSpPr>
          <p:cNvPr id="15" name="object 15"/>
          <p:cNvSpPr txBox="1">
            <a:spLocks noGrp="1"/>
          </p:cNvSpPr>
          <p:nvPr>
            <p:ph type="title"/>
          </p:nvPr>
        </p:nvSpPr>
        <p:spPr>
          <a:xfrm>
            <a:off x="7264684" y="2191275"/>
            <a:ext cx="8750935" cy="3718967"/>
          </a:xfrm>
          <a:prstGeom prst="rect">
            <a:avLst/>
          </a:prstGeom>
        </p:spPr>
        <p:txBody>
          <a:bodyPr vert="horz" wrap="square" lIns="0" tIns="139700" rIns="0" bIns="0" rtlCol="0">
            <a:spAutoFit/>
          </a:bodyPr>
          <a:lstStyle/>
          <a:p>
            <a:pPr marL="12700" marR="5080" algn="ctr">
              <a:lnSpc>
                <a:spcPts val="9300"/>
              </a:lnSpc>
              <a:spcBef>
                <a:spcPts val="1100"/>
              </a:spcBef>
            </a:pPr>
            <a:r>
              <a:rPr lang="en-IN" sz="8500" b="1" spc="265" dirty="0">
                <a:solidFill>
                  <a:srgbClr val="E4E4E4"/>
                </a:solidFill>
                <a:latin typeface="Tahoma"/>
                <a:cs typeface="Tahoma"/>
              </a:rPr>
              <a:t>ELECTRONIC </a:t>
            </a:r>
            <a:br>
              <a:rPr lang="en-IN" sz="8500" b="1" spc="265" dirty="0">
                <a:solidFill>
                  <a:srgbClr val="E4E4E4"/>
                </a:solidFill>
                <a:latin typeface="Tahoma"/>
                <a:cs typeface="Tahoma"/>
              </a:rPr>
            </a:br>
            <a:r>
              <a:rPr lang="en-IN" sz="8500" b="1" spc="265" dirty="0">
                <a:solidFill>
                  <a:srgbClr val="E4E4E4"/>
                </a:solidFill>
                <a:latin typeface="Tahoma"/>
                <a:cs typeface="Tahoma"/>
              </a:rPr>
              <a:t>VOTING</a:t>
            </a:r>
            <a:br>
              <a:rPr lang="en-IN" sz="8500" b="1" spc="265" dirty="0">
                <a:solidFill>
                  <a:srgbClr val="E4E4E4"/>
                </a:solidFill>
                <a:latin typeface="Tahoma"/>
                <a:cs typeface="Tahoma"/>
              </a:rPr>
            </a:br>
            <a:r>
              <a:rPr lang="en-IN" sz="8500" b="1" spc="265" dirty="0">
                <a:solidFill>
                  <a:srgbClr val="E4E4E4"/>
                </a:solidFill>
                <a:latin typeface="Tahoma"/>
                <a:cs typeface="Tahoma"/>
              </a:rPr>
              <a:t>MACHINE</a:t>
            </a:r>
            <a:endParaRPr sz="8500" dirty="0">
              <a:latin typeface="Tahoma"/>
              <a:cs typeface="Tahoma"/>
            </a:endParaRPr>
          </a:p>
        </p:txBody>
      </p:sp>
      <p:sp>
        <p:nvSpPr>
          <p:cNvPr id="16" name="object 16"/>
          <p:cNvSpPr txBox="1"/>
          <p:nvPr/>
        </p:nvSpPr>
        <p:spPr>
          <a:xfrm>
            <a:off x="8120906" y="6178625"/>
            <a:ext cx="4522470" cy="406400"/>
          </a:xfrm>
          <a:prstGeom prst="rect">
            <a:avLst/>
          </a:prstGeom>
        </p:spPr>
        <p:txBody>
          <a:bodyPr vert="horz" wrap="square" lIns="0" tIns="12700" rIns="0" bIns="0" rtlCol="0">
            <a:spAutoFit/>
          </a:bodyPr>
          <a:lstStyle/>
          <a:p>
            <a:pPr marL="12700">
              <a:lnSpc>
                <a:spcPct val="100000"/>
              </a:lnSpc>
              <a:spcBef>
                <a:spcPts val="100"/>
              </a:spcBef>
            </a:pPr>
            <a:r>
              <a:rPr lang="en-IN" sz="2500" spc="325" dirty="0">
                <a:solidFill>
                  <a:srgbClr val="FDA615"/>
                </a:solidFill>
                <a:latin typeface="Tahoma"/>
                <a:cs typeface="Tahoma"/>
              </a:rPr>
              <a:t>PROGRAMMING IN C</a:t>
            </a:r>
            <a:endParaRPr sz="2500" dirty="0">
              <a:latin typeface="Tahoma"/>
              <a:cs typeface="Tahoma"/>
            </a:endParaRPr>
          </a:p>
        </p:txBody>
      </p:sp>
      <p:sp>
        <p:nvSpPr>
          <p:cNvPr id="17" name="object 17"/>
          <p:cNvSpPr txBox="1"/>
          <p:nvPr/>
        </p:nvSpPr>
        <p:spPr>
          <a:xfrm>
            <a:off x="11125200" y="6631707"/>
            <a:ext cx="7010400" cy="3646511"/>
          </a:xfrm>
          <a:prstGeom prst="rect">
            <a:avLst/>
          </a:prstGeom>
        </p:spPr>
        <p:txBody>
          <a:bodyPr vert="horz" wrap="square" lIns="0" tIns="136525" rIns="0" bIns="0" rtlCol="0">
            <a:spAutoFit/>
          </a:bodyPr>
          <a:lstStyle/>
          <a:p>
            <a:pPr marL="12700">
              <a:lnSpc>
                <a:spcPct val="100000"/>
              </a:lnSpc>
              <a:spcBef>
                <a:spcPts val="1075"/>
              </a:spcBef>
            </a:pPr>
            <a:r>
              <a:rPr sz="2300" b="1" spc="-25" dirty="0">
                <a:solidFill>
                  <a:srgbClr val="FDA615"/>
                </a:solidFill>
                <a:latin typeface="Verdana"/>
                <a:cs typeface="Verdana"/>
              </a:rPr>
              <a:t>P</a:t>
            </a:r>
            <a:r>
              <a:rPr sz="2300" b="1" spc="-125" dirty="0">
                <a:solidFill>
                  <a:srgbClr val="FDA615"/>
                </a:solidFill>
                <a:latin typeface="Verdana"/>
                <a:cs typeface="Verdana"/>
              </a:rPr>
              <a:t>R</a:t>
            </a:r>
            <a:r>
              <a:rPr sz="2300" b="1" spc="-40" dirty="0">
                <a:solidFill>
                  <a:srgbClr val="FDA615"/>
                </a:solidFill>
                <a:latin typeface="Verdana"/>
                <a:cs typeface="Verdana"/>
              </a:rPr>
              <a:t>E</a:t>
            </a:r>
            <a:r>
              <a:rPr sz="2300" b="1" spc="-195" dirty="0">
                <a:solidFill>
                  <a:srgbClr val="FDA615"/>
                </a:solidFill>
                <a:latin typeface="Verdana"/>
                <a:cs typeface="Verdana"/>
              </a:rPr>
              <a:t>S</a:t>
            </a:r>
            <a:r>
              <a:rPr sz="2300" b="1" spc="-40" dirty="0">
                <a:solidFill>
                  <a:srgbClr val="FDA615"/>
                </a:solidFill>
                <a:latin typeface="Verdana"/>
                <a:cs typeface="Verdana"/>
              </a:rPr>
              <a:t>E</a:t>
            </a:r>
            <a:r>
              <a:rPr sz="2300" b="1" spc="-90" dirty="0">
                <a:solidFill>
                  <a:srgbClr val="FDA615"/>
                </a:solidFill>
                <a:latin typeface="Verdana"/>
                <a:cs typeface="Verdana"/>
              </a:rPr>
              <a:t>N</a:t>
            </a:r>
            <a:r>
              <a:rPr sz="2300" b="1" spc="-190" dirty="0">
                <a:solidFill>
                  <a:srgbClr val="FDA615"/>
                </a:solidFill>
                <a:latin typeface="Verdana"/>
                <a:cs typeface="Verdana"/>
              </a:rPr>
              <a:t>T</a:t>
            </a:r>
            <a:r>
              <a:rPr sz="2300" b="1" spc="-40" dirty="0">
                <a:solidFill>
                  <a:srgbClr val="FDA615"/>
                </a:solidFill>
                <a:latin typeface="Verdana"/>
                <a:cs typeface="Verdana"/>
              </a:rPr>
              <a:t>E</a:t>
            </a:r>
            <a:r>
              <a:rPr sz="2300" b="1" spc="-10" dirty="0">
                <a:solidFill>
                  <a:srgbClr val="FDA615"/>
                </a:solidFill>
                <a:latin typeface="Verdana"/>
                <a:cs typeface="Verdana"/>
              </a:rPr>
              <a:t>D</a:t>
            </a:r>
            <a:r>
              <a:rPr sz="2300" b="1" spc="-155" dirty="0">
                <a:solidFill>
                  <a:srgbClr val="FDA615"/>
                </a:solidFill>
                <a:latin typeface="Verdana"/>
                <a:cs typeface="Verdana"/>
              </a:rPr>
              <a:t> </a:t>
            </a:r>
            <a:r>
              <a:rPr sz="2300" b="1" spc="-10" dirty="0">
                <a:solidFill>
                  <a:srgbClr val="FDA615"/>
                </a:solidFill>
                <a:latin typeface="Verdana"/>
                <a:cs typeface="Verdana"/>
              </a:rPr>
              <a:t>B</a:t>
            </a:r>
            <a:r>
              <a:rPr sz="2300" b="1" spc="-175" dirty="0">
                <a:solidFill>
                  <a:srgbClr val="FDA615"/>
                </a:solidFill>
                <a:latin typeface="Verdana"/>
                <a:cs typeface="Verdana"/>
              </a:rPr>
              <a:t>Y</a:t>
            </a:r>
            <a:endParaRPr sz="2300" dirty="0">
              <a:latin typeface="Verdana"/>
              <a:cs typeface="Verdana"/>
            </a:endParaRPr>
          </a:p>
          <a:p>
            <a:pPr marL="12700">
              <a:lnSpc>
                <a:spcPct val="100000"/>
              </a:lnSpc>
              <a:spcBef>
                <a:spcPts val="1065"/>
              </a:spcBef>
            </a:pPr>
            <a:r>
              <a:rPr lang="en-IN" sz="2500" spc="175" dirty="0">
                <a:solidFill>
                  <a:srgbClr val="E4E4E4"/>
                </a:solidFill>
                <a:latin typeface="Tahoma"/>
                <a:cs typeface="Tahoma"/>
              </a:rPr>
              <a:t>RAJA PREM SAI          – 221801390008</a:t>
            </a:r>
          </a:p>
          <a:p>
            <a:pPr marL="12700">
              <a:lnSpc>
                <a:spcPct val="100000"/>
              </a:lnSpc>
              <a:spcBef>
                <a:spcPts val="1065"/>
              </a:spcBef>
            </a:pPr>
            <a:r>
              <a:rPr lang="en-IN" sz="2500" spc="175" dirty="0">
                <a:solidFill>
                  <a:srgbClr val="E4E4E4"/>
                </a:solidFill>
                <a:latin typeface="Tahoma"/>
                <a:cs typeface="Tahoma"/>
              </a:rPr>
              <a:t>BHASKAR VISWANADH – 221801350019</a:t>
            </a:r>
          </a:p>
          <a:p>
            <a:pPr marL="12700">
              <a:lnSpc>
                <a:spcPct val="100000"/>
              </a:lnSpc>
              <a:spcBef>
                <a:spcPts val="1065"/>
              </a:spcBef>
            </a:pPr>
            <a:r>
              <a:rPr lang="en-IN" sz="2500" spc="175" dirty="0">
                <a:solidFill>
                  <a:srgbClr val="E4E4E4"/>
                </a:solidFill>
                <a:latin typeface="Tahoma"/>
                <a:cs typeface="Tahoma"/>
              </a:rPr>
              <a:t>NAGA SAI PREETHAM   – 221801350007</a:t>
            </a:r>
          </a:p>
          <a:p>
            <a:pPr marL="12700">
              <a:lnSpc>
                <a:spcPct val="100000"/>
              </a:lnSpc>
              <a:spcBef>
                <a:spcPts val="1065"/>
              </a:spcBef>
            </a:pPr>
            <a:r>
              <a:rPr lang="en-IN" sz="2500" spc="175" dirty="0">
                <a:solidFill>
                  <a:srgbClr val="E4E4E4"/>
                </a:solidFill>
                <a:latin typeface="Tahoma"/>
                <a:cs typeface="Tahoma"/>
              </a:rPr>
              <a:t>SAI KIRAN                 – 221801350002</a:t>
            </a:r>
          </a:p>
          <a:p>
            <a:pPr marL="12700">
              <a:lnSpc>
                <a:spcPct val="100000"/>
              </a:lnSpc>
              <a:spcBef>
                <a:spcPts val="1065"/>
              </a:spcBef>
            </a:pPr>
            <a:r>
              <a:rPr lang="en-IN" sz="2500" spc="175" dirty="0">
                <a:solidFill>
                  <a:srgbClr val="E4E4E4"/>
                </a:solidFill>
                <a:latin typeface="Tahoma"/>
                <a:cs typeface="Tahoma"/>
              </a:rPr>
              <a:t>ROHITH VINAY           – 221801350017</a:t>
            </a:r>
          </a:p>
          <a:p>
            <a:pPr marL="12700">
              <a:lnSpc>
                <a:spcPct val="100000"/>
              </a:lnSpc>
              <a:spcBef>
                <a:spcPts val="1065"/>
              </a:spcBef>
            </a:pPr>
            <a:r>
              <a:rPr lang="en-IN" sz="2500" spc="175" dirty="0">
                <a:solidFill>
                  <a:srgbClr val="E4E4E4"/>
                </a:solidFill>
                <a:latin typeface="Tahoma"/>
                <a:cs typeface="Tahoma"/>
              </a:rPr>
              <a:t>JAI SANDESH             – 221801390003</a:t>
            </a:r>
          </a:p>
        </p:txBody>
      </p:sp>
      <p:pic>
        <p:nvPicPr>
          <p:cNvPr id="18" name="Picture 17">
            <a:extLst>
              <a:ext uri="{FF2B5EF4-FFF2-40B4-BE49-F238E27FC236}">
                <a16:creationId xmlns:a16="http://schemas.microsoft.com/office/drawing/2014/main" id="{B2AD807F-0161-AABD-F675-06F8EEB330ED}"/>
              </a:ext>
            </a:extLst>
          </p:cNvPr>
          <p:cNvPicPr/>
          <p:nvPr/>
        </p:nvPicPr>
        <p:blipFill>
          <a:blip r:embed="rId4">
            <a:alphaModFix/>
          </a:blip>
          <a:stretch>
            <a:fillRect/>
          </a:stretch>
        </p:blipFill>
        <p:spPr>
          <a:xfrm>
            <a:off x="0" y="27200"/>
            <a:ext cx="4992303" cy="5848645"/>
          </a:xfrm>
          <a:prstGeom prst="rect">
            <a:avLst/>
          </a:prstGeom>
          <a:noFill/>
          <a:ln w="9525">
            <a:noFill/>
          </a:ln>
        </p:spPr>
      </p:pic>
      <p:sp>
        <p:nvSpPr>
          <p:cNvPr id="6" name="object 6"/>
          <p:cNvSpPr txBox="1"/>
          <p:nvPr/>
        </p:nvSpPr>
        <p:spPr>
          <a:xfrm>
            <a:off x="6529152" y="853867"/>
            <a:ext cx="11934442" cy="887422"/>
          </a:xfrm>
          <a:prstGeom prst="rect">
            <a:avLst/>
          </a:prstGeom>
        </p:spPr>
        <p:txBody>
          <a:bodyPr vert="horz" wrap="square" lIns="0" tIns="12700" rIns="0" bIns="0" rtlCol="0">
            <a:spAutoFit/>
          </a:bodyPr>
          <a:lstStyle/>
          <a:p>
            <a:pPr marL="12700">
              <a:lnSpc>
                <a:spcPct val="100000"/>
              </a:lnSpc>
              <a:spcBef>
                <a:spcPts val="100"/>
              </a:spcBef>
            </a:pPr>
            <a:r>
              <a:rPr lang="en-IN" sz="2800" spc="105" dirty="0">
                <a:solidFill>
                  <a:schemeClr val="tx1">
                    <a:lumMod val="95000"/>
                    <a:lumOff val="5000"/>
                  </a:schemeClr>
                </a:solidFill>
                <a:latin typeface="Tahoma"/>
                <a:cs typeface="Tahoma"/>
              </a:rPr>
              <a:t>CENTURION UNIVERSITY OF TECHNOLOGY AND MANAGEMENT</a:t>
            </a:r>
          </a:p>
          <a:p>
            <a:pPr marL="12700" algn="ctr">
              <a:lnSpc>
                <a:spcPct val="100000"/>
              </a:lnSpc>
              <a:spcBef>
                <a:spcPts val="100"/>
              </a:spcBef>
            </a:pPr>
            <a:r>
              <a:rPr lang="en-IN" sz="2800" spc="105" dirty="0">
                <a:solidFill>
                  <a:schemeClr val="tx1">
                    <a:lumMod val="95000"/>
                    <a:lumOff val="5000"/>
                  </a:schemeClr>
                </a:solidFill>
                <a:latin typeface="Tahoma"/>
                <a:cs typeface="Tahoma"/>
              </a:rPr>
              <a:t>VIZIANAGARAM , AP - 535003</a:t>
            </a:r>
            <a:endParaRPr sz="2800" dirty="0">
              <a:solidFill>
                <a:schemeClr val="tx1">
                  <a:lumMod val="95000"/>
                  <a:lumOff val="5000"/>
                </a:schemeClr>
              </a:solidFill>
              <a:latin typeface="Tahoma"/>
              <a:cs typeface="Tahoma"/>
            </a:endParaRPr>
          </a:p>
        </p:txBody>
      </p:sp>
      <p:sp>
        <p:nvSpPr>
          <p:cNvPr id="20" name="TextBox 19">
            <a:extLst>
              <a:ext uri="{FF2B5EF4-FFF2-40B4-BE49-F238E27FC236}">
                <a16:creationId xmlns:a16="http://schemas.microsoft.com/office/drawing/2014/main" id="{5CA1C397-7738-D9AC-96DB-B34AC2AD4DFA}"/>
              </a:ext>
            </a:extLst>
          </p:cNvPr>
          <p:cNvSpPr txBox="1"/>
          <p:nvPr/>
        </p:nvSpPr>
        <p:spPr>
          <a:xfrm>
            <a:off x="366885" y="7120927"/>
            <a:ext cx="2667000" cy="523220"/>
          </a:xfrm>
          <a:prstGeom prst="rect">
            <a:avLst/>
          </a:prstGeom>
          <a:noFill/>
        </p:spPr>
        <p:txBody>
          <a:bodyPr wrap="square" rtlCol="0">
            <a:spAutoFit/>
          </a:bodyPr>
          <a:lstStyle/>
          <a:p>
            <a:r>
              <a:rPr lang="en-IN" sz="2800" dirty="0">
                <a:solidFill>
                  <a:srgbClr val="FDA615"/>
                </a:solidFill>
                <a:latin typeface="Verdana" panose="020B0604030504040204" pitchFamily="34" charset="0"/>
                <a:ea typeface="Verdana" panose="020B0604030504040204" pitchFamily="34" charset="0"/>
              </a:rPr>
              <a:t>GUIDED BY: </a:t>
            </a:r>
          </a:p>
        </p:txBody>
      </p:sp>
      <p:cxnSp>
        <p:nvCxnSpPr>
          <p:cNvPr id="24" name="Straight Connector 23">
            <a:extLst>
              <a:ext uri="{FF2B5EF4-FFF2-40B4-BE49-F238E27FC236}">
                <a16:creationId xmlns:a16="http://schemas.microsoft.com/office/drawing/2014/main" id="{99868AE1-02F5-2B83-5245-A5E0149D1376}"/>
              </a:ext>
            </a:extLst>
          </p:cNvPr>
          <p:cNvCxnSpPr>
            <a:cxnSpLocks/>
          </p:cNvCxnSpPr>
          <p:nvPr/>
        </p:nvCxnSpPr>
        <p:spPr>
          <a:xfrm>
            <a:off x="533400" y="7644147"/>
            <a:ext cx="1828800" cy="0"/>
          </a:xfrm>
          <a:prstGeom prst="line">
            <a:avLst/>
          </a:prstGeom>
          <a:ln>
            <a:solidFill>
              <a:srgbClr val="FDA615"/>
            </a:solidFill>
          </a:ln>
        </p:spPr>
        <p:style>
          <a:lnRef idx="1">
            <a:schemeClr val="accent1"/>
          </a:lnRef>
          <a:fillRef idx="0">
            <a:schemeClr val="accent1"/>
          </a:fillRef>
          <a:effectRef idx="0">
            <a:schemeClr val="accent1"/>
          </a:effectRef>
          <a:fontRef idx="minor">
            <a:schemeClr val="tx1"/>
          </a:fontRef>
        </p:style>
      </p:cxnSp>
      <p:sp>
        <p:nvSpPr>
          <p:cNvPr id="26" name="object 7">
            <a:extLst>
              <a:ext uri="{FF2B5EF4-FFF2-40B4-BE49-F238E27FC236}">
                <a16:creationId xmlns:a16="http://schemas.microsoft.com/office/drawing/2014/main" id="{8ADD28D8-4DCF-1E4C-7DFA-48E31F89FC90}"/>
              </a:ext>
            </a:extLst>
          </p:cNvPr>
          <p:cNvSpPr txBox="1"/>
          <p:nvPr/>
        </p:nvSpPr>
        <p:spPr>
          <a:xfrm>
            <a:off x="3001930" y="7009070"/>
            <a:ext cx="5691505" cy="784694"/>
          </a:xfrm>
          <a:prstGeom prst="rect">
            <a:avLst/>
          </a:prstGeom>
          <a:solidFill>
            <a:srgbClr val="FDA615"/>
          </a:solidFill>
        </p:spPr>
        <p:txBody>
          <a:bodyPr vert="horz" wrap="square" lIns="0" tIns="5080" rIns="0" bIns="0" rtlCol="0">
            <a:spAutoFit/>
          </a:bodyPr>
          <a:lstStyle/>
          <a:p>
            <a:pPr>
              <a:lnSpc>
                <a:spcPct val="100000"/>
              </a:lnSpc>
              <a:spcBef>
                <a:spcPts val="40"/>
              </a:spcBef>
            </a:pPr>
            <a:endParaRPr sz="2550" dirty="0">
              <a:latin typeface="Times New Roman"/>
              <a:cs typeface="Times New Roman"/>
            </a:endParaRPr>
          </a:p>
        </p:txBody>
      </p:sp>
      <p:sp>
        <p:nvSpPr>
          <p:cNvPr id="22" name="TextBox 21">
            <a:extLst>
              <a:ext uri="{FF2B5EF4-FFF2-40B4-BE49-F238E27FC236}">
                <a16:creationId xmlns:a16="http://schemas.microsoft.com/office/drawing/2014/main" id="{CE904154-45FB-6232-BB3B-14101AFB1075}"/>
              </a:ext>
            </a:extLst>
          </p:cNvPr>
          <p:cNvSpPr txBox="1"/>
          <p:nvPr/>
        </p:nvSpPr>
        <p:spPr>
          <a:xfrm>
            <a:off x="3429000" y="6990186"/>
            <a:ext cx="5486400" cy="784702"/>
          </a:xfrm>
          <a:prstGeom prst="rect">
            <a:avLst/>
          </a:prstGeom>
          <a:noFill/>
        </p:spPr>
        <p:txBody>
          <a:bodyPr wrap="square" rtlCol="0">
            <a:spAutoFit/>
          </a:bodyPr>
          <a:lstStyle/>
          <a:p>
            <a:pPr>
              <a:lnSpc>
                <a:spcPct val="107000"/>
              </a:lnSpc>
              <a:spcAft>
                <a:spcPts val="800"/>
              </a:spcAft>
            </a:pPr>
            <a:r>
              <a:rPr lang="en-IN" sz="4400" dirty="0">
                <a:solidFill>
                  <a:srgbClr val="000000"/>
                </a:solidFill>
                <a:effectLst/>
                <a:latin typeface="High Tower Text" panose="02040502050506030303" pitchFamily="18" charset="0"/>
                <a:cs typeface="Times New Roman" panose="02020603050405020304" pitchFamily="18" charset="0"/>
              </a:rPr>
              <a:t>Sri. B. Lakshman Rao</a:t>
            </a:r>
            <a:endParaRPr lang="en-IN" sz="4400" dirty="0">
              <a:effectLst/>
              <a:latin typeface="High Tower Text" panose="02040502050506030303"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object 10">
            <a:extLst>
              <a:ext uri="{FF2B5EF4-FFF2-40B4-BE49-F238E27FC236}">
                <a16:creationId xmlns:a16="http://schemas.microsoft.com/office/drawing/2014/main" id="{739C32F7-68AA-DF12-2426-E80560D6A581}"/>
              </a:ext>
            </a:extLst>
          </p:cNvPr>
          <p:cNvGrpSpPr/>
          <p:nvPr/>
        </p:nvGrpSpPr>
        <p:grpSpPr>
          <a:xfrm>
            <a:off x="0" y="0"/>
            <a:ext cx="18288000" cy="1866900"/>
            <a:chOff x="0" y="9236395"/>
            <a:chExt cx="18288000" cy="1050925"/>
          </a:xfrm>
        </p:grpSpPr>
        <p:sp>
          <p:nvSpPr>
            <p:cNvPr id="50" name="object 11">
              <a:extLst>
                <a:ext uri="{FF2B5EF4-FFF2-40B4-BE49-F238E27FC236}">
                  <a16:creationId xmlns:a16="http://schemas.microsoft.com/office/drawing/2014/main" id="{DCCF6BE6-D2D2-D98B-EDC4-6C239C86978F}"/>
                </a:ext>
              </a:extLst>
            </p:cNvPr>
            <p:cNvSpPr/>
            <p:nvPr/>
          </p:nvSpPr>
          <p:spPr>
            <a:xfrm>
              <a:off x="0" y="9236395"/>
              <a:ext cx="15720060" cy="1050925"/>
            </a:xfrm>
            <a:custGeom>
              <a:avLst/>
              <a:gdLst/>
              <a:ahLst/>
              <a:cxnLst/>
              <a:rect l="l" t="t" r="r" b="b"/>
              <a:pathLst>
                <a:path w="15720060" h="1050925">
                  <a:moveTo>
                    <a:pt x="0" y="0"/>
                  </a:moveTo>
                  <a:lnTo>
                    <a:pt x="15719821" y="0"/>
                  </a:lnTo>
                  <a:lnTo>
                    <a:pt x="15719821" y="1050604"/>
                  </a:lnTo>
                  <a:lnTo>
                    <a:pt x="0" y="1050604"/>
                  </a:lnTo>
                  <a:lnTo>
                    <a:pt x="0" y="0"/>
                  </a:lnTo>
                  <a:close/>
                </a:path>
              </a:pathLst>
            </a:custGeom>
            <a:solidFill>
              <a:srgbClr val="1B4444"/>
            </a:solidFill>
          </p:spPr>
          <p:txBody>
            <a:bodyPr wrap="square" lIns="0" tIns="0" rIns="0" bIns="0" rtlCol="0"/>
            <a:lstStyle/>
            <a:p>
              <a:endParaRPr dirty="0"/>
            </a:p>
          </p:txBody>
        </p:sp>
        <p:sp>
          <p:nvSpPr>
            <p:cNvPr id="51" name="object 12">
              <a:extLst>
                <a:ext uri="{FF2B5EF4-FFF2-40B4-BE49-F238E27FC236}">
                  <a16:creationId xmlns:a16="http://schemas.microsoft.com/office/drawing/2014/main" id="{373CE08F-1E72-96C7-1B43-EBE69B2A5D39}"/>
                </a:ext>
              </a:extLst>
            </p:cNvPr>
            <p:cNvSpPr/>
            <p:nvPr/>
          </p:nvSpPr>
          <p:spPr>
            <a:xfrm>
              <a:off x="14925040" y="9236395"/>
              <a:ext cx="3362960" cy="1050925"/>
            </a:xfrm>
            <a:custGeom>
              <a:avLst/>
              <a:gdLst/>
              <a:ahLst/>
              <a:cxnLst/>
              <a:rect l="l" t="t" r="r" b="b"/>
              <a:pathLst>
                <a:path w="3362959" h="1050925">
                  <a:moveTo>
                    <a:pt x="3362938" y="1050604"/>
                  </a:moveTo>
                  <a:lnTo>
                    <a:pt x="0" y="1050604"/>
                  </a:lnTo>
                  <a:lnTo>
                    <a:pt x="606290" y="0"/>
                  </a:lnTo>
                  <a:lnTo>
                    <a:pt x="3362938" y="0"/>
                  </a:lnTo>
                  <a:lnTo>
                    <a:pt x="3362938" y="1050604"/>
                  </a:lnTo>
                  <a:close/>
                </a:path>
              </a:pathLst>
            </a:custGeom>
            <a:solidFill>
              <a:srgbClr val="FDA615"/>
            </a:solidFill>
          </p:spPr>
          <p:txBody>
            <a:bodyPr wrap="square" lIns="0" tIns="0" rIns="0" bIns="0" rtlCol="0"/>
            <a:lstStyle/>
            <a:p>
              <a:endParaRPr dirty="0"/>
            </a:p>
          </p:txBody>
        </p:sp>
      </p:grpSp>
      <p:sp>
        <p:nvSpPr>
          <p:cNvPr id="48" name="object 15">
            <a:extLst>
              <a:ext uri="{FF2B5EF4-FFF2-40B4-BE49-F238E27FC236}">
                <a16:creationId xmlns:a16="http://schemas.microsoft.com/office/drawing/2014/main" id="{FF63E716-A7FB-8E82-AD68-B51EF71913B2}"/>
              </a:ext>
            </a:extLst>
          </p:cNvPr>
          <p:cNvSpPr txBox="1">
            <a:spLocks noGrp="1"/>
          </p:cNvSpPr>
          <p:nvPr>
            <p:ph type="title"/>
          </p:nvPr>
        </p:nvSpPr>
        <p:spPr>
          <a:xfrm>
            <a:off x="762000" y="465373"/>
            <a:ext cx="10490200" cy="936154"/>
          </a:xfrm>
          <a:prstGeom prst="rect">
            <a:avLst/>
          </a:prstGeom>
        </p:spPr>
        <p:txBody>
          <a:bodyPr vert="horz" wrap="square" lIns="0" tIns="12700" rIns="0" bIns="0" rtlCol="0">
            <a:spAutoFit/>
          </a:bodyPr>
          <a:lstStyle/>
          <a:p>
            <a:pPr marL="12700">
              <a:lnSpc>
                <a:spcPct val="100000"/>
              </a:lnSpc>
              <a:spcBef>
                <a:spcPts val="100"/>
              </a:spcBef>
            </a:pPr>
            <a:r>
              <a:rPr lang="en-IN" sz="6000" b="1" spc="275" dirty="0">
                <a:solidFill>
                  <a:srgbClr val="FFFFFF"/>
                </a:solidFill>
                <a:latin typeface="Tahoma"/>
                <a:cs typeface="Tahoma"/>
              </a:rPr>
              <a:t>MODULE</a:t>
            </a:r>
            <a:r>
              <a:rPr lang="en-IN" sz="6000" b="1" spc="275" dirty="0">
                <a:solidFill>
                  <a:srgbClr val="FDA615"/>
                </a:solidFill>
                <a:latin typeface="Tahoma"/>
                <a:cs typeface="Tahoma"/>
              </a:rPr>
              <a:t> </a:t>
            </a:r>
            <a:r>
              <a:rPr lang="en-IN" sz="6000" b="1" spc="275" dirty="0">
                <a:solidFill>
                  <a:srgbClr val="F3A217"/>
                </a:solidFill>
                <a:latin typeface="Tahoma"/>
                <a:cs typeface="Tahoma"/>
              </a:rPr>
              <a:t>DESCRIPTION</a:t>
            </a:r>
            <a:endParaRPr sz="6000" dirty="0">
              <a:solidFill>
                <a:srgbClr val="F3A217"/>
              </a:solidFill>
              <a:latin typeface="Tahoma"/>
              <a:cs typeface="Tahoma"/>
            </a:endParaRPr>
          </a:p>
        </p:txBody>
      </p:sp>
      <p:sp>
        <p:nvSpPr>
          <p:cNvPr id="54" name="object 12">
            <a:extLst>
              <a:ext uri="{FF2B5EF4-FFF2-40B4-BE49-F238E27FC236}">
                <a16:creationId xmlns:a16="http://schemas.microsoft.com/office/drawing/2014/main" id="{2B7C84F1-8888-4453-1CE8-DCDC0C9E0C66}"/>
              </a:ext>
            </a:extLst>
          </p:cNvPr>
          <p:cNvSpPr/>
          <p:nvPr/>
        </p:nvSpPr>
        <p:spPr>
          <a:xfrm>
            <a:off x="14925040" y="9236075"/>
            <a:ext cx="3362960" cy="1050925"/>
          </a:xfrm>
          <a:custGeom>
            <a:avLst/>
            <a:gdLst/>
            <a:ahLst/>
            <a:cxnLst/>
            <a:rect l="l" t="t" r="r" b="b"/>
            <a:pathLst>
              <a:path w="3362959" h="1050925">
                <a:moveTo>
                  <a:pt x="3362938" y="1050604"/>
                </a:moveTo>
                <a:lnTo>
                  <a:pt x="0" y="1050604"/>
                </a:lnTo>
                <a:lnTo>
                  <a:pt x="606290" y="0"/>
                </a:lnTo>
                <a:lnTo>
                  <a:pt x="3362938" y="0"/>
                </a:lnTo>
                <a:lnTo>
                  <a:pt x="3362938" y="1050604"/>
                </a:lnTo>
                <a:close/>
              </a:path>
            </a:pathLst>
          </a:custGeom>
          <a:solidFill>
            <a:srgbClr val="FDA615"/>
          </a:solidFill>
        </p:spPr>
        <p:txBody>
          <a:bodyPr wrap="square" lIns="0" tIns="0" rIns="0" bIns="0" rtlCol="0"/>
          <a:lstStyle/>
          <a:p>
            <a:endParaRPr/>
          </a:p>
        </p:txBody>
      </p:sp>
      <p:sp>
        <p:nvSpPr>
          <p:cNvPr id="55" name="object 16">
            <a:extLst>
              <a:ext uri="{FF2B5EF4-FFF2-40B4-BE49-F238E27FC236}">
                <a16:creationId xmlns:a16="http://schemas.microsoft.com/office/drawing/2014/main" id="{77EFF5C6-094E-ACB2-05D3-52832E2E4694}"/>
              </a:ext>
            </a:extLst>
          </p:cNvPr>
          <p:cNvSpPr txBox="1"/>
          <p:nvPr/>
        </p:nvSpPr>
        <p:spPr>
          <a:xfrm>
            <a:off x="16610959" y="9570778"/>
            <a:ext cx="711627" cy="382156"/>
          </a:xfrm>
          <a:prstGeom prst="rect">
            <a:avLst/>
          </a:prstGeom>
        </p:spPr>
        <p:txBody>
          <a:bodyPr vert="horz" wrap="square" lIns="0" tIns="12700" rIns="0" bIns="0" rtlCol="0">
            <a:spAutoFit/>
          </a:bodyPr>
          <a:lstStyle/>
          <a:p>
            <a:pPr marL="12700">
              <a:lnSpc>
                <a:spcPct val="100000"/>
              </a:lnSpc>
              <a:spcBef>
                <a:spcPts val="100"/>
              </a:spcBef>
            </a:pPr>
            <a:r>
              <a:rPr sz="2400" b="1" spc="105" dirty="0">
                <a:solidFill>
                  <a:srgbClr val="1B4444"/>
                </a:solidFill>
                <a:latin typeface="Tahoma"/>
                <a:cs typeface="Tahoma"/>
              </a:rPr>
              <a:t>0</a:t>
            </a:r>
            <a:r>
              <a:rPr lang="en-IN" sz="2400" b="1" spc="-75" dirty="0">
                <a:solidFill>
                  <a:srgbClr val="1B4444"/>
                </a:solidFill>
                <a:latin typeface="Tahoma"/>
                <a:cs typeface="Tahoma"/>
              </a:rPr>
              <a:t>6</a:t>
            </a:r>
            <a:endParaRPr sz="2400" dirty="0">
              <a:latin typeface="Tahoma"/>
              <a:cs typeface="Tahoma"/>
            </a:endParaRPr>
          </a:p>
        </p:txBody>
      </p:sp>
      <p:sp>
        <p:nvSpPr>
          <p:cNvPr id="56" name="object 2">
            <a:extLst>
              <a:ext uri="{FF2B5EF4-FFF2-40B4-BE49-F238E27FC236}">
                <a16:creationId xmlns:a16="http://schemas.microsoft.com/office/drawing/2014/main" id="{6BF965EA-AD1A-48C5-2B37-9B26043A7A97}"/>
              </a:ext>
            </a:extLst>
          </p:cNvPr>
          <p:cNvSpPr txBox="1"/>
          <p:nvPr/>
        </p:nvSpPr>
        <p:spPr>
          <a:xfrm>
            <a:off x="716772" y="4195860"/>
            <a:ext cx="3298662" cy="990185"/>
          </a:xfrm>
          <a:prstGeom prst="rect">
            <a:avLst/>
          </a:prstGeom>
          <a:solidFill>
            <a:srgbClr val="FDA615"/>
          </a:solidFill>
        </p:spPr>
        <p:txBody>
          <a:bodyPr vert="horz" wrap="square" lIns="0" tIns="304800" rIns="0" bIns="0" rtlCol="0">
            <a:spAutoFit/>
          </a:bodyPr>
          <a:lstStyle/>
          <a:p>
            <a:pPr algn="ctr">
              <a:lnSpc>
                <a:spcPct val="100000"/>
              </a:lnSpc>
              <a:spcBef>
                <a:spcPts val="2400"/>
              </a:spcBef>
            </a:pPr>
            <a:endParaRPr sz="3000" dirty="0">
              <a:latin typeface="Tahoma"/>
              <a:cs typeface="Tahoma"/>
            </a:endParaRPr>
          </a:p>
        </p:txBody>
      </p:sp>
      <p:sp>
        <p:nvSpPr>
          <p:cNvPr id="57" name="object 3">
            <a:extLst>
              <a:ext uri="{FF2B5EF4-FFF2-40B4-BE49-F238E27FC236}">
                <a16:creationId xmlns:a16="http://schemas.microsoft.com/office/drawing/2014/main" id="{F325D680-2212-9A5D-830F-87848707FC14}"/>
              </a:ext>
            </a:extLst>
          </p:cNvPr>
          <p:cNvSpPr txBox="1"/>
          <p:nvPr/>
        </p:nvSpPr>
        <p:spPr>
          <a:xfrm>
            <a:off x="716772" y="8464864"/>
            <a:ext cx="3230880" cy="769441"/>
          </a:xfrm>
          <a:prstGeom prst="rect">
            <a:avLst/>
          </a:prstGeom>
          <a:solidFill>
            <a:srgbClr val="FDA615"/>
          </a:solidFill>
        </p:spPr>
        <p:txBody>
          <a:bodyPr vert="horz" wrap="square" lIns="0" tIns="304800" rIns="0" bIns="0" rtlCol="0">
            <a:spAutoFit/>
          </a:bodyPr>
          <a:lstStyle/>
          <a:p>
            <a:pPr algn="ctr">
              <a:lnSpc>
                <a:spcPct val="100000"/>
              </a:lnSpc>
              <a:spcBef>
                <a:spcPts val="2400"/>
              </a:spcBef>
            </a:pPr>
            <a:endParaRPr sz="3000" dirty="0">
              <a:latin typeface="Tahoma"/>
              <a:cs typeface="Tahoma"/>
            </a:endParaRPr>
          </a:p>
        </p:txBody>
      </p:sp>
      <p:sp>
        <p:nvSpPr>
          <p:cNvPr id="58" name="TextBox 57">
            <a:extLst>
              <a:ext uri="{FF2B5EF4-FFF2-40B4-BE49-F238E27FC236}">
                <a16:creationId xmlns:a16="http://schemas.microsoft.com/office/drawing/2014/main" id="{ADF2484D-B5DA-60F5-C52E-54F74ABEE6D1}"/>
              </a:ext>
            </a:extLst>
          </p:cNvPr>
          <p:cNvSpPr txBox="1"/>
          <p:nvPr/>
        </p:nvSpPr>
        <p:spPr>
          <a:xfrm>
            <a:off x="1578784" y="8538087"/>
            <a:ext cx="2085975" cy="1077218"/>
          </a:xfrm>
          <a:prstGeom prst="rect">
            <a:avLst/>
          </a:prstGeom>
          <a:noFill/>
        </p:spPr>
        <p:txBody>
          <a:bodyPr wrap="square" rtlCol="0">
            <a:spAutoFit/>
          </a:bodyPr>
          <a:lstStyle/>
          <a:p>
            <a:r>
              <a:rPr lang="en-IN" sz="3200" b="1" spc="60" dirty="0">
                <a:solidFill>
                  <a:srgbClr val="1B4444"/>
                </a:solidFill>
                <a:latin typeface="Tahoma"/>
                <a:cs typeface="Tahoma"/>
              </a:rPr>
              <a:t>VOTER</a:t>
            </a:r>
            <a:endParaRPr lang="en-IN" sz="3200" dirty="0">
              <a:solidFill>
                <a:srgbClr val="1B4444"/>
              </a:solidFill>
              <a:latin typeface="Tahoma"/>
              <a:cs typeface="Tahoma"/>
            </a:endParaRPr>
          </a:p>
          <a:p>
            <a:endParaRPr lang="en-IN" sz="3200" dirty="0">
              <a:solidFill>
                <a:srgbClr val="1B4444"/>
              </a:solidFill>
            </a:endParaRPr>
          </a:p>
        </p:txBody>
      </p:sp>
      <p:sp>
        <p:nvSpPr>
          <p:cNvPr id="59" name="TextBox 58">
            <a:extLst>
              <a:ext uri="{FF2B5EF4-FFF2-40B4-BE49-F238E27FC236}">
                <a16:creationId xmlns:a16="http://schemas.microsoft.com/office/drawing/2014/main" id="{2EF68D5B-ACAE-69F6-2DE1-89E90FE999E2}"/>
              </a:ext>
            </a:extLst>
          </p:cNvPr>
          <p:cNvSpPr txBox="1"/>
          <p:nvPr/>
        </p:nvSpPr>
        <p:spPr>
          <a:xfrm>
            <a:off x="1486074" y="4382713"/>
            <a:ext cx="2120568" cy="1077218"/>
          </a:xfrm>
          <a:prstGeom prst="rect">
            <a:avLst/>
          </a:prstGeom>
          <a:noFill/>
        </p:spPr>
        <p:txBody>
          <a:bodyPr wrap="square" rtlCol="0">
            <a:spAutoFit/>
          </a:bodyPr>
          <a:lstStyle/>
          <a:p>
            <a:r>
              <a:rPr lang="en-IN" sz="3200" b="1" spc="30" dirty="0">
                <a:solidFill>
                  <a:srgbClr val="1B4444"/>
                </a:solidFill>
                <a:latin typeface="Tahoma"/>
                <a:cs typeface="Tahoma"/>
              </a:rPr>
              <a:t>ADMIN</a:t>
            </a:r>
            <a:endParaRPr lang="en-IN" sz="3200" dirty="0">
              <a:latin typeface="Tahoma"/>
              <a:cs typeface="Tahoma"/>
            </a:endParaRPr>
          </a:p>
          <a:p>
            <a:endParaRPr lang="en-IN" sz="3200" dirty="0"/>
          </a:p>
        </p:txBody>
      </p:sp>
      <p:sp>
        <p:nvSpPr>
          <p:cNvPr id="60" name="Rectangle: Rounded Corners 59">
            <a:extLst>
              <a:ext uri="{FF2B5EF4-FFF2-40B4-BE49-F238E27FC236}">
                <a16:creationId xmlns:a16="http://schemas.microsoft.com/office/drawing/2014/main" id="{DB569510-5A9B-9557-8824-9E424CD0709B}"/>
              </a:ext>
            </a:extLst>
          </p:cNvPr>
          <p:cNvSpPr/>
          <p:nvPr/>
        </p:nvSpPr>
        <p:spPr>
          <a:xfrm>
            <a:off x="10977316" y="4407039"/>
            <a:ext cx="4968378" cy="1400634"/>
          </a:xfrm>
          <a:prstGeom prst="roundRect">
            <a:avLst>
              <a:gd name="adj" fmla="val 50000"/>
            </a:avLst>
          </a:prstGeom>
          <a:solidFill>
            <a:srgbClr val="6DD57E"/>
          </a:solidFill>
          <a:effectLst/>
        </p:spPr>
        <p:txBody>
          <a:bodyPr wrap="square" lIns="1440000" tIns="0" rIns="0" bIns="0" anchor="ctr" anchorCtr="0">
            <a:noAutofit/>
          </a:bodyPr>
          <a:lstStyle/>
          <a:p>
            <a:r>
              <a:rPr lang="en-US" sz="2400" b="1" dirty="0">
                <a:solidFill>
                  <a:schemeClr val="bg1"/>
                </a:solidFill>
                <a:latin typeface="Segoe UI" panose="020B0502040204020203" pitchFamily="34" charset="0"/>
                <a:cs typeface="Segoe UI" panose="020B0502040204020203" pitchFamily="34" charset="0"/>
              </a:rPr>
              <a:t>LIVE RESULT</a:t>
            </a:r>
          </a:p>
        </p:txBody>
      </p:sp>
      <p:sp>
        <p:nvSpPr>
          <p:cNvPr id="61" name="Rectangle: Rounded Corners 60">
            <a:extLst>
              <a:ext uri="{FF2B5EF4-FFF2-40B4-BE49-F238E27FC236}">
                <a16:creationId xmlns:a16="http://schemas.microsoft.com/office/drawing/2014/main" id="{3C7726AF-1435-EB7C-F56B-6C5CC8FDC38E}"/>
              </a:ext>
            </a:extLst>
          </p:cNvPr>
          <p:cNvSpPr/>
          <p:nvPr/>
        </p:nvSpPr>
        <p:spPr>
          <a:xfrm>
            <a:off x="10193591" y="6312274"/>
            <a:ext cx="5122609" cy="1183100"/>
          </a:xfrm>
          <a:prstGeom prst="roundRect">
            <a:avLst>
              <a:gd name="adj" fmla="val 50000"/>
            </a:avLst>
          </a:prstGeom>
          <a:solidFill>
            <a:srgbClr val="293452"/>
          </a:solidFill>
          <a:effectLst/>
        </p:spPr>
        <p:txBody>
          <a:bodyPr wrap="square" lIns="1440000" tIns="0" rIns="0" bIns="0" anchor="ctr" anchorCtr="0">
            <a:noAutofit/>
          </a:bodyPr>
          <a:lstStyle/>
          <a:p>
            <a:r>
              <a:rPr lang="en-US" sz="2400" b="1" dirty="0">
                <a:solidFill>
                  <a:schemeClr val="bg1"/>
                </a:solidFill>
                <a:latin typeface="Segoe UI" panose="020B0502040204020203" pitchFamily="34" charset="0"/>
                <a:cs typeface="Segoe UI" panose="020B0502040204020203" pitchFamily="34" charset="0"/>
              </a:rPr>
              <a:t>VOTING RESULT</a:t>
            </a:r>
          </a:p>
        </p:txBody>
      </p:sp>
      <p:sp>
        <p:nvSpPr>
          <p:cNvPr id="62" name="Rectangle: Rounded Corners 61">
            <a:extLst>
              <a:ext uri="{FF2B5EF4-FFF2-40B4-BE49-F238E27FC236}">
                <a16:creationId xmlns:a16="http://schemas.microsoft.com/office/drawing/2014/main" id="{1570C0EE-085D-7677-D1F1-52DFF6FB126B}"/>
              </a:ext>
            </a:extLst>
          </p:cNvPr>
          <p:cNvSpPr/>
          <p:nvPr/>
        </p:nvSpPr>
        <p:spPr>
          <a:xfrm>
            <a:off x="10478610" y="2582544"/>
            <a:ext cx="5980590" cy="1284712"/>
          </a:xfrm>
          <a:prstGeom prst="roundRect">
            <a:avLst>
              <a:gd name="adj" fmla="val 50000"/>
            </a:avLst>
          </a:prstGeom>
          <a:solidFill>
            <a:srgbClr val="FFD65A"/>
          </a:solidFill>
          <a:effectLst/>
        </p:spPr>
        <p:txBody>
          <a:bodyPr wrap="square" lIns="1440000" tIns="0" rIns="0" bIns="0" anchor="ctr" anchorCtr="0">
            <a:noAutofit/>
          </a:bodyPr>
          <a:lstStyle/>
          <a:p>
            <a:r>
              <a:rPr lang="en-US" sz="2400" b="1" dirty="0">
                <a:solidFill>
                  <a:schemeClr val="bg1"/>
                </a:solidFill>
                <a:latin typeface="Segoe UI" panose="020B0502040204020203" pitchFamily="34" charset="0"/>
                <a:cs typeface="Segoe UI" panose="020B0502040204020203" pitchFamily="34" charset="0"/>
              </a:rPr>
              <a:t>VOTERS REGISTRATION</a:t>
            </a:r>
          </a:p>
        </p:txBody>
      </p:sp>
      <p:sp>
        <p:nvSpPr>
          <p:cNvPr id="63" name="Oval 19">
            <a:extLst>
              <a:ext uri="{FF2B5EF4-FFF2-40B4-BE49-F238E27FC236}">
                <a16:creationId xmlns:a16="http://schemas.microsoft.com/office/drawing/2014/main" id="{2FB88547-65D8-ED79-DD57-92028D9FCF3E}"/>
              </a:ext>
            </a:extLst>
          </p:cNvPr>
          <p:cNvSpPr>
            <a:spLocks noChangeArrowheads="1"/>
          </p:cNvSpPr>
          <p:nvPr/>
        </p:nvSpPr>
        <p:spPr bwMode="auto">
          <a:xfrm>
            <a:off x="9996707" y="2436186"/>
            <a:ext cx="1583409" cy="1583409"/>
          </a:xfrm>
          <a:prstGeom prst="ellipse">
            <a:avLst/>
          </a:prstGeom>
          <a:solidFill>
            <a:schemeClr val="bg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64" name="Oval 20">
            <a:extLst>
              <a:ext uri="{FF2B5EF4-FFF2-40B4-BE49-F238E27FC236}">
                <a16:creationId xmlns:a16="http://schemas.microsoft.com/office/drawing/2014/main" id="{109E4AE6-69BE-DE37-C575-910FDC54E02A}"/>
              </a:ext>
            </a:extLst>
          </p:cNvPr>
          <p:cNvSpPr>
            <a:spLocks noChangeArrowheads="1"/>
          </p:cNvSpPr>
          <p:nvPr/>
        </p:nvSpPr>
        <p:spPr bwMode="auto">
          <a:xfrm>
            <a:off x="10725775" y="4146458"/>
            <a:ext cx="1583409" cy="1583409"/>
          </a:xfrm>
          <a:prstGeom prst="ellipse">
            <a:avLst/>
          </a:prstGeom>
          <a:solidFill>
            <a:schemeClr val="bg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65" name="Oval 21">
            <a:extLst>
              <a:ext uri="{FF2B5EF4-FFF2-40B4-BE49-F238E27FC236}">
                <a16:creationId xmlns:a16="http://schemas.microsoft.com/office/drawing/2014/main" id="{F6E58BE1-4775-FA5D-DD66-D1D0DF8AEEE7}"/>
              </a:ext>
            </a:extLst>
          </p:cNvPr>
          <p:cNvSpPr>
            <a:spLocks noChangeArrowheads="1"/>
          </p:cNvSpPr>
          <p:nvPr/>
        </p:nvSpPr>
        <p:spPr bwMode="auto">
          <a:xfrm>
            <a:off x="9988787" y="5924722"/>
            <a:ext cx="1580659" cy="1583409"/>
          </a:xfrm>
          <a:prstGeom prst="ellipse">
            <a:avLst/>
          </a:prstGeom>
          <a:solidFill>
            <a:schemeClr val="bg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66" name="Oval 15">
            <a:extLst>
              <a:ext uri="{FF2B5EF4-FFF2-40B4-BE49-F238E27FC236}">
                <a16:creationId xmlns:a16="http://schemas.microsoft.com/office/drawing/2014/main" id="{FBD09B6E-27FA-A9C0-F24D-5341A3D0F9E3}"/>
              </a:ext>
            </a:extLst>
          </p:cNvPr>
          <p:cNvSpPr>
            <a:spLocks noChangeArrowheads="1"/>
          </p:cNvSpPr>
          <p:nvPr/>
        </p:nvSpPr>
        <p:spPr bwMode="auto">
          <a:xfrm>
            <a:off x="5117622" y="2836753"/>
            <a:ext cx="4254977" cy="4290365"/>
          </a:xfrm>
          <a:prstGeom prst="ellipse">
            <a:avLst/>
          </a:prstGeom>
          <a:solidFill>
            <a:srgbClr val="293452"/>
          </a:solidFill>
          <a:ln w="15875" cap="flat">
            <a:noFill/>
            <a:prstDash val="solid"/>
            <a:miter lim="800000"/>
            <a:headEnd/>
            <a:tailEnd/>
          </a:ln>
          <a:effectLst>
            <a:outerShdw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67" name="Oval 16">
            <a:extLst>
              <a:ext uri="{FF2B5EF4-FFF2-40B4-BE49-F238E27FC236}">
                <a16:creationId xmlns:a16="http://schemas.microsoft.com/office/drawing/2014/main" id="{44B0B15C-51AD-E4BB-8225-FCC027417CF2}"/>
              </a:ext>
            </a:extLst>
          </p:cNvPr>
          <p:cNvSpPr>
            <a:spLocks noChangeArrowheads="1"/>
          </p:cNvSpPr>
          <p:nvPr/>
        </p:nvSpPr>
        <p:spPr bwMode="auto">
          <a:xfrm>
            <a:off x="5449900" y="3113009"/>
            <a:ext cx="3586213" cy="3704583"/>
          </a:xfrm>
          <a:prstGeom prst="ellipse">
            <a:avLst/>
          </a:prstGeom>
          <a:solidFill>
            <a:srgbClr val="6DD57E"/>
          </a:solidFill>
          <a:ln w="38100" cap="flat">
            <a:noFill/>
            <a:prstDash val="solid"/>
            <a:miter lim="800000"/>
            <a:headEnd/>
            <a:tailEnd/>
          </a:ln>
          <a:effectLst>
            <a:outerShdw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68" name="Oval 17">
            <a:extLst>
              <a:ext uri="{FF2B5EF4-FFF2-40B4-BE49-F238E27FC236}">
                <a16:creationId xmlns:a16="http://schemas.microsoft.com/office/drawing/2014/main" id="{298C0F4B-CA62-307B-A817-9D2A1EA762AD}"/>
              </a:ext>
            </a:extLst>
          </p:cNvPr>
          <p:cNvSpPr>
            <a:spLocks noChangeArrowheads="1"/>
          </p:cNvSpPr>
          <p:nvPr/>
        </p:nvSpPr>
        <p:spPr bwMode="auto">
          <a:xfrm>
            <a:off x="5826306" y="3431826"/>
            <a:ext cx="2838545" cy="3085527"/>
          </a:xfrm>
          <a:prstGeom prst="ellipse">
            <a:avLst/>
          </a:prstGeom>
          <a:solidFill>
            <a:srgbClr val="FFD65A"/>
          </a:solidFill>
          <a:ln w="38100" cap="flat">
            <a:noFill/>
            <a:prstDash val="solid"/>
            <a:miter lim="800000"/>
            <a:headEnd/>
            <a:tailEnd/>
          </a:ln>
          <a:effectLst>
            <a:outerShdw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69" name="Oval 18">
            <a:extLst>
              <a:ext uri="{FF2B5EF4-FFF2-40B4-BE49-F238E27FC236}">
                <a16:creationId xmlns:a16="http://schemas.microsoft.com/office/drawing/2014/main" id="{62AE3D79-07AC-E7B9-9EAF-1536348FF7D6}"/>
              </a:ext>
            </a:extLst>
          </p:cNvPr>
          <p:cNvSpPr>
            <a:spLocks noChangeArrowheads="1"/>
          </p:cNvSpPr>
          <p:nvPr/>
        </p:nvSpPr>
        <p:spPr bwMode="auto">
          <a:xfrm>
            <a:off x="6195976" y="3828662"/>
            <a:ext cx="2054903" cy="2130215"/>
          </a:xfrm>
          <a:prstGeom prst="ellipse">
            <a:avLst/>
          </a:prstGeom>
          <a:solidFill>
            <a:sysClr val="window" lastClr="FFFFFF"/>
          </a:solidFill>
          <a:ln w="15875" cap="flat">
            <a:noFill/>
            <a:prstDash val="solid"/>
            <a:miter lim="800000"/>
            <a:headEnd/>
            <a:tailEnd/>
          </a:ln>
          <a:effectLst>
            <a:outerShdw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70" name="Oval 19">
            <a:extLst>
              <a:ext uri="{FF2B5EF4-FFF2-40B4-BE49-F238E27FC236}">
                <a16:creationId xmlns:a16="http://schemas.microsoft.com/office/drawing/2014/main" id="{34B94002-130C-F185-B51E-AEB03ACB1CED}"/>
              </a:ext>
            </a:extLst>
          </p:cNvPr>
          <p:cNvSpPr>
            <a:spLocks noChangeArrowheads="1"/>
          </p:cNvSpPr>
          <p:nvPr/>
        </p:nvSpPr>
        <p:spPr bwMode="auto">
          <a:xfrm>
            <a:off x="10185330" y="2630395"/>
            <a:ext cx="1229995" cy="1235490"/>
          </a:xfrm>
          <a:prstGeom prst="ellipse">
            <a:avLst/>
          </a:prstGeom>
          <a:solidFill>
            <a:srgbClr val="FFD65A"/>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71" name="Oval 20">
            <a:extLst>
              <a:ext uri="{FF2B5EF4-FFF2-40B4-BE49-F238E27FC236}">
                <a16:creationId xmlns:a16="http://schemas.microsoft.com/office/drawing/2014/main" id="{EFA0ADD9-5708-E225-AD00-2595D48BD454}"/>
              </a:ext>
            </a:extLst>
          </p:cNvPr>
          <p:cNvSpPr>
            <a:spLocks noChangeArrowheads="1"/>
          </p:cNvSpPr>
          <p:nvPr/>
        </p:nvSpPr>
        <p:spPr bwMode="auto">
          <a:xfrm>
            <a:off x="10862066" y="4343343"/>
            <a:ext cx="1250234" cy="1340932"/>
          </a:xfrm>
          <a:prstGeom prst="ellipse">
            <a:avLst/>
          </a:prstGeom>
          <a:solidFill>
            <a:srgbClr val="6DD57E"/>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72" name="Oval 21">
            <a:extLst>
              <a:ext uri="{FF2B5EF4-FFF2-40B4-BE49-F238E27FC236}">
                <a16:creationId xmlns:a16="http://schemas.microsoft.com/office/drawing/2014/main" id="{09B9FD28-18A1-5C41-3BD5-BE10286F0ACE}"/>
              </a:ext>
            </a:extLst>
          </p:cNvPr>
          <p:cNvSpPr>
            <a:spLocks noChangeArrowheads="1"/>
          </p:cNvSpPr>
          <p:nvPr/>
        </p:nvSpPr>
        <p:spPr bwMode="auto">
          <a:xfrm>
            <a:off x="10185330" y="6121607"/>
            <a:ext cx="1187573" cy="1189639"/>
          </a:xfrm>
          <a:prstGeom prst="ellipse">
            <a:avLst/>
          </a:prstGeom>
          <a:solidFill>
            <a:srgbClr val="293452"/>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73" name="Freeform 22">
            <a:extLst>
              <a:ext uri="{FF2B5EF4-FFF2-40B4-BE49-F238E27FC236}">
                <a16:creationId xmlns:a16="http://schemas.microsoft.com/office/drawing/2014/main" id="{F5DA3179-2799-EC5D-B013-94E9EED7202E}"/>
              </a:ext>
            </a:extLst>
          </p:cNvPr>
          <p:cNvSpPr>
            <a:spLocks/>
          </p:cNvSpPr>
          <p:nvPr/>
        </p:nvSpPr>
        <p:spPr bwMode="auto">
          <a:xfrm rot="21196259">
            <a:off x="7631268" y="3200169"/>
            <a:ext cx="3223100" cy="636764"/>
          </a:xfrm>
          <a:custGeom>
            <a:avLst/>
            <a:gdLst>
              <a:gd name="T0" fmla="*/ 0 w 401"/>
              <a:gd name="T1" fmla="*/ 310 h 400"/>
              <a:gd name="T2" fmla="*/ 313 w 401"/>
              <a:gd name="T3" fmla="*/ 0 h 400"/>
              <a:gd name="T4" fmla="*/ 391 w 401"/>
              <a:gd name="T5" fmla="*/ 5 h 400"/>
              <a:gd name="T6" fmla="*/ 401 w 401"/>
              <a:gd name="T7" fmla="*/ 90 h 400"/>
              <a:gd name="T8" fmla="*/ 90 w 401"/>
              <a:gd name="T9" fmla="*/ 400 h 400"/>
              <a:gd name="T10" fmla="*/ 24 w 401"/>
              <a:gd name="T11" fmla="*/ 377 h 400"/>
              <a:gd name="T12" fmla="*/ 0 w 401"/>
              <a:gd name="T13" fmla="*/ 310 h 400"/>
            </a:gdLst>
            <a:ahLst/>
            <a:cxnLst>
              <a:cxn ang="0">
                <a:pos x="T0" y="T1"/>
              </a:cxn>
              <a:cxn ang="0">
                <a:pos x="T2" y="T3"/>
              </a:cxn>
              <a:cxn ang="0">
                <a:pos x="T4" y="T5"/>
              </a:cxn>
              <a:cxn ang="0">
                <a:pos x="T6" y="T7"/>
              </a:cxn>
              <a:cxn ang="0">
                <a:pos x="T8" y="T9"/>
              </a:cxn>
              <a:cxn ang="0">
                <a:pos x="T10" y="T11"/>
              </a:cxn>
              <a:cxn ang="0">
                <a:pos x="T12" y="T13"/>
              </a:cxn>
            </a:cxnLst>
            <a:rect l="0" t="0" r="r" b="b"/>
            <a:pathLst>
              <a:path w="401" h="400">
                <a:moveTo>
                  <a:pt x="0" y="310"/>
                </a:moveTo>
                <a:lnTo>
                  <a:pt x="313" y="0"/>
                </a:lnTo>
                <a:lnTo>
                  <a:pt x="391" y="5"/>
                </a:lnTo>
                <a:lnTo>
                  <a:pt x="401" y="90"/>
                </a:lnTo>
                <a:lnTo>
                  <a:pt x="90" y="400"/>
                </a:lnTo>
                <a:lnTo>
                  <a:pt x="24" y="377"/>
                </a:lnTo>
                <a:lnTo>
                  <a:pt x="0" y="310"/>
                </a:lnTo>
                <a:close/>
              </a:path>
            </a:pathLst>
          </a:custGeom>
          <a:solidFill>
            <a:srgbClr val="FFD65A"/>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74" name="Freeform 23">
            <a:extLst>
              <a:ext uri="{FF2B5EF4-FFF2-40B4-BE49-F238E27FC236}">
                <a16:creationId xmlns:a16="http://schemas.microsoft.com/office/drawing/2014/main" id="{878FB5BE-CDCC-E2D2-82A0-AFD88DA0E7F7}"/>
              </a:ext>
            </a:extLst>
          </p:cNvPr>
          <p:cNvSpPr>
            <a:spLocks/>
          </p:cNvSpPr>
          <p:nvPr/>
        </p:nvSpPr>
        <p:spPr bwMode="auto">
          <a:xfrm>
            <a:off x="8789484" y="4884163"/>
            <a:ext cx="2371137" cy="301882"/>
          </a:xfrm>
          <a:custGeom>
            <a:avLst/>
            <a:gdLst>
              <a:gd name="T0" fmla="*/ 38 w 393"/>
              <a:gd name="T1" fmla="*/ 0 h 125"/>
              <a:gd name="T2" fmla="*/ 362 w 393"/>
              <a:gd name="T3" fmla="*/ 0 h 125"/>
              <a:gd name="T4" fmla="*/ 393 w 393"/>
              <a:gd name="T5" fmla="*/ 35 h 125"/>
              <a:gd name="T6" fmla="*/ 362 w 393"/>
              <a:gd name="T7" fmla="*/ 125 h 125"/>
              <a:gd name="T8" fmla="*/ 40 w 393"/>
              <a:gd name="T9" fmla="*/ 125 h 125"/>
              <a:gd name="T10" fmla="*/ 0 w 393"/>
              <a:gd name="T11" fmla="*/ 38 h 125"/>
              <a:gd name="T12" fmla="*/ 38 w 393"/>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393" h="125">
                <a:moveTo>
                  <a:pt x="38" y="0"/>
                </a:moveTo>
                <a:lnTo>
                  <a:pt x="362" y="0"/>
                </a:lnTo>
                <a:lnTo>
                  <a:pt x="393" y="35"/>
                </a:lnTo>
                <a:lnTo>
                  <a:pt x="362" y="125"/>
                </a:lnTo>
                <a:lnTo>
                  <a:pt x="40" y="125"/>
                </a:lnTo>
                <a:lnTo>
                  <a:pt x="0" y="38"/>
                </a:lnTo>
                <a:lnTo>
                  <a:pt x="38" y="0"/>
                </a:lnTo>
                <a:close/>
              </a:path>
            </a:pathLst>
          </a:custGeom>
          <a:solidFill>
            <a:srgbClr val="6DD57E"/>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76" name="Oval 18">
            <a:extLst>
              <a:ext uri="{FF2B5EF4-FFF2-40B4-BE49-F238E27FC236}">
                <a16:creationId xmlns:a16="http://schemas.microsoft.com/office/drawing/2014/main" id="{B756432A-03B8-9073-C46E-8D6F11794B61}"/>
              </a:ext>
            </a:extLst>
          </p:cNvPr>
          <p:cNvSpPr>
            <a:spLocks noChangeArrowheads="1"/>
          </p:cNvSpPr>
          <p:nvPr/>
        </p:nvSpPr>
        <p:spPr bwMode="auto">
          <a:xfrm>
            <a:off x="10337741" y="2771381"/>
            <a:ext cx="950856" cy="953517"/>
          </a:xfrm>
          <a:prstGeom prst="ellipse">
            <a:avLst/>
          </a:prstGeom>
          <a:solidFill>
            <a:sysClr val="window" lastClr="FFFFFF"/>
          </a:solidFill>
          <a:ln w="15875" cap="flat">
            <a:noFill/>
            <a:prstDash val="solid"/>
            <a:miter lim="800000"/>
            <a:headEnd/>
            <a:tailEnd/>
          </a:ln>
          <a:effectLst>
            <a:outerShdw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77" name="Oval 18">
            <a:extLst>
              <a:ext uri="{FF2B5EF4-FFF2-40B4-BE49-F238E27FC236}">
                <a16:creationId xmlns:a16="http://schemas.microsoft.com/office/drawing/2014/main" id="{AC9859DB-7CDA-0CF6-7A31-1A5443D18EC2}"/>
              </a:ext>
            </a:extLst>
          </p:cNvPr>
          <p:cNvSpPr>
            <a:spLocks noChangeArrowheads="1"/>
          </p:cNvSpPr>
          <p:nvPr/>
        </p:nvSpPr>
        <p:spPr bwMode="auto">
          <a:xfrm>
            <a:off x="11001141" y="4527471"/>
            <a:ext cx="927031" cy="1009699"/>
          </a:xfrm>
          <a:prstGeom prst="ellipse">
            <a:avLst/>
          </a:prstGeom>
          <a:solidFill>
            <a:sysClr val="window" lastClr="FFFFFF"/>
          </a:solidFill>
          <a:ln w="15875" cap="flat">
            <a:noFill/>
            <a:prstDash val="solid"/>
            <a:miter lim="800000"/>
            <a:headEnd/>
            <a:tailEnd/>
          </a:ln>
          <a:effectLst>
            <a:outerShdw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78" name="Oval 18">
            <a:extLst>
              <a:ext uri="{FF2B5EF4-FFF2-40B4-BE49-F238E27FC236}">
                <a16:creationId xmlns:a16="http://schemas.microsoft.com/office/drawing/2014/main" id="{29916203-67EB-9017-74CA-4EBB99386253}"/>
              </a:ext>
            </a:extLst>
          </p:cNvPr>
          <p:cNvSpPr>
            <a:spLocks noChangeArrowheads="1"/>
          </p:cNvSpPr>
          <p:nvPr/>
        </p:nvSpPr>
        <p:spPr bwMode="auto">
          <a:xfrm>
            <a:off x="10368425" y="6305735"/>
            <a:ext cx="821384" cy="821383"/>
          </a:xfrm>
          <a:prstGeom prst="ellipse">
            <a:avLst/>
          </a:prstGeom>
          <a:solidFill>
            <a:sysClr val="window" lastClr="FFFFFF"/>
          </a:solidFill>
          <a:ln w="15875" cap="flat">
            <a:noFill/>
            <a:prstDash val="solid"/>
            <a:miter lim="800000"/>
            <a:headEnd/>
            <a:tailEnd/>
          </a:ln>
          <a:effectLst>
            <a:outerShdw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79" name="Rectangle 78">
            <a:extLst>
              <a:ext uri="{FF2B5EF4-FFF2-40B4-BE49-F238E27FC236}">
                <a16:creationId xmlns:a16="http://schemas.microsoft.com/office/drawing/2014/main" id="{C4084297-AD1D-406C-E0C2-C7C4DF79B7F0}"/>
              </a:ext>
            </a:extLst>
          </p:cNvPr>
          <p:cNvSpPr/>
          <p:nvPr/>
        </p:nvSpPr>
        <p:spPr>
          <a:xfrm>
            <a:off x="6555260" y="4522044"/>
            <a:ext cx="1335809" cy="724238"/>
          </a:xfrm>
          <a:prstGeom prst="rect">
            <a:avLst/>
          </a:prstGeom>
          <a:noFill/>
          <a:effectLst/>
        </p:spPr>
        <p:txBody>
          <a:bodyPr wrap="square" lIns="0" tIns="0" rIns="0" bIns="0" anchor="ctr" anchorCtr="0">
            <a:noAutofit/>
          </a:bodyPr>
          <a:lstStyle/>
          <a:p>
            <a:pPr algn="ctr"/>
            <a:r>
              <a:rPr lang="en-US" sz="2800" b="1" dirty="0">
                <a:solidFill>
                  <a:srgbClr val="293452"/>
                </a:solidFill>
                <a:latin typeface="Segoe UI" panose="020B0502040204020203" pitchFamily="34" charset="0"/>
                <a:cs typeface="Segoe UI" panose="020B0502040204020203" pitchFamily="34" charset="0"/>
              </a:rPr>
              <a:t>LOGIN</a:t>
            </a:r>
          </a:p>
        </p:txBody>
      </p:sp>
      <p:sp>
        <p:nvSpPr>
          <p:cNvPr id="80" name="Freeform 55">
            <a:extLst>
              <a:ext uri="{FF2B5EF4-FFF2-40B4-BE49-F238E27FC236}">
                <a16:creationId xmlns:a16="http://schemas.microsoft.com/office/drawing/2014/main" id="{1202D454-AA89-A30F-F97A-58F414F90245}"/>
              </a:ext>
            </a:extLst>
          </p:cNvPr>
          <p:cNvSpPr>
            <a:spLocks noEditPoints="1"/>
          </p:cNvSpPr>
          <p:nvPr/>
        </p:nvSpPr>
        <p:spPr bwMode="auto">
          <a:xfrm>
            <a:off x="15620375" y="2909527"/>
            <a:ext cx="621465" cy="522299"/>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0 h 96"/>
              <a:gd name="T12" fmla="*/ 39 w 96"/>
              <a:gd name="T13" fmla="*/ 80 h 96"/>
              <a:gd name="T14" fmla="*/ 38 w 96"/>
              <a:gd name="T15" fmla="*/ 80 h 96"/>
              <a:gd name="T16" fmla="*/ 37 w 96"/>
              <a:gd name="T17" fmla="*/ 80 h 96"/>
              <a:gd name="T18" fmla="*/ 36 w 96"/>
              <a:gd name="T19" fmla="*/ 78 h 96"/>
              <a:gd name="T20" fmla="*/ 36 w 96"/>
              <a:gd name="T21" fmla="*/ 62 h 96"/>
              <a:gd name="T22" fmla="*/ 37 w 96"/>
              <a:gd name="T23" fmla="*/ 60 h 96"/>
              <a:gd name="T24" fmla="*/ 53 w 96"/>
              <a:gd name="T25" fmla="*/ 48 h 96"/>
              <a:gd name="T26" fmla="*/ 37 w 96"/>
              <a:gd name="T27" fmla="*/ 36 h 96"/>
              <a:gd name="T28" fmla="*/ 36 w 96"/>
              <a:gd name="T29" fmla="*/ 34 h 96"/>
              <a:gd name="T30" fmla="*/ 36 w 96"/>
              <a:gd name="T31" fmla="*/ 18 h 96"/>
              <a:gd name="T32" fmla="*/ 37 w 96"/>
              <a:gd name="T33" fmla="*/ 16 h 96"/>
              <a:gd name="T34" fmla="*/ 39 w 96"/>
              <a:gd name="T35" fmla="*/ 16 h 96"/>
              <a:gd name="T36" fmla="*/ 75 w 96"/>
              <a:gd name="T37" fmla="*/ 46 h 96"/>
              <a:gd name="T38" fmla="*/ 76 w 96"/>
              <a:gd name="T39" fmla="*/ 48 h 96"/>
              <a:gd name="T40" fmla="*/ 75 w 96"/>
              <a:gd name="T41"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0"/>
                </a:moveTo>
                <a:cubicBezTo>
                  <a:pt x="39" y="80"/>
                  <a:pt x="39" y="80"/>
                  <a:pt x="39" y="80"/>
                </a:cubicBezTo>
                <a:cubicBezTo>
                  <a:pt x="39" y="80"/>
                  <a:pt x="38" y="80"/>
                  <a:pt x="38" y="80"/>
                </a:cubicBezTo>
                <a:cubicBezTo>
                  <a:pt x="38" y="80"/>
                  <a:pt x="37" y="80"/>
                  <a:pt x="37" y="80"/>
                </a:cubicBezTo>
                <a:cubicBezTo>
                  <a:pt x="36" y="79"/>
                  <a:pt x="36" y="79"/>
                  <a:pt x="36" y="78"/>
                </a:cubicBezTo>
                <a:cubicBezTo>
                  <a:pt x="36" y="62"/>
                  <a:pt x="36" y="62"/>
                  <a:pt x="36" y="62"/>
                </a:cubicBezTo>
                <a:cubicBezTo>
                  <a:pt x="36" y="61"/>
                  <a:pt x="36" y="61"/>
                  <a:pt x="37" y="60"/>
                </a:cubicBezTo>
                <a:cubicBezTo>
                  <a:pt x="53" y="48"/>
                  <a:pt x="53" y="48"/>
                  <a:pt x="53" y="48"/>
                </a:cubicBezTo>
                <a:cubicBezTo>
                  <a:pt x="37" y="36"/>
                  <a:pt x="37" y="36"/>
                  <a:pt x="37" y="36"/>
                </a:cubicBezTo>
                <a:cubicBezTo>
                  <a:pt x="36" y="35"/>
                  <a:pt x="36" y="35"/>
                  <a:pt x="36" y="34"/>
                </a:cubicBezTo>
                <a:cubicBezTo>
                  <a:pt x="36" y="18"/>
                  <a:pt x="36" y="18"/>
                  <a:pt x="36" y="18"/>
                </a:cubicBezTo>
                <a:cubicBezTo>
                  <a:pt x="36" y="17"/>
                  <a:pt x="36" y="17"/>
                  <a:pt x="37" y="16"/>
                </a:cubicBezTo>
                <a:cubicBezTo>
                  <a:pt x="38" y="16"/>
                  <a:pt x="39" y="16"/>
                  <a:pt x="39" y="16"/>
                </a:cubicBezTo>
                <a:cubicBezTo>
                  <a:pt x="75" y="46"/>
                  <a:pt x="75" y="46"/>
                  <a:pt x="75" y="46"/>
                </a:cubicBezTo>
                <a:cubicBezTo>
                  <a:pt x="76" y="47"/>
                  <a:pt x="76" y="47"/>
                  <a:pt x="76" y="48"/>
                </a:cubicBezTo>
                <a:cubicBezTo>
                  <a:pt x="76" y="49"/>
                  <a:pt x="76" y="49"/>
                  <a:pt x="75" y="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81" name="Freeform 55">
            <a:extLst>
              <a:ext uri="{FF2B5EF4-FFF2-40B4-BE49-F238E27FC236}">
                <a16:creationId xmlns:a16="http://schemas.microsoft.com/office/drawing/2014/main" id="{BAA291EB-0792-6B88-0152-474C45A723A7}"/>
              </a:ext>
            </a:extLst>
          </p:cNvPr>
          <p:cNvSpPr>
            <a:spLocks noEditPoints="1"/>
          </p:cNvSpPr>
          <p:nvPr/>
        </p:nvSpPr>
        <p:spPr bwMode="auto">
          <a:xfrm>
            <a:off x="15015658" y="4810112"/>
            <a:ext cx="604717" cy="59482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0 h 96"/>
              <a:gd name="T12" fmla="*/ 39 w 96"/>
              <a:gd name="T13" fmla="*/ 80 h 96"/>
              <a:gd name="T14" fmla="*/ 38 w 96"/>
              <a:gd name="T15" fmla="*/ 80 h 96"/>
              <a:gd name="T16" fmla="*/ 37 w 96"/>
              <a:gd name="T17" fmla="*/ 80 h 96"/>
              <a:gd name="T18" fmla="*/ 36 w 96"/>
              <a:gd name="T19" fmla="*/ 78 h 96"/>
              <a:gd name="T20" fmla="*/ 36 w 96"/>
              <a:gd name="T21" fmla="*/ 62 h 96"/>
              <a:gd name="T22" fmla="*/ 37 w 96"/>
              <a:gd name="T23" fmla="*/ 60 h 96"/>
              <a:gd name="T24" fmla="*/ 53 w 96"/>
              <a:gd name="T25" fmla="*/ 48 h 96"/>
              <a:gd name="T26" fmla="*/ 37 w 96"/>
              <a:gd name="T27" fmla="*/ 36 h 96"/>
              <a:gd name="T28" fmla="*/ 36 w 96"/>
              <a:gd name="T29" fmla="*/ 34 h 96"/>
              <a:gd name="T30" fmla="*/ 36 w 96"/>
              <a:gd name="T31" fmla="*/ 18 h 96"/>
              <a:gd name="T32" fmla="*/ 37 w 96"/>
              <a:gd name="T33" fmla="*/ 16 h 96"/>
              <a:gd name="T34" fmla="*/ 39 w 96"/>
              <a:gd name="T35" fmla="*/ 16 h 96"/>
              <a:gd name="T36" fmla="*/ 75 w 96"/>
              <a:gd name="T37" fmla="*/ 46 h 96"/>
              <a:gd name="T38" fmla="*/ 76 w 96"/>
              <a:gd name="T39" fmla="*/ 48 h 96"/>
              <a:gd name="T40" fmla="*/ 75 w 96"/>
              <a:gd name="T41"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0"/>
                </a:moveTo>
                <a:cubicBezTo>
                  <a:pt x="39" y="80"/>
                  <a:pt x="39" y="80"/>
                  <a:pt x="39" y="80"/>
                </a:cubicBezTo>
                <a:cubicBezTo>
                  <a:pt x="39" y="80"/>
                  <a:pt x="38" y="80"/>
                  <a:pt x="38" y="80"/>
                </a:cubicBezTo>
                <a:cubicBezTo>
                  <a:pt x="38" y="80"/>
                  <a:pt x="37" y="80"/>
                  <a:pt x="37" y="80"/>
                </a:cubicBezTo>
                <a:cubicBezTo>
                  <a:pt x="36" y="79"/>
                  <a:pt x="36" y="79"/>
                  <a:pt x="36" y="78"/>
                </a:cubicBezTo>
                <a:cubicBezTo>
                  <a:pt x="36" y="62"/>
                  <a:pt x="36" y="62"/>
                  <a:pt x="36" y="62"/>
                </a:cubicBezTo>
                <a:cubicBezTo>
                  <a:pt x="36" y="61"/>
                  <a:pt x="36" y="61"/>
                  <a:pt x="37" y="60"/>
                </a:cubicBezTo>
                <a:cubicBezTo>
                  <a:pt x="53" y="48"/>
                  <a:pt x="53" y="48"/>
                  <a:pt x="53" y="48"/>
                </a:cubicBezTo>
                <a:cubicBezTo>
                  <a:pt x="37" y="36"/>
                  <a:pt x="37" y="36"/>
                  <a:pt x="37" y="36"/>
                </a:cubicBezTo>
                <a:cubicBezTo>
                  <a:pt x="36" y="35"/>
                  <a:pt x="36" y="35"/>
                  <a:pt x="36" y="34"/>
                </a:cubicBezTo>
                <a:cubicBezTo>
                  <a:pt x="36" y="18"/>
                  <a:pt x="36" y="18"/>
                  <a:pt x="36" y="18"/>
                </a:cubicBezTo>
                <a:cubicBezTo>
                  <a:pt x="36" y="17"/>
                  <a:pt x="36" y="17"/>
                  <a:pt x="37" y="16"/>
                </a:cubicBezTo>
                <a:cubicBezTo>
                  <a:pt x="38" y="16"/>
                  <a:pt x="39" y="16"/>
                  <a:pt x="39" y="16"/>
                </a:cubicBezTo>
                <a:cubicBezTo>
                  <a:pt x="75" y="46"/>
                  <a:pt x="75" y="46"/>
                  <a:pt x="75" y="46"/>
                </a:cubicBezTo>
                <a:cubicBezTo>
                  <a:pt x="76" y="47"/>
                  <a:pt x="76" y="47"/>
                  <a:pt x="76" y="48"/>
                </a:cubicBezTo>
                <a:cubicBezTo>
                  <a:pt x="76" y="49"/>
                  <a:pt x="76" y="49"/>
                  <a:pt x="75" y="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82" name="Freeform 55">
            <a:extLst>
              <a:ext uri="{FF2B5EF4-FFF2-40B4-BE49-F238E27FC236}">
                <a16:creationId xmlns:a16="http://schemas.microsoft.com/office/drawing/2014/main" id="{C2C84EE9-5A9D-D525-BD50-BDEFB1A409AE}"/>
              </a:ext>
            </a:extLst>
          </p:cNvPr>
          <p:cNvSpPr>
            <a:spLocks noEditPoints="1"/>
          </p:cNvSpPr>
          <p:nvPr/>
        </p:nvSpPr>
        <p:spPr bwMode="auto">
          <a:xfrm>
            <a:off x="14401800" y="6600300"/>
            <a:ext cx="518324" cy="526818"/>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0 h 96"/>
              <a:gd name="T12" fmla="*/ 39 w 96"/>
              <a:gd name="T13" fmla="*/ 80 h 96"/>
              <a:gd name="T14" fmla="*/ 38 w 96"/>
              <a:gd name="T15" fmla="*/ 80 h 96"/>
              <a:gd name="T16" fmla="*/ 37 w 96"/>
              <a:gd name="T17" fmla="*/ 80 h 96"/>
              <a:gd name="T18" fmla="*/ 36 w 96"/>
              <a:gd name="T19" fmla="*/ 78 h 96"/>
              <a:gd name="T20" fmla="*/ 36 w 96"/>
              <a:gd name="T21" fmla="*/ 62 h 96"/>
              <a:gd name="T22" fmla="*/ 37 w 96"/>
              <a:gd name="T23" fmla="*/ 60 h 96"/>
              <a:gd name="T24" fmla="*/ 53 w 96"/>
              <a:gd name="T25" fmla="*/ 48 h 96"/>
              <a:gd name="T26" fmla="*/ 37 w 96"/>
              <a:gd name="T27" fmla="*/ 36 h 96"/>
              <a:gd name="T28" fmla="*/ 36 w 96"/>
              <a:gd name="T29" fmla="*/ 34 h 96"/>
              <a:gd name="T30" fmla="*/ 36 w 96"/>
              <a:gd name="T31" fmla="*/ 18 h 96"/>
              <a:gd name="T32" fmla="*/ 37 w 96"/>
              <a:gd name="T33" fmla="*/ 16 h 96"/>
              <a:gd name="T34" fmla="*/ 39 w 96"/>
              <a:gd name="T35" fmla="*/ 16 h 96"/>
              <a:gd name="T36" fmla="*/ 75 w 96"/>
              <a:gd name="T37" fmla="*/ 46 h 96"/>
              <a:gd name="T38" fmla="*/ 76 w 96"/>
              <a:gd name="T39" fmla="*/ 48 h 96"/>
              <a:gd name="T40" fmla="*/ 75 w 96"/>
              <a:gd name="T41"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0"/>
                </a:moveTo>
                <a:cubicBezTo>
                  <a:pt x="39" y="80"/>
                  <a:pt x="39" y="80"/>
                  <a:pt x="39" y="80"/>
                </a:cubicBezTo>
                <a:cubicBezTo>
                  <a:pt x="39" y="80"/>
                  <a:pt x="38" y="80"/>
                  <a:pt x="38" y="80"/>
                </a:cubicBezTo>
                <a:cubicBezTo>
                  <a:pt x="38" y="80"/>
                  <a:pt x="37" y="80"/>
                  <a:pt x="37" y="80"/>
                </a:cubicBezTo>
                <a:cubicBezTo>
                  <a:pt x="36" y="79"/>
                  <a:pt x="36" y="79"/>
                  <a:pt x="36" y="78"/>
                </a:cubicBezTo>
                <a:cubicBezTo>
                  <a:pt x="36" y="62"/>
                  <a:pt x="36" y="62"/>
                  <a:pt x="36" y="62"/>
                </a:cubicBezTo>
                <a:cubicBezTo>
                  <a:pt x="36" y="61"/>
                  <a:pt x="36" y="61"/>
                  <a:pt x="37" y="60"/>
                </a:cubicBezTo>
                <a:cubicBezTo>
                  <a:pt x="53" y="48"/>
                  <a:pt x="53" y="48"/>
                  <a:pt x="53" y="48"/>
                </a:cubicBezTo>
                <a:cubicBezTo>
                  <a:pt x="37" y="36"/>
                  <a:pt x="37" y="36"/>
                  <a:pt x="37" y="36"/>
                </a:cubicBezTo>
                <a:cubicBezTo>
                  <a:pt x="36" y="35"/>
                  <a:pt x="36" y="35"/>
                  <a:pt x="36" y="34"/>
                </a:cubicBezTo>
                <a:cubicBezTo>
                  <a:pt x="36" y="18"/>
                  <a:pt x="36" y="18"/>
                  <a:pt x="36" y="18"/>
                </a:cubicBezTo>
                <a:cubicBezTo>
                  <a:pt x="36" y="17"/>
                  <a:pt x="36" y="17"/>
                  <a:pt x="37" y="16"/>
                </a:cubicBezTo>
                <a:cubicBezTo>
                  <a:pt x="38" y="16"/>
                  <a:pt x="39" y="16"/>
                  <a:pt x="39" y="16"/>
                </a:cubicBezTo>
                <a:cubicBezTo>
                  <a:pt x="75" y="46"/>
                  <a:pt x="75" y="46"/>
                  <a:pt x="75" y="46"/>
                </a:cubicBezTo>
                <a:cubicBezTo>
                  <a:pt x="76" y="47"/>
                  <a:pt x="76" y="47"/>
                  <a:pt x="76" y="48"/>
                </a:cubicBezTo>
                <a:cubicBezTo>
                  <a:pt x="76" y="49"/>
                  <a:pt x="76" y="49"/>
                  <a:pt x="75" y="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pic>
        <p:nvPicPr>
          <p:cNvPr id="129" name="Picture 128">
            <a:extLst>
              <a:ext uri="{FF2B5EF4-FFF2-40B4-BE49-F238E27FC236}">
                <a16:creationId xmlns:a16="http://schemas.microsoft.com/office/drawing/2014/main" id="{1E525B59-CE61-A7BD-8AAA-BD80E33CC2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81" y="2853187"/>
            <a:ext cx="652293" cy="652293"/>
          </a:xfrm>
          <a:prstGeom prst="rect">
            <a:avLst/>
          </a:prstGeom>
        </p:spPr>
      </p:pic>
      <p:pic>
        <p:nvPicPr>
          <p:cNvPr id="4098" name="Picture 2" descr="Vector Politician Icon - Man in Suit in front of Microphone">
            <a:extLst>
              <a:ext uri="{FF2B5EF4-FFF2-40B4-BE49-F238E27FC236}">
                <a16:creationId xmlns:a16="http://schemas.microsoft.com/office/drawing/2014/main" id="{AED7216C-5C42-50DC-4941-2438A907A3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71574" y="4702227"/>
            <a:ext cx="558822" cy="558822"/>
          </a:xfrm>
          <a:prstGeom prst="rect">
            <a:avLst/>
          </a:prstGeom>
          <a:noFill/>
          <a:extLst>
            <a:ext uri="{909E8E84-426E-40DD-AFC4-6F175D3DCCD1}">
              <a14:hiddenFill xmlns:a14="http://schemas.microsoft.com/office/drawing/2010/main">
                <a:solidFill>
                  <a:srgbClr val="FFFFFF"/>
                </a:solidFill>
              </a14:hiddenFill>
            </a:ext>
          </a:extLst>
        </p:spPr>
      </p:pic>
      <p:sp>
        <p:nvSpPr>
          <p:cNvPr id="130" name="Rectangle: Rounded Corners 129">
            <a:extLst>
              <a:ext uri="{FF2B5EF4-FFF2-40B4-BE49-F238E27FC236}">
                <a16:creationId xmlns:a16="http://schemas.microsoft.com/office/drawing/2014/main" id="{D3B46F97-8E85-E536-DFCA-7CC47421F3F2}"/>
              </a:ext>
            </a:extLst>
          </p:cNvPr>
          <p:cNvSpPr/>
          <p:nvPr/>
        </p:nvSpPr>
        <p:spPr>
          <a:xfrm rot="958150">
            <a:off x="8831804" y="6190503"/>
            <a:ext cx="1490486" cy="293374"/>
          </a:xfrm>
          <a:prstGeom prst="roundRect">
            <a:avLst/>
          </a:prstGeom>
          <a:solidFill>
            <a:srgbClr val="293452"/>
          </a:solidFill>
          <a:ln>
            <a:solidFill>
              <a:srgbClr val="2934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Rectangle: Rounded Corners 135">
            <a:extLst>
              <a:ext uri="{FF2B5EF4-FFF2-40B4-BE49-F238E27FC236}">
                <a16:creationId xmlns:a16="http://schemas.microsoft.com/office/drawing/2014/main" id="{0FCE1647-EB17-7FA6-923F-9F66C5E2F743}"/>
              </a:ext>
            </a:extLst>
          </p:cNvPr>
          <p:cNvSpPr/>
          <p:nvPr/>
        </p:nvSpPr>
        <p:spPr>
          <a:xfrm>
            <a:off x="7579565" y="8333228"/>
            <a:ext cx="7058208" cy="1284712"/>
          </a:xfrm>
          <a:prstGeom prst="roundRect">
            <a:avLst>
              <a:gd name="adj" fmla="val 50000"/>
            </a:avLst>
          </a:prstGeom>
          <a:solidFill>
            <a:srgbClr val="00B0F0"/>
          </a:solidFill>
          <a:effectLst/>
        </p:spPr>
        <p:txBody>
          <a:bodyPr wrap="square" lIns="1440000" tIns="0" rIns="0" bIns="0" anchor="ctr" anchorCtr="0">
            <a:noAutofit/>
          </a:bodyPr>
          <a:lstStyle/>
          <a:p>
            <a:pPr algn="ctr"/>
            <a:endParaRPr lang="en-US" sz="2400" b="1" dirty="0">
              <a:solidFill>
                <a:schemeClr val="bg1"/>
              </a:solidFill>
              <a:latin typeface="Segoe UI" panose="020B0502040204020203" pitchFamily="34" charset="0"/>
              <a:cs typeface="Segoe UI" panose="020B0502040204020203" pitchFamily="34" charset="0"/>
            </a:endParaRPr>
          </a:p>
        </p:txBody>
      </p:sp>
      <p:sp>
        <p:nvSpPr>
          <p:cNvPr id="137" name="Freeform 55">
            <a:extLst>
              <a:ext uri="{FF2B5EF4-FFF2-40B4-BE49-F238E27FC236}">
                <a16:creationId xmlns:a16="http://schemas.microsoft.com/office/drawing/2014/main" id="{424C4450-0B29-8DCD-151B-B33414D4D7C9}"/>
              </a:ext>
            </a:extLst>
          </p:cNvPr>
          <p:cNvSpPr>
            <a:spLocks noEditPoints="1"/>
          </p:cNvSpPr>
          <p:nvPr/>
        </p:nvSpPr>
        <p:spPr bwMode="auto">
          <a:xfrm>
            <a:off x="13875773" y="8671278"/>
            <a:ext cx="518324" cy="526818"/>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0 h 96"/>
              <a:gd name="T12" fmla="*/ 39 w 96"/>
              <a:gd name="T13" fmla="*/ 80 h 96"/>
              <a:gd name="T14" fmla="*/ 38 w 96"/>
              <a:gd name="T15" fmla="*/ 80 h 96"/>
              <a:gd name="T16" fmla="*/ 37 w 96"/>
              <a:gd name="T17" fmla="*/ 80 h 96"/>
              <a:gd name="T18" fmla="*/ 36 w 96"/>
              <a:gd name="T19" fmla="*/ 78 h 96"/>
              <a:gd name="T20" fmla="*/ 36 w 96"/>
              <a:gd name="T21" fmla="*/ 62 h 96"/>
              <a:gd name="T22" fmla="*/ 37 w 96"/>
              <a:gd name="T23" fmla="*/ 60 h 96"/>
              <a:gd name="T24" fmla="*/ 53 w 96"/>
              <a:gd name="T25" fmla="*/ 48 h 96"/>
              <a:gd name="T26" fmla="*/ 37 w 96"/>
              <a:gd name="T27" fmla="*/ 36 h 96"/>
              <a:gd name="T28" fmla="*/ 36 w 96"/>
              <a:gd name="T29" fmla="*/ 34 h 96"/>
              <a:gd name="T30" fmla="*/ 36 w 96"/>
              <a:gd name="T31" fmla="*/ 18 h 96"/>
              <a:gd name="T32" fmla="*/ 37 w 96"/>
              <a:gd name="T33" fmla="*/ 16 h 96"/>
              <a:gd name="T34" fmla="*/ 39 w 96"/>
              <a:gd name="T35" fmla="*/ 16 h 96"/>
              <a:gd name="T36" fmla="*/ 75 w 96"/>
              <a:gd name="T37" fmla="*/ 46 h 96"/>
              <a:gd name="T38" fmla="*/ 76 w 96"/>
              <a:gd name="T39" fmla="*/ 48 h 96"/>
              <a:gd name="T40" fmla="*/ 75 w 96"/>
              <a:gd name="T41"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0"/>
                </a:moveTo>
                <a:cubicBezTo>
                  <a:pt x="39" y="80"/>
                  <a:pt x="39" y="80"/>
                  <a:pt x="39" y="80"/>
                </a:cubicBezTo>
                <a:cubicBezTo>
                  <a:pt x="39" y="80"/>
                  <a:pt x="38" y="80"/>
                  <a:pt x="38" y="80"/>
                </a:cubicBezTo>
                <a:cubicBezTo>
                  <a:pt x="38" y="80"/>
                  <a:pt x="37" y="80"/>
                  <a:pt x="37" y="80"/>
                </a:cubicBezTo>
                <a:cubicBezTo>
                  <a:pt x="36" y="79"/>
                  <a:pt x="36" y="79"/>
                  <a:pt x="36" y="78"/>
                </a:cubicBezTo>
                <a:cubicBezTo>
                  <a:pt x="36" y="62"/>
                  <a:pt x="36" y="62"/>
                  <a:pt x="36" y="62"/>
                </a:cubicBezTo>
                <a:cubicBezTo>
                  <a:pt x="36" y="61"/>
                  <a:pt x="36" y="61"/>
                  <a:pt x="37" y="60"/>
                </a:cubicBezTo>
                <a:cubicBezTo>
                  <a:pt x="53" y="48"/>
                  <a:pt x="53" y="48"/>
                  <a:pt x="53" y="48"/>
                </a:cubicBezTo>
                <a:cubicBezTo>
                  <a:pt x="37" y="36"/>
                  <a:pt x="37" y="36"/>
                  <a:pt x="37" y="36"/>
                </a:cubicBezTo>
                <a:cubicBezTo>
                  <a:pt x="36" y="35"/>
                  <a:pt x="36" y="35"/>
                  <a:pt x="36" y="34"/>
                </a:cubicBezTo>
                <a:cubicBezTo>
                  <a:pt x="36" y="18"/>
                  <a:pt x="36" y="18"/>
                  <a:pt x="36" y="18"/>
                </a:cubicBezTo>
                <a:cubicBezTo>
                  <a:pt x="36" y="17"/>
                  <a:pt x="36" y="17"/>
                  <a:pt x="37" y="16"/>
                </a:cubicBezTo>
                <a:cubicBezTo>
                  <a:pt x="38" y="16"/>
                  <a:pt x="39" y="16"/>
                  <a:pt x="39" y="16"/>
                </a:cubicBezTo>
                <a:cubicBezTo>
                  <a:pt x="75" y="46"/>
                  <a:pt x="75" y="46"/>
                  <a:pt x="75" y="46"/>
                </a:cubicBezTo>
                <a:cubicBezTo>
                  <a:pt x="76" y="47"/>
                  <a:pt x="76" y="47"/>
                  <a:pt x="76" y="48"/>
                </a:cubicBezTo>
                <a:cubicBezTo>
                  <a:pt x="76" y="49"/>
                  <a:pt x="76" y="49"/>
                  <a:pt x="75" y="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138" name="Oval 19">
            <a:extLst>
              <a:ext uri="{FF2B5EF4-FFF2-40B4-BE49-F238E27FC236}">
                <a16:creationId xmlns:a16="http://schemas.microsoft.com/office/drawing/2014/main" id="{CDB6F8F0-E32C-6C34-EAA4-6ADAC746C05A}"/>
              </a:ext>
            </a:extLst>
          </p:cNvPr>
          <p:cNvSpPr>
            <a:spLocks noChangeArrowheads="1"/>
          </p:cNvSpPr>
          <p:nvPr/>
        </p:nvSpPr>
        <p:spPr bwMode="auto">
          <a:xfrm>
            <a:off x="7579565" y="8197713"/>
            <a:ext cx="1437316" cy="1473946"/>
          </a:xfrm>
          <a:prstGeom prst="ellipse">
            <a:avLst/>
          </a:prstGeom>
          <a:solidFill>
            <a:srgbClr val="00B0F0"/>
          </a:solidFill>
          <a:ln w="762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139" name="Oval 18">
            <a:extLst>
              <a:ext uri="{FF2B5EF4-FFF2-40B4-BE49-F238E27FC236}">
                <a16:creationId xmlns:a16="http://schemas.microsoft.com/office/drawing/2014/main" id="{1D752440-2D6A-458E-B893-76D02138402C}"/>
              </a:ext>
            </a:extLst>
          </p:cNvPr>
          <p:cNvSpPr>
            <a:spLocks noChangeArrowheads="1"/>
          </p:cNvSpPr>
          <p:nvPr/>
        </p:nvSpPr>
        <p:spPr bwMode="auto">
          <a:xfrm>
            <a:off x="7736558" y="8424704"/>
            <a:ext cx="1096100" cy="1057866"/>
          </a:xfrm>
          <a:prstGeom prst="ellipse">
            <a:avLst/>
          </a:prstGeom>
          <a:solidFill>
            <a:sysClr val="window" lastClr="FFFFFF"/>
          </a:solidFill>
          <a:ln w="15875" cap="flat">
            <a:noFill/>
            <a:prstDash val="solid"/>
            <a:miter lim="800000"/>
            <a:headEnd/>
            <a:tailEnd/>
          </a:ln>
          <a:effectLst>
            <a:outerShdw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141" name="TextBox 140">
            <a:extLst>
              <a:ext uri="{FF2B5EF4-FFF2-40B4-BE49-F238E27FC236}">
                <a16:creationId xmlns:a16="http://schemas.microsoft.com/office/drawing/2014/main" id="{57C800EC-005C-9589-ADEC-2E97D7FB24CE}"/>
              </a:ext>
            </a:extLst>
          </p:cNvPr>
          <p:cNvSpPr txBox="1"/>
          <p:nvPr/>
        </p:nvSpPr>
        <p:spPr>
          <a:xfrm>
            <a:off x="9021797" y="8536804"/>
            <a:ext cx="4853976" cy="1107996"/>
          </a:xfrm>
          <a:prstGeom prst="rect">
            <a:avLst/>
          </a:prstGeom>
          <a:noFill/>
        </p:spPr>
        <p:txBody>
          <a:bodyPr wrap="square" rtlCol="0">
            <a:spAutoFit/>
          </a:bodyPr>
          <a:lstStyle/>
          <a:p>
            <a:pPr algn="ctr"/>
            <a:r>
              <a:rPr lang="en-US" sz="2400" b="1" dirty="0">
                <a:solidFill>
                  <a:schemeClr val="bg1"/>
                </a:solidFill>
                <a:latin typeface="Segoe UI" panose="020B0502040204020203" pitchFamily="34" charset="0"/>
                <a:cs typeface="Segoe UI" panose="020B0502040204020203" pitchFamily="34" charset="0"/>
              </a:rPr>
              <a:t>CASTING VOTE TO </a:t>
            </a:r>
          </a:p>
          <a:p>
            <a:pPr algn="ctr"/>
            <a:r>
              <a:rPr lang="en-US" sz="2400" b="1" dirty="0">
                <a:solidFill>
                  <a:schemeClr val="bg1"/>
                </a:solidFill>
                <a:latin typeface="Segoe UI" panose="020B0502040204020203" pitchFamily="34" charset="0"/>
                <a:cs typeface="Segoe UI" panose="020B0502040204020203" pitchFamily="34" charset="0"/>
              </a:rPr>
              <a:t>DESIRED CANDIDATES</a:t>
            </a:r>
          </a:p>
          <a:p>
            <a:pPr algn="ctr"/>
            <a:endParaRPr lang="en-IN" sz="1600" dirty="0"/>
          </a:p>
        </p:txBody>
      </p:sp>
      <p:pic>
        <p:nvPicPr>
          <p:cNvPr id="143" name="Picture 142">
            <a:extLst>
              <a:ext uri="{FF2B5EF4-FFF2-40B4-BE49-F238E27FC236}">
                <a16:creationId xmlns:a16="http://schemas.microsoft.com/office/drawing/2014/main" id="{673701D2-3C85-520B-0F1B-29386871FC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3192" y="8495821"/>
            <a:ext cx="740254" cy="740254"/>
          </a:xfrm>
          <a:prstGeom prst="rect">
            <a:avLst/>
          </a:prstGeom>
        </p:spPr>
      </p:pic>
      <p:pic>
        <p:nvPicPr>
          <p:cNvPr id="145" name="Picture 144">
            <a:extLst>
              <a:ext uri="{FF2B5EF4-FFF2-40B4-BE49-F238E27FC236}">
                <a16:creationId xmlns:a16="http://schemas.microsoft.com/office/drawing/2014/main" id="{39DB0C9D-D5F4-4158-A94D-8C8248A432A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30431" y="6395422"/>
            <a:ext cx="531619" cy="531619"/>
          </a:xfrm>
          <a:prstGeom prst="rect">
            <a:avLst/>
          </a:prstGeom>
        </p:spPr>
      </p:pic>
      <p:sp>
        <p:nvSpPr>
          <p:cNvPr id="146" name="Oval 18">
            <a:extLst>
              <a:ext uri="{FF2B5EF4-FFF2-40B4-BE49-F238E27FC236}">
                <a16:creationId xmlns:a16="http://schemas.microsoft.com/office/drawing/2014/main" id="{3CC2E32F-0626-CBCA-AB4E-64870805CDE4}"/>
              </a:ext>
            </a:extLst>
          </p:cNvPr>
          <p:cNvSpPr>
            <a:spLocks noChangeArrowheads="1"/>
          </p:cNvSpPr>
          <p:nvPr/>
        </p:nvSpPr>
        <p:spPr bwMode="auto">
          <a:xfrm>
            <a:off x="4582069" y="8464864"/>
            <a:ext cx="2348327" cy="899500"/>
          </a:xfrm>
          <a:prstGeom prst="ellipse">
            <a:avLst/>
          </a:prstGeom>
          <a:solidFill>
            <a:sysClr val="window" lastClr="FFFFFF"/>
          </a:solidFill>
          <a:ln w="76200" cap="flat">
            <a:solidFill>
              <a:srgbClr val="00B0F0"/>
            </a:solidFill>
            <a:prstDash val="solid"/>
            <a:miter lim="800000"/>
            <a:headEnd/>
            <a:tailEnd/>
          </a:ln>
          <a:effectLst>
            <a:outerShdw dist="38100" dir="5400000" algn="t" rotWithShape="0">
              <a:prstClr val="black">
                <a:alpha val="20000"/>
              </a:prstClr>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200" b="1" kern="0" dirty="0">
                <a:solidFill>
                  <a:prstClr val="black"/>
                </a:solidFill>
                <a:latin typeface="Tahoma" panose="020B0604030504040204" pitchFamily="34" charset="0"/>
                <a:ea typeface="Tahoma" panose="020B0604030504040204" pitchFamily="34" charset="0"/>
                <a:cs typeface="Tahoma" panose="020B0604030504040204" pitchFamily="34" charset="0"/>
              </a:rPr>
              <a:t>LOGIN</a:t>
            </a:r>
            <a:endParaRPr kumimoji="0" lang="en-US" sz="3200"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47" name="Arrow: Striped Right 146">
            <a:extLst>
              <a:ext uri="{FF2B5EF4-FFF2-40B4-BE49-F238E27FC236}">
                <a16:creationId xmlns:a16="http://schemas.microsoft.com/office/drawing/2014/main" id="{80B98297-7D75-F07D-4508-B6BC4994CFB3}"/>
              </a:ext>
            </a:extLst>
          </p:cNvPr>
          <p:cNvSpPr/>
          <p:nvPr/>
        </p:nvSpPr>
        <p:spPr>
          <a:xfrm>
            <a:off x="3947652" y="8669539"/>
            <a:ext cx="579119" cy="416696"/>
          </a:xfrm>
          <a:prstGeom prst="stripedRightArrow">
            <a:avLst/>
          </a:prstGeom>
          <a:solidFill>
            <a:srgbClr val="FDA615"/>
          </a:solidFill>
          <a:ln>
            <a:solidFill>
              <a:srgbClr val="2934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8" name="Rectangle: Rounded Corners 147">
            <a:extLst>
              <a:ext uri="{FF2B5EF4-FFF2-40B4-BE49-F238E27FC236}">
                <a16:creationId xmlns:a16="http://schemas.microsoft.com/office/drawing/2014/main" id="{E1B08C5D-C97E-CB24-1291-BBC00E53EC33}"/>
              </a:ext>
            </a:extLst>
          </p:cNvPr>
          <p:cNvSpPr/>
          <p:nvPr/>
        </p:nvSpPr>
        <p:spPr>
          <a:xfrm>
            <a:off x="6925685" y="8808055"/>
            <a:ext cx="820407" cy="167529"/>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Arrow: Striped Right 148">
            <a:extLst>
              <a:ext uri="{FF2B5EF4-FFF2-40B4-BE49-F238E27FC236}">
                <a16:creationId xmlns:a16="http://schemas.microsoft.com/office/drawing/2014/main" id="{04E7E718-424C-B512-A396-3737B39E5AE3}"/>
              </a:ext>
            </a:extLst>
          </p:cNvPr>
          <p:cNvSpPr/>
          <p:nvPr/>
        </p:nvSpPr>
        <p:spPr>
          <a:xfrm>
            <a:off x="4026646" y="4370102"/>
            <a:ext cx="1111349" cy="582587"/>
          </a:xfrm>
          <a:prstGeom prst="stripedRightArrow">
            <a:avLst/>
          </a:prstGeom>
          <a:solidFill>
            <a:srgbClr val="FDA615"/>
          </a:solidFill>
          <a:ln>
            <a:solidFill>
              <a:srgbClr val="2934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Picture 1">
            <a:extLst>
              <a:ext uri="{FF2B5EF4-FFF2-40B4-BE49-F238E27FC236}">
                <a16:creationId xmlns:a16="http://schemas.microsoft.com/office/drawing/2014/main" id="{F0FD8998-8177-D819-4789-D8E88C8A7E32}"/>
              </a:ext>
            </a:extLst>
          </p:cNvPr>
          <p:cNvPicPr>
            <a:picLocks noChangeAspect="1"/>
          </p:cNvPicPr>
          <p:nvPr/>
        </p:nvPicPr>
        <p:blipFill>
          <a:blip r:embed="rId6">
            <a:alphaModFix amt="5000"/>
            <a:extLst>
              <a:ext uri="{28A0092B-C50C-407E-A947-70E740481C1C}">
                <a14:useLocalDpi xmlns:a14="http://schemas.microsoft.com/office/drawing/2010/main" val="0"/>
              </a:ext>
            </a:extLst>
          </a:blip>
          <a:stretch>
            <a:fillRect/>
          </a:stretch>
        </p:blipFill>
        <p:spPr>
          <a:xfrm>
            <a:off x="3810000" y="1094648"/>
            <a:ext cx="9480895" cy="8216270"/>
          </a:xfrm>
          <a:prstGeom prst="flowChartConnector">
            <a:avLst/>
          </a:prstGeom>
        </p:spPr>
      </p:pic>
    </p:spTree>
    <p:extLst>
      <p:ext uri="{BB962C8B-B14F-4D97-AF65-F5344CB8AC3E}">
        <p14:creationId xmlns:p14="http://schemas.microsoft.com/office/powerpoint/2010/main" val="27827497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39629"/>
            <a:ext cx="8434070" cy="10366258"/>
          </a:xfrm>
          <a:custGeom>
            <a:avLst/>
            <a:gdLst/>
            <a:ahLst/>
            <a:cxnLst/>
            <a:rect l="l" t="t" r="r" b="b"/>
            <a:pathLst>
              <a:path w="8434070" h="10271125">
                <a:moveTo>
                  <a:pt x="0" y="0"/>
                </a:moveTo>
                <a:lnTo>
                  <a:pt x="8433958" y="0"/>
                </a:lnTo>
                <a:lnTo>
                  <a:pt x="8433958" y="10270926"/>
                </a:lnTo>
                <a:lnTo>
                  <a:pt x="0" y="10270926"/>
                </a:lnTo>
                <a:lnTo>
                  <a:pt x="0" y="0"/>
                </a:lnTo>
                <a:close/>
              </a:path>
            </a:pathLst>
          </a:custGeom>
          <a:solidFill>
            <a:srgbClr val="1B4444"/>
          </a:solidFill>
        </p:spPr>
        <p:txBody>
          <a:bodyPr wrap="square" lIns="0" tIns="0" rIns="0" bIns="0" rtlCol="0"/>
          <a:lstStyle/>
          <a:p>
            <a:endParaRPr/>
          </a:p>
        </p:txBody>
      </p:sp>
      <p:pic>
        <p:nvPicPr>
          <p:cNvPr id="4" name="Picture 3">
            <a:extLst>
              <a:ext uri="{FF2B5EF4-FFF2-40B4-BE49-F238E27FC236}">
                <a16:creationId xmlns:a16="http://schemas.microsoft.com/office/drawing/2014/main" id="{FB793931-10BF-9C23-ADA6-C2543A166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170" y="1583639"/>
            <a:ext cx="15011400" cy="7718190"/>
          </a:xfrm>
          <a:prstGeom prst="rect">
            <a:avLst/>
          </a:prstGeom>
        </p:spPr>
      </p:pic>
      <p:sp>
        <p:nvSpPr>
          <p:cNvPr id="5" name="object 11">
            <a:extLst>
              <a:ext uri="{FF2B5EF4-FFF2-40B4-BE49-F238E27FC236}">
                <a16:creationId xmlns:a16="http://schemas.microsoft.com/office/drawing/2014/main" id="{DAD5A482-2560-31E8-0C62-D9F784A8330E}"/>
              </a:ext>
            </a:extLst>
          </p:cNvPr>
          <p:cNvSpPr txBox="1"/>
          <p:nvPr/>
        </p:nvSpPr>
        <p:spPr>
          <a:xfrm>
            <a:off x="3048000" y="369331"/>
            <a:ext cx="5791200" cy="805349"/>
          </a:xfrm>
          <a:prstGeom prst="rect">
            <a:avLst/>
          </a:prstGeom>
        </p:spPr>
        <p:txBody>
          <a:bodyPr vert="horz" wrap="square" lIns="0" tIns="187960" rIns="0" bIns="0" rtlCol="0">
            <a:spAutoFit/>
          </a:bodyPr>
          <a:lstStyle/>
          <a:p>
            <a:pPr marL="12700">
              <a:lnSpc>
                <a:spcPct val="100000"/>
              </a:lnSpc>
            </a:pPr>
            <a:r>
              <a:rPr lang="en-IN" sz="4000" b="1" spc="180" dirty="0">
                <a:solidFill>
                  <a:srgbClr val="FDA615"/>
                </a:solidFill>
                <a:latin typeface="Tahoma"/>
                <a:cs typeface="Tahoma"/>
              </a:rPr>
              <a:t>CLASS DIAGRAM</a:t>
            </a:r>
            <a:endParaRPr sz="4000" b="1" dirty="0">
              <a:latin typeface="Tahoma"/>
              <a:cs typeface="Tahoma"/>
            </a:endParaRPr>
          </a:p>
        </p:txBody>
      </p:sp>
      <p:sp>
        <p:nvSpPr>
          <p:cNvPr id="6" name="object 4">
            <a:extLst>
              <a:ext uri="{FF2B5EF4-FFF2-40B4-BE49-F238E27FC236}">
                <a16:creationId xmlns:a16="http://schemas.microsoft.com/office/drawing/2014/main" id="{10E93308-6366-9EA4-871C-D4F7CBE68AA9}"/>
              </a:ext>
            </a:extLst>
          </p:cNvPr>
          <p:cNvSpPr txBox="1">
            <a:spLocks noGrp="1"/>
          </p:cNvSpPr>
          <p:nvPr>
            <p:ph type="title"/>
          </p:nvPr>
        </p:nvSpPr>
        <p:spPr>
          <a:xfrm rot="16200000">
            <a:off x="-2264886" y="4540954"/>
            <a:ext cx="7134542" cy="872034"/>
          </a:xfrm>
          <a:prstGeom prst="rect">
            <a:avLst/>
          </a:prstGeom>
        </p:spPr>
        <p:txBody>
          <a:bodyPr vert="horz" wrap="square" lIns="0" tIns="101600" rIns="0" bIns="0" rtlCol="0">
            <a:spAutoFit/>
          </a:bodyPr>
          <a:lstStyle/>
          <a:p>
            <a:pPr marL="12700" marR="5080" algn="ctr">
              <a:lnSpc>
                <a:spcPts val="6000"/>
              </a:lnSpc>
              <a:spcBef>
                <a:spcPts val="800"/>
              </a:spcBef>
            </a:pPr>
            <a:r>
              <a:rPr lang="en-IN" sz="5500" b="1" spc="95" dirty="0">
                <a:solidFill>
                  <a:srgbClr val="E4E4E4"/>
                </a:solidFill>
              </a:rPr>
              <a:t>UML DIAGRAMS</a:t>
            </a:r>
            <a:endParaRPr sz="5500" dirty="0">
              <a:latin typeface="Tahoma"/>
              <a:cs typeface="Tahoma"/>
            </a:endParaRPr>
          </a:p>
        </p:txBody>
      </p:sp>
      <p:sp>
        <p:nvSpPr>
          <p:cNvPr id="7" name="object 12">
            <a:extLst>
              <a:ext uri="{FF2B5EF4-FFF2-40B4-BE49-F238E27FC236}">
                <a16:creationId xmlns:a16="http://schemas.microsoft.com/office/drawing/2014/main" id="{FA1708B3-C098-D08A-D6AD-F375CF88CFA9}"/>
              </a:ext>
            </a:extLst>
          </p:cNvPr>
          <p:cNvSpPr/>
          <p:nvPr/>
        </p:nvSpPr>
        <p:spPr>
          <a:xfrm>
            <a:off x="14925040" y="9236075"/>
            <a:ext cx="3362960" cy="1050925"/>
          </a:xfrm>
          <a:custGeom>
            <a:avLst/>
            <a:gdLst/>
            <a:ahLst/>
            <a:cxnLst/>
            <a:rect l="l" t="t" r="r" b="b"/>
            <a:pathLst>
              <a:path w="3362959" h="1050925">
                <a:moveTo>
                  <a:pt x="3362938" y="1050604"/>
                </a:moveTo>
                <a:lnTo>
                  <a:pt x="0" y="1050604"/>
                </a:lnTo>
                <a:lnTo>
                  <a:pt x="606290" y="0"/>
                </a:lnTo>
                <a:lnTo>
                  <a:pt x="3362938" y="0"/>
                </a:lnTo>
                <a:lnTo>
                  <a:pt x="3362938" y="1050604"/>
                </a:lnTo>
                <a:close/>
              </a:path>
            </a:pathLst>
          </a:custGeom>
          <a:solidFill>
            <a:srgbClr val="FDA615"/>
          </a:solidFill>
        </p:spPr>
        <p:txBody>
          <a:bodyPr wrap="square" lIns="0" tIns="0" rIns="0" bIns="0" rtlCol="0"/>
          <a:lstStyle/>
          <a:p>
            <a:endParaRPr/>
          </a:p>
        </p:txBody>
      </p:sp>
      <p:sp>
        <p:nvSpPr>
          <p:cNvPr id="8" name="object 16">
            <a:extLst>
              <a:ext uri="{FF2B5EF4-FFF2-40B4-BE49-F238E27FC236}">
                <a16:creationId xmlns:a16="http://schemas.microsoft.com/office/drawing/2014/main" id="{C9C6DE5C-4BEF-7CDA-DFB1-7685D7F418CC}"/>
              </a:ext>
            </a:extLst>
          </p:cNvPr>
          <p:cNvSpPr txBox="1"/>
          <p:nvPr/>
        </p:nvSpPr>
        <p:spPr>
          <a:xfrm>
            <a:off x="16610959" y="9570778"/>
            <a:ext cx="711627" cy="382156"/>
          </a:xfrm>
          <a:prstGeom prst="rect">
            <a:avLst/>
          </a:prstGeom>
        </p:spPr>
        <p:txBody>
          <a:bodyPr vert="horz" wrap="square" lIns="0" tIns="12700" rIns="0" bIns="0" rtlCol="0">
            <a:spAutoFit/>
          </a:bodyPr>
          <a:lstStyle/>
          <a:p>
            <a:pPr marL="12700">
              <a:lnSpc>
                <a:spcPct val="100000"/>
              </a:lnSpc>
              <a:spcBef>
                <a:spcPts val="100"/>
              </a:spcBef>
            </a:pPr>
            <a:r>
              <a:rPr sz="2400" b="1" spc="105" dirty="0">
                <a:solidFill>
                  <a:srgbClr val="1B4444"/>
                </a:solidFill>
                <a:latin typeface="Tahoma"/>
                <a:cs typeface="Tahoma"/>
              </a:rPr>
              <a:t>0</a:t>
            </a:r>
            <a:r>
              <a:rPr lang="en-IN" sz="2400" b="1" spc="-75" dirty="0">
                <a:solidFill>
                  <a:srgbClr val="1B4444"/>
                </a:solidFill>
                <a:latin typeface="Tahoma"/>
                <a:cs typeface="Tahoma"/>
              </a:rPr>
              <a:t>7</a:t>
            </a:r>
            <a:endParaRPr sz="2400" dirty="0">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B4444"/>
        </a:solidFill>
        <a:effectLst/>
      </p:bgPr>
    </p:bg>
    <p:spTree>
      <p:nvGrpSpPr>
        <p:cNvPr id="1" name=""/>
        <p:cNvGrpSpPr/>
        <p:nvPr/>
      </p:nvGrpSpPr>
      <p:grpSpPr>
        <a:xfrm>
          <a:off x="0" y="0"/>
          <a:ext cx="0" cy="0"/>
          <a:chOff x="0" y="0"/>
          <a:chExt cx="0" cy="0"/>
        </a:xfrm>
      </p:grpSpPr>
      <p:sp>
        <p:nvSpPr>
          <p:cNvPr id="4" name="object 4"/>
          <p:cNvSpPr txBox="1">
            <a:spLocks noGrp="1"/>
          </p:cNvSpPr>
          <p:nvPr>
            <p:ph type="title"/>
          </p:nvPr>
        </p:nvSpPr>
        <p:spPr>
          <a:xfrm>
            <a:off x="304800" y="581317"/>
            <a:ext cx="5582285" cy="1641475"/>
          </a:xfrm>
          <a:prstGeom prst="rect">
            <a:avLst/>
          </a:prstGeom>
        </p:spPr>
        <p:txBody>
          <a:bodyPr vert="horz" wrap="square" lIns="0" tIns="101600" rIns="0" bIns="0" rtlCol="0">
            <a:spAutoFit/>
          </a:bodyPr>
          <a:lstStyle/>
          <a:p>
            <a:pPr marL="12700" marR="5080" algn="ctr">
              <a:lnSpc>
                <a:spcPts val="6000"/>
              </a:lnSpc>
              <a:spcBef>
                <a:spcPts val="800"/>
              </a:spcBef>
            </a:pPr>
            <a:r>
              <a:rPr lang="en-IN" sz="5500" b="1" spc="95" dirty="0">
                <a:solidFill>
                  <a:srgbClr val="E4E4E4"/>
                </a:solidFill>
              </a:rPr>
              <a:t>UML DIAGRAMS</a:t>
            </a:r>
            <a:endParaRPr sz="5500" dirty="0">
              <a:latin typeface="Tahoma"/>
              <a:cs typeface="Tahoma"/>
            </a:endParaRPr>
          </a:p>
        </p:txBody>
      </p:sp>
      <p:sp>
        <p:nvSpPr>
          <p:cNvPr id="11" name="object 11"/>
          <p:cNvSpPr txBox="1"/>
          <p:nvPr/>
        </p:nvSpPr>
        <p:spPr>
          <a:xfrm>
            <a:off x="8686800" y="896852"/>
            <a:ext cx="5791200" cy="805349"/>
          </a:xfrm>
          <a:prstGeom prst="rect">
            <a:avLst/>
          </a:prstGeom>
        </p:spPr>
        <p:txBody>
          <a:bodyPr vert="horz" wrap="square" lIns="0" tIns="187960" rIns="0" bIns="0" rtlCol="0">
            <a:spAutoFit/>
          </a:bodyPr>
          <a:lstStyle/>
          <a:p>
            <a:pPr marL="12700">
              <a:lnSpc>
                <a:spcPct val="100000"/>
              </a:lnSpc>
            </a:pPr>
            <a:r>
              <a:rPr lang="en-IN" sz="4000" b="1" spc="180" dirty="0">
                <a:solidFill>
                  <a:srgbClr val="FDA615"/>
                </a:solidFill>
                <a:latin typeface="Tahoma"/>
                <a:cs typeface="Tahoma"/>
              </a:rPr>
              <a:t>USE CASE DIAGRAM</a:t>
            </a:r>
            <a:endParaRPr sz="4000" b="1" dirty="0">
              <a:latin typeface="Tahoma"/>
              <a:cs typeface="Tahoma"/>
            </a:endParaRPr>
          </a:p>
        </p:txBody>
      </p:sp>
      <p:sp>
        <p:nvSpPr>
          <p:cNvPr id="3" name="object 3"/>
          <p:cNvSpPr/>
          <p:nvPr/>
        </p:nvSpPr>
        <p:spPr>
          <a:xfrm>
            <a:off x="-1524000" y="-571500"/>
            <a:ext cx="9954260" cy="3742054"/>
          </a:xfrm>
          <a:custGeom>
            <a:avLst/>
            <a:gdLst/>
            <a:ahLst/>
            <a:cxnLst/>
            <a:rect l="l" t="t" r="r" b="b"/>
            <a:pathLst>
              <a:path w="9954260" h="3742054">
                <a:moveTo>
                  <a:pt x="7817711" y="3698132"/>
                </a:moveTo>
                <a:lnTo>
                  <a:pt x="7766479" y="3698132"/>
                </a:lnTo>
                <a:lnTo>
                  <a:pt x="9902865" y="0"/>
                </a:lnTo>
                <a:lnTo>
                  <a:pt x="9954207" y="0"/>
                </a:lnTo>
                <a:lnTo>
                  <a:pt x="7817711" y="3698132"/>
                </a:lnTo>
                <a:close/>
              </a:path>
              <a:path w="9954260" h="3742054">
                <a:moveTo>
                  <a:pt x="7792586" y="3741621"/>
                </a:moveTo>
                <a:lnTo>
                  <a:pt x="1759733" y="3741621"/>
                </a:lnTo>
                <a:lnTo>
                  <a:pt x="1711561" y="3741245"/>
                </a:lnTo>
                <a:lnTo>
                  <a:pt x="1663568" y="3740121"/>
                </a:lnTo>
                <a:lnTo>
                  <a:pt x="1615760" y="3738254"/>
                </a:lnTo>
                <a:lnTo>
                  <a:pt x="1568143" y="3735650"/>
                </a:lnTo>
                <a:lnTo>
                  <a:pt x="1520722" y="3732314"/>
                </a:lnTo>
                <a:lnTo>
                  <a:pt x="1473502" y="3728252"/>
                </a:lnTo>
                <a:lnTo>
                  <a:pt x="1426490" y="3723470"/>
                </a:lnTo>
                <a:lnTo>
                  <a:pt x="1379691" y="3717972"/>
                </a:lnTo>
                <a:lnTo>
                  <a:pt x="1333110" y="3711766"/>
                </a:lnTo>
                <a:lnTo>
                  <a:pt x="1286753" y="3704856"/>
                </a:lnTo>
                <a:lnTo>
                  <a:pt x="1240626" y="3697247"/>
                </a:lnTo>
                <a:lnTo>
                  <a:pt x="1194734" y="3688946"/>
                </a:lnTo>
                <a:lnTo>
                  <a:pt x="1149082" y="3679959"/>
                </a:lnTo>
                <a:lnTo>
                  <a:pt x="1103677" y="3670289"/>
                </a:lnTo>
                <a:lnTo>
                  <a:pt x="1058524" y="3659944"/>
                </a:lnTo>
                <a:lnTo>
                  <a:pt x="1013629" y="3648929"/>
                </a:lnTo>
                <a:lnTo>
                  <a:pt x="968997" y="3637249"/>
                </a:lnTo>
                <a:lnTo>
                  <a:pt x="924633" y="3624910"/>
                </a:lnTo>
                <a:lnTo>
                  <a:pt x="880543" y="3611918"/>
                </a:lnTo>
                <a:lnTo>
                  <a:pt x="836734" y="3598277"/>
                </a:lnTo>
                <a:lnTo>
                  <a:pt x="793209" y="3583995"/>
                </a:lnTo>
                <a:lnTo>
                  <a:pt x="749976" y="3569075"/>
                </a:lnTo>
                <a:lnTo>
                  <a:pt x="707040" y="3553525"/>
                </a:lnTo>
                <a:lnTo>
                  <a:pt x="664405" y="3537348"/>
                </a:lnTo>
                <a:lnTo>
                  <a:pt x="622078" y="3520552"/>
                </a:lnTo>
                <a:lnTo>
                  <a:pt x="580065" y="3503142"/>
                </a:lnTo>
                <a:lnTo>
                  <a:pt x="538371" y="3485122"/>
                </a:lnTo>
                <a:lnTo>
                  <a:pt x="497001" y="3466499"/>
                </a:lnTo>
                <a:lnTo>
                  <a:pt x="455961" y="3447279"/>
                </a:lnTo>
                <a:lnTo>
                  <a:pt x="415256" y="3427466"/>
                </a:lnTo>
                <a:lnTo>
                  <a:pt x="374893" y="3407067"/>
                </a:lnTo>
                <a:lnTo>
                  <a:pt x="334877" y="3386087"/>
                </a:lnTo>
                <a:lnTo>
                  <a:pt x="295213" y="3364531"/>
                </a:lnTo>
                <a:lnTo>
                  <a:pt x="255908" y="3342406"/>
                </a:lnTo>
                <a:lnTo>
                  <a:pt x="216965" y="3319716"/>
                </a:lnTo>
                <a:lnTo>
                  <a:pt x="178392" y="3296468"/>
                </a:lnTo>
                <a:lnTo>
                  <a:pt x="140194" y="3272667"/>
                </a:lnTo>
                <a:lnTo>
                  <a:pt x="102376" y="3248318"/>
                </a:lnTo>
                <a:lnTo>
                  <a:pt x="64944" y="3223427"/>
                </a:lnTo>
                <a:lnTo>
                  <a:pt x="27903" y="3198000"/>
                </a:lnTo>
                <a:lnTo>
                  <a:pt x="0" y="3178233"/>
                </a:lnTo>
                <a:lnTo>
                  <a:pt x="0" y="3124620"/>
                </a:lnTo>
                <a:lnTo>
                  <a:pt x="24358" y="3142307"/>
                </a:lnTo>
                <a:lnTo>
                  <a:pt x="61274" y="3168273"/>
                </a:lnTo>
                <a:lnTo>
                  <a:pt x="98596" y="3193695"/>
                </a:lnTo>
                <a:lnTo>
                  <a:pt x="136318" y="3218565"/>
                </a:lnTo>
                <a:lnTo>
                  <a:pt x="174433" y="3242879"/>
                </a:lnTo>
                <a:lnTo>
                  <a:pt x="212937" y="3266629"/>
                </a:lnTo>
                <a:lnTo>
                  <a:pt x="251822" y="3289812"/>
                </a:lnTo>
                <a:lnTo>
                  <a:pt x="291084" y="3312420"/>
                </a:lnTo>
                <a:lnTo>
                  <a:pt x="330717" y="3334447"/>
                </a:lnTo>
                <a:lnTo>
                  <a:pt x="370715" y="3355889"/>
                </a:lnTo>
                <a:lnTo>
                  <a:pt x="411071" y="3376739"/>
                </a:lnTo>
                <a:lnTo>
                  <a:pt x="451780" y="3396991"/>
                </a:lnTo>
                <a:lnTo>
                  <a:pt x="492837" y="3416640"/>
                </a:lnTo>
                <a:lnTo>
                  <a:pt x="534235" y="3435679"/>
                </a:lnTo>
                <a:lnTo>
                  <a:pt x="575969" y="3454104"/>
                </a:lnTo>
                <a:lnTo>
                  <a:pt x="618032" y="3471907"/>
                </a:lnTo>
                <a:lnTo>
                  <a:pt x="660420" y="3489084"/>
                </a:lnTo>
                <a:lnTo>
                  <a:pt x="703125" y="3505628"/>
                </a:lnTo>
                <a:lnTo>
                  <a:pt x="746143" y="3521533"/>
                </a:lnTo>
                <a:lnTo>
                  <a:pt x="789467" y="3536794"/>
                </a:lnTo>
                <a:lnTo>
                  <a:pt x="833092" y="3551405"/>
                </a:lnTo>
                <a:lnTo>
                  <a:pt x="877011" y="3565361"/>
                </a:lnTo>
                <a:lnTo>
                  <a:pt x="921219" y="3578654"/>
                </a:lnTo>
                <a:lnTo>
                  <a:pt x="965711" y="3591280"/>
                </a:lnTo>
                <a:lnTo>
                  <a:pt x="1010480" y="3603232"/>
                </a:lnTo>
                <a:lnTo>
                  <a:pt x="1055520" y="3614506"/>
                </a:lnTo>
                <a:lnTo>
                  <a:pt x="1100826" y="3625094"/>
                </a:lnTo>
                <a:lnTo>
                  <a:pt x="1146392" y="3634991"/>
                </a:lnTo>
                <a:lnTo>
                  <a:pt x="1192211" y="3644191"/>
                </a:lnTo>
                <a:lnTo>
                  <a:pt x="1238279" y="3652689"/>
                </a:lnTo>
                <a:lnTo>
                  <a:pt x="1284589" y="3660479"/>
                </a:lnTo>
                <a:lnTo>
                  <a:pt x="1331136" y="3667554"/>
                </a:lnTo>
                <a:lnTo>
                  <a:pt x="1377913" y="3673910"/>
                </a:lnTo>
                <a:lnTo>
                  <a:pt x="1424915" y="3679539"/>
                </a:lnTo>
                <a:lnTo>
                  <a:pt x="1472136" y="3684437"/>
                </a:lnTo>
                <a:lnTo>
                  <a:pt x="1519570" y="3688597"/>
                </a:lnTo>
                <a:lnTo>
                  <a:pt x="1567211" y="3692014"/>
                </a:lnTo>
                <a:lnTo>
                  <a:pt x="1615054" y="3694682"/>
                </a:lnTo>
                <a:lnTo>
                  <a:pt x="1663092" y="3696595"/>
                </a:lnTo>
                <a:lnTo>
                  <a:pt x="1711321" y="3697746"/>
                </a:lnTo>
                <a:lnTo>
                  <a:pt x="7817711" y="3698132"/>
                </a:lnTo>
                <a:lnTo>
                  <a:pt x="7792586" y="3741621"/>
                </a:lnTo>
                <a:close/>
              </a:path>
            </a:pathLst>
          </a:custGeom>
          <a:solidFill>
            <a:srgbClr val="FDA615"/>
          </a:solidFill>
        </p:spPr>
        <p:txBody>
          <a:bodyPr wrap="square" lIns="0" tIns="0" rIns="0" bIns="0" rtlCol="0"/>
          <a:lstStyle/>
          <a:p>
            <a:endParaRPr/>
          </a:p>
        </p:txBody>
      </p:sp>
      <p:sp>
        <p:nvSpPr>
          <p:cNvPr id="14" name="object 12">
            <a:extLst>
              <a:ext uri="{FF2B5EF4-FFF2-40B4-BE49-F238E27FC236}">
                <a16:creationId xmlns:a16="http://schemas.microsoft.com/office/drawing/2014/main" id="{DFA270A9-B657-48A6-D363-2A08DBA2792A}"/>
              </a:ext>
            </a:extLst>
          </p:cNvPr>
          <p:cNvSpPr/>
          <p:nvPr/>
        </p:nvSpPr>
        <p:spPr>
          <a:xfrm>
            <a:off x="14925040" y="9236075"/>
            <a:ext cx="3362960" cy="1050925"/>
          </a:xfrm>
          <a:custGeom>
            <a:avLst/>
            <a:gdLst/>
            <a:ahLst/>
            <a:cxnLst/>
            <a:rect l="l" t="t" r="r" b="b"/>
            <a:pathLst>
              <a:path w="3362959" h="1050925">
                <a:moveTo>
                  <a:pt x="3362938" y="1050604"/>
                </a:moveTo>
                <a:lnTo>
                  <a:pt x="0" y="1050604"/>
                </a:lnTo>
                <a:lnTo>
                  <a:pt x="606290" y="0"/>
                </a:lnTo>
                <a:lnTo>
                  <a:pt x="3362938" y="0"/>
                </a:lnTo>
                <a:lnTo>
                  <a:pt x="3362938" y="1050604"/>
                </a:lnTo>
                <a:close/>
              </a:path>
            </a:pathLst>
          </a:custGeom>
          <a:solidFill>
            <a:srgbClr val="FDA615"/>
          </a:solidFill>
        </p:spPr>
        <p:txBody>
          <a:bodyPr wrap="square" lIns="0" tIns="0" rIns="0" bIns="0" rtlCol="0"/>
          <a:lstStyle/>
          <a:p>
            <a:endParaRPr/>
          </a:p>
        </p:txBody>
      </p:sp>
      <p:pic>
        <p:nvPicPr>
          <p:cNvPr id="13" name="Picture 12">
            <a:extLst>
              <a:ext uri="{FF2B5EF4-FFF2-40B4-BE49-F238E27FC236}">
                <a16:creationId xmlns:a16="http://schemas.microsoft.com/office/drawing/2014/main" id="{B9D8980B-042D-6B39-AD88-616AAFF7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130" y="2414244"/>
            <a:ext cx="11982423" cy="7577773"/>
          </a:xfrm>
          <a:prstGeom prst="roundRect">
            <a:avLst/>
          </a:prstGeom>
        </p:spPr>
      </p:pic>
      <p:sp>
        <p:nvSpPr>
          <p:cNvPr id="15" name="object 16">
            <a:extLst>
              <a:ext uri="{FF2B5EF4-FFF2-40B4-BE49-F238E27FC236}">
                <a16:creationId xmlns:a16="http://schemas.microsoft.com/office/drawing/2014/main" id="{32AEFFE2-FEFE-9020-FB7E-A4F282C67FEF}"/>
              </a:ext>
            </a:extLst>
          </p:cNvPr>
          <p:cNvSpPr txBox="1"/>
          <p:nvPr/>
        </p:nvSpPr>
        <p:spPr>
          <a:xfrm>
            <a:off x="16610959" y="9570778"/>
            <a:ext cx="711627" cy="382156"/>
          </a:xfrm>
          <a:prstGeom prst="rect">
            <a:avLst/>
          </a:prstGeom>
        </p:spPr>
        <p:txBody>
          <a:bodyPr vert="horz" wrap="square" lIns="0" tIns="12700" rIns="0" bIns="0" rtlCol="0">
            <a:spAutoFit/>
          </a:bodyPr>
          <a:lstStyle/>
          <a:p>
            <a:pPr marL="12700">
              <a:lnSpc>
                <a:spcPct val="100000"/>
              </a:lnSpc>
              <a:spcBef>
                <a:spcPts val="100"/>
              </a:spcBef>
            </a:pPr>
            <a:r>
              <a:rPr sz="2400" b="1" spc="105" dirty="0">
                <a:solidFill>
                  <a:srgbClr val="1B4444"/>
                </a:solidFill>
                <a:latin typeface="Tahoma"/>
                <a:cs typeface="Tahoma"/>
              </a:rPr>
              <a:t>0</a:t>
            </a:r>
            <a:r>
              <a:rPr lang="en-IN" sz="2400" b="1" spc="-75" dirty="0">
                <a:solidFill>
                  <a:srgbClr val="1B4444"/>
                </a:solidFill>
                <a:latin typeface="Tahoma"/>
                <a:cs typeface="Tahoma"/>
              </a:rPr>
              <a:t>7</a:t>
            </a:r>
            <a:endParaRPr sz="2400" dirty="0">
              <a:latin typeface="Tahoma"/>
              <a:cs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bject 12">
            <a:extLst>
              <a:ext uri="{FF2B5EF4-FFF2-40B4-BE49-F238E27FC236}">
                <a16:creationId xmlns:a16="http://schemas.microsoft.com/office/drawing/2014/main" id="{4BDDBF68-D45C-1D4F-DEDF-208A6396FDE6}"/>
              </a:ext>
            </a:extLst>
          </p:cNvPr>
          <p:cNvSpPr/>
          <p:nvPr/>
        </p:nvSpPr>
        <p:spPr>
          <a:xfrm>
            <a:off x="14925040" y="9236075"/>
            <a:ext cx="3362960" cy="1050925"/>
          </a:xfrm>
          <a:custGeom>
            <a:avLst/>
            <a:gdLst/>
            <a:ahLst/>
            <a:cxnLst/>
            <a:rect l="l" t="t" r="r" b="b"/>
            <a:pathLst>
              <a:path w="3362959" h="1050925">
                <a:moveTo>
                  <a:pt x="3362938" y="1050604"/>
                </a:moveTo>
                <a:lnTo>
                  <a:pt x="0" y="1050604"/>
                </a:lnTo>
                <a:lnTo>
                  <a:pt x="606290" y="0"/>
                </a:lnTo>
                <a:lnTo>
                  <a:pt x="3362938" y="0"/>
                </a:lnTo>
                <a:lnTo>
                  <a:pt x="3362938" y="1050604"/>
                </a:lnTo>
                <a:close/>
              </a:path>
            </a:pathLst>
          </a:custGeom>
          <a:solidFill>
            <a:srgbClr val="FDA615"/>
          </a:solidFill>
        </p:spPr>
        <p:txBody>
          <a:bodyPr wrap="square" lIns="0" tIns="0" rIns="0" bIns="0" rtlCol="0"/>
          <a:lstStyle/>
          <a:p>
            <a:endParaRPr/>
          </a:p>
        </p:txBody>
      </p:sp>
      <p:sp>
        <p:nvSpPr>
          <p:cNvPr id="2" name="object 2"/>
          <p:cNvSpPr/>
          <p:nvPr/>
        </p:nvSpPr>
        <p:spPr>
          <a:xfrm>
            <a:off x="0" y="1"/>
            <a:ext cx="6172986" cy="10310690"/>
          </a:xfrm>
          <a:custGeom>
            <a:avLst/>
            <a:gdLst/>
            <a:ahLst/>
            <a:cxnLst/>
            <a:rect l="l" t="t" r="r" b="b"/>
            <a:pathLst>
              <a:path w="8434070" h="10271125">
                <a:moveTo>
                  <a:pt x="0" y="0"/>
                </a:moveTo>
                <a:lnTo>
                  <a:pt x="8433958" y="0"/>
                </a:lnTo>
                <a:lnTo>
                  <a:pt x="8433958" y="10270926"/>
                </a:lnTo>
                <a:lnTo>
                  <a:pt x="0" y="10270926"/>
                </a:lnTo>
                <a:lnTo>
                  <a:pt x="0" y="0"/>
                </a:lnTo>
                <a:close/>
              </a:path>
            </a:pathLst>
          </a:custGeom>
          <a:solidFill>
            <a:srgbClr val="1B4444"/>
          </a:solidFill>
        </p:spPr>
        <p:txBody>
          <a:bodyPr wrap="square" lIns="0" tIns="0" rIns="0" bIns="0" rtlCol="0"/>
          <a:lstStyle/>
          <a:p>
            <a:endParaRPr/>
          </a:p>
        </p:txBody>
      </p:sp>
      <p:sp>
        <p:nvSpPr>
          <p:cNvPr id="3" name="object 3"/>
          <p:cNvSpPr txBox="1">
            <a:spLocks noGrp="1"/>
          </p:cNvSpPr>
          <p:nvPr>
            <p:ph type="title"/>
          </p:nvPr>
        </p:nvSpPr>
        <p:spPr>
          <a:xfrm>
            <a:off x="753976" y="876300"/>
            <a:ext cx="4322727" cy="1641475"/>
          </a:xfrm>
          <a:prstGeom prst="rect">
            <a:avLst/>
          </a:prstGeom>
        </p:spPr>
        <p:txBody>
          <a:bodyPr vert="horz" wrap="square" lIns="0" tIns="101600" rIns="0" bIns="0" rtlCol="0">
            <a:spAutoFit/>
          </a:bodyPr>
          <a:lstStyle/>
          <a:p>
            <a:pPr marL="12700" marR="5080">
              <a:lnSpc>
                <a:spcPts val="6000"/>
              </a:lnSpc>
              <a:spcBef>
                <a:spcPts val="800"/>
              </a:spcBef>
            </a:pPr>
            <a:r>
              <a:rPr lang="en-IN" sz="5500" b="1" spc="155" dirty="0">
                <a:solidFill>
                  <a:srgbClr val="E4E4E4"/>
                </a:solidFill>
                <a:latin typeface="Tahoma"/>
                <a:cs typeface="Tahoma"/>
              </a:rPr>
              <a:t>OUTPUT </a:t>
            </a:r>
            <a:br>
              <a:rPr lang="en-IN" sz="5500" b="1" spc="155" dirty="0">
                <a:solidFill>
                  <a:srgbClr val="E4E4E4"/>
                </a:solidFill>
                <a:latin typeface="Tahoma"/>
                <a:cs typeface="Tahoma"/>
              </a:rPr>
            </a:br>
            <a:r>
              <a:rPr lang="en-IN" sz="5500" b="1" spc="155" dirty="0">
                <a:solidFill>
                  <a:srgbClr val="E4E4E4"/>
                </a:solidFill>
                <a:latin typeface="Tahoma"/>
                <a:cs typeface="Tahoma"/>
              </a:rPr>
              <a:t>SCREENS</a:t>
            </a:r>
            <a:endParaRPr sz="5500" dirty="0">
              <a:latin typeface="Tahoma"/>
              <a:cs typeface="Tahoma"/>
            </a:endParaRPr>
          </a:p>
        </p:txBody>
      </p:sp>
      <p:pic>
        <p:nvPicPr>
          <p:cNvPr id="19" name="Picture 18">
            <a:extLst>
              <a:ext uri="{FF2B5EF4-FFF2-40B4-BE49-F238E27FC236}">
                <a16:creationId xmlns:a16="http://schemas.microsoft.com/office/drawing/2014/main" id="{925BC73F-6BE5-08C1-4F85-8B691DD71BDF}"/>
              </a:ext>
            </a:extLst>
          </p:cNvPr>
          <p:cNvPicPr>
            <a:picLocks noChangeAspect="1"/>
          </p:cNvPicPr>
          <p:nvPr/>
        </p:nvPicPr>
        <p:blipFill rotWithShape="1">
          <a:blip r:embed="rId3"/>
          <a:srcRect t="9277"/>
          <a:stretch/>
        </p:blipFill>
        <p:spPr>
          <a:xfrm>
            <a:off x="6493028" y="190500"/>
            <a:ext cx="7506304" cy="1920362"/>
          </a:xfrm>
          <a:prstGeom prst="rect">
            <a:avLst/>
          </a:prstGeom>
        </p:spPr>
      </p:pic>
      <p:sp>
        <p:nvSpPr>
          <p:cNvPr id="32" name="Cloud 31">
            <a:extLst>
              <a:ext uri="{FF2B5EF4-FFF2-40B4-BE49-F238E27FC236}">
                <a16:creationId xmlns:a16="http://schemas.microsoft.com/office/drawing/2014/main" id="{D12F7DCD-B81A-D2C2-BBB6-A5DB295505D8}"/>
              </a:ext>
            </a:extLst>
          </p:cNvPr>
          <p:cNvSpPr/>
          <p:nvPr/>
        </p:nvSpPr>
        <p:spPr>
          <a:xfrm>
            <a:off x="6307323" y="6981461"/>
            <a:ext cx="7160315" cy="3197930"/>
          </a:xfrm>
          <a:prstGeom prst="cloud">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a:extLst>
              <a:ext uri="{FF2B5EF4-FFF2-40B4-BE49-F238E27FC236}">
                <a16:creationId xmlns:a16="http://schemas.microsoft.com/office/drawing/2014/main" id="{E70B55BA-DB6A-2801-0C4F-93494393187C}"/>
              </a:ext>
            </a:extLst>
          </p:cNvPr>
          <p:cNvPicPr>
            <a:picLocks noChangeAspect="1"/>
          </p:cNvPicPr>
          <p:nvPr/>
        </p:nvPicPr>
        <p:blipFill rotWithShape="1">
          <a:blip r:embed="rId4"/>
          <a:srcRect l="814" t="14144" r="5189" b="6379"/>
          <a:stretch/>
        </p:blipFill>
        <p:spPr>
          <a:xfrm>
            <a:off x="7347377" y="7697440"/>
            <a:ext cx="5552498" cy="1374991"/>
          </a:xfrm>
          <a:prstGeom prst="rect">
            <a:avLst/>
          </a:prstGeom>
        </p:spPr>
      </p:pic>
      <p:pic>
        <p:nvPicPr>
          <p:cNvPr id="29" name="Picture 28">
            <a:extLst>
              <a:ext uri="{FF2B5EF4-FFF2-40B4-BE49-F238E27FC236}">
                <a16:creationId xmlns:a16="http://schemas.microsoft.com/office/drawing/2014/main" id="{272441EF-3B32-A13B-593B-EC3F1A645D61}"/>
              </a:ext>
            </a:extLst>
          </p:cNvPr>
          <p:cNvPicPr>
            <a:picLocks noChangeAspect="1"/>
          </p:cNvPicPr>
          <p:nvPr/>
        </p:nvPicPr>
        <p:blipFill rotWithShape="1">
          <a:blip r:embed="rId5"/>
          <a:srcRect r="7186" b="50000"/>
          <a:stretch/>
        </p:blipFill>
        <p:spPr>
          <a:xfrm>
            <a:off x="6726889" y="3007780"/>
            <a:ext cx="6172986" cy="1213674"/>
          </a:xfrm>
          <a:prstGeom prst="rect">
            <a:avLst/>
          </a:prstGeom>
        </p:spPr>
      </p:pic>
      <p:pic>
        <p:nvPicPr>
          <p:cNvPr id="31" name="Picture 30">
            <a:extLst>
              <a:ext uri="{FF2B5EF4-FFF2-40B4-BE49-F238E27FC236}">
                <a16:creationId xmlns:a16="http://schemas.microsoft.com/office/drawing/2014/main" id="{4A071877-5870-AAE7-041C-6A615887F19B}"/>
              </a:ext>
            </a:extLst>
          </p:cNvPr>
          <p:cNvPicPr>
            <a:picLocks noChangeAspect="1"/>
          </p:cNvPicPr>
          <p:nvPr/>
        </p:nvPicPr>
        <p:blipFill rotWithShape="1">
          <a:blip r:embed="rId6"/>
          <a:srcRect t="32305"/>
          <a:stretch/>
        </p:blipFill>
        <p:spPr>
          <a:xfrm>
            <a:off x="6575275" y="5337447"/>
            <a:ext cx="6324600" cy="1456199"/>
          </a:xfrm>
          <a:prstGeom prst="rect">
            <a:avLst/>
          </a:prstGeom>
        </p:spPr>
      </p:pic>
      <p:pic>
        <p:nvPicPr>
          <p:cNvPr id="33" name="Picture 32">
            <a:extLst>
              <a:ext uri="{FF2B5EF4-FFF2-40B4-BE49-F238E27FC236}">
                <a16:creationId xmlns:a16="http://schemas.microsoft.com/office/drawing/2014/main" id="{9AF301E4-76DA-B159-8835-AAFD05C4DB4B}"/>
              </a:ext>
            </a:extLst>
          </p:cNvPr>
          <p:cNvPicPr>
            <a:picLocks noChangeAspect="1"/>
          </p:cNvPicPr>
          <p:nvPr/>
        </p:nvPicPr>
        <p:blipFill>
          <a:blip r:embed="rId7"/>
          <a:stretch>
            <a:fillRect/>
          </a:stretch>
        </p:blipFill>
        <p:spPr>
          <a:xfrm>
            <a:off x="13411200" y="6374921"/>
            <a:ext cx="4573120" cy="1587485"/>
          </a:xfrm>
          <a:prstGeom prst="rect">
            <a:avLst/>
          </a:prstGeom>
        </p:spPr>
      </p:pic>
      <p:pic>
        <p:nvPicPr>
          <p:cNvPr id="14" name="Picture 13">
            <a:extLst>
              <a:ext uri="{FF2B5EF4-FFF2-40B4-BE49-F238E27FC236}">
                <a16:creationId xmlns:a16="http://schemas.microsoft.com/office/drawing/2014/main" id="{165812A3-DC54-A364-3789-7DCD5C68E0B8}"/>
              </a:ext>
            </a:extLst>
          </p:cNvPr>
          <p:cNvPicPr>
            <a:picLocks noChangeAspect="1"/>
          </p:cNvPicPr>
          <p:nvPr/>
        </p:nvPicPr>
        <p:blipFill rotWithShape="1">
          <a:blip r:embed="rId5"/>
          <a:srcRect t="46770" r="40054"/>
          <a:stretch/>
        </p:blipFill>
        <p:spPr>
          <a:xfrm>
            <a:off x="13868400" y="2946592"/>
            <a:ext cx="3942300" cy="1277599"/>
          </a:xfrm>
          <a:prstGeom prst="rect">
            <a:avLst/>
          </a:prstGeom>
        </p:spPr>
      </p:pic>
      <p:sp>
        <p:nvSpPr>
          <p:cNvPr id="18" name="object 20">
            <a:extLst>
              <a:ext uri="{FF2B5EF4-FFF2-40B4-BE49-F238E27FC236}">
                <a16:creationId xmlns:a16="http://schemas.microsoft.com/office/drawing/2014/main" id="{45754A4C-D018-BE4A-13C3-7EE044829F61}"/>
              </a:ext>
            </a:extLst>
          </p:cNvPr>
          <p:cNvSpPr txBox="1"/>
          <p:nvPr/>
        </p:nvSpPr>
        <p:spPr>
          <a:xfrm>
            <a:off x="376988" y="8912131"/>
            <a:ext cx="5419010" cy="320601"/>
          </a:xfrm>
          <a:prstGeom prst="rect">
            <a:avLst/>
          </a:prstGeom>
        </p:spPr>
        <p:txBody>
          <a:bodyPr vert="horz" wrap="square" lIns="0" tIns="12700" rIns="0" bIns="0" rtlCol="0">
            <a:spAutoFit/>
          </a:bodyPr>
          <a:lstStyle/>
          <a:p>
            <a:pPr marL="12700">
              <a:lnSpc>
                <a:spcPct val="100000"/>
              </a:lnSpc>
              <a:spcBef>
                <a:spcPts val="100"/>
              </a:spcBef>
            </a:pPr>
            <a:r>
              <a:rPr lang="en-IN" sz="2000" spc="155" dirty="0">
                <a:solidFill>
                  <a:srgbClr val="E4E4E4"/>
                </a:solidFill>
                <a:uFill>
                  <a:solidFill>
                    <a:srgbClr val="E4E4E4"/>
                  </a:solidFill>
                </a:uFill>
                <a:latin typeface="Tahoma"/>
                <a:cs typeface="Tahoma"/>
              </a:rPr>
              <a:t>OUTPUT SCREENS FOR ADMIN PORTAL</a:t>
            </a:r>
            <a:endParaRPr sz="2000" dirty="0">
              <a:latin typeface="Tahoma"/>
              <a:cs typeface="Tahoma"/>
            </a:endParaRPr>
          </a:p>
        </p:txBody>
      </p:sp>
      <p:sp>
        <p:nvSpPr>
          <p:cNvPr id="20" name="Arrow: Down 19">
            <a:extLst>
              <a:ext uri="{FF2B5EF4-FFF2-40B4-BE49-F238E27FC236}">
                <a16:creationId xmlns:a16="http://schemas.microsoft.com/office/drawing/2014/main" id="{D41AC8AB-1A55-AFAE-C9FD-294266AAE7CD}"/>
              </a:ext>
            </a:extLst>
          </p:cNvPr>
          <p:cNvSpPr/>
          <p:nvPr/>
        </p:nvSpPr>
        <p:spPr>
          <a:xfrm>
            <a:off x="9486900" y="2110862"/>
            <a:ext cx="266699" cy="896918"/>
          </a:xfrm>
          <a:prstGeom prst="downArrow">
            <a:avLst/>
          </a:prstGeom>
          <a:solidFill>
            <a:srgbClr val="FDA61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F84EB8C1-E014-0543-1F2E-D0B718DF80D3}"/>
              </a:ext>
            </a:extLst>
          </p:cNvPr>
          <p:cNvSpPr/>
          <p:nvPr/>
        </p:nvSpPr>
        <p:spPr>
          <a:xfrm rot="16200000">
            <a:off x="13258440" y="3167774"/>
            <a:ext cx="251398" cy="968526"/>
          </a:xfrm>
          <a:prstGeom prst="downArrow">
            <a:avLst/>
          </a:prstGeom>
          <a:solidFill>
            <a:srgbClr val="FDA61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Bent 27">
            <a:extLst>
              <a:ext uri="{FF2B5EF4-FFF2-40B4-BE49-F238E27FC236}">
                <a16:creationId xmlns:a16="http://schemas.microsoft.com/office/drawing/2014/main" id="{7B876A47-E35C-46BE-851D-6F58F0F8139B}"/>
              </a:ext>
            </a:extLst>
          </p:cNvPr>
          <p:cNvSpPr/>
          <p:nvPr/>
        </p:nvSpPr>
        <p:spPr>
          <a:xfrm rot="10800000">
            <a:off x="12899875" y="4221454"/>
            <a:ext cx="1839382" cy="1783254"/>
          </a:xfrm>
          <a:prstGeom prst="bentArrow">
            <a:avLst>
              <a:gd name="adj1" fmla="val 6365"/>
              <a:gd name="adj2" fmla="val 8929"/>
              <a:gd name="adj3" fmla="val 11326"/>
              <a:gd name="adj4" fmla="val 38622"/>
            </a:avLst>
          </a:prstGeom>
          <a:solidFill>
            <a:srgbClr val="FDA61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Down 29">
            <a:extLst>
              <a:ext uri="{FF2B5EF4-FFF2-40B4-BE49-F238E27FC236}">
                <a16:creationId xmlns:a16="http://schemas.microsoft.com/office/drawing/2014/main" id="{537E3E81-2DCD-1F3A-5FF1-04C3381E4F55}"/>
              </a:ext>
            </a:extLst>
          </p:cNvPr>
          <p:cNvSpPr/>
          <p:nvPr/>
        </p:nvSpPr>
        <p:spPr>
          <a:xfrm>
            <a:off x="16916401" y="4183743"/>
            <a:ext cx="228600" cy="2191178"/>
          </a:xfrm>
          <a:prstGeom prst="downArrow">
            <a:avLst/>
          </a:prstGeom>
          <a:solidFill>
            <a:srgbClr val="FDA61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bject 16">
            <a:extLst>
              <a:ext uri="{FF2B5EF4-FFF2-40B4-BE49-F238E27FC236}">
                <a16:creationId xmlns:a16="http://schemas.microsoft.com/office/drawing/2014/main" id="{A1364E72-A94E-A323-7946-61D662EAFE95}"/>
              </a:ext>
            </a:extLst>
          </p:cNvPr>
          <p:cNvSpPr txBox="1"/>
          <p:nvPr/>
        </p:nvSpPr>
        <p:spPr>
          <a:xfrm>
            <a:off x="16610959" y="9570778"/>
            <a:ext cx="711627" cy="382156"/>
          </a:xfrm>
          <a:prstGeom prst="rect">
            <a:avLst/>
          </a:prstGeom>
        </p:spPr>
        <p:txBody>
          <a:bodyPr vert="horz" wrap="square" lIns="0" tIns="12700" rIns="0" bIns="0" rtlCol="0">
            <a:spAutoFit/>
          </a:bodyPr>
          <a:lstStyle/>
          <a:p>
            <a:pPr marL="12700">
              <a:lnSpc>
                <a:spcPct val="100000"/>
              </a:lnSpc>
              <a:spcBef>
                <a:spcPts val="100"/>
              </a:spcBef>
            </a:pPr>
            <a:r>
              <a:rPr sz="2400" b="1" spc="105" dirty="0">
                <a:solidFill>
                  <a:srgbClr val="1B4444"/>
                </a:solidFill>
                <a:latin typeface="Tahoma"/>
                <a:cs typeface="Tahoma"/>
              </a:rPr>
              <a:t>0</a:t>
            </a:r>
            <a:r>
              <a:rPr lang="en-IN" sz="2400" b="1" spc="-75" dirty="0">
                <a:solidFill>
                  <a:srgbClr val="1B4444"/>
                </a:solidFill>
                <a:latin typeface="Tahoma"/>
                <a:cs typeface="Tahoma"/>
              </a:rPr>
              <a:t>8</a:t>
            </a:r>
            <a:endParaRPr sz="2400" dirty="0">
              <a:latin typeface="Tahoma"/>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object 17"/>
          <p:cNvGrpSpPr/>
          <p:nvPr/>
        </p:nvGrpSpPr>
        <p:grpSpPr>
          <a:xfrm>
            <a:off x="0" y="9236396"/>
            <a:ext cx="18288000" cy="1050925"/>
            <a:chOff x="0" y="9236396"/>
            <a:chExt cx="18288000" cy="1050925"/>
          </a:xfrm>
        </p:grpSpPr>
        <p:sp>
          <p:nvSpPr>
            <p:cNvPr id="18" name="object 18"/>
            <p:cNvSpPr/>
            <p:nvPr/>
          </p:nvSpPr>
          <p:spPr>
            <a:xfrm>
              <a:off x="0" y="9236396"/>
              <a:ext cx="15720060" cy="1050925"/>
            </a:xfrm>
            <a:custGeom>
              <a:avLst/>
              <a:gdLst/>
              <a:ahLst/>
              <a:cxnLst/>
              <a:rect l="l" t="t" r="r" b="b"/>
              <a:pathLst>
                <a:path w="15720060" h="1050925">
                  <a:moveTo>
                    <a:pt x="0" y="0"/>
                  </a:moveTo>
                  <a:lnTo>
                    <a:pt x="15719821" y="0"/>
                  </a:lnTo>
                  <a:lnTo>
                    <a:pt x="15719821" y="1050602"/>
                  </a:lnTo>
                  <a:lnTo>
                    <a:pt x="0" y="1050602"/>
                  </a:lnTo>
                  <a:lnTo>
                    <a:pt x="0" y="0"/>
                  </a:lnTo>
                  <a:close/>
                </a:path>
              </a:pathLst>
            </a:custGeom>
            <a:solidFill>
              <a:srgbClr val="1B4444"/>
            </a:solidFill>
          </p:spPr>
          <p:txBody>
            <a:bodyPr wrap="square" lIns="0" tIns="0" rIns="0" bIns="0" rtlCol="0"/>
            <a:lstStyle/>
            <a:p>
              <a:endParaRPr/>
            </a:p>
          </p:txBody>
        </p:sp>
        <p:sp>
          <p:nvSpPr>
            <p:cNvPr id="19" name="object 19"/>
            <p:cNvSpPr/>
            <p:nvPr/>
          </p:nvSpPr>
          <p:spPr>
            <a:xfrm>
              <a:off x="14925059" y="9236396"/>
              <a:ext cx="3362960" cy="1050925"/>
            </a:xfrm>
            <a:custGeom>
              <a:avLst/>
              <a:gdLst/>
              <a:ahLst/>
              <a:cxnLst/>
              <a:rect l="l" t="t" r="r" b="b"/>
              <a:pathLst>
                <a:path w="3362959" h="1050925">
                  <a:moveTo>
                    <a:pt x="3362937" y="1050602"/>
                  </a:moveTo>
                  <a:lnTo>
                    <a:pt x="0" y="1050602"/>
                  </a:lnTo>
                  <a:lnTo>
                    <a:pt x="606290" y="0"/>
                  </a:lnTo>
                  <a:lnTo>
                    <a:pt x="3362937" y="0"/>
                  </a:lnTo>
                  <a:lnTo>
                    <a:pt x="3362937" y="1050602"/>
                  </a:lnTo>
                  <a:close/>
                </a:path>
              </a:pathLst>
            </a:custGeom>
            <a:solidFill>
              <a:srgbClr val="FDA615"/>
            </a:solidFill>
          </p:spPr>
          <p:txBody>
            <a:bodyPr wrap="square" lIns="0" tIns="0" rIns="0" bIns="0" rtlCol="0"/>
            <a:lstStyle/>
            <a:p>
              <a:endParaRPr dirty="0"/>
            </a:p>
          </p:txBody>
        </p:sp>
      </p:grpSp>
      <p:sp>
        <p:nvSpPr>
          <p:cNvPr id="20" name="object 20"/>
          <p:cNvSpPr txBox="1"/>
          <p:nvPr/>
        </p:nvSpPr>
        <p:spPr>
          <a:xfrm>
            <a:off x="1016000" y="9609360"/>
            <a:ext cx="4927600" cy="274434"/>
          </a:xfrm>
          <a:prstGeom prst="rect">
            <a:avLst/>
          </a:prstGeom>
        </p:spPr>
        <p:txBody>
          <a:bodyPr vert="horz" wrap="square" lIns="0" tIns="12700" rIns="0" bIns="0" rtlCol="0">
            <a:spAutoFit/>
          </a:bodyPr>
          <a:lstStyle/>
          <a:p>
            <a:pPr marL="12700">
              <a:lnSpc>
                <a:spcPct val="100000"/>
              </a:lnSpc>
              <a:spcBef>
                <a:spcPts val="100"/>
              </a:spcBef>
            </a:pPr>
            <a:r>
              <a:rPr lang="en-IN" sz="1700" spc="155" dirty="0">
                <a:solidFill>
                  <a:srgbClr val="E4E4E4"/>
                </a:solidFill>
                <a:uFill>
                  <a:solidFill>
                    <a:srgbClr val="E4E4E4"/>
                  </a:solidFill>
                </a:uFill>
                <a:latin typeface="Tahoma"/>
                <a:cs typeface="Tahoma"/>
              </a:rPr>
              <a:t>OUTPUT SCREENS FOR VOTER PORTAL</a:t>
            </a:r>
            <a:endParaRPr sz="1700" dirty="0">
              <a:latin typeface="Tahoma"/>
              <a:cs typeface="Tahoma"/>
            </a:endParaRPr>
          </a:p>
        </p:txBody>
      </p:sp>
      <p:sp>
        <p:nvSpPr>
          <p:cNvPr id="22" name="object 22"/>
          <p:cNvSpPr txBox="1">
            <a:spLocks noGrp="1"/>
          </p:cNvSpPr>
          <p:nvPr>
            <p:ph type="title"/>
          </p:nvPr>
        </p:nvSpPr>
        <p:spPr>
          <a:xfrm>
            <a:off x="561682" y="-91836"/>
            <a:ext cx="9956800" cy="1835759"/>
          </a:xfrm>
          <a:prstGeom prst="rect">
            <a:avLst/>
          </a:prstGeom>
        </p:spPr>
        <p:txBody>
          <a:bodyPr vert="horz" wrap="square" lIns="0" tIns="598805" rIns="0" bIns="0" rtlCol="0">
            <a:spAutoFit/>
          </a:bodyPr>
          <a:lstStyle/>
          <a:p>
            <a:pPr marL="12700">
              <a:lnSpc>
                <a:spcPct val="100000"/>
              </a:lnSpc>
              <a:spcBef>
                <a:spcPts val="4715"/>
              </a:spcBef>
            </a:pPr>
            <a:r>
              <a:rPr lang="en-IN" sz="8000" b="1" spc="35" dirty="0">
                <a:latin typeface="Tahoma"/>
                <a:cs typeface="Tahoma"/>
              </a:rPr>
              <a:t>OUTPUT SCREENS</a:t>
            </a:r>
            <a:endParaRPr sz="8000" dirty="0">
              <a:latin typeface="Tahoma"/>
              <a:cs typeface="Tahoma"/>
            </a:endParaRPr>
          </a:p>
        </p:txBody>
      </p:sp>
      <p:sp>
        <p:nvSpPr>
          <p:cNvPr id="23" name="object 23"/>
          <p:cNvSpPr/>
          <p:nvPr/>
        </p:nvSpPr>
        <p:spPr>
          <a:xfrm>
            <a:off x="13754366" y="1"/>
            <a:ext cx="4533900" cy="1802130"/>
          </a:xfrm>
          <a:custGeom>
            <a:avLst/>
            <a:gdLst/>
            <a:ahLst/>
            <a:cxnLst/>
            <a:rect l="l" t="t" r="r" b="b"/>
            <a:pathLst>
              <a:path w="4533900" h="1802130">
                <a:moveTo>
                  <a:pt x="1041135" y="1801960"/>
                </a:moveTo>
                <a:lnTo>
                  <a:pt x="4533632" y="1801960"/>
                </a:lnTo>
                <a:lnTo>
                  <a:pt x="4533632" y="1774417"/>
                </a:lnTo>
                <a:lnTo>
                  <a:pt x="1057670" y="1774417"/>
                </a:lnTo>
                <a:lnTo>
                  <a:pt x="32501" y="0"/>
                </a:lnTo>
                <a:lnTo>
                  <a:pt x="0" y="0"/>
                </a:lnTo>
                <a:lnTo>
                  <a:pt x="1041135" y="1801960"/>
                </a:lnTo>
                <a:close/>
              </a:path>
            </a:pathLst>
          </a:custGeom>
          <a:solidFill>
            <a:srgbClr val="FDA615"/>
          </a:solidFill>
        </p:spPr>
        <p:txBody>
          <a:bodyPr wrap="square" lIns="0" tIns="0" rIns="0" bIns="0" rtlCol="0"/>
          <a:lstStyle/>
          <a:p>
            <a:endParaRPr/>
          </a:p>
        </p:txBody>
      </p:sp>
      <p:pic>
        <p:nvPicPr>
          <p:cNvPr id="24" name="Picture 23">
            <a:extLst>
              <a:ext uri="{FF2B5EF4-FFF2-40B4-BE49-F238E27FC236}">
                <a16:creationId xmlns:a16="http://schemas.microsoft.com/office/drawing/2014/main" id="{80926EB5-569B-06FA-E05F-C37B0666445E}"/>
              </a:ext>
            </a:extLst>
          </p:cNvPr>
          <p:cNvPicPr>
            <a:picLocks noChangeAspect="1"/>
          </p:cNvPicPr>
          <p:nvPr/>
        </p:nvPicPr>
        <p:blipFill rotWithShape="1">
          <a:blip r:embed="rId2"/>
          <a:srcRect l="1098" t="6840"/>
          <a:stretch/>
        </p:blipFill>
        <p:spPr>
          <a:xfrm>
            <a:off x="381000" y="2052110"/>
            <a:ext cx="6865252" cy="1823564"/>
          </a:xfrm>
          <a:prstGeom prst="rect">
            <a:avLst/>
          </a:prstGeom>
        </p:spPr>
      </p:pic>
      <p:pic>
        <p:nvPicPr>
          <p:cNvPr id="25" name="Picture 24">
            <a:extLst>
              <a:ext uri="{FF2B5EF4-FFF2-40B4-BE49-F238E27FC236}">
                <a16:creationId xmlns:a16="http://schemas.microsoft.com/office/drawing/2014/main" id="{EDA7FA72-A750-0C26-CB74-EC07560D0702}"/>
              </a:ext>
            </a:extLst>
          </p:cNvPr>
          <p:cNvPicPr>
            <a:picLocks noChangeAspect="1"/>
          </p:cNvPicPr>
          <p:nvPr/>
        </p:nvPicPr>
        <p:blipFill>
          <a:blip r:embed="rId3"/>
          <a:stretch>
            <a:fillRect/>
          </a:stretch>
        </p:blipFill>
        <p:spPr>
          <a:xfrm>
            <a:off x="2209800" y="4190944"/>
            <a:ext cx="4864647" cy="4572152"/>
          </a:xfrm>
          <a:prstGeom prst="rect">
            <a:avLst/>
          </a:prstGeom>
        </p:spPr>
      </p:pic>
      <p:pic>
        <p:nvPicPr>
          <p:cNvPr id="26" name="Picture 25">
            <a:extLst>
              <a:ext uri="{FF2B5EF4-FFF2-40B4-BE49-F238E27FC236}">
                <a16:creationId xmlns:a16="http://schemas.microsoft.com/office/drawing/2014/main" id="{C252B7E7-E11C-BEAC-4195-8624B248F9C3}"/>
              </a:ext>
            </a:extLst>
          </p:cNvPr>
          <p:cNvPicPr>
            <a:picLocks noChangeAspect="1"/>
          </p:cNvPicPr>
          <p:nvPr/>
        </p:nvPicPr>
        <p:blipFill>
          <a:blip r:embed="rId4"/>
          <a:stretch>
            <a:fillRect/>
          </a:stretch>
        </p:blipFill>
        <p:spPr>
          <a:xfrm>
            <a:off x="9573663" y="2418909"/>
            <a:ext cx="6482066" cy="1696085"/>
          </a:xfrm>
          <a:prstGeom prst="rect">
            <a:avLst/>
          </a:prstGeom>
        </p:spPr>
      </p:pic>
      <p:pic>
        <p:nvPicPr>
          <p:cNvPr id="27" name="Picture 26">
            <a:extLst>
              <a:ext uri="{FF2B5EF4-FFF2-40B4-BE49-F238E27FC236}">
                <a16:creationId xmlns:a16="http://schemas.microsoft.com/office/drawing/2014/main" id="{9F21E394-3901-4F3E-06E1-01D6B9265914}"/>
              </a:ext>
            </a:extLst>
          </p:cNvPr>
          <p:cNvPicPr>
            <a:picLocks noChangeAspect="1"/>
          </p:cNvPicPr>
          <p:nvPr/>
        </p:nvPicPr>
        <p:blipFill>
          <a:blip r:embed="rId5"/>
          <a:stretch>
            <a:fillRect/>
          </a:stretch>
        </p:blipFill>
        <p:spPr>
          <a:xfrm>
            <a:off x="8572977" y="6034448"/>
            <a:ext cx="8552265" cy="2581230"/>
          </a:xfrm>
          <a:prstGeom prst="rect">
            <a:avLst/>
          </a:prstGeom>
        </p:spPr>
      </p:pic>
      <p:cxnSp>
        <p:nvCxnSpPr>
          <p:cNvPr id="29" name="Connector: Curved 28">
            <a:extLst>
              <a:ext uri="{FF2B5EF4-FFF2-40B4-BE49-F238E27FC236}">
                <a16:creationId xmlns:a16="http://schemas.microsoft.com/office/drawing/2014/main" id="{5024F928-470B-2DE7-58B8-82F1D676E0C9}"/>
              </a:ext>
            </a:extLst>
          </p:cNvPr>
          <p:cNvCxnSpPr>
            <a:cxnSpLocks/>
            <a:endCxn id="25" idx="1"/>
          </p:cNvCxnSpPr>
          <p:nvPr/>
        </p:nvCxnSpPr>
        <p:spPr>
          <a:xfrm rot="16200000" flipH="1">
            <a:off x="-49403" y="4217817"/>
            <a:ext cx="2689604" cy="1828802"/>
          </a:xfrm>
          <a:prstGeom prst="curvedConnector2">
            <a:avLst/>
          </a:prstGeom>
          <a:ln w="76200">
            <a:solidFill>
              <a:srgbClr val="FDA615"/>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6" name="Connector: Curved 35">
            <a:extLst>
              <a:ext uri="{FF2B5EF4-FFF2-40B4-BE49-F238E27FC236}">
                <a16:creationId xmlns:a16="http://schemas.microsoft.com/office/drawing/2014/main" id="{3454BD2A-E09B-A712-AFB4-902DA20EDB65}"/>
              </a:ext>
            </a:extLst>
          </p:cNvPr>
          <p:cNvCxnSpPr>
            <a:stCxn id="25" idx="3"/>
            <a:endCxn id="26" idx="1"/>
          </p:cNvCxnSpPr>
          <p:nvPr/>
        </p:nvCxnSpPr>
        <p:spPr>
          <a:xfrm flipV="1">
            <a:off x="7074447" y="3266952"/>
            <a:ext cx="2499216" cy="3210068"/>
          </a:xfrm>
          <a:prstGeom prst="curvedConnector3">
            <a:avLst/>
          </a:prstGeom>
          <a:ln w="76200">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a:extLst>
              <a:ext uri="{FF2B5EF4-FFF2-40B4-BE49-F238E27FC236}">
                <a16:creationId xmlns:a16="http://schemas.microsoft.com/office/drawing/2014/main" id="{5E77E5B9-821E-F790-65F2-2FC709D0FB28}"/>
              </a:ext>
            </a:extLst>
          </p:cNvPr>
          <p:cNvCxnSpPr>
            <a:cxnSpLocks/>
            <a:stCxn id="26" idx="2"/>
            <a:endCxn id="27" idx="0"/>
          </p:cNvCxnSpPr>
          <p:nvPr/>
        </p:nvCxnSpPr>
        <p:spPr>
          <a:xfrm>
            <a:off x="12814696" y="4114994"/>
            <a:ext cx="34414" cy="1919454"/>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
        <p:nvSpPr>
          <p:cNvPr id="46" name="object 16">
            <a:extLst>
              <a:ext uri="{FF2B5EF4-FFF2-40B4-BE49-F238E27FC236}">
                <a16:creationId xmlns:a16="http://schemas.microsoft.com/office/drawing/2014/main" id="{75A13BAF-7FF8-CEA4-A2AA-1D8CEAF62183}"/>
              </a:ext>
            </a:extLst>
          </p:cNvPr>
          <p:cNvSpPr txBox="1"/>
          <p:nvPr/>
        </p:nvSpPr>
        <p:spPr>
          <a:xfrm>
            <a:off x="16610959" y="9570778"/>
            <a:ext cx="711627" cy="382156"/>
          </a:xfrm>
          <a:prstGeom prst="rect">
            <a:avLst/>
          </a:prstGeom>
        </p:spPr>
        <p:txBody>
          <a:bodyPr vert="horz" wrap="square" lIns="0" tIns="12700" rIns="0" bIns="0" rtlCol="0">
            <a:spAutoFit/>
          </a:bodyPr>
          <a:lstStyle/>
          <a:p>
            <a:pPr marL="12700">
              <a:lnSpc>
                <a:spcPct val="100000"/>
              </a:lnSpc>
              <a:spcBef>
                <a:spcPts val="100"/>
              </a:spcBef>
            </a:pPr>
            <a:r>
              <a:rPr sz="2400" b="1" spc="105" dirty="0">
                <a:solidFill>
                  <a:srgbClr val="1B4444"/>
                </a:solidFill>
                <a:latin typeface="Tahoma"/>
                <a:cs typeface="Tahoma"/>
              </a:rPr>
              <a:t>0</a:t>
            </a:r>
            <a:r>
              <a:rPr lang="en-IN" sz="2400" b="1" spc="-75" dirty="0">
                <a:solidFill>
                  <a:srgbClr val="1B4444"/>
                </a:solidFill>
                <a:latin typeface="Tahoma"/>
                <a:cs typeface="Tahoma"/>
              </a:rPr>
              <a:t>8</a:t>
            </a:r>
            <a:endParaRPr sz="2400" dirty="0">
              <a:latin typeface="Tahoma"/>
              <a:cs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B4444"/>
          </a:solidFill>
        </p:spPr>
        <p:txBody>
          <a:bodyPr wrap="square" lIns="0" tIns="0" rIns="0" bIns="0" rtlCol="0"/>
          <a:lstStyle/>
          <a:p>
            <a:endParaRPr dirty="0"/>
          </a:p>
        </p:txBody>
      </p:sp>
      <p:sp>
        <p:nvSpPr>
          <p:cNvPr id="3" name="object 3"/>
          <p:cNvSpPr/>
          <p:nvPr/>
        </p:nvSpPr>
        <p:spPr>
          <a:xfrm>
            <a:off x="0" y="4"/>
            <a:ext cx="18288000" cy="8724896"/>
          </a:xfrm>
          <a:custGeom>
            <a:avLst/>
            <a:gdLst/>
            <a:ahLst/>
            <a:cxnLst/>
            <a:rect l="l" t="t" r="r" b="b"/>
            <a:pathLst>
              <a:path w="9954260" h="3742054">
                <a:moveTo>
                  <a:pt x="7817711" y="3698132"/>
                </a:moveTo>
                <a:lnTo>
                  <a:pt x="7766479" y="3698132"/>
                </a:lnTo>
                <a:lnTo>
                  <a:pt x="9902865" y="0"/>
                </a:lnTo>
                <a:lnTo>
                  <a:pt x="9954207" y="0"/>
                </a:lnTo>
                <a:lnTo>
                  <a:pt x="7817711" y="3698132"/>
                </a:lnTo>
                <a:close/>
              </a:path>
              <a:path w="9954260" h="3742054">
                <a:moveTo>
                  <a:pt x="7792586" y="3741621"/>
                </a:moveTo>
                <a:lnTo>
                  <a:pt x="1759733" y="3741621"/>
                </a:lnTo>
                <a:lnTo>
                  <a:pt x="1711561" y="3741245"/>
                </a:lnTo>
                <a:lnTo>
                  <a:pt x="1663568" y="3740121"/>
                </a:lnTo>
                <a:lnTo>
                  <a:pt x="1615760" y="3738254"/>
                </a:lnTo>
                <a:lnTo>
                  <a:pt x="1568143" y="3735650"/>
                </a:lnTo>
                <a:lnTo>
                  <a:pt x="1520722" y="3732314"/>
                </a:lnTo>
                <a:lnTo>
                  <a:pt x="1473502" y="3728252"/>
                </a:lnTo>
                <a:lnTo>
                  <a:pt x="1426490" y="3723470"/>
                </a:lnTo>
                <a:lnTo>
                  <a:pt x="1379691" y="3717972"/>
                </a:lnTo>
                <a:lnTo>
                  <a:pt x="1333110" y="3711766"/>
                </a:lnTo>
                <a:lnTo>
                  <a:pt x="1286753" y="3704856"/>
                </a:lnTo>
                <a:lnTo>
                  <a:pt x="1240626" y="3697247"/>
                </a:lnTo>
                <a:lnTo>
                  <a:pt x="1194734" y="3688946"/>
                </a:lnTo>
                <a:lnTo>
                  <a:pt x="1149082" y="3679959"/>
                </a:lnTo>
                <a:lnTo>
                  <a:pt x="1103677" y="3670289"/>
                </a:lnTo>
                <a:lnTo>
                  <a:pt x="1058524" y="3659944"/>
                </a:lnTo>
                <a:lnTo>
                  <a:pt x="1013629" y="3648929"/>
                </a:lnTo>
                <a:lnTo>
                  <a:pt x="968997" y="3637249"/>
                </a:lnTo>
                <a:lnTo>
                  <a:pt x="924633" y="3624910"/>
                </a:lnTo>
                <a:lnTo>
                  <a:pt x="880543" y="3611918"/>
                </a:lnTo>
                <a:lnTo>
                  <a:pt x="836734" y="3598277"/>
                </a:lnTo>
                <a:lnTo>
                  <a:pt x="793209" y="3583995"/>
                </a:lnTo>
                <a:lnTo>
                  <a:pt x="749976" y="3569075"/>
                </a:lnTo>
                <a:lnTo>
                  <a:pt x="707040" y="3553525"/>
                </a:lnTo>
                <a:lnTo>
                  <a:pt x="664405" y="3537348"/>
                </a:lnTo>
                <a:lnTo>
                  <a:pt x="622078" y="3520552"/>
                </a:lnTo>
                <a:lnTo>
                  <a:pt x="580065" y="3503142"/>
                </a:lnTo>
                <a:lnTo>
                  <a:pt x="538371" y="3485122"/>
                </a:lnTo>
                <a:lnTo>
                  <a:pt x="497001" y="3466499"/>
                </a:lnTo>
                <a:lnTo>
                  <a:pt x="455961" y="3447279"/>
                </a:lnTo>
                <a:lnTo>
                  <a:pt x="415256" y="3427466"/>
                </a:lnTo>
                <a:lnTo>
                  <a:pt x="374893" y="3407067"/>
                </a:lnTo>
                <a:lnTo>
                  <a:pt x="334877" y="3386087"/>
                </a:lnTo>
                <a:lnTo>
                  <a:pt x="295213" y="3364531"/>
                </a:lnTo>
                <a:lnTo>
                  <a:pt x="255908" y="3342406"/>
                </a:lnTo>
                <a:lnTo>
                  <a:pt x="216965" y="3319716"/>
                </a:lnTo>
                <a:lnTo>
                  <a:pt x="178392" y="3296468"/>
                </a:lnTo>
                <a:lnTo>
                  <a:pt x="140194" y="3272667"/>
                </a:lnTo>
                <a:lnTo>
                  <a:pt x="102376" y="3248318"/>
                </a:lnTo>
                <a:lnTo>
                  <a:pt x="64944" y="3223427"/>
                </a:lnTo>
                <a:lnTo>
                  <a:pt x="27903" y="3198000"/>
                </a:lnTo>
                <a:lnTo>
                  <a:pt x="0" y="3178233"/>
                </a:lnTo>
                <a:lnTo>
                  <a:pt x="0" y="3124620"/>
                </a:lnTo>
                <a:lnTo>
                  <a:pt x="24358" y="3142307"/>
                </a:lnTo>
                <a:lnTo>
                  <a:pt x="61274" y="3168273"/>
                </a:lnTo>
                <a:lnTo>
                  <a:pt x="98596" y="3193695"/>
                </a:lnTo>
                <a:lnTo>
                  <a:pt x="136318" y="3218565"/>
                </a:lnTo>
                <a:lnTo>
                  <a:pt x="174433" y="3242879"/>
                </a:lnTo>
                <a:lnTo>
                  <a:pt x="212937" y="3266629"/>
                </a:lnTo>
                <a:lnTo>
                  <a:pt x="251822" y="3289812"/>
                </a:lnTo>
                <a:lnTo>
                  <a:pt x="291084" y="3312420"/>
                </a:lnTo>
                <a:lnTo>
                  <a:pt x="330717" y="3334447"/>
                </a:lnTo>
                <a:lnTo>
                  <a:pt x="370715" y="3355889"/>
                </a:lnTo>
                <a:lnTo>
                  <a:pt x="411071" y="3376739"/>
                </a:lnTo>
                <a:lnTo>
                  <a:pt x="451780" y="3396991"/>
                </a:lnTo>
                <a:lnTo>
                  <a:pt x="492837" y="3416640"/>
                </a:lnTo>
                <a:lnTo>
                  <a:pt x="534235" y="3435679"/>
                </a:lnTo>
                <a:lnTo>
                  <a:pt x="575969" y="3454104"/>
                </a:lnTo>
                <a:lnTo>
                  <a:pt x="618032" y="3471907"/>
                </a:lnTo>
                <a:lnTo>
                  <a:pt x="660420" y="3489084"/>
                </a:lnTo>
                <a:lnTo>
                  <a:pt x="703125" y="3505628"/>
                </a:lnTo>
                <a:lnTo>
                  <a:pt x="746143" y="3521533"/>
                </a:lnTo>
                <a:lnTo>
                  <a:pt x="789467" y="3536794"/>
                </a:lnTo>
                <a:lnTo>
                  <a:pt x="833092" y="3551405"/>
                </a:lnTo>
                <a:lnTo>
                  <a:pt x="877011" y="3565361"/>
                </a:lnTo>
                <a:lnTo>
                  <a:pt x="921219" y="3578654"/>
                </a:lnTo>
                <a:lnTo>
                  <a:pt x="965711" y="3591280"/>
                </a:lnTo>
                <a:lnTo>
                  <a:pt x="1010480" y="3603232"/>
                </a:lnTo>
                <a:lnTo>
                  <a:pt x="1055520" y="3614506"/>
                </a:lnTo>
                <a:lnTo>
                  <a:pt x="1100826" y="3625094"/>
                </a:lnTo>
                <a:lnTo>
                  <a:pt x="1146392" y="3634991"/>
                </a:lnTo>
                <a:lnTo>
                  <a:pt x="1192211" y="3644191"/>
                </a:lnTo>
                <a:lnTo>
                  <a:pt x="1238279" y="3652689"/>
                </a:lnTo>
                <a:lnTo>
                  <a:pt x="1284589" y="3660479"/>
                </a:lnTo>
                <a:lnTo>
                  <a:pt x="1331136" y="3667554"/>
                </a:lnTo>
                <a:lnTo>
                  <a:pt x="1377913" y="3673910"/>
                </a:lnTo>
                <a:lnTo>
                  <a:pt x="1424915" y="3679539"/>
                </a:lnTo>
                <a:lnTo>
                  <a:pt x="1472136" y="3684437"/>
                </a:lnTo>
                <a:lnTo>
                  <a:pt x="1519570" y="3688597"/>
                </a:lnTo>
                <a:lnTo>
                  <a:pt x="1567211" y="3692014"/>
                </a:lnTo>
                <a:lnTo>
                  <a:pt x="1615054" y="3694682"/>
                </a:lnTo>
                <a:lnTo>
                  <a:pt x="1663092" y="3696595"/>
                </a:lnTo>
                <a:lnTo>
                  <a:pt x="1711321" y="3697746"/>
                </a:lnTo>
                <a:lnTo>
                  <a:pt x="7817711" y="3698132"/>
                </a:lnTo>
                <a:lnTo>
                  <a:pt x="7792586" y="3741621"/>
                </a:lnTo>
                <a:close/>
              </a:path>
            </a:pathLst>
          </a:custGeom>
          <a:solidFill>
            <a:srgbClr val="FDA615"/>
          </a:solidFill>
        </p:spPr>
        <p:txBody>
          <a:bodyPr wrap="square" lIns="0" tIns="0" rIns="0" bIns="0" rtlCol="0"/>
          <a:lstStyle/>
          <a:p>
            <a:endParaRPr dirty="0"/>
          </a:p>
        </p:txBody>
      </p:sp>
      <p:sp>
        <p:nvSpPr>
          <p:cNvPr id="4" name="object 4"/>
          <p:cNvSpPr txBox="1">
            <a:spLocks noGrp="1"/>
          </p:cNvSpPr>
          <p:nvPr>
            <p:ph type="title"/>
          </p:nvPr>
        </p:nvSpPr>
        <p:spPr>
          <a:xfrm>
            <a:off x="6248400" y="3771900"/>
            <a:ext cx="7315200" cy="872034"/>
          </a:xfrm>
          <a:prstGeom prst="rect">
            <a:avLst/>
          </a:prstGeom>
        </p:spPr>
        <p:txBody>
          <a:bodyPr vert="horz" wrap="square" lIns="0" tIns="101600" rIns="0" bIns="0" rtlCol="0">
            <a:spAutoFit/>
          </a:bodyPr>
          <a:lstStyle/>
          <a:p>
            <a:pPr marL="12700" marR="5080">
              <a:lnSpc>
                <a:spcPts val="6000"/>
              </a:lnSpc>
              <a:spcBef>
                <a:spcPts val="800"/>
              </a:spcBef>
            </a:pPr>
            <a:r>
              <a:rPr lang="en-IN" sz="7200" b="1" spc="95" dirty="0">
                <a:solidFill>
                  <a:srgbClr val="E4E4E4"/>
                </a:solidFill>
                <a:latin typeface="Tahoma"/>
                <a:cs typeface="Tahoma"/>
              </a:rPr>
              <a:t>CONLUSION</a:t>
            </a:r>
            <a:endParaRPr sz="7200" dirty="0">
              <a:latin typeface="Tahoma"/>
              <a:cs typeface="Tahoma"/>
            </a:endParaRPr>
          </a:p>
        </p:txBody>
      </p:sp>
      <p:sp>
        <p:nvSpPr>
          <p:cNvPr id="13" name="object 33">
            <a:extLst>
              <a:ext uri="{FF2B5EF4-FFF2-40B4-BE49-F238E27FC236}">
                <a16:creationId xmlns:a16="http://schemas.microsoft.com/office/drawing/2014/main" id="{CFC71C22-EF5A-AC13-D095-0BAC23725674}"/>
              </a:ext>
            </a:extLst>
          </p:cNvPr>
          <p:cNvSpPr/>
          <p:nvPr/>
        </p:nvSpPr>
        <p:spPr>
          <a:xfrm>
            <a:off x="4953000" y="3756348"/>
            <a:ext cx="927532" cy="854402"/>
          </a:xfrm>
          <a:custGeom>
            <a:avLst/>
            <a:gdLst/>
            <a:ahLst/>
            <a:cxnLst/>
            <a:rect l="l" t="t" r="r" b="b"/>
            <a:pathLst>
              <a:path w="475615" h="803910">
                <a:moveTo>
                  <a:pt x="475500" y="321957"/>
                </a:moveTo>
                <a:lnTo>
                  <a:pt x="450545" y="298970"/>
                </a:lnTo>
                <a:lnTo>
                  <a:pt x="441375" y="298970"/>
                </a:lnTo>
                <a:lnTo>
                  <a:pt x="435902" y="300697"/>
                </a:lnTo>
                <a:lnTo>
                  <a:pt x="426631" y="306908"/>
                </a:lnTo>
                <a:lnTo>
                  <a:pt x="422808" y="311480"/>
                </a:lnTo>
                <a:lnTo>
                  <a:pt x="270573" y="699287"/>
                </a:lnTo>
                <a:lnTo>
                  <a:pt x="265557" y="709637"/>
                </a:lnTo>
                <a:lnTo>
                  <a:pt x="233680" y="738936"/>
                </a:lnTo>
                <a:lnTo>
                  <a:pt x="202171" y="746086"/>
                </a:lnTo>
                <a:lnTo>
                  <a:pt x="195427" y="745769"/>
                </a:lnTo>
                <a:lnTo>
                  <a:pt x="104711" y="712698"/>
                </a:lnTo>
                <a:lnTo>
                  <a:pt x="69659" y="684098"/>
                </a:lnTo>
                <a:lnTo>
                  <a:pt x="56870" y="641565"/>
                </a:lnTo>
                <a:lnTo>
                  <a:pt x="57188" y="634555"/>
                </a:lnTo>
                <a:lnTo>
                  <a:pt x="261632" y="105600"/>
                </a:lnTo>
                <a:lnTo>
                  <a:pt x="289953" y="70243"/>
                </a:lnTo>
                <a:lnTo>
                  <a:pt x="332117" y="57353"/>
                </a:lnTo>
                <a:lnTo>
                  <a:pt x="339077" y="57670"/>
                </a:lnTo>
                <a:lnTo>
                  <a:pt x="384187" y="78346"/>
                </a:lnTo>
                <a:lnTo>
                  <a:pt x="406069" y="117652"/>
                </a:lnTo>
                <a:lnTo>
                  <a:pt x="407797" y="133718"/>
                </a:lnTo>
                <a:lnTo>
                  <a:pt x="407466" y="140817"/>
                </a:lnTo>
                <a:lnTo>
                  <a:pt x="228015" y="606031"/>
                </a:lnTo>
                <a:lnTo>
                  <a:pt x="186778" y="624586"/>
                </a:lnTo>
                <a:lnTo>
                  <a:pt x="152209" y="598652"/>
                </a:lnTo>
                <a:lnTo>
                  <a:pt x="292557" y="209778"/>
                </a:lnTo>
                <a:lnTo>
                  <a:pt x="293255" y="206197"/>
                </a:lnTo>
                <a:lnTo>
                  <a:pt x="271843" y="174625"/>
                </a:lnTo>
                <a:lnTo>
                  <a:pt x="99758" y="545058"/>
                </a:lnTo>
                <a:lnTo>
                  <a:pt x="93916" y="596607"/>
                </a:lnTo>
                <a:lnTo>
                  <a:pt x="109524" y="637476"/>
                </a:lnTo>
                <a:lnTo>
                  <a:pt x="141605" y="668108"/>
                </a:lnTo>
                <a:lnTo>
                  <a:pt x="182740" y="681532"/>
                </a:lnTo>
                <a:lnTo>
                  <a:pt x="220802" y="677595"/>
                </a:lnTo>
                <a:lnTo>
                  <a:pt x="258622" y="655993"/>
                </a:lnTo>
                <a:lnTo>
                  <a:pt x="284213" y="618756"/>
                </a:lnTo>
                <a:lnTo>
                  <a:pt x="455295" y="182981"/>
                </a:lnTo>
                <a:lnTo>
                  <a:pt x="464705" y="133680"/>
                </a:lnTo>
                <a:lnTo>
                  <a:pt x="457911" y="91706"/>
                </a:lnTo>
                <a:lnTo>
                  <a:pt x="439902" y="55956"/>
                </a:lnTo>
                <a:lnTo>
                  <a:pt x="403542" y="21094"/>
                </a:lnTo>
                <a:lnTo>
                  <a:pt x="368782" y="5232"/>
                </a:lnTo>
                <a:lnTo>
                  <a:pt x="332155" y="0"/>
                </a:lnTo>
                <a:lnTo>
                  <a:pt x="312534" y="1473"/>
                </a:lnTo>
                <a:lnTo>
                  <a:pt x="275348" y="12903"/>
                </a:lnTo>
                <a:lnTo>
                  <a:pt x="242938" y="34709"/>
                </a:lnTo>
                <a:lnTo>
                  <a:pt x="217792" y="65811"/>
                </a:lnTo>
                <a:lnTo>
                  <a:pt x="9309" y="592442"/>
                </a:lnTo>
                <a:lnTo>
                  <a:pt x="0" y="641540"/>
                </a:lnTo>
                <a:lnTo>
                  <a:pt x="1460" y="661314"/>
                </a:lnTo>
                <a:lnTo>
                  <a:pt x="12788" y="698842"/>
                </a:lnTo>
                <a:lnTo>
                  <a:pt x="34391" y="731545"/>
                </a:lnTo>
                <a:lnTo>
                  <a:pt x="65239" y="756907"/>
                </a:lnTo>
                <a:lnTo>
                  <a:pt x="154305" y="794207"/>
                </a:lnTo>
                <a:lnTo>
                  <a:pt x="202145" y="803427"/>
                </a:lnTo>
                <a:lnTo>
                  <a:pt x="221437" y="801966"/>
                </a:lnTo>
                <a:lnTo>
                  <a:pt x="257987" y="790752"/>
                </a:lnTo>
                <a:lnTo>
                  <a:pt x="289839" y="769340"/>
                </a:lnTo>
                <a:lnTo>
                  <a:pt x="314553" y="738759"/>
                </a:lnTo>
                <a:lnTo>
                  <a:pt x="474840" y="334784"/>
                </a:lnTo>
                <a:lnTo>
                  <a:pt x="475500" y="331177"/>
                </a:lnTo>
                <a:lnTo>
                  <a:pt x="475500" y="321957"/>
                </a:lnTo>
                <a:close/>
              </a:path>
            </a:pathLst>
          </a:custGeom>
          <a:solidFill>
            <a:srgbClr val="FDA615"/>
          </a:solidFill>
        </p:spPr>
        <p:txBody>
          <a:bodyPr wrap="square" lIns="0" tIns="0" rIns="0" bIns="0" rtlCol="0"/>
          <a:lstStyle/>
          <a:p>
            <a:endParaRPr sz="7200"/>
          </a:p>
        </p:txBody>
      </p:sp>
      <p:pic>
        <p:nvPicPr>
          <p:cNvPr id="5" name="Picture 4">
            <a:extLst>
              <a:ext uri="{FF2B5EF4-FFF2-40B4-BE49-F238E27FC236}">
                <a16:creationId xmlns:a16="http://schemas.microsoft.com/office/drawing/2014/main" id="{A141EED0-D5C9-5DE7-E277-DF9347605445}"/>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3810000" y="1094648"/>
            <a:ext cx="9480895" cy="8216270"/>
          </a:xfrm>
          <a:prstGeom prst="flowChartConnector">
            <a:avLst/>
          </a:prstGeom>
        </p:spPr>
      </p:pic>
    </p:spTree>
    <p:extLst>
      <p:ext uri="{BB962C8B-B14F-4D97-AF65-F5344CB8AC3E}">
        <p14:creationId xmlns:p14="http://schemas.microsoft.com/office/powerpoint/2010/main" val="476896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B4444"/>
          </a:solidFill>
        </p:spPr>
        <p:txBody>
          <a:bodyPr wrap="square" lIns="0" tIns="0" rIns="0" bIns="0" rtlCol="0"/>
          <a:lstStyle/>
          <a:p>
            <a:endParaRPr dirty="0"/>
          </a:p>
        </p:txBody>
      </p:sp>
      <p:sp>
        <p:nvSpPr>
          <p:cNvPr id="3" name="object 3"/>
          <p:cNvSpPr/>
          <p:nvPr/>
        </p:nvSpPr>
        <p:spPr>
          <a:xfrm>
            <a:off x="0" y="4"/>
            <a:ext cx="9677400" cy="3467096"/>
          </a:xfrm>
          <a:custGeom>
            <a:avLst/>
            <a:gdLst/>
            <a:ahLst/>
            <a:cxnLst/>
            <a:rect l="l" t="t" r="r" b="b"/>
            <a:pathLst>
              <a:path w="9954260" h="3742054">
                <a:moveTo>
                  <a:pt x="7817711" y="3698132"/>
                </a:moveTo>
                <a:lnTo>
                  <a:pt x="7766479" y="3698132"/>
                </a:lnTo>
                <a:lnTo>
                  <a:pt x="9902865" y="0"/>
                </a:lnTo>
                <a:lnTo>
                  <a:pt x="9954207" y="0"/>
                </a:lnTo>
                <a:lnTo>
                  <a:pt x="7817711" y="3698132"/>
                </a:lnTo>
                <a:close/>
              </a:path>
              <a:path w="9954260" h="3742054">
                <a:moveTo>
                  <a:pt x="7792586" y="3741621"/>
                </a:moveTo>
                <a:lnTo>
                  <a:pt x="1759733" y="3741621"/>
                </a:lnTo>
                <a:lnTo>
                  <a:pt x="1711561" y="3741245"/>
                </a:lnTo>
                <a:lnTo>
                  <a:pt x="1663568" y="3740121"/>
                </a:lnTo>
                <a:lnTo>
                  <a:pt x="1615760" y="3738254"/>
                </a:lnTo>
                <a:lnTo>
                  <a:pt x="1568143" y="3735650"/>
                </a:lnTo>
                <a:lnTo>
                  <a:pt x="1520722" y="3732314"/>
                </a:lnTo>
                <a:lnTo>
                  <a:pt x="1473502" y="3728252"/>
                </a:lnTo>
                <a:lnTo>
                  <a:pt x="1426490" y="3723470"/>
                </a:lnTo>
                <a:lnTo>
                  <a:pt x="1379691" y="3717972"/>
                </a:lnTo>
                <a:lnTo>
                  <a:pt x="1333110" y="3711766"/>
                </a:lnTo>
                <a:lnTo>
                  <a:pt x="1286753" y="3704856"/>
                </a:lnTo>
                <a:lnTo>
                  <a:pt x="1240626" y="3697247"/>
                </a:lnTo>
                <a:lnTo>
                  <a:pt x="1194734" y="3688946"/>
                </a:lnTo>
                <a:lnTo>
                  <a:pt x="1149082" y="3679959"/>
                </a:lnTo>
                <a:lnTo>
                  <a:pt x="1103677" y="3670289"/>
                </a:lnTo>
                <a:lnTo>
                  <a:pt x="1058524" y="3659944"/>
                </a:lnTo>
                <a:lnTo>
                  <a:pt x="1013629" y="3648929"/>
                </a:lnTo>
                <a:lnTo>
                  <a:pt x="968997" y="3637249"/>
                </a:lnTo>
                <a:lnTo>
                  <a:pt x="924633" y="3624910"/>
                </a:lnTo>
                <a:lnTo>
                  <a:pt x="880543" y="3611918"/>
                </a:lnTo>
                <a:lnTo>
                  <a:pt x="836734" y="3598277"/>
                </a:lnTo>
                <a:lnTo>
                  <a:pt x="793209" y="3583995"/>
                </a:lnTo>
                <a:lnTo>
                  <a:pt x="749976" y="3569075"/>
                </a:lnTo>
                <a:lnTo>
                  <a:pt x="707040" y="3553525"/>
                </a:lnTo>
                <a:lnTo>
                  <a:pt x="664405" y="3537348"/>
                </a:lnTo>
                <a:lnTo>
                  <a:pt x="622078" y="3520552"/>
                </a:lnTo>
                <a:lnTo>
                  <a:pt x="580065" y="3503142"/>
                </a:lnTo>
                <a:lnTo>
                  <a:pt x="538371" y="3485122"/>
                </a:lnTo>
                <a:lnTo>
                  <a:pt x="497001" y="3466499"/>
                </a:lnTo>
                <a:lnTo>
                  <a:pt x="455961" y="3447279"/>
                </a:lnTo>
                <a:lnTo>
                  <a:pt x="415256" y="3427466"/>
                </a:lnTo>
                <a:lnTo>
                  <a:pt x="374893" y="3407067"/>
                </a:lnTo>
                <a:lnTo>
                  <a:pt x="334877" y="3386087"/>
                </a:lnTo>
                <a:lnTo>
                  <a:pt x="295213" y="3364531"/>
                </a:lnTo>
                <a:lnTo>
                  <a:pt x="255908" y="3342406"/>
                </a:lnTo>
                <a:lnTo>
                  <a:pt x="216965" y="3319716"/>
                </a:lnTo>
                <a:lnTo>
                  <a:pt x="178392" y="3296468"/>
                </a:lnTo>
                <a:lnTo>
                  <a:pt x="140194" y="3272667"/>
                </a:lnTo>
                <a:lnTo>
                  <a:pt x="102376" y="3248318"/>
                </a:lnTo>
                <a:lnTo>
                  <a:pt x="64944" y="3223427"/>
                </a:lnTo>
                <a:lnTo>
                  <a:pt x="27903" y="3198000"/>
                </a:lnTo>
                <a:lnTo>
                  <a:pt x="0" y="3178233"/>
                </a:lnTo>
                <a:lnTo>
                  <a:pt x="0" y="3124620"/>
                </a:lnTo>
                <a:lnTo>
                  <a:pt x="24358" y="3142307"/>
                </a:lnTo>
                <a:lnTo>
                  <a:pt x="61274" y="3168273"/>
                </a:lnTo>
                <a:lnTo>
                  <a:pt x="98596" y="3193695"/>
                </a:lnTo>
                <a:lnTo>
                  <a:pt x="136318" y="3218565"/>
                </a:lnTo>
                <a:lnTo>
                  <a:pt x="174433" y="3242879"/>
                </a:lnTo>
                <a:lnTo>
                  <a:pt x="212937" y="3266629"/>
                </a:lnTo>
                <a:lnTo>
                  <a:pt x="251822" y="3289812"/>
                </a:lnTo>
                <a:lnTo>
                  <a:pt x="291084" y="3312420"/>
                </a:lnTo>
                <a:lnTo>
                  <a:pt x="330717" y="3334447"/>
                </a:lnTo>
                <a:lnTo>
                  <a:pt x="370715" y="3355889"/>
                </a:lnTo>
                <a:lnTo>
                  <a:pt x="411071" y="3376739"/>
                </a:lnTo>
                <a:lnTo>
                  <a:pt x="451780" y="3396991"/>
                </a:lnTo>
                <a:lnTo>
                  <a:pt x="492837" y="3416640"/>
                </a:lnTo>
                <a:lnTo>
                  <a:pt x="534235" y="3435679"/>
                </a:lnTo>
                <a:lnTo>
                  <a:pt x="575969" y="3454104"/>
                </a:lnTo>
                <a:lnTo>
                  <a:pt x="618032" y="3471907"/>
                </a:lnTo>
                <a:lnTo>
                  <a:pt x="660420" y="3489084"/>
                </a:lnTo>
                <a:lnTo>
                  <a:pt x="703125" y="3505628"/>
                </a:lnTo>
                <a:lnTo>
                  <a:pt x="746143" y="3521533"/>
                </a:lnTo>
                <a:lnTo>
                  <a:pt x="789467" y="3536794"/>
                </a:lnTo>
                <a:lnTo>
                  <a:pt x="833092" y="3551405"/>
                </a:lnTo>
                <a:lnTo>
                  <a:pt x="877011" y="3565361"/>
                </a:lnTo>
                <a:lnTo>
                  <a:pt x="921219" y="3578654"/>
                </a:lnTo>
                <a:lnTo>
                  <a:pt x="965711" y="3591280"/>
                </a:lnTo>
                <a:lnTo>
                  <a:pt x="1010480" y="3603232"/>
                </a:lnTo>
                <a:lnTo>
                  <a:pt x="1055520" y="3614506"/>
                </a:lnTo>
                <a:lnTo>
                  <a:pt x="1100826" y="3625094"/>
                </a:lnTo>
                <a:lnTo>
                  <a:pt x="1146392" y="3634991"/>
                </a:lnTo>
                <a:lnTo>
                  <a:pt x="1192211" y="3644191"/>
                </a:lnTo>
                <a:lnTo>
                  <a:pt x="1238279" y="3652689"/>
                </a:lnTo>
                <a:lnTo>
                  <a:pt x="1284589" y="3660479"/>
                </a:lnTo>
                <a:lnTo>
                  <a:pt x="1331136" y="3667554"/>
                </a:lnTo>
                <a:lnTo>
                  <a:pt x="1377913" y="3673910"/>
                </a:lnTo>
                <a:lnTo>
                  <a:pt x="1424915" y="3679539"/>
                </a:lnTo>
                <a:lnTo>
                  <a:pt x="1472136" y="3684437"/>
                </a:lnTo>
                <a:lnTo>
                  <a:pt x="1519570" y="3688597"/>
                </a:lnTo>
                <a:lnTo>
                  <a:pt x="1567211" y="3692014"/>
                </a:lnTo>
                <a:lnTo>
                  <a:pt x="1615054" y="3694682"/>
                </a:lnTo>
                <a:lnTo>
                  <a:pt x="1663092" y="3696595"/>
                </a:lnTo>
                <a:lnTo>
                  <a:pt x="1711321" y="3697746"/>
                </a:lnTo>
                <a:lnTo>
                  <a:pt x="7817711" y="3698132"/>
                </a:lnTo>
                <a:lnTo>
                  <a:pt x="7792586" y="3741621"/>
                </a:lnTo>
                <a:close/>
              </a:path>
            </a:pathLst>
          </a:custGeom>
          <a:solidFill>
            <a:srgbClr val="FDA615"/>
          </a:solidFill>
        </p:spPr>
        <p:txBody>
          <a:bodyPr wrap="square" lIns="0" tIns="0" rIns="0" bIns="0" rtlCol="0"/>
          <a:lstStyle/>
          <a:p>
            <a:endParaRPr dirty="0"/>
          </a:p>
        </p:txBody>
      </p:sp>
      <p:sp>
        <p:nvSpPr>
          <p:cNvPr id="4" name="object 4"/>
          <p:cNvSpPr txBox="1">
            <a:spLocks noGrp="1"/>
          </p:cNvSpPr>
          <p:nvPr>
            <p:ph type="title"/>
          </p:nvPr>
        </p:nvSpPr>
        <p:spPr>
          <a:xfrm>
            <a:off x="2177845" y="1026034"/>
            <a:ext cx="4775199" cy="872034"/>
          </a:xfrm>
          <a:prstGeom prst="rect">
            <a:avLst/>
          </a:prstGeom>
        </p:spPr>
        <p:txBody>
          <a:bodyPr vert="horz" wrap="square" lIns="0" tIns="101600" rIns="0" bIns="0" rtlCol="0">
            <a:spAutoFit/>
          </a:bodyPr>
          <a:lstStyle/>
          <a:p>
            <a:pPr marL="12700" marR="5080">
              <a:lnSpc>
                <a:spcPts val="6000"/>
              </a:lnSpc>
              <a:spcBef>
                <a:spcPts val="800"/>
              </a:spcBef>
            </a:pPr>
            <a:r>
              <a:rPr lang="en-IN" sz="5500" b="1" spc="95" dirty="0">
                <a:solidFill>
                  <a:srgbClr val="E4E4E4"/>
                </a:solidFill>
                <a:latin typeface="Tahoma"/>
                <a:cs typeface="Tahoma"/>
              </a:rPr>
              <a:t>CONLUSION</a:t>
            </a:r>
            <a:endParaRPr sz="5500" dirty="0">
              <a:latin typeface="Tahoma"/>
              <a:cs typeface="Tahoma"/>
            </a:endParaRPr>
          </a:p>
        </p:txBody>
      </p:sp>
      <p:sp>
        <p:nvSpPr>
          <p:cNvPr id="11" name="object 11"/>
          <p:cNvSpPr txBox="1"/>
          <p:nvPr/>
        </p:nvSpPr>
        <p:spPr>
          <a:xfrm>
            <a:off x="1143000" y="4466810"/>
            <a:ext cx="16586200" cy="4591000"/>
          </a:xfrm>
          <a:prstGeom prst="rect">
            <a:avLst/>
          </a:prstGeom>
        </p:spPr>
        <p:txBody>
          <a:bodyPr vert="horz" wrap="square" lIns="0" tIns="187960" rIns="0" bIns="0" rtlCol="0">
            <a:spAutoFit/>
          </a:bodyPr>
          <a:lstStyle/>
          <a:p>
            <a:pPr marL="12700">
              <a:lnSpc>
                <a:spcPct val="100000"/>
              </a:lnSpc>
              <a:spcBef>
                <a:spcPts val="1150"/>
              </a:spcBef>
            </a:pPr>
            <a:r>
              <a:rPr lang="en-US" sz="3200" dirty="0">
                <a:solidFill>
                  <a:schemeClr val="bg1"/>
                </a:solidFill>
              </a:rPr>
              <a:t>Electronic voting system is an effort in the direction to use computer for the purpose of voting system. It is both user friendly as well as time saving. </a:t>
            </a:r>
          </a:p>
          <a:p>
            <a:pPr marL="12700">
              <a:lnSpc>
                <a:spcPct val="100000"/>
              </a:lnSpc>
              <a:spcBef>
                <a:spcPts val="1150"/>
              </a:spcBef>
            </a:pPr>
            <a:r>
              <a:rPr lang="en-US" sz="3200" dirty="0">
                <a:solidFill>
                  <a:schemeClr val="bg1"/>
                </a:solidFill>
              </a:rPr>
              <a:t>Emphasis has been given in this application to replicate all the process required in a traditional system. </a:t>
            </a:r>
          </a:p>
          <a:p>
            <a:pPr marL="12700">
              <a:lnSpc>
                <a:spcPct val="100000"/>
              </a:lnSpc>
              <a:spcBef>
                <a:spcPts val="1150"/>
              </a:spcBef>
            </a:pPr>
            <a:r>
              <a:rPr lang="en-US" sz="3200" dirty="0">
                <a:solidFill>
                  <a:schemeClr val="bg1"/>
                </a:solidFill>
              </a:rPr>
              <a:t>EVM system is self-sufficient with all the information required about the voters, candidate and the voters. Once the information is fed to the system, it can identify individual voters, their votes and then can press any key to return such as counting the votes has been simplified in this system.</a:t>
            </a:r>
          </a:p>
          <a:p>
            <a:pPr marL="12700">
              <a:lnSpc>
                <a:spcPct val="100000"/>
              </a:lnSpc>
              <a:spcBef>
                <a:spcPts val="1150"/>
              </a:spcBef>
            </a:pPr>
            <a:r>
              <a:rPr lang="en-US" sz="3200" dirty="0">
                <a:solidFill>
                  <a:schemeClr val="bg1"/>
                </a:solidFill>
              </a:rPr>
              <a:t>The basic function of the polling has been reduced to single key operation. </a:t>
            </a:r>
          </a:p>
        </p:txBody>
      </p:sp>
      <p:sp>
        <p:nvSpPr>
          <p:cNvPr id="12" name="TextBox 11">
            <a:extLst>
              <a:ext uri="{FF2B5EF4-FFF2-40B4-BE49-F238E27FC236}">
                <a16:creationId xmlns:a16="http://schemas.microsoft.com/office/drawing/2014/main" id="{C7F1D607-E11D-0D94-D02B-840EBDD2F605}"/>
              </a:ext>
            </a:extLst>
          </p:cNvPr>
          <p:cNvSpPr txBox="1"/>
          <p:nvPr/>
        </p:nvSpPr>
        <p:spPr>
          <a:xfrm>
            <a:off x="9868719" y="1268618"/>
            <a:ext cx="7378700" cy="2339102"/>
          </a:xfrm>
          <a:prstGeom prst="rect">
            <a:avLst/>
          </a:prstGeom>
          <a:noFill/>
        </p:spPr>
        <p:txBody>
          <a:bodyPr wrap="square" rtlCol="0">
            <a:spAutoFit/>
          </a:bodyPr>
          <a:lstStyle/>
          <a:p>
            <a:endParaRPr lang="en-US" sz="3200" dirty="0">
              <a:solidFill>
                <a:schemeClr val="bg1"/>
              </a:solidFill>
            </a:endParaRPr>
          </a:p>
          <a:p>
            <a:r>
              <a:rPr lang="en-US" sz="3200" dirty="0">
                <a:solidFill>
                  <a:schemeClr val="bg1"/>
                </a:solidFill>
              </a:rPr>
              <a:t>We have successfully created a system that can accept votes from users and store them securely in a database</a:t>
            </a:r>
          </a:p>
          <a:p>
            <a:endParaRPr lang="en-IN" dirty="0"/>
          </a:p>
        </p:txBody>
      </p:sp>
      <p:sp>
        <p:nvSpPr>
          <p:cNvPr id="13" name="object 33">
            <a:extLst>
              <a:ext uri="{FF2B5EF4-FFF2-40B4-BE49-F238E27FC236}">
                <a16:creationId xmlns:a16="http://schemas.microsoft.com/office/drawing/2014/main" id="{CFC71C22-EF5A-AC13-D095-0BAC23725674}"/>
              </a:ext>
            </a:extLst>
          </p:cNvPr>
          <p:cNvSpPr/>
          <p:nvPr/>
        </p:nvSpPr>
        <p:spPr>
          <a:xfrm>
            <a:off x="1388428" y="999714"/>
            <a:ext cx="605472" cy="854402"/>
          </a:xfrm>
          <a:custGeom>
            <a:avLst/>
            <a:gdLst/>
            <a:ahLst/>
            <a:cxnLst/>
            <a:rect l="l" t="t" r="r" b="b"/>
            <a:pathLst>
              <a:path w="475615" h="803910">
                <a:moveTo>
                  <a:pt x="475500" y="321957"/>
                </a:moveTo>
                <a:lnTo>
                  <a:pt x="450545" y="298970"/>
                </a:lnTo>
                <a:lnTo>
                  <a:pt x="441375" y="298970"/>
                </a:lnTo>
                <a:lnTo>
                  <a:pt x="435902" y="300697"/>
                </a:lnTo>
                <a:lnTo>
                  <a:pt x="426631" y="306908"/>
                </a:lnTo>
                <a:lnTo>
                  <a:pt x="422808" y="311480"/>
                </a:lnTo>
                <a:lnTo>
                  <a:pt x="270573" y="699287"/>
                </a:lnTo>
                <a:lnTo>
                  <a:pt x="265557" y="709637"/>
                </a:lnTo>
                <a:lnTo>
                  <a:pt x="233680" y="738936"/>
                </a:lnTo>
                <a:lnTo>
                  <a:pt x="202171" y="746086"/>
                </a:lnTo>
                <a:lnTo>
                  <a:pt x="195427" y="745769"/>
                </a:lnTo>
                <a:lnTo>
                  <a:pt x="104711" y="712698"/>
                </a:lnTo>
                <a:lnTo>
                  <a:pt x="69659" y="684098"/>
                </a:lnTo>
                <a:lnTo>
                  <a:pt x="56870" y="641565"/>
                </a:lnTo>
                <a:lnTo>
                  <a:pt x="57188" y="634555"/>
                </a:lnTo>
                <a:lnTo>
                  <a:pt x="261632" y="105600"/>
                </a:lnTo>
                <a:lnTo>
                  <a:pt x="289953" y="70243"/>
                </a:lnTo>
                <a:lnTo>
                  <a:pt x="332117" y="57353"/>
                </a:lnTo>
                <a:lnTo>
                  <a:pt x="339077" y="57670"/>
                </a:lnTo>
                <a:lnTo>
                  <a:pt x="384187" y="78346"/>
                </a:lnTo>
                <a:lnTo>
                  <a:pt x="406069" y="117652"/>
                </a:lnTo>
                <a:lnTo>
                  <a:pt x="407797" y="133718"/>
                </a:lnTo>
                <a:lnTo>
                  <a:pt x="407466" y="140817"/>
                </a:lnTo>
                <a:lnTo>
                  <a:pt x="228015" y="606031"/>
                </a:lnTo>
                <a:lnTo>
                  <a:pt x="186778" y="624586"/>
                </a:lnTo>
                <a:lnTo>
                  <a:pt x="152209" y="598652"/>
                </a:lnTo>
                <a:lnTo>
                  <a:pt x="292557" y="209778"/>
                </a:lnTo>
                <a:lnTo>
                  <a:pt x="293255" y="206197"/>
                </a:lnTo>
                <a:lnTo>
                  <a:pt x="271843" y="174625"/>
                </a:lnTo>
                <a:lnTo>
                  <a:pt x="99758" y="545058"/>
                </a:lnTo>
                <a:lnTo>
                  <a:pt x="93916" y="596607"/>
                </a:lnTo>
                <a:lnTo>
                  <a:pt x="109524" y="637476"/>
                </a:lnTo>
                <a:lnTo>
                  <a:pt x="141605" y="668108"/>
                </a:lnTo>
                <a:lnTo>
                  <a:pt x="182740" y="681532"/>
                </a:lnTo>
                <a:lnTo>
                  <a:pt x="220802" y="677595"/>
                </a:lnTo>
                <a:lnTo>
                  <a:pt x="258622" y="655993"/>
                </a:lnTo>
                <a:lnTo>
                  <a:pt x="284213" y="618756"/>
                </a:lnTo>
                <a:lnTo>
                  <a:pt x="455295" y="182981"/>
                </a:lnTo>
                <a:lnTo>
                  <a:pt x="464705" y="133680"/>
                </a:lnTo>
                <a:lnTo>
                  <a:pt x="457911" y="91706"/>
                </a:lnTo>
                <a:lnTo>
                  <a:pt x="439902" y="55956"/>
                </a:lnTo>
                <a:lnTo>
                  <a:pt x="403542" y="21094"/>
                </a:lnTo>
                <a:lnTo>
                  <a:pt x="368782" y="5232"/>
                </a:lnTo>
                <a:lnTo>
                  <a:pt x="332155" y="0"/>
                </a:lnTo>
                <a:lnTo>
                  <a:pt x="312534" y="1473"/>
                </a:lnTo>
                <a:lnTo>
                  <a:pt x="275348" y="12903"/>
                </a:lnTo>
                <a:lnTo>
                  <a:pt x="242938" y="34709"/>
                </a:lnTo>
                <a:lnTo>
                  <a:pt x="217792" y="65811"/>
                </a:lnTo>
                <a:lnTo>
                  <a:pt x="9309" y="592442"/>
                </a:lnTo>
                <a:lnTo>
                  <a:pt x="0" y="641540"/>
                </a:lnTo>
                <a:lnTo>
                  <a:pt x="1460" y="661314"/>
                </a:lnTo>
                <a:lnTo>
                  <a:pt x="12788" y="698842"/>
                </a:lnTo>
                <a:lnTo>
                  <a:pt x="34391" y="731545"/>
                </a:lnTo>
                <a:lnTo>
                  <a:pt x="65239" y="756907"/>
                </a:lnTo>
                <a:lnTo>
                  <a:pt x="154305" y="794207"/>
                </a:lnTo>
                <a:lnTo>
                  <a:pt x="202145" y="803427"/>
                </a:lnTo>
                <a:lnTo>
                  <a:pt x="221437" y="801966"/>
                </a:lnTo>
                <a:lnTo>
                  <a:pt x="257987" y="790752"/>
                </a:lnTo>
                <a:lnTo>
                  <a:pt x="289839" y="769340"/>
                </a:lnTo>
                <a:lnTo>
                  <a:pt x="314553" y="738759"/>
                </a:lnTo>
                <a:lnTo>
                  <a:pt x="474840" y="334784"/>
                </a:lnTo>
                <a:lnTo>
                  <a:pt x="475500" y="331177"/>
                </a:lnTo>
                <a:lnTo>
                  <a:pt x="475500" y="321957"/>
                </a:lnTo>
                <a:close/>
              </a:path>
            </a:pathLst>
          </a:custGeom>
          <a:solidFill>
            <a:srgbClr val="FDA615"/>
          </a:solidFill>
        </p:spPr>
        <p:txBody>
          <a:bodyPr wrap="square" lIns="0" tIns="0" rIns="0" bIns="0" rtlCol="0"/>
          <a:lstStyle/>
          <a:p>
            <a:endParaRPr/>
          </a:p>
        </p:txBody>
      </p:sp>
      <p:pic>
        <p:nvPicPr>
          <p:cNvPr id="5" name="Picture 4">
            <a:extLst>
              <a:ext uri="{FF2B5EF4-FFF2-40B4-BE49-F238E27FC236}">
                <a16:creationId xmlns:a16="http://schemas.microsoft.com/office/drawing/2014/main" id="{7DA9F2E6-9F0B-979A-82B1-CDBDC5581F98}"/>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3810000" y="1094648"/>
            <a:ext cx="9480895" cy="8216270"/>
          </a:xfrm>
          <a:prstGeom prst="flowChartConnector">
            <a:avLst/>
          </a:prstGeom>
        </p:spPr>
      </p:pic>
      <p:sp>
        <p:nvSpPr>
          <p:cNvPr id="6" name="object 15">
            <a:extLst>
              <a:ext uri="{FF2B5EF4-FFF2-40B4-BE49-F238E27FC236}">
                <a16:creationId xmlns:a16="http://schemas.microsoft.com/office/drawing/2014/main" id="{5D9FE9ED-1B6F-C162-0D57-85E8A2D0B920}"/>
              </a:ext>
            </a:extLst>
          </p:cNvPr>
          <p:cNvSpPr/>
          <p:nvPr/>
        </p:nvSpPr>
        <p:spPr>
          <a:xfrm>
            <a:off x="14925059" y="9236394"/>
            <a:ext cx="3362960" cy="1050925"/>
          </a:xfrm>
          <a:custGeom>
            <a:avLst/>
            <a:gdLst/>
            <a:ahLst/>
            <a:cxnLst/>
            <a:rect l="l" t="t" r="r" b="b"/>
            <a:pathLst>
              <a:path w="3362959" h="1050925">
                <a:moveTo>
                  <a:pt x="3362939" y="1050605"/>
                </a:moveTo>
                <a:lnTo>
                  <a:pt x="0" y="1050605"/>
                </a:lnTo>
                <a:lnTo>
                  <a:pt x="606291" y="0"/>
                </a:lnTo>
                <a:lnTo>
                  <a:pt x="3362939" y="0"/>
                </a:lnTo>
                <a:lnTo>
                  <a:pt x="3362939" y="1050605"/>
                </a:lnTo>
                <a:close/>
              </a:path>
            </a:pathLst>
          </a:custGeom>
          <a:solidFill>
            <a:srgbClr val="FDA615"/>
          </a:solidFill>
        </p:spPr>
        <p:txBody>
          <a:bodyPr wrap="square" lIns="0" tIns="0" rIns="0" bIns="0" rtlCol="0"/>
          <a:lstStyle/>
          <a:p>
            <a:endParaRPr/>
          </a:p>
        </p:txBody>
      </p:sp>
      <p:sp>
        <p:nvSpPr>
          <p:cNvPr id="7" name="object 16">
            <a:extLst>
              <a:ext uri="{FF2B5EF4-FFF2-40B4-BE49-F238E27FC236}">
                <a16:creationId xmlns:a16="http://schemas.microsoft.com/office/drawing/2014/main" id="{2F4809BA-A3B9-889B-A090-834065F43602}"/>
              </a:ext>
            </a:extLst>
          </p:cNvPr>
          <p:cNvSpPr txBox="1"/>
          <p:nvPr/>
        </p:nvSpPr>
        <p:spPr>
          <a:xfrm>
            <a:off x="16610959" y="9570778"/>
            <a:ext cx="711627" cy="382156"/>
          </a:xfrm>
          <a:prstGeom prst="rect">
            <a:avLst/>
          </a:prstGeom>
        </p:spPr>
        <p:txBody>
          <a:bodyPr vert="horz" wrap="square" lIns="0" tIns="12700" rIns="0" bIns="0" rtlCol="0">
            <a:spAutoFit/>
          </a:bodyPr>
          <a:lstStyle/>
          <a:p>
            <a:pPr marL="12700">
              <a:lnSpc>
                <a:spcPct val="100000"/>
              </a:lnSpc>
              <a:spcBef>
                <a:spcPts val="100"/>
              </a:spcBef>
            </a:pPr>
            <a:r>
              <a:rPr sz="2400" b="1" spc="105" dirty="0">
                <a:solidFill>
                  <a:srgbClr val="1B4444"/>
                </a:solidFill>
                <a:latin typeface="Tahoma"/>
                <a:cs typeface="Tahoma"/>
              </a:rPr>
              <a:t>0</a:t>
            </a:r>
            <a:r>
              <a:rPr lang="en-IN" sz="2400" b="1" spc="-75" dirty="0">
                <a:solidFill>
                  <a:srgbClr val="1B4444"/>
                </a:solidFill>
                <a:latin typeface="Tahoma"/>
                <a:cs typeface="Tahoma"/>
              </a:rPr>
              <a:t>7</a:t>
            </a:r>
            <a:endParaRPr sz="2400" dirty="0">
              <a:latin typeface="Tahoma"/>
              <a:cs typeface="Tahom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4444"/>
        </a:solidFill>
        <a:effectLst/>
      </p:bgPr>
    </p:bg>
    <p:spTree>
      <p:nvGrpSpPr>
        <p:cNvPr id="1" name=""/>
        <p:cNvGrpSpPr/>
        <p:nvPr/>
      </p:nvGrpSpPr>
      <p:grpSpPr>
        <a:xfrm>
          <a:off x="0" y="0"/>
          <a:ext cx="0" cy="0"/>
          <a:chOff x="0" y="0"/>
          <a:chExt cx="0" cy="0"/>
        </a:xfrm>
      </p:grpSpPr>
      <p:sp>
        <p:nvSpPr>
          <p:cNvPr id="25" name="object 2">
            <a:extLst>
              <a:ext uri="{FF2B5EF4-FFF2-40B4-BE49-F238E27FC236}">
                <a16:creationId xmlns:a16="http://schemas.microsoft.com/office/drawing/2014/main" id="{980E9945-FE95-D632-E413-511351F0C8AA}"/>
              </a:ext>
            </a:extLst>
          </p:cNvPr>
          <p:cNvSpPr/>
          <p:nvPr/>
        </p:nvSpPr>
        <p:spPr>
          <a:xfrm>
            <a:off x="0" y="8457500"/>
            <a:ext cx="4723765" cy="1830070"/>
          </a:xfrm>
          <a:custGeom>
            <a:avLst/>
            <a:gdLst/>
            <a:ahLst/>
            <a:cxnLst/>
            <a:rect l="l" t="t" r="r" b="b"/>
            <a:pathLst>
              <a:path w="4723765" h="1830070">
                <a:moveTo>
                  <a:pt x="3680415" y="21550"/>
                </a:moveTo>
                <a:lnTo>
                  <a:pt x="3652441" y="21550"/>
                </a:lnTo>
                <a:lnTo>
                  <a:pt x="4695273" y="1829499"/>
                </a:lnTo>
                <a:lnTo>
                  <a:pt x="4723301" y="1829499"/>
                </a:lnTo>
                <a:lnTo>
                  <a:pt x="3680415" y="21550"/>
                </a:lnTo>
                <a:close/>
              </a:path>
              <a:path w="4723765" h="1830070">
                <a:moveTo>
                  <a:pt x="3667984" y="0"/>
                </a:moveTo>
                <a:lnTo>
                  <a:pt x="288540" y="0"/>
                </a:lnTo>
                <a:lnTo>
                  <a:pt x="277144" y="487"/>
                </a:lnTo>
                <a:lnTo>
                  <a:pt x="229913" y="3860"/>
                </a:lnTo>
                <a:lnTo>
                  <a:pt x="183054" y="8549"/>
                </a:lnTo>
                <a:lnTo>
                  <a:pt x="136585" y="14537"/>
                </a:lnTo>
                <a:lnTo>
                  <a:pt x="90525" y="21805"/>
                </a:lnTo>
                <a:lnTo>
                  <a:pt x="44891" y="30334"/>
                </a:lnTo>
                <a:lnTo>
                  <a:pt x="0" y="40042"/>
                </a:lnTo>
                <a:lnTo>
                  <a:pt x="0" y="64471"/>
                </a:lnTo>
                <a:lnTo>
                  <a:pt x="43990" y="54785"/>
                </a:lnTo>
                <a:lnTo>
                  <a:pt x="89723" y="46083"/>
                </a:lnTo>
                <a:lnTo>
                  <a:pt x="135893" y="38667"/>
                </a:lnTo>
                <a:lnTo>
                  <a:pt x="182482" y="32556"/>
                </a:lnTo>
                <a:lnTo>
                  <a:pt x="229472" y="27770"/>
                </a:lnTo>
                <a:lnTo>
                  <a:pt x="276841" y="24327"/>
                </a:lnTo>
                <a:lnTo>
                  <a:pt x="324572" y="22247"/>
                </a:lnTo>
                <a:lnTo>
                  <a:pt x="372645" y="21550"/>
                </a:lnTo>
                <a:lnTo>
                  <a:pt x="3680415" y="21550"/>
                </a:lnTo>
                <a:lnTo>
                  <a:pt x="3667984" y="0"/>
                </a:lnTo>
                <a:close/>
              </a:path>
            </a:pathLst>
          </a:custGeom>
          <a:solidFill>
            <a:srgbClr val="FDA615"/>
          </a:solidFill>
        </p:spPr>
        <p:txBody>
          <a:bodyPr wrap="square" lIns="0" tIns="0" rIns="0" bIns="0" rtlCol="0"/>
          <a:lstStyle/>
          <a:p>
            <a:endParaRPr/>
          </a:p>
        </p:txBody>
      </p:sp>
      <p:sp>
        <p:nvSpPr>
          <p:cNvPr id="26" name="object 3">
            <a:extLst>
              <a:ext uri="{FF2B5EF4-FFF2-40B4-BE49-F238E27FC236}">
                <a16:creationId xmlns:a16="http://schemas.microsoft.com/office/drawing/2014/main" id="{3899EAC3-38AE-E7AF-08AC-B0E78E22A8A8}"/>
              </a:ext>
            </a:extLst>
          </p:cNvPr>
          <p:cNvSpPr txBox="1"/>
          <p:nvPr/>
        </p:nvSpPr>
        <p:spPr>
          <a:xfrm>
            <a:off x="9483210" y="2506602"/>
            <a:ext cx="1311910" cy="992505"/>
          </a:xfrm>
          <a:prstGeom prst="rect">
            <a:avLst/>
          </a:prstGeom>
          <a:solidFill>
            <a:srgbClr val="FDA615"/>
          </a:solidFill>
        </p:spPr>
        <p:txBody>
          <a:bodyPr vert="horz" wrap="square" lIns="0" tIns="301625" rIns="0" bIns="0" rtlCol="0">
            <a:spAutoFit/>
          </a:bodyPr>
          <a:lstStyle/>
          <a:p>
            <a:pPr algn="ctr">
              <a:lnSpc>
                <a:spcPct val="100000"/>
              </a:lnSpc>
              <a:spcBef>
                <a:spcPts val="2375"/>
              </a:spcBef>
            </a:pPr>
            <a:r>
              <a:rPr lang="en-IN" sz="2500" b="1" spc="-200" dirty="0">
                <a:solidFill>
                  <a:srgbClr val="1B4444"/>
                </a:solidFill>
                <a:latin typeface="Tahoma"/>
                <a:cs typeface="Tahoma"/>
              </a:rPr>
              <a:t>3</a:t>
            </a:r>
            <a:endParaRPr lang="en-IN" sz="2500" dirty="0">
              <a:latin typeface="Tahoma"/>
              <a:cs typeface="Tahoma"/>
            </a:endParaRPr>
          </a:p>
        </p:txBody>
      </p:sp>
      <p:sp>
        <p:nvSpPr>
          <p:cNvPr id="27" name="object 4">
            <a:extLst>
              <a:ext uri="{FF2B5EF4-FFF2-40B4-BE49-F238E27FC236}">
                <a16:creationId xmlns:a16="http://schemas.microsoft.com/office/drawing/2014/main" id="{20D3C078-940C-E319-C5A0-A6BF0B922A79}"/>
              </a:ext>
            </a:extLst>
          </p:cNvPr>
          <p:cNvSpPr txBox="1"/>
          <p:nvPr/>
        </p:nvSpPr>
        <p:spPr>
          <a:xfrm>
            <a:off x="11209421" y="2828503"/>
            <a:ext cx="3176270" cy="330200"/>
          </a:xfrm>
          <a:prstGeom prst="rect">
            <a:avLst/>
          </a:prstGeom>
        </p:spPr>
        <p:txBody>
          <a:bodyPr vert="horz" wrap="square" lIns="0" tIns="12700" rIns="0" bIns="0" rtlCol="0">
            <a:spAutoFit/>
          </a:bodyPr>
          <a:lstStyle/>
          <a:p>
            <a:pPr marL="12700">
              <a:lnSpc>
                <a:spcPct val="100000"/>
              </a:lnSpc>
              <a:spcBef>
                <a:spcPts val="100"/>
              </a:spcBef>
            </a:pPr>
            <a:r>
              <a:rPr lang="en-IN" sz="2000" spc="175" dirty="0">
                <a:solidFill>
                  <a:srgbClr val="E4E4E4"/>
                </a:solidFill>
                <a:uFill>
                  <a:solidFill>
                    <a:srgbClr val="E4E4E4"/>
                  </a:solidFill>
                </a:uFill>
                <a:latin typeface="Tahoma"/>
                <a:cs typeface="Tahoma"/>
              </a:rPr>
              <a:t>PROPOSED SYSTEM</a:t>
            </a:r>
            <a:endParaRPr sz="2000" dirty="0">
              <a:latin typeface="Tahoma"/>
              <a:cs typeface="Tahoma"/>
            </a:endParaRPr>
          </a:p>
        </p:txBody>
      </p:sp>
      <p:sp>
        <p:nvSpPr>
          <p:cNvPr id="28" name="object 5">
            <a:extLst>
              <a:ext uri="{FF2B5EF4-FFF2-40B4-BE49-F238E27FC236}">
                <a16:creationId xmlns:a16="http://schemas.microsoft.com/office/drawing/2014/main" id="{66392B95-47A5-849F-F0D0-3D832A5B234C}"/>
              </a:ext>
            </a:extLst>
          </p:cNvPr>
          <p:cNvSpPr txBox="1"/>
          <p:nvPr/>
        </p:nvSpPr>
        <p:spPr>
          <a:xfrm>
            <a:off x="9483210" y="3631904"/>
            <a:ext cx="1311910" cy="992505"/>
          </a:xfrm>
          <a:prstGeom prst="rect">
            <a:avLst/>
          </a:prstGeom>
          <a:solidFill>
            <a:srgbClr val="FDA615"/>
          </a:solidFill>
        </p:spPr>
        <p:txBody>
          <a:bodyPr vert="horz" wrap="square" lIns="0" tIns="301625" rIns="0" bIns="0" rtlCol="0">
            <a:spAutoFit/>
          </a:bodyPr>
          <a:lstStyle/>
          <a:p>
            <a:pPr algn="ctr">
              <a:lnSpc>
                <a:spcPct val="100000"/>
              </a:lnSpc>
              <a:spcBef>
                <a:spcPts val="2375"/>
              </a:spcBef>
            </a:pPr>
            <a:r>
              <a:rPr sz="2500" b="1" spc="-10" dirty="0">
                <a:solidFill>
                  <a:srgbClr val="1B4444"/>
                </a:solidFill>
                <a:latin typeface="Tahoma"/>
                <a:cs typeface="Tahoma"/>
              </a:rPr>
              <a:t>4</a:t>
            </a:r>
            <a:endParaRPr sz="2500">
              <a:latin typeface="Tahoma"/>
              <a:cs typeface="Tahoma"/>
            </a:endParaRPr>
          </a:p>
        </p:txBody>
      </p:sp>
      <p:sp>
        <p:nvSpPr>
          <p:cNvPr id="29" name="object 6">
            <a:extLst>
              <a:ext uri="{FF2B5EF4-FFF2-40B4-BE49-F238E27FC236}">
                <a16:creationId xmlns:a16="http://schemas.microsoft.com/office/drawing/2014/main" id="{0E1D9CD1-1C44-F508-EDBA-92432D31BD61}"/>
              </a:ext>
            </a:extLst>
          </p:cNvPr>
          <p:cNvSpPr txBox="1"/>
          <p:nvPr/>
        </p:nvSpPr>
        <p:spPr>
          <a:xfrm>
            <a:off x="11187945" y="3924112"/>
            <a:ext cx="3905740" cy="320601"/>
          </a:xfrm>
          <a:prstGeom prst="rect">
            <a:avLst/>
          </a:prstGeom>
        </p:spPr>
        <p:txBody>
          <a:bodyPr vert="horz" wrap="square" lIns="0" tIns="12700" rIns="0" bIns="0" rtlCol="0">
            <a:spAutoFit/>
          </a:bodyPr>
          <a:lstStyle/>
          <a:p>
            <a:pPr marL="12700">
              <a:lnSpc>
                <a:spcPct val="100000"/>
              </a:lnSpc>
              <a:spcBef>
                <a:spcPts val="100"/>
              </a:spcBef>
            </a:pPr>
            <a:r>
              <a:rPr lang="en-IN" sz="2000" spc="190" dirty="0">
                <a:solidFill>
                  <a:srgbClr val="E4E4E4"/>
                </a:solidFill>
                <a:uFill>
                  <a:solidFill>
                    <a:srgbClr val="E4E4E4"/>
                  </a:solidFill>
                </a:uFill>
                <a:latin typeface="Tahoma"/>
                <a:cs typeface="Tahoma"/>
              </a:rPr>
              <a:t>SYSTEM REQUIREMENTS</a:t>
            </a:r>
            <a:endParaRPr sz="2000" dirty="0">
              <a:latin typeface="Tahoma"/>
              <a:cs typeface="Tahoma"/>
            </a:endParaRPr>
          </a:p>
        </p:txBody>
      </p:sp>
      <p:sp>
        <p:nvSpPr>
          <p:cNvPr id="30" name="object 7">
            <a:extLst>
              <a:ext uri="{FF2B5EF4-FFF2-40B4-BE49-F238E27FC236}">
                <a16:creationId xmlns:a16="http://schemas.microsoft.com/office/drawing/2014/main" id="{B78C1072-193F-A39A-C323-DEE9206E4830}"/>
              </a:ext>
            </a:extLst>
          </p:cNvPr>
          <p:cNvSpPr txBox="1"/>
          <p:nvPr/>
        </p:nvSpPr>
        <p:spPr>
          <a:xfrm>
            <a:off x="9483210" y="4757207"/>
            <a:ext cx="1311910" cy="963294"/>
          </a:xfrm>
          <a:prstGeom prst="rect">
            <a:avLst/>
          </a:prstGeom>
          <a:solidFill>
            <a:srgbClr val="FDA615"/>
          </a:solidFill>
        </p:spPr>
        <p:txBody>
          <a:bodyPr vert="horz" wrap="square" lIns="0" tIns="292100" rIns="0" bIns="0" rtlCol="0">
            <a:spAutoFit/>
          </a:bodyPr>
          <a:lstStyle/>
          <a:p>
            <a:pPr algn="ctr">
              <a:lnSpc>
                <a:spcPct val="100000"/>
              </a:lnSpc>
              <a:spcBef>
                <a:spcPts val="2300"/>
              </a:spcBef>
            </a:pPr>
            <a:r>
              <a:rPr sz="2500" b="1" spc="-105" dirty="0">
                <a:solidFill>
                  <a:srgbClr val="1B4444"/>
                </a:solidFill>
                <a:latin typeface="Tahoma"/>
                <a:cs typeface="Tahoma"/>
              </a:rPr>
              <a:t>5</a:t>
            </a:r>
            <a:endParaRPr sz="2500">
              <a:latin typeface="Tahoma"/>
              <a:cs typeface="Tahoma"/>
            </a:endParaRPr>
          </a:p>
        </p:txBody>
      </p:sp>
      <p:sp>
        <p:nvSpPr>
          <p:cNvPr id="31" name="object 8">
            <a:extLst>
              <a:ext uri="{FF2B5EF4-FFF2-40B4-BE49-F238E27FC236}">
                <a16:creationId xmlns:a16="http://schemas.microsoft.com/office/drawing/2014/main" id="{ADBD7651-72D2-5A24-8DFE-D79A0E631E40}"/>
              </a:ext>
            </a:extLst>
          </p:cNvPr>
          <p:cNvSpPr txBox="1"/>
          <p:nvPr/>
        </p:nvSpPr>
        <p:spPr>
          <a:xfrm>
            <a:off x="11187945" y="5040879"/>
            <a:ext cx="3671055" cy="320601"/>
          </a:xfrm>
          <a:prstGeom prst="rect">
            <a:avLst/>
          </a:prstGeom>
        </p:spPr>
        <p:txBody>
          <a:bodyPr vert="horz" wrap="square" lIns="0" tIns="12700" rIns="0" bIns="0" rtlCol="0">
            <a:spAutoFit/>
          </a:bodyPr>
          <a:lstStyle/>
          <a:p>
            <a:pPr marL="12700">
              <a:lnSpc>
                <a:spcPct val="100000"/>
              </a:lnSpc>
              <a:spcBef>
                <a:spcPts val="100"/>
              </a:spcBef>
            </a:pPr>
            <a:r>
              <a:rPr lang="en-IN" sz="2000" spc="165" dirty="0">
                <a:solidFill>
                  <a:srgbClr val="E4E4E4"/>
                </a:solidFill>
                <a:uFill>
                  <a:solidFill>
                    <a:srgbClr val="E4E4E4"/>
                  </a:solidFill>
                </a:uFill>
                <a:latin typeface="Tahoma"/>
                <a:cs typeface="Tahoma"/>
              </a:rPr>
              <a:t>PROJECT ARCHITECTURE</a:t>
            </a:r>
            <a:endParaRPr sz="2000" dirty="0">
              <a:latin typeface="Tahoma"/>
              <a:cs typeface="Tahoma"/>
            </a:endParaRPr>
          </a:p>
        </p:txBody>
      </p:sp>
      <p:sp>
        <p:nvSpPr>
          <p:cNvPr id="32" name="object 9">
            <a:extLst>
              <a:ext uri="{FF2B5EF4-FFF2-40B4-BE49-F238E27FC236}">
                <a16:creationId xmlns:a16="http://schemas.microsoft.com/office/drawing/2014/main" id="{3DFAB52A-1B3B-0EE9-A02C-2B5C5EF7B450}"/>
              </a:ext>
            </a:extLst>
          </p:cNvPr>
          <p:cNvSpPr txBox="1"/>
          <p:nvPr/>
        </p:nvSpPr>
        <p:spPr>
          <a:xfrm>
            <a:off x="9483210" y="5853805"/>
            <a:ext cx="1311910" cy="984885"/>
          </a:xfrm>
          <a:prstGeom prst="rect">
            <a:avLst/>
          </a:prstGeom>
          <a:solidFill>
            <a:srgbClr val="FDA615"/>
          </a:solidFill>
        </p:spPr>
        <p:txBody>
          <a:bodyPr vert="horz" wrap="square" lIns="0" tIns="301625" rIns="0" bIns="0" rtlCol="0">
            <a:spAutoFit/>
          </a:bodyPr>
          <a:lstStyle/>
          <a:p>
            <a:pPr algn="ctr">
              <a:lnSpc>
                <a:spcPct val="100000"/>
              </a:lnSpc>
              <a:spcBef>
                <a:spcPts val="2375"/>
              </a:spcBef>
            </a:pPr>
            <a:r>
              <a:rPr sz="2500" b="1" spc="-15" dirty="0">
                <a:solidFill>
                  <a:srgbClr val="1B4444"/>
                </a:solidFill>
                <a:latin typeface="Tahoma"/>
                <a:cs typeface="Tahoma"/>
              </a:rPr>
              <a:t>6</a:t>
            </a:r>
            <a:endParaRPr sz="2500">
              <a:latin typeface="Tahoma"/>
              <a:cs typeface="Tahoma"/>
            </a:endParaRPr>
          </a:p>
        </p:txBody>
      </p:sp>
      <p:sp>
        <p:nvSpPr>
          <p:cNvPr id="34" name="object 11">
            <a:extLst>
              <a:ext uri="{FF2B5EF4-FFF2-40B4-BE49-F238E27FC236}">
                <a16:creationId xmlns:a16="http://schemas.microsoft.com/office/drawing/2014/main" id="{571D2628-08A9-3EB9-2E50-96BD855D835F}"/>
              </a:ext>
            </a:extLst>
          </p:cNvPr>
          <p:cNvSpPr txBox="1"/>
          <p:nvPr/>
        </p:nvSpPr>
        <p:spPr>
          <a:xfrm>
            <a:off x="11187945" y="6208292"/>
            <a:ext cx="1704339" cy="330200"/>
          </a:xfrm>
          <a:prstGeom prst="rect">
            <a:avLst/>
          </a:prstGeom>
        </p:spPr>
        <p:txBody>
          <a:bodyPr vert="horz" wrap="square" lIns="0" tIns="12700" rIns="0" bIns="0" rtlCol="0">
            <a:spAutoFit/>
          </a:bodyPr>
          <a:lstStyle/>
          <a:p>
            <a:pPr marL="12700">
              <a:lnSpc>
                <a:spcPct val="100000"/>
              </a:lnSpc>
              <a:spcBef>
                <a:spcPts val="100"/>
              </a:spcBef>
            </a:pPr>
            <a:r>
              <a:rPr lang="en-IN" sz="2000" spc="170" dirty="0">
                <a:solidFill>
                  <a:srgbClr val="E4E4E4"/>
                </a:solidFill>
                <a:uFill>
                  <a:solidFill>
                    <a:srgbClr val="E4E4E4"/>
                  </a:solidFill>
                </a:uFill>
                <a:latin typeface="Tahoma"/>
                <a:cs typeface="Tahoma"/>
              </a:rPr>
              <a:t>MODULES</a:t>
            </a:r>
            <a:endParaRPr sz="2000" dirty="0">
              <a:latin typeface="Tahoma"/>
              <a:cs typeface="Tahoma"/>
            </a:endParaRPr>
          </a:p>
        </p:txBody>
      </p:sp>
      <p:sp>
        <p:nvSpPr>
          <p:cNvPr id="35" name="object 12">
            <a:extLst>
              <a:ext uri="{FF2B5EF4-FFF2-40B4-BE49-F238E27FC236}">
                <a16:creationId xmlns:a16="http://schemas.microsoft.com/office/drawing/2014/main" id="{278FC1F6-AE31-0BF7-3109-C2152441A071}"/>
              </a:ext>
            </a:extLst>
          </p:cNvPr>
          <p:cNvSpPr txBox="1"/>
          <p:nvPr/>
        </p:nvSpPr>
        <p:spPr>
          <a:xfrm>
            <a:off x="9483210" y="6971594"/>
            <a:ext cx="1311910" cy="992505"/>
          </a:xfrm>
          <a:prstGeom prst="rect">
            <a:avLst/>
          </a:prstGeom>
          <a:solidFill>
            <a:srgbClr val="FDA615"/>
          </a:solidFill>
        </p:spPr>
        <p:txBody>
          <a:bodyPr vert="horz" wrap="square" lIns="0" tIns="301625" rIns="0" bIns="0" rtlCol="0">
            <a:spAutoFit/>
          </a:bodyPr>
          <a:lstStyle/>
          <a:p>
            <a:pPr algn="ctr">
              <a:lnSpc>
                <a:spcPct val="100000"/>
              </a:lnSpc>
              <a:spcBef>
                <a:spcPts val="2375"/>
              </a:spcBef>
            </a:pPr>
            <a:r>
              <a:rPr sz="2500" b="1" spc="-110" dirty="0">
                <a:solidFill>
                  <a:srgbClr val="1B4444"/>
                </a:solidFill>
                <a:latin typeface="Tahoma"/>
                <a:cs typeface="Tahoma"/>
              </a:rPr>
              <a:t>7</a:t>
            </a:r>
            <a:endParaRPr sz="2500" dirty="0">
              <a:latin typeface="Tahoma"/>
              <a:cs typeface="Tahoma"/>
            </a:endParaRPr>
          </a:p>
        </p:txBody>
      </p:sp>
      <p:sp>
        <p:nvSpPr>
          <p:cNvPr id="37" name="object 14">
            <a:extLst>
              <a:ext uri="{FF2B5EF4-FFF2-40B4-BE49-F238E27FC236}">
                <a16:creationId xmlns:a16="http://schemas.microsoft.com/office/drawing/2014/main" id="{21AF38C5-B3CC-5C8E-D0F5-2D6372DC94C9}"/>
              </a:ext>
            </a:extLst>
          </p:cNvPr>
          <p:cNvSpPr txBox="1"/>
          <p:nvPr/>
        </p:nvSpPr>
        <p:spPr>
          <a:xfrm>
            <a:off x="11209421" y="7212900"/>
            <a:ext cx="2392045" cy="330200"/>
          </a:xfrm>
          <a:prstGeom prst="rect">
            <a:avLst/>
          </a:prstGeom>
        </p:spPr>
        <p:txBody>
          <a:bodyPr vert="horz" wrap="square" lIns="0" tIns="12700" rIns="0" bIns="0" rtlCol="0">
            <a:spAutoFit/>
          </a:bodyPr>
          <a:lstStyle/>
          <a:p>
            <a:pPr marL="12700">
              <a:lnSpc>
                <a:spcPct val="100000"/>
              </a:lnSpc>
              <a:spcBef>
                <a:spcPts val="100"/>
              </a:spcBef>
            </a:pPr>
            <a:r>
              <a:rPr lang="en-IN" sz="2000" spc="235" dirty="0">
                <a:solidFill>
                  <a:srgbClr val="E4E4E4"/>
                </a:solidFill>
                <a:uFill>
                  <a:solidFill>
                    <a:srgbClr val="E4E4E4"/>
                  </a:solidFill>
                </a:uFill>
                <a:latin typeface="Tahoma"/>
                <a:cs typeface="Tahoma"/>
              </a:rPr>
              <a:t>UML DIAGRAMS</a:t>
            </a:r>
            <a:endParaRPr sz="2000" dirty="0">
              <a:latin typeface="Tahoma"/>
              <a:cs typeface="Tahoma"/>
            </a:endParaRPr>
          </a:p>
        </p:txBody>
      </p:sp>
      <p:sp>
        <p:nvSpPr>
          <p:cNvPr id="43" name="object 20">
            <a:extLst>
              <a:ext uri="{FF2B5EF4-FFF2-40B4-BE49-F238E27FC236}">
                <a16:creationId xmlns:a16="http://schemas.microsoft.com/office/drawing/2014/main" id="{2B594465-B783-AD0B-5413-AC26F1571FB5}"/>
              </a:ext>
            </a:extLst>
          </p:cNvPr>
          <p:cNvSpPr txBox="1"/>
          <p:nvPr/>
        </p:nvSpPr>
        <p:spPr>
          <a:xfrm>
            <a:off x="951926" y="4427772"/>
            <a:ext cx="6985000" cy="1243930"/>
          </a:xfrm>
          <a:prstGeom prst="rect">
            <a:avLst/>
          </a:prstGeom>
        </p:spPr>
        <p:txBody>
          <a:bodyPr vert="horz" wrap="square" lIns="0" tIns="12700" rIns="0" bIns="0" rtlCol="0">
            <a:spAutoFit/>
          </a:bodyPr>
          <a:lstStyle/>
          <a:p>
            <a:pPr marL="12700">
              <a:lnSpc>
                <a:spcPct val="100000"/>
              </a:lnSpc>
              <a:spcBef>
                <a:spcPts val="100"/>
              </a:spcBef>
            </a:pPr>
            <a:r>
              <a:rPr lang="en-IN" sz="8000" b="1" spc="675" dirty="0">
                <a:solidFill>
                  <a:srgbClr val="E4E4E4"/>
                </a:solidFill>
                <a:latin typeface="Tahoma"/>
                <a:cs typeface="Tahoma"/>
              </a:rPr>
              <a:t>CONTENTS</a:t>
            </a:r>
            <a:endParaRPr sz="8000" dirty="0">
              <a:latin typeface="Tahoma"/>
              <a:cs typeface="Tahoma"/>
            </a:endParaRPr>
          </a:p>
        </p:txBody>
      </p:sp>
      <p:sp>
        <p:nvSpPr>
          <p:cNvPr id="44" name="object 21">
            <a:extLst>
              <a:ext uri="{FF2B5EF4-FFF2-40B4-BE49-F238E27FC236}">
                <a16:creationId xmlns:a16="http://schemas.microsoft.com/office/drawing/2014/main" id="{9F15983F-7156-315B-4EEE-53FF78FA5C93}"/>
              </a:ext>
            </a:extLst>
          </p:cNvPr>
          <p:cNvSpPr/>
          <p:nvPr/>
        </p:nvSpPr>
        <p:spPr>
          <a:xfrm>
            <a:off x="0" y="1"/>
            <a:ext cx="4452620" cy="1830705"/>
          </a:xfrm>
          <a:custGeom>
            <a:avLst/>
            <a:gdLst/>
            <a:ahLst/>
            <a:cxnLst/>
            <a:rect l="l" t="t" r="r" b="b"/>
            <a:pathLst>
              <a:path w="4452620" h="1830705">
                <a:moveTo>
                  <a:pt x="3396818" y="1830364"/>
                </a:moveTo>
                <a:lnTo>
                  <a:pt x="159662" y="1830364"/>
                </a:lnTo>
                <a:lnTo>
                  <a:pt x="84085" y="1823103"/>
                </a:lnTo>
                <a:lnTo>
                  <a:pt x="37130" y="1816598"/>
                </a:lnTo>
                <a:lnTo>
                  <a:pt x="0" y="1810297"/>
                </a:lnTo>
                <a:lnTo>
                  <a:pt x="0" y="0"/>
                </a:lnTo>
                <a:lnTo>
                  <a:pt x="4452149" y="0"/>
                </a:lnTo>
                <a:lnTo>
                  <a:pt x="3396818" y="1830364"/>
                </a:lnTo>
                <a:close/>
              </a:path>
            </a:pathLst>
          </a:custGeom>
          <a:solidFill>
            <a:srgbClr val="FDA615"/>
          </a:solidFill>
        </p:spPr>
        <p:txBody>
          <a:bodyPr wrap="square" lIns="0" tIns="0" rIns="0" bIns="0" rtlCol="0"/>
          <a:lstStyle/>
          <a:p>
            <a:endParaRPr/>
          </a:p>
        </p:txBody>
      </p:sp>
      <p:sp>
        <p:nvSpPr>
          <p:cNvPr id="49" name="object 18">
            <a:extLst>
              <a:ext uri="{FF2B5EF4-FFF2-40B4-BE49-F238E27FC236}">
                <a16:creationId xmlns:a16="http://schemas.microsoft.com/office/drawing/2014/main" id="{EC03B680-E1A8-16AF-A065-65F9DAB49827}"/>
              </a:ext>
            </a:extLst>
          </p:cNvPr>
          <p:cNvSpPr txBox="1"/>
          <p:nvPr/>
        </p:nvSpPr>
        <p:spPr>
          <a:xfrm>
            <a:off x="9483210" y="1353963"/>
            <a:ext cx="1311910" cy="984885"/>
          </a:xfrm>
          <a:prstGeom prst="rect">
            <a:avLst/>
          </a:prstGeom>
          <a:solidFill>
            <a:srgbClr val="FDA615"/>
          </a:solidFill>
        </p:spPr>
        <p:txBody>
          <a:bodyPr vert="horz" wrap="square" lIns="0" tIns="301625" rIns="0" bIns="0" rtlCol="0">
            <a:noAutofit/>
          </a:bodyPr>
          <a:lstStyle/>
          <a:p>
            <a:pPr algn="ctr">
              <a:lnSpc>
                <a:spcPct val="100000"/>
              </a:lnSpc>
              <a:spcBef>
                <a:spcPts val="2375"/>
              </a:spcBef>
            </a:pPr>
            <a:r>
              <a:rPr lang="en-IN" sz="2500" b="1" spc="-204" dirty="0">
                <a:solidFill>
                  <a:srgbClr val="1B4444"/>
                </a:solidFill>
                <a:latin typeface="Tahoma"/>
                <a:cs typeface="Tahoma"/>
              </a:rPr>
              <a:t>2</a:t>
            </a:r>
            <a:endParaRPr sz="2500" dirty="0">
              <a:latin typeface="Tahoma"/>
              <a:cs typeface="Tahoma"/>
            </a:endParaRPr>
          </a:p>
        </p:txBody>
      </p:sp>
      <p:sp>
        <p:nvSpPr>
          <p:cNvPr id="51" name="object 18">
            <a:extLst>
              <a:ext uri="{FF2B5EF4-FFF2-40B4-BE49-F238E27FC236}">
                <a16:creationId xmlns:a16="http://schemas.microsoft.com/office/drawing/2014/main" id="{9BFAC69A-B78B-4C29-31E8-EC728C053C3F}"/>
              </a:ext>
            </a:extLst>
          </p:cNvPr>
          <p:cNvSpPr txBox="1"/>
          <p:nvPr/>
        </p:nvSpPr>
        <p:spPr>
          <a:xfrm>
            <a:off x="9483210" y="201324"/>
            <a:ext cx="1311910" cy="984885"/>
          </a:xfrm>
          <a:prstGeom prst="rect">
            <a:avLst/>
          </a:prstGeom>
          <a:solidFill>
            <a:srgbClr val="FDA615"/>
          </a:solidFill>
        </p:spPr>
        <p:txBody>
          <a:bodyPr vert="horz" wrap="square" lIns="0" tIns="301625" rIns="0" bIns="0" rtlCol="0">
            <a:noAutofit/>
          </a:bodyPr>
          <a:lstStyle/>
          <a:p>
            <a:pPr algn="ctr">
              <a:lnSpc>
                <a:spcPct val="100000"/>
              </a:lnSpc>
              <a:spcBef>
                <a:spcPts val="2375"/>
              </a:spcBef>
            </a:pPr>
            <a:r>
              <a:rPr lang="en-IN" sz="2500" b="1" spc="-204" dirty="0">
                <a:solidFill>
                  <a:srgbClr val="1B4444"/>
                </a:solidFill>
                <a:latin typeface="Tahoma"/>
                <a:cs typeface="Tahoma"/>
              </a:rPr>
              <a:t>1</a:t>
            </a:r>
            <a:endParaRPr sz="2500" dirty="0">
              <a:latin typeface="Tahoma"/>
              <a:cs typeface="Tahoma"/>
            </a:endParaRPr>
          </a:p>
        </p:txBody>
      </p:sp>
      <p:sp>
        <p:nvSpPr>
          <p:cNvPr id="54" name="TextBox 53">
            <a:extLst>
              <a:ext uri="{FF2B5EF4-FFF2-40B4-BE49-F238E27FC236}">
                <a16:creationId xmlns:a16="http://schemas.microsoft.com/office/drawing/2014/main" id="{E52E467E-1980-CB61-7909-6220C6623D4E}"/>
              </a:ext>
            </a:extLst>
          </p:cNvPr>
          <p:cNvSpPr txBox="1"/>
          <p:nvPr/>
        </p:nvSpPr>
        <p:spPr>
          <a:xfrm>
            <a:off x="11105660" y="1670753"/>
            <a:ext cx="2308645" cy="400110"/>
          </a:xfrm>
          <a:prstGeom prst="rect">
            <a:avLst/>
          </a:prstGeom>
          <a:noFill/>
        </p:spPr>
        <p:txBody>
          <a:bodyPr wrap="none" rtlCol="0">
            <a:spAutoFit/>
          </a:bodyPr>
          <a:lstStyle/>
          <a:p>
            <a:r>
              <a:rPr lang="en-IN" sz="2000" dirty="0">
                <a:solidFill>
                  <a:srgbClr val="E4E4E4"/>
                </a:solidFill>
                <a:latin typeface="Tahoma" panose="020B0604030504040204" pitchFamily="34" charset="0"/>
                <a:ea typeface="Tahoma" panose="020B0604030504040204" pitchFamily="34" charset="0"/>
                <a:cs typeface="Tahoma" panose="020B0604030504040204" pitchFamily="34" charset="0"/>
              </a:rPr>
              <a:t>EXISTING SYSTEM</a:t>
            </a:r>
          </a:p>
        </p:txBody>
      </p:sp>
      <p:sp>
        <p:nvSpPr>
          <p:cNvPr id="55" name="TextBox 54">
            <a:extLst>
              <a:ext uri="{FF2B5EF4-FFF2-40B4-BE49-F238E27FC236}">
                <a16:creationId xmlns:a16="http://schemas.microsoft.com/office/drawing/2014/main" id="{F5352568-EC0B-DB8B-5FE0-CAF16F129D65}"/>
              </a:ext>
            </a:extLst>
          </p:cNvPr>
          <p:cNvSpPr txBox="1"/>
          <p:nvPr/>
        </p:nvSpPr>
        <p:spPr>
          <a:xfrm>
            <a:off x="11105660" y="546217"/>
            <a:ext cx="1396536" cy="400110"/>
          </a:xfrm>
          <a:prstGeom prst="rect">
            <a:avLst/>
          </a:prstGeom>
          <a:noFill/>
        </p:spPr>
        <p:txBody>
          <a:bodyPr wrap="none" rtlCol="0">
            <a:spAutoFit/>
          </a:bodyPr>
          <a:lstStyle/>
          <a:p>
            <a:r>
              <a:rPr lang="en-IN" sz="2000" dirty="0">
                <a:solidFill>
                  <a:srgbClr val="E4E4E4"/>
                </a:solidFill>
                <a:latin typeface="Tahoma" panose="020B0604030504040204" pitchFamily="34" charset="0"/>
                <a:ea typeface="Tahoma" panose="020B0604030504040204" pitchFamily="34" charset="0"/>
                <a:cs typeface="Tahoma" panose="020B0604030504040204" pitchFamily="34" charset="0"/>
              </a:rPr>
              <a:t>ABSTRACT</a:t>
            </a:r>
          </a:p>
        </p:txBody>
      </p:sp>
      <p:sp>
        <p:nvSpPr>
          <p:cNvPr id="2" name="object 9">
            <a:extLst>
              <a:ext uri="{FF2B5EF4-FFF2-40B4-BE49-F238E27FC236}">
                <a16:creationId xmlns:a16="http://schemas.microsoft.com/office/drawing/2014/main" id="{B273B85B-E6DC-3EB5-8F3F-3CF5B212588E}"/>
              </a:ext>
            </a:extLst>
          </p:cNvPr>
          <p:cNvSpPr txBox="1"/>
          <p:nvPr/>
        </p:nvSpPr>
        <p:spPr>
          <a:xfrm>
            <a:off x="9483210" y="8088834"/>
            <a:ext cx="1311910" cy="993600"/>
          </a:xfrm>
          <a:prstGeom prst="rect">
            <a:avLst/>
          </a:prstGeom>
          <a:solidFill>
            <a:srgbClr val="FDA615"/>
          </a:solidFill>
        </p:spPr>
        <p:txBody>
          <a:bodyPr vert="horz" wrap="square" lIns="0" tIns="301625" rIns="0" bIns="0" rtlCol="0">
            <a:spAutoFit/>
          </a:bodyPr>
          <a:lstStyle/>
          <a:p>
            <a:pPr algn="ctr">
              <a:spcBef>
                <a:spcPts val="2375"/>
              </a:spcBef>
            </a:pPr>
            <a:r>
              <a:rPr lang="en-IN" sz="2500" b="1" spc="-110" dirty="0">
                <a:solidFill>
                  <a:srgbClr val="1B4444"/>
                </a:solidFill>
                <a:latin typeface="Tahoma"/>
                <a:cs typeface="Tahoma"/>
              </a:rPr>
              <a:t>8</a:t>
            </a:r>
          </a:p>
        </p:txBody>
      </p:sp>
      <p:sp>
        <p:nvSpPr>
          <p:cNvPr id="3" name="object 11">
            <a:extLst>
              <a:ext uri="{FF2B5EF4-FFF2-40B4-BE49-F238E27FC236}">
                <a16:creationId xmlns:a16="http://schemas.microsoft.com/office/drawing/2014/main" id="{AEE109C1-05DB-9649-5217-C3C3B5A46616}"/>
              </a:ext>
            </a:extLst>
          </p:cNvPr>
          <p:cNvSpPr txBox="1"/>
          <p:nvPr/>
        </p:nvSpPr>
        <p:spPr>
          <a:xfrm>
            <a:off x="11181196" y="8443870"/>
            <a:ext cx="2420270" cy="320601"/>
          </a:xfrm>
          <a:prstGeom prst="rect">
            <a:avLst/>
          </a:prstGeom>
        </p:spPr>
        <p:txBody>
          <a:bodyPr vert="horz" wrap="square" lIns="0" tIns="12700" rIns="0" bIns="0" rtlCol="0">
            <a:spAutoFit/>
          </a:bodyPr>
          <a:lstStyle/>
          <a:p>
            <a:pPr marL="12700">
              <a:lnSpc>
                <a:spcPct val="100000"/>
              </a:lnSpc>
              <a:spcBef>
                <a:spcPts val="100"/>
              </a:spcBef>
            </a:pPr>
            <a:r>
              <a:rPr lang="en-IN" sz="2000" spc="170" dirty="0">
                <a:solidFill>
                  <a:srgbClr val="E4E4E4"/>
                </a:solidFill>
                <a:uFill>
                  <a:solidFill>
                    <a:srgbClr val="E4E4E4"/>
                  </a:solidFill>
                </a:uFill>
                <a:latin typeface="Tahoma"/>
                <a:cs typeface="Tahoma"/>
              </a:rPr>
              <a:t>OUTPUT SCREENS</a:t>
            </a:r>
            <a:endParaRPr sz="2000" dirty="0">
              <a:latin typeface="Tahoma"/>
              <a:cs typeface="Tahoma"/>
            </a:endParaRPr>
          </a:p>
        </p:txBody>
      </p:sp>
      <p:sp>
        <p:nvSpPr>
          <p:cNvPr id="4" name="object 12">
            <a:extLst>
              <a:ext uri="{FF2B5EF4-FFF2-40B4-BE49-F238E27FC236}">
                <a16:creationId xmlns:a16="http://schemas.microsoft.com/office/drawing/2014/main" id="{962E8C0F-0956-5C07-0638-F1F24F3DE40C}"/>
              </a:ext>
            </a:extLst>
          </p:cNvPr>
          <p:cNvSpPr txBox="1"/>
          <p:nvPr/>
        </p:nvSpPr>
        <p:spPr>
          <a:xfrm>
            <a:off x="9508490" y="9207171"/>
            <a:ext cx="1311910" cy="993600"/>
          </a:xfrm>
          <a:prstGeom prst="rect">
            <a:avLst/>
          </a:prstGeom>
          <a:solidFill>
            <a:srgbClr val="FDA615"/>
          </a:solidFill>
        </p:spPr>
        <p:txBody>
          <a:bodyPr vert="horz" wrap="square" lIns="0" tIns="301625" rIns="0" bIns="0" rtlCol="0">
            <a:spAutoFit/>
          </a:bodyPr>
          <a:lstStyle/>
          <a:p>
            <a:pPr algn="ctr">
              <a:lnSpc>
                <a:spcPct val="100000"/>
              </a:lnSpc>
              <a:spcBef>
                <a:spcPts val="2375"/>
              </a:spcBef>
            </a:pPr>
            <a:r>
              <a:rPr lang="en-IN" sz="2500" b="1" spc="-110" dirty="0">
                <a:solidFill>
                  <a:srgbClr val="1B4444"/>
                </a:solidFill>
                <a:latin typeface="Tahoma"/>
                <a:cs typeface="Tahoma"/>
              </a:rPr>
              <a:t>9</a:t>
            </a:r>
            <a:endParaRPr sz="2500" dirty="0">
              <a:latin typeface="Tahoma"/>
              <a:cs typeface="Tahoma"/>
            </a:endParaRPr>
          </a:p>
        </p:txBody>
      </p:sp>
      <p:sp>
        <p:nvSpPr>
          <p:cNvPr id="5" name="object 14">
            <a:extLst>
              <a:ext uri="{FF2B5EF4-FFF2-40B4-BE49-F238E27FC236}">
                <a16:creationId xmlns:a16="http://schemas.microsoft.com/office/drawing/2014/main" id="{B35DCC09-926F-A7F2-AED6-7649BCEB35AD}"/>
              </a:ext>
            </a:extLst>
          </p:cNvPr>
          <p:cNvSpPr txBox="1"/>
          <p:nvPr/>
        </p:nvSpPr>
        <p:spPr>
          <a:xfrm>
            <a:off x="11202672" y="9448478"/>
            <a:ext cx="2392045" cy="330200"/>
          </a:xfrm>
          <a:prstGeom prst="rect">
            <a:avLst/>
          </a:prstGeom>
        </p:spPr>
        <p:txBody>
          <a:bodyPr vert="horz" wrap="square" lIns="0" tIns="12700" rIns="0" bIns="0" rtlCol="0">
            <a:spAutoFit/>
          </a:bodyPr>
          <a:lstStyle/>
          <a:p>
            <a:pPr marL="12700">
              <a:lnSpc>
                <a:spcPct val="100000"/>
              </a:lnSpc>
              <a:spcBef>
                <a:spcPts val="100"/>
              </a:spcBef>
            </a:pPr>
            <a:r>
              <a:rPr lang="en-IN" sz="2000" spc="235" dirty="0">
                <a:solidFill>
                  <a:srgbClr val="E4E4E4"/>
                </a:solidFill>
                <a:uFill>
                  <a:solidFill>
                    <a:srgbClr val="E4E4E4"/>
                  </a:solidFill>
                </a:uFill>
                <a:latin typeface="Tahoma"/>
                <a:cs typeface="Tahoma"/>
              </a:rPr>
              <a:t>CONCLUSION</a:t>
            </a:r>
            <a:endParaRPr sz="2000" dirty="0">
              <a:latin typeface="Tahoma"/>
              <a:cs typeface="Tahoma"/>
            </a:endParaRPr>
          </a:p>
        </p:txBody>
      </p:sp>
    </p:spTree>
    <p:extLst>
      <p:ext uri="{BB962C8B-B14F-4D97-AF65-F5344CB8AC3E}">
        <p14:creationId xmlns:p14="http://schemas.microsoft.com/office/powerpoint/2010/main" val="37817676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22123" y="0"/>
            <a:ext cx="18310123" cy="10316492"/>
          </a:xfrm>
          <a:custGeom>
            <a:avLst/>
            <a:gdLst/>
            <a:ahLst/>
            <a:cxnLst/>
            <a:rect l="l" t="t" r="r" b="b"/>
            <a:pathLst>
              <a:path w="6601459" h="10271125">
                <a:moveTo>
                  <a:pt x="0" y="0"/>
                </a:moveTo>
                <a:lnTo>
                  <a:pt x="6601278" y="0"/>
                </a:lnTo>
                <a:lnTo>
                  <a:pt x="6601278" y="10270926"/>
                </a:lnTo>
                <a:lnTo>
                  <a:pt x="0" y="10270926"/>
                </a:lnTo>
                <a:lnTo>
                  <a:pt x="0" y="0"/>
                </a:lnTo>
                <a:close/>
              </a:path>
            </a:pathLst>
          </a:custGeom>
          <a:solidFill>
            <a:srgbClr val="1B4444"/>
          </a:solidFill>
        </p:spPr>
        <p:txBody>
          <a:bodyPr wrap="square" lIns="0" tIns="0" rIns="0" bIns="0" rtlCol="0"/>
          <a:lstStyle/>
          <a:p>
            <a:endParaRPr/>
          </a:p>
        </p:txBody>
      </p:sp>
      <p:pic>
        <p:nvPicPr>
          <p:cNvPr id="9" name="Picture 8">
            <a:extLst>
              <a:ext uri="{FF2B5EF4-FFF2-40B4-BE49-F238E27FC236}">
                <a16:creationId xmlns:a16="http://schemas.microsoft.com/office/drawing/2014/main" id="{D4DD1D84-1F7B-1C76-008C-F7423F9BAF30}"/>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3810000" y="1094648"/>
            <a:ext cx="9480895" cy="8216270"/>
          </a:xfrm>
          <a:prstGeom prst="flowChartConnector">
            <a:avLst/>
          </a:prstGeom>
        </p:spPr>
      </p:pic>
      <p:sp>
        <p:nvSpPr>
          <p:cNvPr id="4" name="object 4"/>
          <p:cNvSpPr txBox="1"/>
          <p:nvPr/>
        </p:nvSpPr>
        <p:spPr>
          <a:xfrm>
            <a:off x="5791200" y="8818719"/>
            <a:ext cx="6287269" cy="461473"/>
          </a:xfrm>
          <a:prstGeom prst="rect">
            <a:avLst/>
          </a:prstGeom>
        </p:spPr>
        <p:txBody>
          <a:bodyPr vert="horz" wrap="square" lIns="0" tIns="12700" rIns="0" bIns="0" rtlCol="0">
            <a:spAutoFit/>
          </a:bodyPr>
          <a:lstStyle/>
          <a:p>
            <a:pPr marL="12700" marR="5080">
              <a:lnSpc>
                <a:spcPct val="115599"/>
              </a:lnSpc>
              <a:spcBef>
                <a:spcPts val="100"/>
              </a:spcBef>
            </a:pPr>
            <a:r>
              <a:rPr lang="en-IN" sz="2800" spc="135" dirty="0">
                <a:solidFill>
                  <a:srgbClr val="FDA615"/>
                </a:solidFill>
                <a:latin typeface="Tahoma"/>
                <a:cs typeface="Tahoma"/>
              </a:rPr>
              <a:t>ELECTRONIC VOTING MACHINE</a:t>
            </a:r>
            <a:endParaRPr sz="2800" dirty="0">
              <a:latin typeface="Tahoma"/>
              <a:cs typeface="Tahoma"/>
            </a:endParaRPr>
          </a:p>
        </p:txBody>
      </p:sp>
      <p:sp>
        <p:nvSpPr>
          <p:cNvPr id="5" name="object 5"/>
          <p:cNvSpPr txBox="1">
            <a:spLocks noGrp="1"/>
          </p:cNvSpPr>
          <p:nvPr>
            <p:ph type="title"/>
          </p:nvPr>
        </p:nvSpPr>
        <p:spPr>
          <a:xfrm>
            <a:off x="6096000" y="4048005"/>
            <a:ext cx="4003675" cy="872034"/>
          </a:xfrm>
          <a:prstGeom prst="rect">
            <a:avLst/>
          </a:prstGeom>
        </p:spPr>
        <p:txBody>
          <a:bodyPr vert="horz" wrap="square" lIns="0" tIns="101600" rIns="0" bIns="0" rtlCol="0">
            <a:spAutoFit/>
          </a:bodyPr>
          <a:lstStyle/>
          <a:p>
            <a:pPr marL="12700" marR="5080">
              <a:lnSpc>
                <a:spcPts val="6000"/>
              </a:lnSpc>
              <a:spcBef>
                <a:spcPts val="800"/>
              </a:spcBef>
            </a:pPr>
            <a:r>
              <a:rPr lang="en-IN" sz="5500" b="1" spc="-20" dirty="0">
                <a:solidFill>
                  <a:srgbClr val="E4E4E4"/>
                </a:solidFill>
                <a:latin typeface="Tahoma"/>
                <a:cs typeface="Tahoma"/>
              </a:rPr>
              <a:t>ABSTRACT</a:t>
            </a:r>
            <a:endParaRPr sz="5500" dirty="0">
              <a:latin typeface="Tahoma"/>
              <a:cs typeface="Tahoma"/>
            </a:endParaRPr>
          </a:p>
        </p:txBody>
      </p:sp>
      <p:sp>
        <p:nvSpPr>
          <p:cNvPr id="17" name="object 21">
            <a:extLst>
              <a:ext uri="{FF2B5EF4-FFF2-40B4-BE49-F238E27FC236}">
                <a16:creationId xmlns:a16="http://schemas.microsoft.com/office/drawing/2014/main" id="{C956AF70-31A0-74C5-19ED-F1A8BE7F1C97}"/>
              </a:ext>
            </a:extLst>
          </p:cNvPr>
          <p:cNvSpPr/>
          <p:nvPr/>
        </p:nvSpPr>
        <p:spPr>
          <a:xfrm>
            <a:off x="0" y="-52945"/>
            <a:ext cx="4003675" cy="1616995"/>
          </a:xfrm>
          <a:custGeom>
            <a:avLst/>
            <a:gdLst/>
            <a:ahLst/>
            <a:cxnLst/>
            <a:rect l="l" t="t" r="r" b="b"/>
            <a:pathLst>
              <a:path w="4452620" h="1830705">
                <a:moveTo>
                  <a:pt x="3396818" y="1830364"/>
                </a:moveTo>
                <a:lnTo>
                  <a:pt x="159662" y="1830364"/>
                </a:lnTo>
                <a:lnTo>
                  <a:pt x="84085" y="1823103"/>
                </a:lnTo>
                <a:lnTo>
                  <a:pt x="37130" y="1816598"/>
                </a:lnTo>
                <a:lnTo>
                  <a:pt x="0" y="1810297"/>
                </a:lnTo>
                <a:lnTo>
                  <a:pt x="0" y="0"/>
                </a:lnTo>
                <a:lnTo>
                  <a:pt x="4452149" y="0"/>
                </a:lnTo>
                <a:lnTo>
                  <a:pt x="3396818" y="1830364"/>
                </a:lnTo>
                <a:close/>
              </a:path>
            </a:pathLst>
          </a:custGeom>
          <a:solidFill>
            <a:srgbClr val="FDA615"/>
          </a:solidFill>
        </p:spPr>
        <p:txBody>
          <a:bodyPr wrap="square" lIns="0" tIns="0" rIns="0" bIns="0" rtlCol="0"/>
          <a:lstStyle/>
          <a:p>
            <a:endParaRPr/>
          </a:p>
        </p:txBody>
      </p:sp>
      <p:grpSp>
        <p:nvGrpSpPr>
          <p:cNvPr id="19" name="object 37">
            <a:extLst>
              <a:ext uri="{FF2B5EF4-FFF2-40B4-BE49-F238E27FC236}">
                <a16:creationId xmlns:a16="http://schemas.microsoft.com/office/drawing/2014/main" id="{14FD86AB-D8B6-643C-7C55-4C7265BCB8EB}"/>
              </a:ext>
            </a:extLst>
          </p:cNvPr>
          <p:cNvGrpSpPr/>
          <p:nvPr/>
        </p:nvGrpSpPr>
        <p:grpSpPr>
          <a:xfrm>
            <a:off x="10099675" y="4054076"/>
            <a:ext cx="810260" cy="923925"/>
            <a:chOff x="9782048" y="5337287"/>
            <a:chExt cx="810260" cy="923925"/>
          </a:xfrm>
        </p:grpSpPr>
        <p:sp>
          <p:nvSpPr>
            <p:cNvPr id="20" name="object 38">
              <a:extLst>
                <a:ext uri="{FF2B5EF4-FFF2-40B4-BE49-F238E27FC236}">
                  <a16:creationId xmlns:a16="http://schemas.microsoft.com/office/drawing/2014/main" id="{7006CC34-2092-D3EE-B082-167E18478248}"/>
                </a:ext>
              </a:extLst>
            </p:cNvPr>
            <p:cNvSpPr/>
            <p:nvPr/>
          </p:nvSpPr>
          <p:spPr>
            <a:xfrm>
              <a:off x="9918379" y="5472799"/>
              <a:ext cx="537210" cy="681990"/>
            </a:xfrm>
            <a:custGeom>
              <a:avLst/>
              <a:gdLst/>
              <a:ahLst/>
              <a:cxnLst/>
              <a:rect l="l" t="t" r="r" b="b"/>
              <a:pathLst>
                <a:path w="537209" h="681989">
                  <a:moveTo>
                    <a:pt x="334599" y="681456"/>
                  </a:moveTo>
                  <a:lnTo>
                    <a:pt x="202128" y="681456"/>
                  </a:lnTo>
                  <a:lnTo>
                    <a:pt x="186820" y="625851"/>
                  </a:lnTo>
                  <a:lnTo>
                    <a:pt x="166868" y="581359"/>
                  </a:lnTo>
                  <a:lnTo>
                    <a:pt x="146248" y="548074"/>
                  </a:lnTo>
                  <a:lnTo>
                    <a:pt x="128939" y="526095"/>
                  </a:lnTo>
                  <a:lnTo>
                    <a:pt x="125427" y="522529"/>
                  </a:lnTo>
                  <a:lnTo>
                    <a:pt x="117888" y="514552"/>
                  </a:lnTo>
                  <a:lnTo>
                    <a:pt x="74704" y="462071"/>
                  </a:lnTo>
                  <a:lnTo>
                    <a:pt x="53496" y="430203"/>
                  </a:lnTo>
                  <a:lnTo>
                    <a:pt x="34188" y="395258"/>
                  </a:lnTo>
                  <a:lnTo>
                    <a:pt x="18015" y="357741"/>
                  </a:lnTo>
                  <a:lnTo>
                    <a:pt x="6207" y="318158"/>
                  </a:lnTo>
                  <a:lnTo>
                    <a:pt x="0" y="277015"/>
                  </a:lnTo>
                  <a:lnTo>
                    <a:pt x="625" y="234817"/>
                  </a:lnTo>
                  <a:lnTo>
                    <a:pt x="9315" y="192071"/>
                  </a:lnTo>
                  <a:lnTo>
                    <a:pt x="27305" y="149282"/>
                  </a:lnTo>
                  <a:lnTo>
                    <a:pt x="55827" y="106955"/>
                  </a:lnTo>
                  <a:lnTo>
                    <a:pt x="96114" y="65597"/>
                  </a:lnTo>
                  <a:lnTo>
                    <a:pt x="161552" y="23873"/>
                  </a:lnTo>
                  <a:lnTo>
                    <a:pt x="198868" y="9548"/>
                  </a:lnTo>
                  <a:lnTo>
                    <a:pt x="268340" y="0"/>
                  </a:lnTo>
                  <a:lnTo>
                    <a:pt x="302184" y="1910"/>
                  </a:lnTo>
                  <a:lnTo>
                    <a:pt x="375174" y="23873"/>
                  </a:lnTo>
                  <a:lnTo>
                    <a:pt x="413970" y="45843"/>
                  </a:lnTo>
                  <a:lnTo>
                    <a:pt x="480937" y="106955"/>
                  </a:lnTo>
                  <a:lnTo>
                    <a:pt x="509450" y="149282"/>
                  </a:lnTo>
                  <a:lnTo>
                    <a:pt x="527433" y="192071"/>
                  </a:lnTo>
                  <a:lnTo>
                    <a:pt x="536119" y="234817"/>
                  </a:lnTo>
                  <a:lnTo>
                    <a:pt x="536741" y="277015"/>
                  </a:lnTo>
                  <a:lnTo>
                    <a:pt x="530532" y="318158"/>
                  </a:lnTo>
                  <a:lnTo>
                    <a:pt x="518726" y="357741"/>
                  </a:lnTo>
                  <a:lnTo>
                    <a:pt x="502555" y="395258"/>
                  </a:lnTo>
                  <a:lnTo>
                    <a:pt x="483252" y="430203"/>
                  </a:lnTo>
                  <a:lnTo>
                    <a:pt x="462051" y="462071"/>
                  </a:lnTo>
                  <a:lnTo>
                    <a:pt x="418887" y="514552"/>
                  </a:lnTo>
                  <a:lnTo>
                    <a:pt x="407789" y="526095"/>
                  </a:lnTo>
                  <a:lnTo>
                    <a:pt x="390479" y="548074"/>
                  </a:lnTo>
                  <a:lnTo>
                    <a:pt x="369860" y="581359"/>
                  </a:lnTo>
                  <a:lnTo>
                    <a:pt x="349907" y="625851"/>
                  </a:lnTo>
                  <a:lnTo>
                    <a:pt x="334599" y="681456"/>
                  </a:lnTo>
                  <a:close/>
                </a:path>
              </a:pathLst>
            </a:custGeom>
            <a:solidFill>
              <a:srgbClr val="FDA615"/>
            </a:solidFill>
          </p:spPr>
          <p:txBody>
            <a:bodyPr wrap="square" lIns="0" tIns="0" rIns="0" bIns="0" rtlCol="0"/>
            <a:lstStyle/>
            <a:p>
              <a:endParaRPr/>
            </a:p>
          </p:txBody>
        </p:sp>
        <p:sp>
          <p:nvSpPr>
            <p:cNvPr id="21" name="object 39">
              <a:extLst>
                <a:ext uri="{FF2B5EF4-FFF2-40B4-BE49-F238E27FC236}">
                  <a16:creationId xmlns:a16="http://schemas.microsoft.com/office/drawing/2014/main" id="{1B7F3D10-2C2B-5576-79C1-1899E5C34472}"/>
                </a:ext>
              </a:extLst>
            </p:cNvPr>
            <p:cNvSpPr/>
            <p:nvPr/>
          </p:nvSpPr>
          <p:spPr>
            <a:xfrm>
              <a:off x="10135305" y="5838577"/>
              <a:ext cx="130175" cy="29209"/>
            </a:xfrm>
            <a:custGeom>
              <a:avLst/>
              <a:gdLst/>
              <a:ahLst/>
              <a:cxnLst/>
              <a:rect l="l" t="t" r="r" b="b"/>
              <a:pathLst>
                <a:path w="130175" h="29210">
                  <a:moveTo>
                    <a:pt x="0" y="23914"/>
                  </a:moveTo>
                  <a:lnTo>
                    <a:pt x="1264" y="18049"/>
                  </a:lnTo>
                  <a:lnTo>
                    <a:pt x="7304" y="4019"/>
                  </a:lnTo>
                  <a:lnTo>
                    <a:pt x="12034" y="3409"/>
                  </a:lnTo>
                  <a:lnTo>
                    <a:pt x="18589" y="2470"/>
                  </a:lnTo>
                  <a:lnTo>
                    <a:pt x="22336" y="6412"/>
                  </a:lnTo>
                  <a:lnTo>
                    <a:pt x="27814" y="9509"/>
                  </a:lnTo>
                  <a:lnTo>
                    <a:pt x="31467" y="11573"/>
                  </a:lnTo>
                  <a:lnTo>
                    <a:pt x="33855" y="14529"/>
                  </a:lnTo>
                  <a:lnTo>
                    <a:pt x="38491" y="14436"/>
                  </a:lnTo>
                  <a:lnTo>
                    <a:pt x="48324" y="14342"/>
                  </a:lnTo>
                  <a:lnTo>
                    <a:pt x="49307" y="7585"/>
                  </a:lnTo>
                  <a:lnTo>
                    <a:pt x="52070" y="4159"/>
                  </a:lnTo>
                  <a:lnTo>
                    <a:pt x="58856" y="0"/>
                  </a:lnTo>
                  <a:lnTo>
                    <a:pt x="64883" y="2834"/>
                  </a:lnTo>
                  <a:lnTo>
                    <a:pt x="70673" y="8607"/>
                  </a:lnTo>
                  <a:lnTo>
                    <a:pt x="76748" y="13263"/>
                  </a:lnTo>
                  <a:lnTo>
                    <a:pt x="81056" y="15139"/>
                  </a:lnTo>
                  <a:lnTo>
                    <a:pt x="86253" y="10447"/>
                  </a:lnTo>
                  <a:lnTo>
                    <a:pt x="89531" y="7679"/>
                  </a:lnTo>
                  <a:lnTo>
                    <a:pt x="92528" y="5051"/>
                  </a:lnTo>
                  <a:lnTo>
                    <a:pt x="96274" y="3268"/>
                  </a:lnTo>
                  <a:lnTo>
                    <a:pt x="100114" y="4019"/>
                  </a:lnTo>
                  <a:lnTo>
                    <a:pt x="106154" y="5192"/>
                  </a:lnTo>
                  <a:lnTo>
                    <a:pt x="111352" y="11808"/>
                  </a:lnTo>
                  <a:lnTo>
                    <a:pt x="115848" y="16078"/>
                  </a:lnTo>
                  <a:lnTo>
                    <a:pt x="118985" y="19034"/>
                  </a:lnTo>
                  <a:lnTo>
                    <a:pt x="122169" y="28888"/>
                  </a:lnTo>
                  <a:lnTo>
                    <a:pt x="130083" y="28137"/>
                  </a:lnTo>
                </a:path>
              </a:pathLst>
            </a:custGeom>
            <a:ln w="14075">
              <a:solidFill>
                <a:srgbClr val="E7E7E7"/>
              </a:solidFill>
            </a:ln>
          </p:spPr>
          <p:txBody>
            <a:bodyPr wrap="square" lIns="0" tIns="0" rIns="0" bIns="0" rtlCol="0"/>
            <a:lstStyle/>
            <a:p>
              <a:endParaRPr/>
            </a:p>
          </p:txBody>
        </p:sp>
        <p:sp>
          <p:nvSpPr>
            <p:cNvPr id="22" name="object 40">
              <a:extLst>
                <a:ext uri="{FF2B5EF4-FFF2-40B4-BE49-F238E27FC236}">
                  <a16:creationId xmlns:a16="http://schemas.microsoft.com/office/drawing/2014/main" id="{634D008E-0FD3-EB6C-B053-FD36BE47EB2A}"/>
                </a:ext>
              </a:extLst>
            </p:cNvPr>
            <p:cNvSpPr/>
            <p:nvPr/>
          </p:nvSpPr>
          <p:spPr>
            <a:xfrm>
              <a:off x="10105378" y="5807735"/>
              <a:ext cx="171450" cy="340360"/>
            </a:xfrm>
            <a:custGeom>
              <a:avLst/>
              <a:gdLst/>
              <a:ahLst/>
              <a:cxnLst/>
              <a:rect l="l" t="t" r="r" b="b"/>
              <a:pathLst>
                <a:path w="171450" h="340360">
                  <a:moveTo>
                    <a:pt x="64617" y="336816"/>
                  </a:moveTo>
                  <a:lnTo>
                    <a:pt x="45021" y="81800"/>
                  </a:lnTo>
                  <a:lnTo>
                    <a:pt x="44627" y="76492"/>
                  </a:lnTo>
                  <a:lnTo>
                    <a:pt x="44297" y="72313"/>
                  </a:lnTo>
                  <a:lnTo>
                    <a:pt x="44018" y="68554"/>
                  </a:lnTo>
                  <a:lnTo>
                    <a:pt x="42887" y="68643"/>
                  </a:lnTo>
                  <a:lnTo>
                    <a:pt x="16624" y="0"/>
                  </a:lnTo>
                  <a:lnTo>
                    <a:pt x="1104" y="71856"/>
                  </a:lnTo>
                  <a:lnTo>
                    <a:pt x="0" y="71932"/>
                  </a:lnTo>
                  <a:lnTo>
                    <a:pt x="279" y="75666"/>
                  </a:lnTo>
                  <a:lnTo>
                    <a:pt x="596" y="79870"/>
                  </a:lnTo>
                  <a:lnTo>
                    <a:pt x="977" y="85166"/>
                  </a:lnTo>
                  <a:lnTo>
                    <a:pt x="20561" y="340245"/>
                  </a:lnTo>
                  <a:lnTo>
                    <a:pt x="64617" y="336816"/>
                  </a:lnTo>
                  <a:close/>
                </a:path>
                <a:path w="171450" h="340360">
                  <a:moveTo>
                    <a:pt x="170967" y="74142"/>
                  </a:moveTo>
                  <a:lnTo>
                    <a:pt x="169837" y="73977"/>
                  </a:lnTo>
                  <a:lnTo>
                    <a:pt x="159626" y="1219"/>
                  </a:lnTo>
                  <a:lnTo>
                    <a:pt x="128371" y="67741"/>
                  </a:lnTo>
                  <a:lnTo>
                    <a:pt x="127279" y="67576"/>
                  </a:lnTo>
                  <a:lnTo>
                    <a:pt x="126720" y="71247"/>
                  </a:lnTo>
                  <a:lnTo>
                    <a:pt x="87185" y="333629"/>
                  </a:lnTo>
                  <a:lnTo>
                    <a:pt x="130873" y="340245"/>
                  </a:lnTo>
                  <a:lnTo>
                    <a:pt x="170395" y="77889"/>
                  </a:lnTo>
                  <a:lnTo>
                    <a:pt x="170967" y="74142"/>
                  </a:lnTo>
                  <a:close/>
                </a:path>
              </a:pathLst>
            </a:custGeom>
            <a:solidFill>
              <a:srgbClr val="FDA615"/>
            </a:solidFill>
          </p:spPr>
          <p:txBody>
            <a:bodyPr wrap="square" lIns="0" tIns="0" rIns="0" bIns="0" rtlCol="0"/>
            <a:lstStyle/>
            <a:p>
              <a:endParaRPr/>
            </a:p>
          </p:txBody>
        </p:sp>
        <p:pic>
          <p:nvPicPr>
            <p:cNvPr id="23" name="object 41">
              <a:extLst>
                <a:ext uri="{FF2B5EF4-FFF2-40B4-BE49-F238E27FC236}">
                  <a16:creationId xmlns:a16="http://schemas.microsoft.com/office/drawing/2014/main" id="{DA52D28D-96B4-4D74-73CC-FDBA61E3CFF4}"/>
                </a:ext>
              </a:extLst>
            </p:cNvPr>
            <p:cNvPicPr/>
            <p:nvPr/>
          </p:nvPicPr>
          <p:blipFill>
            <a:blip r:embed="rId3" cstate="print"/>
            <a:stretch>
              <a:fillRect/>
            </a:stretch>
          </p:blipFill>
          <p:spPr>
            <a:xfrm>
              <a:off x="10083890" y="6120143"/>
              <a:ext cx="207908" cy="140486"/>
            </a:xfrm>
            <a:prstGeom prst="rect">
              <a:avLst/>
            </a:prstGeom>
          </p:spPr>
        </p:pic>
        <p:sp>
          <p:nvSpPr>
            <p:cNvPr id="24" name="object 42">
              <a:extLst>
                <a:ext uri="{FF2B5EF4-FFF2-40B4-BE49-F238E27FC236}">
                  <a16:creationId xmlns:a16="http://schemas.microsoft.com/office/drawing/2014/main" id="{76E0FE50-0382-DDCC-1011-2AB95F521A4A}"/>
                </a:ext>
              </a:extLst>
            </p:cNvPr>
            <p:cNvSpPr/>
            <p:nvPr/>
          </p:nvSpPr>
          <p:spPr>
            <a:xfrm>
              <a:off x="9782048" y="5337288"/>
              <a:ext cx="810260" cy="710565"/>
            </a:xfrm>
            <a:custGeom>
              <a:avLst/>
              <a:gdLst/>
              <a:ahLst/>
              <a:cxnLst/>
              <a:rect l="l" t="t" r="r" b="b"/>
              <a:pathLst>
                <a:path w="810259" h="710564">
                  <a:moveTo>
                    <a:pt x="114439" y="381114"/>
                  </a:moveTo>
                  <a:lnTo>
                    <a:pt x="0" y="381114"/>
                  </a:lnTo>
                  <a:lnTo>
                    <a:pt x="0" y="417093"/>
                  </a:lnTo>
                  <a:lnTo>
                    <a:pt x="114439" y="417093"/>
                  </a:lnTo>
                  <a:lnTo>
                    <a:pt x="114439" y="381114"/>
                  </a:lnTo>
                  <a:close/>
                </a:path>
                <a:path w="810259" h="710564">
                  <a:moveTo>
                    <a:pt x="217030" y="629373"/>
                  </a:moveTo>
                  <a:lnTo>
                    <a:pt x="191655" y="603948"/>
                  </a:lnTo>
                  <a:lnTo>
                    <a:pt x="110744" y="685025"/>
                  </a:lnTo>
                  <a:lnTo>
                    <a:pt x="136118" y="710463"/>
                  </a:lnTo>
                  <a:lnTo>
                    <a:pt x="217030" y="629373"/>
                  </a:lnTo>
                  <a:close/>
                </a:path>
                <a:path w="810259" h="710564">
                  <a:moveTo>
                    <a:pt x="217030" y="168833"/>
                  </a:moveTo>
                  <a:lnTo>
                    <a:pt x="136118" y="87744"/>
                  </a:lnTo>
                  <a:lnTo>
                    <a:pt x="110744" y="113182"/>
                  </a:lnTo>
                  <a:lnTo>
                    <a:pt x="191655" y="194259"/>
                  </a:lnTo>
                  <a:lnTo>
                    <a:pt x="217030" y="168833"/>
                  </a:lnTo>
                  <a:close/>
                </a:path>
                <a:path w="810259" h="710564">
                  <a:moveTo>
                    <a:pt x="422643" y="0"/>
                  </a:moveTo>
                  <a:lnTo>
                    <a:pt x="386727" y="0"/>
                  </a:lnTo>
                  <a:lnTo>
                    <a:pt x="386727" y="114681"/>
                  </a:lnTo>
                  <a:lnTo>
                    <a:pt x="422643" y="114681"/>
                  </a:lnTo>
                  <a:lnTo>
                    <a:pt x="422643" y="0"/>
                  </a:lnTo>
                  <a:close/>
                </a:path>
                <a:path w="810259" h="710564">
                  <a:moveTo>
                    <a:pt x="699058" y="685025"/>
                  </a:moveTo>
                  <a:lnTo>
                    <a:pt x="618147" y="603948"/>
                  </a:lnTo>
                  <a:lnTo>
                    <a:pt x="592772" y="629373"/>
                  </a:lnTo>
                  <a:lnTo>
                    <a:pt x="673684" y="710463"/>
                  </a:lnTo>
                  <a:lnTo>
                    <a:pt x="699058" y="685025"/>
                  </a:lnTo>
                  <a:close/>
                </a:path>
                <a:path w="810259" h="710564">
                  <a:moveTo>
                    <a:pt x="699058" y="113182"/>
                  </a:moveTo>
                  <a:lnTo>
                    <a:pt x="673684" y="87744"/>
                  </a:lnTo>
                  <a:lnTo>
                    <a:pt x="592772" y="168833"/>
                  </a:lnTo>
                  <a:lnTo>
                    <a:pt x="618147" y="194259"/>
                  </a:lnTo>
                  <a:lnTo>
                    <a:pt x="699058" y="113182"/>
                  </a:lnTo>
                  <a:close/>
                </a:path>
                <a:path w="810259" h="710564">
                  <a:moveTo>
                    <a:pt x="809802" y="381114"/>
                  </a:moveTo>
                  <a:lnTo>
                    <a:pt x="695413" y="381114"/>
                  </a:lnTo>
                  <a:lnTo>
                    <a:pt x="695413" y="417093"/>
                  </a:lnTo>
                  <a:lnTo>
                    <a:pt x="809802" y="417093"/>
                  </a:lnTo>
                  <a:lnTo>
                    <a:pt x="809802" y="381114"/>
                  </a:lnTo>
                  <a:close/>
                </a:path>
              </a:pathLst>
            </a:custGeom>
            <a:solidFill>
              <a:srgbClr val="FDA615"/>
            </a:solidFill>
          </p:spPr>
          <p:txBody>
            <a:bodyPr wrap="square" lIns="0" tIns="0" rIns="0" bIns="0" rtlCol="0"/>
            <a:lstStyle/>
            <a:p>
              <a:endParaRPr/>
            </a:p>
          </p:txBody>
        </p:sp>
      </p:grpSp>
    </p:spTree>
    <p:extLst>
      <p:ext uri="{BB962C8B-B14F-4D97-AF65-F5344CB8AC3E}">
        <p14:creationId xmlns:p14="http://schemas.microsoft.com/office/powerpoint/2010/main" val="2493107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287269" cy="10316492"/>
          </a:xfrm>
          <a:custGeom>
            <a:avLst/>
            <a:gdLst/>
            <a:ahLst/>
            <a:cxnLst/>
            <a:rect l="l" t="t" r="r" b="b"/>
            <a:pathLst>
              <a:path w="6601459" h="10271125">
                <a:moveTo>
                  <a:pt x="0" y="0"/>
                </a:moveTo>
                <a:lnTo>
                  <a:pt x="6601278" y="0"/>
                </a:lnTo>
                <a:lnTo>
                  <a:pt x="6601278" y="10270926"/>
                </a:lnTo>
                <a:lnTo>
                  <a:pt x="0" y="10270926"/>
                </a:lnTo>
                <a:lnTo>
                  <a:pt x="0" y="0"/>
                </a:lnTo>
                <a:close/>
              </a:path>
            </a:pathLst>
          </a:custGeom>
          <a:solidFill>
            <a:srgbClr val="1B4444"/>
          </a:solidFill>
        </p:spPr>
        <p:txBody>
          <a:bodyPr wrap="square" lIns="0" tIns="0" rIns="0" bIns="0" rtlCol="0"/>
          <a:lstStyle/>
          <a:p>
            <a:endParaRPr/>
          </a:p>
        </p:txBody>
      </p:sp>
      <p:sp>
        <p:nvSpPr>
          <p:cNvPr id="4" name="object 4"/>
          <p:cNvSpPr txBox="1"/>
          <p:nvPr/>
        </p:nvSpPr>
        <p:spPr>
          <a:xfrm>
            <a:off x="376182" y="9213721"/>
            <a:ext cx="6287269" cy="461473"/>
          </a:xfrm>
          <a:prstGeom prst="rect">
            <a:avLst/>
          </a:prstGeom>
        </p:spPr>
        <p:txBody>
          <a:bodyPr vert="horz" wrap="square" lIns="0" tIns="12700" rIns="0" bIns="0" rtlCol="0">
            <a:spAutoFit/>
          </a:bodyPr>
          <a:lstStyle/>
          <a:p>
            <a:pPr marL="12700" marR="5080">
              <a:lnSpc>
                <a:spcPct val="115599"/>
              </a:lnSpc>
              <a:spcBef>
                <a:spcPts val="100"/>
              </a:spcBef>
            </a:pPr>
            <a:r>
              <a:rPr lang="en-IN" sz="2800" spc="135" dirty="0">
                <a:solidFill>
                  <a:srgbClr val="FDA615"/>
                </a:solidFill>
                <a:latin typeface="Tahoma"/>
                <a:cs typeface="Tahoma"/>
              </a:rPr>
              <a:t>ELECTRONIC VOTING MACHINE</a:t>
            </a:r>
            <a:endParaRPr sz="2800" dirty="0">
              <a:latin typeface="Tahoma"/>
              <a:cs typeface="Tahoma"/>
            </a:endParaRPr>
          </a:p>
        </p:txBody>
      </p:sp>
      <p:sp>
        <p:nvSpPr>
          <p:cNvPr id="5" name="object 5"/>
          <p:cNvSpPr txBox="1">
            <a:spLocks noGrp="1"/>
          </p:cNvSpPr>
          <p:nvPr>
            <p:ph type="title"/>
          </p:nvPr>
        </p:nvSpPr>
        <p:spPr>
          <a:xfrm>
            <a:off x="711966" y="4271466"/>
            <a:ext cx="4003675" cy="872034"/>
          </a:xfrm>
          <a:prstGeom prst="rect">
            <a:avLst/>
          </a:prstGeom>
        </p:spPr>
        <p:txBody>
          <a:bodyPr vert="horz" wrap="square" lIns="0" tIns="101600" rIns="0" bIns="0" rtlCol="0">
            <a:spAutoFit/>
          </a:bodyPr>
          <a:lstStyle/>
          <a:p>
            <a:pPr marL="12700" marR="5080">
              <a:lnSpc>
                <a:spcPts val="6000"/>
              </a:lnSpc>
              <a:spcBef>
                <a:spcPts val="800"/>
              </a:spcBef>
            </a:pPr>
            <a:r>
              <a:rPr lang="en-IN" sz="5500" b="1" spc="-20" dirty="0">
                <a:solidFill>
                  <a:srgbClr val="E4E4E4"/>
                </a:solidFill>
                <a:latin typeface="Tahoma"/>
                <a:cs typeface="Tahoma"/>
              </a:rPr>
              <a:t>ABSTRACT</a:t>
            </a:r>
            <a:endParaRPr sz="5500" dirty="0">
              <a:latin typeface="Tahoma"/>
              <a:cs typeface="Tahoma"/>
            </a:endParaRPr>
          </a:p>
        </p:txBody>
      </p:sp>
      <p:sp>
        <p:nvSpPr>
          <p:cNvPr id="17" name="object 21">
            <a:extLst>
              <a:ext uri="{FF2B5EF4-FFF2-40B4-BE49-F238E27FC236}">
                <a16:creationId xmlns:a16="http://schemas.microsoft.com/office/drawing/2014/main" id="{C956AF70-31A0-74C5-19ED-F1A8BE7F1C97}"/>
              </a:ext>
            </a:extLst>
          </p:cNvPr>
          <p:cNvSpPr/>
          <p:nvPr/>
        </p:nvSpPr>
        <p:spPr>
          <a:xfrm>
            <a:off x="0" y="-13523"/>
            <a:ext cx="4003675" cy="1616995"/>
          </a:xfrm>
          <a:custGeom>
            <a:avLst/>
            <a:gdLst/>
            <a:ahLst/>
            <a:cxnLst/>
            <a:rect l="l" t="t" r="r" b="b"/>
            <a:pathLst>
              <a:path w="4452620" h="1830705">
                <a:moveTo>
                  <a:pt x="3396818" y="1830364"/>
                </a:moveTo>
                <a:lnTo>
                  <a:pt x="159662" y="1830364"/>
                </a:lnTo>
                <a:lnTo>
                  <a:pt x="84085" y="1823103"/>
                </a:lnTo>
                <a:lnTo>
                  <a:pt x="37130" y="1816598"/>
                </a:lnTo>
                <a:lnTo>
                  <a:pt x="0" y="1810297"/>
                </a:lnTo>
                <a:lnTo>
                  <a:pt x="0" y="0"/>
                </a:lnTo>
                <a:lnTo>
                  <a:pt x="4452149" y="0"/>
                </a:lnTo>
                <a:lnTo>
                  <a:pt x="3396818" y="1830364"/>
                </a:lnTo>
                <a:close/>
              </a:path>
            </a:pathLst>
          </a:custGeom>
          <a:solidFill>
            <a:srgbClr val="FDA615"/>
          </a:solidFill>
        </p:spPr>
        <p:txBody>
          <a:bodyPr wrap="square" lIns="0" tIns="0" rIns="0" bIns="0" rtlCol="0"/>
          <a:lstStyle/>
          <a:p>
            <a:endParaRPr/>
          </a:p>
        </p:txBody>
      </p:sp>
      <p:sp>
        <p:nvSpPr>
          <p:cNvPr id="18" name="TextBox 17">
            <a:extLst>
              <a:ext uri="{FF2B5EF4-FFF2-40B4-BE49-F238E27FC236}">
                <a16:creationId xmlns:a16="http://schemas.microsoft.com/office/drawing/2014/main" id="{349812AF-4CCB-5F34-1173-DB0E1FE399ED}"/>
              </a:ext>
            </a:extLst>
          </p:cNvPr>
          <p:cNvSpPr txBox="1"/>
          <p:nvPr/>
        </p:nvSpPr>
        <p:spPr>
          <a:xfrm>
            <a:off x="6533275" y="495300"/>
            <a:ext cx="11629364" cy="9694962"/>
          </a:xfrm>
          <a:prstGeom prst="rect">
            <a:avLst/>
          </a:prstGeom>
          <a:noFill/>
        </p:spPr>
        <p:txBody>
          <a:bodyPr wrap="square" rtlCol="0">
            <a:spAutoFit/>
          </a:bodyPr>
          <a:lstStyle/>
          <a:p>
            <a:r>
              <a:rPr lang="en-US" sz="2600" spc="10" dirty="0">
                <a:solidFill>
                  <a:srgbClr val="1B4444"/>
                </a:solidFill>
                <a:latin typeface="Tahoma"/>
                <a:cs typeface="Tahoma"/>
              </a:rPr>
              <a:t>Electronic Voting Machine (EVM) is a simple electronic device used to record votes in place of ballot papers and boxes which were used earlier in conventional voting system.</a:t>
            </a:r>
          </a:p>
          <a:p>
            <a:endParaRPr lang="en-US" sz="2600" spc="10" dirty="0">
              <a:solidFill>
                <a:srgbClr val="1B4444"/>
              </a:solidFill>
              <a:latin typeface="Tahoma"/>
              <a:cs typeface="Tahoma"/>
            </a:endParaRPr>
          </a:p>
          <a:p>
            <a:r>
              <a:rPr lang="en-US" sz="2600" spc="10" dirty="0">
                <a:solidFill>
                  <a:srgbClr val="1B4444"/>
                </a:solidFill>
                <a:latin typeface="Tahoma"/>
                <a:cs typeface="Tahoma"/>
              </a:rPr>
              <a:t>All earlier elections be it state elections </a:t>
            </a:r>
            <a:r>
              <a:rPr lang="en-US" sz="2600" spc="10">
                <a:solidFill>
                  <a:srgbClr val="1B4444"/>
                </a:solidFill>
                <a:latin typeface="Tahoma"/>
                <a:cs typeface="Tahoma"/>
              </a:rPr>
              <a:t>or central </a:t>
            </a:r>
            <a:r>
              <a:rPr lang="en-US" sz="2600" spc="10" dirty="0">
                <a:solidFill>
                  <a:srgbClr val="1B4444"/>
                </a:solidFill>
                <a:latin typeface="Tahoma"/>
                <a:cs typeface="Tahoma"/>
              </a:rPr>
              <a:t>elections a voter used to cast his/her favorite candidate by putting the stamp against his/her name and then folding the ballot paper as per a prescribed method before putting it in the Ballot Box.</a:t>
            </a:r>
          </a:p>
          <a:p>
            <a:endParaRPr lang="en-US" sz="2600" spc="10" dirty="0">
              <a:solidFill>
                <a:srgbClr val="1B4444"/>
              </a:solidFill>
              <a:latin typeface="Tahoma"/>
              <a:cs typeface="Tahoma"/>
            </a:endParaRPr>
          </a:p>
          <a:p>
            <a:r>
              <a:rPr lang="en-US" sz="2600" spc="10" dirty="0">
                <a:solidFill>
                  <a:srgbClr val="1B4444"/>
                </a:solidFill>
                <a:latin typeface="Tahoma"/>
                <a:cs typeface="Tahoma"/>
              </a:rPr>
              <a:t>This is a long, time-consuming process and very much prone to errors. This situation continued till election scene was completely changed by electronic voting machine.</a:t>
            </a:r>
          </a:p>
          <a:p>
            <a:endParaRPr lang="en-US" sz="2600" spc="10" dirty="0">
              <a:solidFill>
                <a:srgbClr val="1B4444"/>
              </a:solidFill>
              <a:latin typeface="Tahoma"/>
              <a:cs typeface="Tahoma"/>
            </a:endParaRPr>
          </a:p>
          <a:p>
            <a:r>
              <a:rPr lang="en-US" sz="2600" spc="10" dirty="0">
                <a:solidFill>
                  <a:srgbClr val="1B4444"/>
                </a:solidFill>
                <a:latin typeface="Tahoma"/>
                <a:cs typeface="Tahoma"/>
              </a:rPr>
              <a:t>No more ballot paper, ballot boxes, stamping, etc. all this condensed into a simple box called ballot unit of the electronic voting machine. Because EVM  cannot be easily misplaced, forged, or shared, they are considered more reliable for person recognition than traditional token or knowledge based methods.</a:t>
            </a:r>
          </a:p>
          <a:p>
            <a:endParaRPr lang="en-US" sz="2600" spc="10" dirty="0">
              <a:solidFill>
                <a:srgbClr val="1B4444"/>
              </a:solidFill>
              <a:latin typeface="Tahoma"/>
              <a:cs typeface="Tahoma"/>
            </a:endParaRPr>
          </a:p>
          <a:p>
            <a:r>
              <a:rPr lang="en-US" sz="2600" spc="10" dirty="0">
                <a:solidFill>
                  <a:srgbClr val="1B4444"/>
                </a:solidFill>
                <a:latin typeface="Tahoma"/>
                <a:cs typeface="Tahoma"/>
              </a:rPr>
              <a:t>So the Electronic voting system has to be improved based on the current technologies.</a:t>
            </a:r>
          </a:p>
          <a:p>
            <a:endParaRPr lang="en-US" sz="2600" spc="10" dirty="0">
              <a:solidFill>
                <a:srgbClr val="1B4444"/>
              </a:solidFill>
              <a:latin typeface="Tahoma"/>
              <a:cs typeface="Tahoma"/>
            </a:endParaRPr>
          </a:p>
          <a:p>
            <a:r>
              <a:rPr lang="en-US" sz="2600" spc="10" dirty="0">
                <a:solidFill>
                  <a:srgbClr val="1B4444"/>
                </a:solidFill>
                <a:latin typeface="Tahoma"/>
                <a:cs typeface="Tahoma"/>
              </a:rPr>
              <a:t>This project discusses the Electronic Voting Machine by using the software program in C.</a:t>
            </a:r>
            <a:endParaRPr lang="en-IN" sz="2600" spc="10" dirty="0">
              <a:solidFill>
                <a:srgbClr val="1B4444"/>
              </a:solidFill>
              <a:latin typeface="Tahoma"/>
              <a:cs typeface="Tahoma"/>
            </a:endParaRPr>
          </a:p>
        </p:txBody>
      </p:sp>
      <p:grpSp>
        <p:nvGrpSpPr>
          <p:cNvPr id="19" name="object 37">
            <a:extLst>
              <a:ext uri="{FF2B5EF4-FFF2-40B4-BE49-F238E27FC236}">
                <a16:creationId xmlns:a16="http://schemas.microsoft.com/office/drawing/2014/main" id="{14FD86AB-D8B6-643C-7C55-4C7265BCB8EB}"/>
              </a:ext>
            </a:extLst>
          </p:cNvPr>
          <p:cNvGrpSpPr/>
          <p:nvPr/>
        </p:nvGrpSpPr>
        <p:grpSpPr>
          <a:xfrm>
            <a:off x="4715641" y="4271466"/>
            <a:ext cx="810260" cy="923925"/>
            <a:chOff x="9782048" y="5337287"/>
            <a:chExt cx="810260" cy="923925"/>
          </a:xfrm>
        </p:grpSpPr>
        <p:sp>
          <p:nvSpPr>
            <p:cNvPr id="20" name="object 38">
              <a:extLst>
                <a:ext uri="{FF2B5EF4-FFF2-40B4-BE49-F238E27FC236}">
                  <a16:creationId xmlns:a16="http://schemas.microsoft.com/office/drawing/2014/main" id="{7006CC34-2092-D3EE-B082-167E18478248}"/>
                </a:ext>
              </a:extLst>
            </p:cNvPr>
            <p:cNvSpPr/>
            <p:nvPr/>
          </p:nvSpPr>
          <p:spPr>
            <a:xfrm>
              <a:off x="9918379" y="5472799"/>
              <a:ext cx="537210" cy="681990"/>
            </a:xfrm>
            <a:custGeom>
              <a:avLst/>
              <a:gdLst/>
              <a:ahLst/>
              <a:cxnLst/>
              <a:rect l="l" t="t" r="r" b="b"/>
              <a:pathLst>
                <a:path w="537209" h="681989">
                  <a:moveTo>
                    <a:pt x="334599" y="681456"/>
                  </a:moveTo>
                  <a:lnTo>
                    <a:pt x="202128" y="681456"/>
                  </a:lnTo>
                  <a:lnTo>
                    <a:pt x="186820" y="625851"/>
                  </a:lnTo>
                  <a:lnTo>
                    <a:pt x="166868" y="581359"/>
                  </a:lnTo>
                  <a:lnTo>
                    <a:pt x="146248" y="548074"/>
                  </a:lnTo>
                  <a:lnTo>
                    <a:pt x="128939" y="526095"/>
                  </a:lnTo>
                  <a:lnTo>
                    <a:pt x="125427" y="522529"/>
                  </a:lnTo>
                  <a:lnTo>
                    <a:pt x="117888" y="514552"/>
                  </a:lnTo>
                  <a:lnTo>
                    <a:pt x="74704" y="462071"/>
                  </a:lnTo>
                  <a:lnTo>
                    <a:pt x="53496" y="430203"/>
                  </a:lnTo>
                  <a:lnTo>
                    <a:pt x="34188" y="395258"/>
                  </a:lnTo>
                  <a:lnTo>
                    <a:pt x="18015" y="357741"/>
                  </a:lnTo>
                  <a:lnTo>
                    <a:pt x="6207" y="318158"/>
                  </a:lnTo>
                  <a:lnTo>
                    <a:pt x="0" y="277015"/>
                  </a:lnTo>
                  <a:lnTo>
                    <a:pt x="625" y="234817"/>
                  </a:lnTo>
                  <a:lnTo>
                    <a:pt x="9315" y="192071"/>
                  </a:lnTo>
                  <a:lnTo>
                    <a:pt x="27305" y="149282"/>
                  </a:lnTo>
                  <a:lnTo>
                    <a:pt x="55827" y="106955"/>
                  </a:lnTo>
                  <a:lnTo>
                    <a:pt x="96114" y="65597"/>
                  </a:lnTo>
                  <a:lnTo>
                    <a:pt x="161552" y="23873"/>
                  </a:lnTo>
                  <a:lnTo>
                    <a:pt x="198868" y="9548"/>
                  </a:lnTo>
                  <a:lnTo>
                    <a:pt x="268340" y="0"/>
                  </a:lnTo>
                  <a:lnTo>
                    <a:pt x="302184" y="1910"/>
                  </a:lnTo>
                  <a:lnTo>
                    <a:pt x="375174" y="23873"/>
                  </a:lnTo>
                  <a:lnTo>
                    <a:pt x="413970" y="45843"/>
                  </a:lnTo>
                  <a:lnTo>
                    <a:pt x="480937" y="106955"/>
                  </a:lnTo>
                  <a:lnTo>
                    <a:pt x="509450" y="149282"/>
                  </a:lnTo>
                  <a:lnTo>
                    <a:pt x="527433" y="192071"/>
                  </a:lnTo>
                  <a:lnTo>
                    <a:pt x="536119" y="234817"/>
                  </a:lnTo>
                  <a:lnTo>
                    <a:pt x="536741" y="277015"/>
                  </a:lnTo>
                  <a:lnTo>
                    <a:pt x="530532" y="318158"/>
                  </a:lnTo>
                  <a:lnTo>
                    <a:pt x="518726" y="357741"/>
                  </a:lnTo>
                  <a:lnTo>
                    <a:pt x="502555" y="395258"/>
                  </a:lnTo>
                  <a:lnTo>
                    <a:pt x="483252" y="430203"/>
                  </a:lnTo>
                  <a:lnTo>
                    <a:pt x="462051" y="462071"/>
                  </a:lnTo>
                  <a:lnTo>
                    <a:pt x="418887" y="514552"/>
                  </a:lnTo>
                  <a:lnTo>
                    <a:pt x="407789" y="526095"/>
                  </a:lnTo>
                  <a:lnTo>
                    <a:pt x="390479" y="548074"/>
                  </a:lnTo>
                  <a:lnTo>
                    <a:pt x="369860" y="581359"/>
                  </a:lnTo>
                  <a:lnTo>
                    <a:pt x="349907" y="625851"/>
                  </a:lnTo>
                  <a:lnTo>
                    <a:pt x="334599" y="681456"/>
                  </a:lnTo>
                  <a:close/>
                </a:path>
              </a:pathLst>
            </a:custGeom>
            <a:solidFill>
              <a:srgbClr val="FDA615"/>
            </a:solidFill>
          </p:spPr>
          <p:txBody>
            <a:bodyPr wrap="square" lIns="0" tIns="0" rIns="0" bIns="0" rtlCol="0"/>
            <a:lstStyle/>
            <a:p>
              <a:endParaRPr/>
            </a:p>
          </p:txBody>
        </p:sp>
        <p:sp>
          <p:nvSpPr>
            <p:cNvPr id="21" name="object 39">
              <a:extLst>
                <a:ext uri="{FF2B5EF4-FFF2-40B4-BE49-F238E27FC236}">
                  <a16:creationId xmlns:a16="http://schemas.microsoft.com/office/drawing/2014/main" id="{1B7F3D10-2C2B-5576-79C1-1899E5C34472}"/>
                </a:ext>
              </a:extLst>
            </p:cNvPr>
            <p:cNvSpPr/>
            <p:nvPr/>
          </p:nvSpPr>
          <p:spPr>
            <a:xfrm>
              <a:off x="10135305" y="5838577"/>
              <a:ext cx="130175" cy="29209"/>
            </a:xfrm>
            <a:custGeom>
              <a:avLst/>
              <a:gdLst/>
              <a:ahLst/>
              <a:cxnLst/>
              <a:rect l="l" t="t" r="r" b="b"/>
              <a:pathLst>
                <a:path w="130175" h="29210">
                  <a:moveTo>
                    <a:pt x="0" y="23914"/>
                  </a:moveTo>
                  <a:lnTo>
                    <a:pt x="1264" y="18049"/>
                  </a:lnTo>
                  <a:lnTo>
                    <a:pt x="7304" y="4019"/>
                  </a:lnTo>
                  <a:lnTo>
                    <a:pt x="12034" y="3409"/>
                  </a:lnTo>
                  <a:lnTo>
                    <a:pt x="18589" y="2470"/>
                  </a:lnTo>
                  <a:lnTo>
                    <a:pt x="22336" y="6412"/>
                  </a:lnTo>
                  <a:lnTo>
                    <a:pt x="27814" y="9509"/>
                  </a:lnTo>
                  <a:lnTo>
                    <a:pt x="31467" y="11573"/>
                  </a:lnTo>
                  <a:lnTo>
                    <a:pt x="33855" y="14529"/>
                  </a:lnTo>
                  <a:lnTo>
                    <a:pt x="38491" y="14436"/>
                  </a:lnTo>
                  <a:lnTo>
                    <a:pt x="48324" y="14342"/>
                  </a:lnTo>
                  <a:lnTo>
                    <a:pt x="49307" y="7585"/>
                  </a:lnTo>
                  <a:lnTo>
                    <a:pt x="52070" y="4159"/>
                  </a:lnTo>
                  <a:lnTo>
                    <a:pt x="58856" y="0"/>
                  </a:lnTo>
                  <a:lnTo>
                    <a:pt x="64883" y="2834"/>
                  </a:lnTo>
                  <a:lnTo>
                    <a:pt x="70673" y="8607"/>
                  </a:lnTo>
                  <a:lnTo>
                    <a:pt x="76748" y="13263"/>
                  </a:lnTo>
                  <a:lnTo>
                    <a:pt x="81056" y="15139"/>
                  </a:lnTo>
                  <a:lnTo>
                    <a:pt x="86253" y="10447"/>
                  </a:lnTo>
                  <a:lnTo>
                    <a:pt x="89531" y="7679"/>
                  </a:lnTo>
                  <a:lnTo>
                    <a:pt x="92528" y="5051"/>
                  </a:lnTo>
                  <a:lnTo>
                    <a:pt x="96274" y="3268"/>
                  </a:lnTo>
                  <a:lnTo>
                    <a:pt x="100114" y="4019"/>
                  </a:lnTo>
                  <a:lnTo>
                    <a:pt x="106154" y="5192"/>
                  </a:lnTo>
                  <a:lnTo>
                    <a:pt x="111352" y="11808"/>
                  </a:lnTo>
                  <a:lnTo>
                    <a:pt x="115848" y="16078"/>
                  </a:lnTo>
                  <a:lnTo>
                    <a:pt x="118985" y="19034"/>
                  </a:lnTo>
                  <a:lnTo>
                    <a:pt x="122169" y="28888"/>
                  </a:lnTo>
                  <a:lnTo>
                    <a:pt x="130083" y="28137"/>
                  </a:lnTo>
                </a:path>
              </a:pathLst>
            </a:custGeom>
            <a:ln w="14075">
              <a:solidFill>
                <a:srgbClr val="E7E7E7"/>
              </a:solidFill>
            </a:ln>
          </p:spPr>
          <p:txBody>
            <a:bodyPr wrap="square" lIns="0" tIns="0" rIns="0" bIns="0" rtlCol="0"/>
            <a:lstStyle/>
            <a:p>
              <a:endParaRPr/>
            </a:p>
          </p:txBody>
        </p:sp>
        <p:sp>
          <p:nvSpPr>
            <p:cNvPr id="22" name="object 40">
              <a:extLst>
                <a:ext uri="{FF2B5EF4-FFF2-40B4-BE49-F238E27FC236}">
                  <a16:creationId xmlns:a16="http://schemas.microsoft.com/office/drawing/2014/main" id="{634D008E-0FD3-EB6C-B053-FD36BE47EB2A}"/>
                </a:ext>
              </a:extLst>
            </p:cNvPr>
            <p:cNvSpPr/>
            <p:nvPr/>
          </p:nvSpPr>
          <p:spPr>
            <a:xfrm>
              <a:off x="10105378" y="5807735"/>
              <a:ext cx="171450" cy="340360"/>
            </a:xfrm>
            <a:custGeom>
              <a:avLst/>
              <a:gdLst/>
              <a:ahLst/>
              <a:cxnLst/>
              <a:rect l="l" t="t" r="r" b="b"/>
              <a:pathLst>
                <a:path w="171450" h="340360">
                  <a:moveTo>
                    <a:pt x="64617" y="336816"/>
                  </a:moveTo>
                  <a:lnTo>
                    <a:pt x="45021" y="81800"/>
                  </a:lnTo>
                  <a:lnTo>
                    <a:pt x="44627" y="76492"/>
                  </a:lnTo>
                  <a:lnTo>
                    <a:pt x="44297" y="72313"/>
                  </a:lnTo>
                  <a:lnTo>
                    <a:pt x="44018" y="68554"/>
                  </a:lnTo>
                  <a:lnTo>
                    <a:pt x="42887" y="68643"/>
                  </a:lnTo>
                  <a:lnTo>
                    <a:pt x="16624" y="0"/>
                  </a:lnTo>
                  <a:lnTo>
                    <a:pt x="1104" y="71856"/>
                  </a:lnTo>
                  <a:lnTo>
                    <a:pt x="0" y="71932"/>
                  </a:lnTo>
                  <a:lnTo>
                    <a:pt x="279" y="75666"/>
                  </a:lnTo>
                  <a:lnTo>
                    <a:pt x="596" y="79870"/>
                  </a:lnTo>
                  <a:lnTo>
                    <a:pt x="977" y="85166"/>
                  </a:lnTo>
                  <a:lnTo>
                    <a:pt x="20561" y="340245"/>
                  </a:lnTo>
                  <a:lnTo>
                    <a:pt x="64617" y="336816"/>
                  </a:lnTo>
                  <a:close/>
                </a:path>
                <a:path w="171450" h="340360">
                  <a:moveTo>
                    <a:pt x="170967" y="74142"/>
                  </a:moveTo>
                  <a:lnTo>
                    <a:pt x="169837" y="73977"/>
                  </a:lnTo>
                  <a:lnTo>
                    <a:pt x="159626" y="1219"/>
                  </a:lnTo>
                  <a:lnTo>
                    <a:pt x="128371" y="67741"/>
                  </a:lnTo>
                  <a:lnTo>
                    <a:pt x="127279" y="67576"/>
                  </a:lnTo>
                  <a:lnTo>
                    <a:pt x="126720" y="71247"/>
                  </a:lnTo>
                  <a:lnTo>
                    <a:pt x="87185" y="333629"/>
                  </a:lnTo>
                  <a:lnTo>
                    <a:pt x="130873" y="340245"/>
                  </a:lnTo>
                  <a:lnTo>
                    <a:pt x="170395" y="77889"/>
                  </a:lnTo>
                  <a:lnTo>
                    <a:pt x="170967" y="74142"/>
                  </a:lnTo>
                  <a:close/>
                </a:path>
              </a:pathLst>
            </a:custGeom>
            <a:solidFill>
              <a:srgbClr val="FDA615"/>
            </a:solidFill>
          </p:spPr>
          <p:txBody>
            <a:bodyPr wrap="square" lIns="0" tIns="0" rIns="0" bIns="0" rtlCol="0"/>
            <a:lstStyle/>
            <a:p>
              <a:endParaRPr/>
            </a:p>
          </p:txBody>
        </p:sp>
        <p:pic>
          <p:nvPicPr>
            <p:cNvPr id="23" name="object 41">
              <a:extLst>
                <a:ext uri="{FF2B5EF4-FFF2-40B4-BE49-F238E27FC236}">
                  <a16:creationId xmlns:a16="http://schemas.microsoft.com/office/drawing/2014/main" id="{DA52D28D-96B4-4D74-73CC-FDBA61E3CFF4}"/>
                </a:ext>
              </a:extLst>
            </p:cNvPr>
            <p:cNvPicPr/>
            <p:nvPr/>
          </p:nvPicPr>
          <p:blipFill>
            <a:blip r:embed="rId2" cstate="print"/>
            <a:stretch>
              <a:fillRect/>
            </a:stretch>
          </p:blipFill>
          <p:spPr>
            <a:xfrm>
              <a:off x="10083890" y="6120143"/>
              <a:ext cx="207908" cy="140486"/>
            </a:xfrm>
            <a:prstGeom prst="rect">
              <a:avLst/>
            </a:prstGeom>
          </p:spPr>
        </p:pic>
        <p:sp>
          <p:nvSpPr>
            <p:cNvPr id="24" name="object 42">
              <a:extLst>
                <a:ext uri="{FF2B5EF4-FFF2-40B4-BE49-F238E27FC236}">
                  <a16:creationId xmlns:a16="http://schemas.microsoft.com/office/drawing/2014/main" id="{76E0FE50-0382-DDCC-1011-2AB95F521A4A}"/>
                </a:ext>
              </a:extLst>
            </p:cNvPr>
            <p:cNvSpPr/>
            <p:nvPr/>
          </p:nvSpPr>
          <p:spPr>
            <a:xfrm>
              <a:off x="9782048" y="5337288"/>
              <a:ext cx="810260" cy="710565"/>
            </a:xfrm>
            <a:custGeom>
              <a:avLst/>
              <a:gdLst/>
              <a:ahLst/>
              <a:cxnLst/>
              <a:rect l="l" t="t" r="r" b="b"/>
              <a:pathLst>
                <a:path w="810259" h="710564">
                  <a:moveTo>
                    <a:pt x="114439" y="381114"/>
                  </a:moveTo>
                  <a:lnTo>
                    <a:pt x="0" y="381114"/>
                  </a:lnTo>
                  <a:lnTo>
                    <a:pt x="0" y="417093"/>
                  </a:lnTo>
                  <a:lnTo>
                    <a:pt x="114439" y="417093"/>
                  </a:lnTo>
                  <a:lnTo>
                    <a:pt x="114439" y="381114"/>
                  </a:lnTo>
                  <a:close/>
                </a:path>
                <a:path w="810259" h="710564">
                  <a:moveTo>
                    <a:pt x="217030" y="629373"/>
                  </a:moveTo>
                  <a:lnTo>
                    <a:pt x="191655" y="603948"/>
                  </a:lnTo>
                  <a:lnTo>
                    <a:pt x="110744" y="685025"/>
                  </a:lnTo>
                  <a:lnTo>
                    <a:pt x="136118" y="710463"/>
                  </a:lnTo>
                  <a:lnTo>
                    <a:pt x="217030" y="629373"/>
                  </a:lnTo>
                  <a:close/>
                </a:path>
                <a:path w="810259" h="710564">
                  <a:moveTo>
                    <a:pt x="217030" y="168833"/>
                  </a:moveTo>
                  <a:lnTo>
                    <a:pt x="136118" y="87744"/>
                  </a:lnTo>
                  <a:lnTo>
                    <a:pt x="110744" y="113182"/>
                  </a:lnTo>
                  <a:lnTo>
                    <a:pt x="191655" y="194259"/>
                  </a:lnTo>
                  <a:lnTo>
                    <a:pt x="217030" y="168833"/>
                  </a:lnTo>
                  <a:close/>
                </a:path>
                <a:path w="810259" h="710564">
                  <a:moveTo>
                    <a:pt x="422643" y="0"/>
                  </a:moveTo>
                  <a:lnTo>
                    <a:pt x="386727" y="0"/>
                  </a:lnTo>
                  <a:lnTo>
                    <a:pt x="386727" y="114681"/>
                  </a:lnTo>
                  <a:lnTo>
                    <a:pt x="422643" y="114681"/>
                  </a:lnTo>
                  <a:lnTo>
                    <a:pt x="422643" y="0"/>
                  </a:lnTo>
                  <a:close/>
                </a:path>
                <a:path w="810259" h="710564">
                  <a:moveTo>
                    <a:pt x="699058" y="685025"/>
                  </a:moveTo>
                  <a:lnTo>
                    <a:pt x="618147" y="603948"/>
                  </a:lnTo>
                  <a:lnTo>
                    <a:pt x="592772" y="629373"/>
                  </a:lnTo>
                  <a:lnTo>
                    <a:pt x="673684" y="710463"/>
                  </a:lnTo>
                  <a:lnTo>
                    <a:pt x="699058" y="685025"/>
                  </a:lnTo>
                  <a:close/>
                </a:path>
                <a:path w="810259" h="710564">
                  <a:moveTo>
                    <a:pt x="699058" y="113182"/>
                  </a:moveTo>
                  <a:lnTo>
                    <a:pt x="673684" y="87744"/>
                  </a:lnTo>
                  <a:lnTo>
                    <a:pt x="592772" y="168833"/>
                  </a:lnTo>
                  <a:lnTo>
                    <a:pt x="618147" y="194259"/>
                  </a:lnTo>
                  <a:lnTo>
                    <a:pt x="699058" y="113182"/>
                  </a:lnTo>
                  <a:close/>
                </a:path>
                <a:path w="810259" h="710564">
                  <a:moveTo>
                    <a:pt x="809802" y="381114"/>
                  </a:moveTo>
                  <a:lnTo>
                    <a:pt x="695413" y="381114"/>
                  </a:lnTo>
                  <a:lnTo>
                    <a:pt x="695413" y="417093"/>
                  </a:lnTo>
                  <a:lnTo>
                    <a:pt x="809802" y="417093"/>
                  </a:lnTo>
                  <a:lnTo>
                    <a:pt x="809802" y="381114"/>
                  </a:lnTo>
                  <a:close/>
                </a:path>
              </a:pathLst>
            </a:custGeom>
            <a:solidFill>
              <a:srgbClr val="FDA615"/>
            </a:solidFill>
          </p:spPr>
          <p:txBody>
            <a:bodyPr wrap="square" lIns="0" tIns="0" rIns="0" bIns="0" rtlCol="0"/>
            <a:lstStyle/>
            <a:p>
              <a:endParaRPr/>
            </a:p>
          </p:txBody>
        </p:sp>
      </p:grpSp>
      <p:pic>
        <p:nvPicPr>
          <p:cNvPr id="3" name="Picture 2">
            <a:extLst>
              <a:ext uri="{FF2B5EF4-FFF2-40B4-BE49-F238E27FC236}">
                <a16:creationId xmlns:a16="http://schemas.microsoft.com/office/drawing/2014/main" id="{F38804C3-C879-173F-5269-235337717257}"/>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3810000" y="1094648"/>
            <a:ext cx="9480895" cy="8216270"/>
          </a:xfrm>
          <a:prstGeom prst="flowChartConnector">
            <a:avLst/>
          </a:prstGeom>
        </p:spPr>
      </p:pic>
      <p:sp>
        <p:nvSpPr>
          <p:cNvPr id="6" name="object 16">
            <a:extLst>
              <a:ext uri="{FF2B5EF4-FFF2-40B4-BE49-F238E27FC236}">
                <a16:creationId xmlns:a16="http://schemas.microsoft.com/office/drawing/2014/main" id="{ED91B09A-73EE-1FAA-9EBA-03EF1A4768A6}"/>
              </a:ext>
            </a:extLst>
          </p:cNvPr>
          <p:cNvSpPr txBox="1"/>
          <p:nvPr/>
        </p:nvSpPr>
        <p:spPr>
          <a:xfrm>
            <a:off x="1143000" y="603896"/>
            <a:ext cx="1295400" cy="382156"/>
          </a:xfrm>
          <a:prstGeom prst="rect">
            <a:avLst/>
          </a:prstGeom>
        </p:spPr>
        <p:txBody>
          <a:bodyPr vert="horz" wrap="square" lIns="0" tIns="12700" rIns="0" bIns="0" rtlCol="0">
            <a:spAutoFit/>
          </a:bodyPr>
          <a:lstStyle/>
          <a:p>
            <a:pPr marL="12700">
              <a:lnSpc>
                <a:spcPct val="100000"/>
              </a:lnSpc>
              <a:spcBef>
                <a:spcPts val="100"/>
              </a:spcBef>
            </a:pPr>
            <a:r>
              <a:rPr sz="2400" b="1" spc="105" dirty="0">
                <a:solidFill>
                  <a:srgbClr val="1B4444"/>
                </a:solidFill>
                <a:latin typeface="Tahoma"/>
                <a:cs typeface="Tahoma"/>
              </a:rPr>
              <a:t>0</a:t>
            </a:r>
            <a:r>
              <a:rPr lang="en-IN" sz="2400" b="1" spc="-75" dirty="0">
                <a:solidFill>
                  <a:srgbClr val="1B4444"/>
                </a:solidFill>
                <a:latin typeface="Tahoma"/>
                <a:cs typeface="Tahoma"/>
              </a:rPr>
              <a:t>1</a:t>
            </a:r>
            <a:endParaRPr sz="2400" dirty="0">
              <a:latin typeface="Tahoma"/>
              <a:cs typeface="Tahoma"/>
            </a:endParaRPr>
          </a:p>
        </p:txBody>
      </p:sp>
    </p:spTree>
    <p:extLst>
      <p:ext uri="{BB962C8B-B14F-4D97-AF65-F5344CB8AC3E}">
        <p14:creationId xmlns:p14="http://schemas.microsoft.com/office/powerpoint/2010/main" val="2820259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4444"/>
        </a:solidFill>
        <a:effectLst/>
      </p:bgPr>
    </p:bg>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E1ADE500-84A6-0FD7-B042-4FEF2F12DE60}"/>
              </a:ext>
            </a:extLst>
          </p:cNvPr>
          <p:cNvSpPr txBox="1"/>
          <p:nvPr/>
        </p:nvSpPr>
        <p:spPr>
          <a:xfrm>
            <a:off x="14313471" y="3060086"/>
            <a:ext cx="2740929" cy="852926"/>
          </a:xfrm>
          <a:prstGeom prst="rect">
            <a:avLst/>
          </a:prstGeom>
        </p:spPr>
        <p:txBody>
          <a:bodyPr vert="horz" wrap="square" lIns="0" tIns="12700" rIns="0" bIns="0" rtlCol="0">
            <a:spAutoFit/>
          </a:bodyPr>
          <a:lstStyle/>
          <a:p>
            <a:pPr marL="12700" marR="5080" indent="290830" algn="ctr">
              <a:lnSpc>
                <a:spcPct val="114999"/>
              </a:lnSpc>
              <a:spcBef>
                <a:spcPts val="100"/>
              </a:spcBef>
            </a:pPr>
            <a:r>
              <a:rPr lang="en-IN" sz="2500" spc="155" dirty="0">
                <a:solidFill>
                  <a:srgbClr val="E4E4E4"/>
                </a:solidFill>
                <a:latin typeface="Tahoma"/>
                <a:cs typeface="Tahoma"/>
              </a:rPr>
              <a:t>STAMPING ON BALLOT PAPER</a:t>
            </a:r>
            <a:endParaRPr sz="2500" dirty="0">
              <a:latin typeface="Tahoma"/>
              <a:cs typeface="Tahoma"/>
            </a:endParaRPr>
          </a:p>
        </p:txBody>
      </p:sp>
      <p:sp>
        <p:nvSpPr>
          <p:cNvPr id="5" name="object 3">
            <a:extLst>
              <a:ext uri="{FF2B5EF4-FFF2-40B4-BE49-F238E27FC236}">
                <a16:creationId xmlns:a16="http://schemas.microsoft.com/office/drawing/2014/main" id="{E1360DD7-13CE-2F4B-3E32-170A4FE8A14C}"/>
              </a:ext>
            </a:extLst>
          </p:cNvPr>
          <p:cNvSpPr/>
          <p:nvPr/>
        </p:nvSpPr>
        <p:spPr>
          <a:xfrm>
            <a:off x="13383602" y="14796"/>
            <a:ext cx="4866005" cy="2377440"/>
          </a:xfrm>
          <a:custGeom>
            <a:avLst/>
            <a:gdLst/>
            <a:ahLst/>
            <a:cxnLst/>
            <a:rect l="l" t="t" r="r" b="b"/>
            <a:pathLst>
              <a:path w="4866005" h="2377440">
                <a:moveTo>
                  <a:pt x="1373463" y="2377142"/>
                </a:moveTo>
                <a:lnTo>
                  <a:pt x="4865960" y="2377142"/>
                </a:lnTo>
                <a:lnTo>
                  <a:pt x="4865960" y="2349600"/>
                </a:lnTo>
                <a:lnTo>
                  <a:pt x="1389998" y="2349600"/>
                </a:lnTo>
                <a:lnTo>
                  <a:pt x="32518" y="0"/>
                </a:lnTo>
                <a:lnTo>
                  <a:pt x="0" y="0"/>
                </a:lnTo>
                <a:lnTo>
                  <a:pt x="1373463" y="2377142"/>
                </a:lnTo>
                <a:close/>
              </a:path>
            </a:pathLst>
          </a:custGeom>
          <a:solidFill>
            <a:srgbClr val="FDA615"/>
          </a:solidFill>
        </p:spPr>
        <p:txBody>
          <a:bodyPr wrap="square" lIns="0" tIns="0" rIns="0" bIns="0" rtlCol="0"/>
          <a:lstStyle/>
          <a:p>
            <a:endParaRPr/>
          </a:p>
        </p:txBody>
      </p:sp>
      <p:sp>
        <p:nvSpPr>
          <p:cNvPr id="10" name="object 8">
            <a:extLst>
              <a:ext uri="{FF2B5EF4-FFF2-40B4-BE49-F238E27FC236}">
                <a16:creationId xmlns:a16="http://schemas.microsoft.com/office/drawing/2014/main" id="{45AB0EAF-21BB-F4F0-7802-83F4032E29DA}"/>
              </a:ext>
            </a:extLst>
          </p:cNvPr>
          <p:cNvSpPr/>
          <p:nvPr/>
        </p:nvSpPr>
        <p:spPr>
          <a:xfrm>
            <a:off x="-6881" y="8105952"/>
            <a:ext cx="6327140" cy="2166620"/>
          </a:xfrm>
          <a:custGeom>
            <a:avLst/>
            <a:gdLst/>
            <a:ahLst/>
            <a:cxnLst/>
            <a:rect l="l" t="t" r="r" b="b"/>
            <a:pathLst>
              <a:path w="6327140" h="2166620">
                <a:moveTo>
                  <a:pt x="6294323" y="2166071"/>
                </a:moveTo>
                <a:lnTo>
                  <a:pt x="6326835" y="2166071"/>
                </a:lnTo>
                <a:lnTo>
                  <a:pt x="5075324" y="0"/>
                </a:lnTo>
                <a:lnTo>
                  <a:pt x="1254325" y="0"/>
                </a:lnTo>
                <a:lnTo>
                  <a:pt x="1206304" y="590"/>
                </a:lnTo>
                <a:lnTo>
                  <a:pt x="1158565" y="2352"/>
                </a:lnTo>
                <a:lnTo>
                  <a:pt x="1111127" y="5272"/>
                </a:lnTo>
                <a:lnTo>
                  <a:pt x="1064004" y="9336"/>
                </a:lnTo>
                <a:lnTo>
                  <a:pt x="1017210" y="14531"/>
                </a:lnTo>
                <a:lnTo>
                  <a:pt x="970758" y="20841"/>
                </a:lnTo>
                <a:lnTo>
                  <a:pt x="929096" y="27542"/>
                </a:lnTo>
                <a:lnTo>
                  <a:pt x="5058789" y="27542"/>
                </a:lnTo>
                <a:lnTo>
                  <a:pt x="6294323" y="2166071"/>
                </a:lnTo>
                <a:close/>
              </a:path>
              <a:path w="6327140" h="2166620">
                <a:moveTo>
                  <a:pt x="0" y="503214"/>
                </a:moveTo>
                <a:lnTo>
                  <a:pt x="31195" y="476142"/>
                </a:lnTo>
                <a:lnTo>
                  <a:pt x="65686" y="447601"/>
                </a:lnTo>
                <a:lnTo>
                  <a:pt x="100855" y="419865"/>
                </a:lnTo>
                <a:lnTo>
                  <a:pt x="136687" y="392949"/>
                </a:lnTo>
                <a:lnTo>
                  <a:pt x="173167" y="366867"/>
                </a:lnTo>
                <a:lnTo>
                  <a:pt x="210282" y="341633"/>
                </a:lnTo>
                <a:lnTo>
                  <a:pt x="248018" y="317261"/>
                </a:lnTo>
                <a:lnTo>
                  <a:pt x="286360" y="293766"/>
                </a:lnTo>
                <a:lnTo>
                  <a:pt x="325293" y="271162"/>
                </a:lnTo>
                <a:lnTo>
                  <a:pt x="364804" y="249464"/>
                </a:lnTo>
                <a:lnTo>
                  <a:pt x="404878" y="228684"/>
                </a:lnTo>
                <a:lnTo>
                  <a:pt x="445501" y="208839"/>
                </a:lnTo>
                <a:lnTo>
                  <a:pt x="486659" y="189941"/>
                </a:lnTo>
                <a:lnTo>
                  <a:pt x="528338" y="172006"/>
                </a:lnTo>
                <a:lnTo>
                  <a:pt x="570522" y="155047"/>
                </a:lnTo>
                <a:lnTo>
                  <a:pt x="613199" y="139079"/>
                </a:lnTo>
                <a:lnTo>
                  <a:pt x="656353" y="124115"/>
                </a:lnTo>
                <a:lnTo>
                  <a:pt x="699970" y="110172"/>
                </a:lnTo>
                <a:lnTo>
                  <a:pt x="744037" y="97261"/>
                </a:lnTo>
                <a:lnTo>
                  <a:pt x="788538" y="85399"/>
                </a:lnTo>
                <a:lnTo>
                  <a:pt x="833460" y="74599"/>
                </a:lnTo>
                <a:lnTo>
                  <a:pt x="878789" y="64875"/>
                </a:lnTo>
                <a:lnTo>
                  <a:pt x="924509" y="56241"/>
                </a:lnTo>
                <a:lnTo>
                  <a:pt x="970607" y="48713"/>
                </a:lnTo>
                <a:lnTo>
                  <a:pt x="1017069" y="42303"/>
                </a:lnTo>
                <a:lnTo>
                  <a:pt x="1063880" y="37027"/>
                </a:lnTo>
                <a:lnTo>
                  <a:pt x="1111025" y="32899"/>
                </a:lnTo>
                <a:lnTo>
                  <a:pt x="1158492" y="29932"/>
                </a:lnTo>
                <a:lnTo>
                  <a:pt x="1206265" y="28142"/>
                </a:lnTo>
                <a:lnTo>
                  <a:pt x="1254329" y="27542"/>
                </a:lnTo>
                <a:lnTo>
                  <a:pt x="929096" y="27542"/>
                </a:lnTo>
                <a:lnTo>
                  <a:pt x="878937" y="36757"/>
                </a:lnTo>
                <a:lnTo>
                  <a:pt x="833596" y="46334"/>
                </a:lnTo>
                <a:lnTo>
                  <a:pt x="788652" y="56972"/>
                </a:lnTo>
                <a:lnTo>
                  <a:pt x="744120" y="68657"/>
                </a:lnTo>
                <a:lnTo>
                  <a:pt x="700013" y="81376"/>
                </a:lnTo>
                <a:lnTo>
                  <a:pt x="656346" y="95115"/>
                </a:lnTo>
                <a:lnTo>
                  <a:pt x="613132" y="109859"/>
                </a:lnTo>
                <a:lnTo>
                  <a:pt x="570385" y="125595"/>
                </a:lnTo>
                <a:lnTo>
                  <a:pt x="528118" y="142310"/>
                </a:lnTo>
                <a:lnTo>
                  <a:pt x="486347" y="159989"/>
                </a:lnTo>
                <a:lnTo>
                  <a:pt x="445083" y="178618"/>
                </a:lnTo>
                <a:lnTo>
                  <a:pt x="404342" y="198184"/>
                </a:lnTo>
                <a:lnTo>
                  <a:pt x="364137" y="218673"/>
                </a:lnTo>
                <a:lnTo>
                  <a:pt x="324482" y="240071"/>
                </a:lnTo>
                <a:lnTo>
                  <a:pt x="285391" y="262364"/>
                </a:lnTo>
                <a:lnTo>
                  <a:pt x="246877" y="285539"/>
                </a:lnTo>
                <a:lnTo>
                  <a:pt x="208955" y="309581"/>
                </a:lnTo>
                <a:lnTo>
                  <a:pt x="171639" y="334477"/>
                </a:lnTo>
                <a:lnTo>
                  <a:pt x="134941" y="360213"/>
                </a:lnTo>
                <a:lnTo>
                  <a:pt x="98876" y="386775"/>
                </a:lnTo>
                <a:lnTo>
                  <a:pt x="63458" y="414149"/>
                </a:lnTo>
                <a:lnTo>
                  <a:pt x="28701" y="442321"/>
                </a:lnTo>
                <a:lnTo>
                  <a:pt x="0" y="466706"/>
                </a:lnTo>
                <a:lnTo>
                  <a:pt x="0" y="503214"/>
                </a:lnTo>
                <a:close/>
              </a:path>
            </a:pathLst>
          </a:custGeom>
          <a:solidFill>
            <a:srgbClr val="FDA615"/>
          </a:solidFill>
        </p:spPr>
        <p:txBody>
          <a:bodyPr wrap="square" lIns="0" tIns="0" rIns="0" bIns="0" rtlCol="0"/>
          <a:lstStyle/>
          <a:p>
            <a:endParaRPr/>
          </a:p>
        </p:txBody>
      </p:sp>
      <p:pic>
        <p:nvPicPr>
          <p:cNvPr id="1026" name="Picture 2" descr="Election FAQs: What are the different methods to vote? | Deccan Herald">
            <a:extLst>
              <a:ext uri="{FF2B5EF4-FFF2-40B4-BE49-F238E27FC236}">
                <a16:creationId xmlns:a16="http://schemas.microsoft.com/office/drawing/2014/main" id="{3DA877D2-88AD-DEA2-3D37-69A9C0ECD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652" y="2512391"/>
            <a:ext cx="5510199" cy="30253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w to Fold a Unique Paper Sculpture « Origami :: WonderHowTo">
            <a:extLst>
              <a:ext uri="{FF2B5EF4-FFF2-40B4-BE49-F238E27FC236}">
                <a16:creationId xmlns:a16="http://schemas.microsoft.com/office/drawing/2014/main" id="{9DDA8CF5-8160-6743-C37E-E29F9F1A8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3363" y="5484463"/>
            <a:ext cx="3540252" cy="30253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54FC9DF7-3A13-228E-301E-EE0C00757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5678" y="2511617"/>
            <a:ext cx="4624734" cy="3181572"/>
          </a:xfrm>
          <a:prstGeom prst="rect">
            <a:avLst/>
          </a:prstGeom>
        </p:spPr>
      </p:pic>
      <p:pic>
        <p:nvPicPr>
          <p:cNvPr id="21" name="Picture 20">
            <a:extLst>
              <a:ext uri="{FF2B5EF4-FFF2-40B4-BE49-F238E27FC236}">
                <a16:creationId xmlns:a16="http://schemas.microsoft.com/office/drawing/2014/main" id="{406CADEE-AA78-354C-E86B-65A5361AB5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4085" y="5539770"/>
            <a:ext cx="4039038" cy="3025378"/>
          </a:xfrm>
          <a:prstGeom prst="rect">
            <a:avLst/>
          </a:prstGeom>
        </p:spPr>
      </p:pic>
      <p:sp>
        <p:nvSpPr>
          <p:cNvPr id="2" name="Pentagon 1">
            <a:extLst>
              <a:ext uri="{FF2B5EF4-FFF2-40B4-BE49-F238E27FC236}">
                <a16:creationId xmlns:a16="http://schemas.microsoft.com/office/drawing/2014/main" id="{9401A502-AA94-8664-55C6-89397D1B525D}"/>
              </a:ext>
            </a:extLst>
          </p:cNvPr>
          <p:cNvSpPr/>
          <p:nvPr/>
        </p:nvSpPr>
        <p:spPr>
          <a:xfrm>
            <a:off x="6823335" y="3500599"/>
            <a:ext cx="5686174" cy="4979406"/>
          </a:xfrm>
          <a:prstGeom prst="pentagon">
            <a:avLst/>
          </a:prstGeom>
          <a:blipFill dpi="0" rotWithShape="1">
            <a:blip r:embed="rId6"/>
            <a:srcRect/>
            <a:stretch>
              <a:fillRect t="14000"/>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Isosceles Triangle 2">
            <a:extLst>
              <a:ext uri="{FF2B5EF4-FFF2-40B4-BE49-F238E27FC236}">
                <a16:creationId xmlns:a16="http://schemas.microsoft.com/office/drawing/2014/main" id="{DEB84248-CA42-A6F9-C3B9-97C03788A749}"/>
              </a:ext>
            </a:extLst>
          </p:cNvPr>
          <p:cNvSpPr/>
          <p:nvPr/>
        </p:nvSpPr>
        <p:spPr>
          <a:xfrm>
            <a:off x="8478554" y="3500746"/>
            <a:ext cx="2402611" cy="829901"/>
          </a:xfrm>
          <a:prstGeom prst="triangle">
            <a:avLst>
              <a:gd name="adj" fmla="val 50201"/>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bject 12">
            <a:extLst>
              <a:ext uri="{FF2B5EF4-FFF2-40B4-BE49-F238E27FC236}">
                <a16:creationId xmlns:a16="http://schemas.microsoft.com/office/drawing/2014/main" id="{DDEC0342-D1CD-DC8C-30EC-BD60CC51EEFC}"/>
              </a:ext>
            </a:extLst>
          </p:cNvPr>
          <p:cNvSpPr/>
          <p:nvPr/>
        </p:nvSpPr>
        <p:spPr>
          <a:xfrm rot="10800000">
            <a:off x="14748" y="-35646"/>
            <a:ext cx="9434052" cy="1941915"/>
          </a:xfrm>
          <a:custGeom>
            <a:avLst/>
            <a:gdLst/>
            <a:ahLst/>
            <a:cxnLst/>
            <a:rect l="l" t="t" r="r" b="b"/>
            <a:pathLst>
              <a:path w="3362959" h="1050925">
                <a:moveTo>
                  <a:pt x="3362938" y="1050604"/>
                </a:moveTo>
                <a:lnTo>
                  <a:pt x="0" y="1050604"/>
                </a:lnTo>
                <a:lnTo>
                  <a:pt x="606290" y="0"/>
                </a:lnTo>
                <a:lnTo>
                  <a:pt x="3362938" y="0"/>
                </a:lnTo>
                <a:lnTo>
                  <a:pt x="3362938" y="1050604"/>
                </a:lnTo>
                <a:close/>
              </a:path>
            </a:pathLst>
          </a:custGeom>
          <a:solidFill>
            <a:srgbClr val="FDA615"/>
          </a:solidFill>
        </p:spPr>
        <p:txBody>
          <a:bodyPr wrap="square" lIns="0" tIns="0" rIns="0" bIns="0" rtlCol="0"/>
          <a:lstStyle/>
          <a:p>
            <a:endParaRPr dirty="0"/>
          </a:p>
        </p:txBody>
      </p:sp>
      <p:sp>
        <p:nvSpPr>
          <p:cNvPr id="7" name="object 2">
            <a:extLst>
              <a:ext uri="{FF2B5EF4-FFF2-40B4-BE49-F238E27FC236}">
                <a16:creationId xmlns:a16="http://schemas.microsoft.com/office/drawing/2014/main" id="{43349D03-8B4A-65AC-3724-999099DC0026}"/>
              </a:ext>
            </a:extLst>
          </p:cNvPr>
          <p:cNvSpPr txBox="1"/>
          <p:nvPr/>
        </p:nvSpPr>
        <p:spPr>
          <a:xfrm>
            <a:off x="116989" y="3060086"/>
            <a:ext cx="3961636" cy="1321003"/>
          </a:xfrm>
          <a:prstGeom prst="rect">
            <a:avLst/>
          </a:prstGeom>
        </p:spPr>
        <p:txBody>
          <a:bodyPr vert="horz" wrap="square" lIns="0" tIns="12700" rIns="0" bIns="0" rtlCol="0">
            <a:spAutoFit/>
          </a:bodyPr>
          <a:lstStyle/>
          <a:p>
            <a:pPr marL="12700" marR="5080" indent="290830" algn="ctr">
              <a:lnSpc>
                <a:spcPct val="114999"/>
              </a:lnSpc>
              <a:spcBef>
                <a:spcPts val="100"/>
              </a:spcBef>
            </a:pPr>
            <a:r>
              <a:rPr lang="en-IN" sz="2500" spc="155" dirty="0">
                <a:solidFill>
                  <a:srgbClr val="E4E4E4"/>
                </a:solidFill>
                <a:latin typeface="Tahoma"/>
                <a:cs typeface="Tahoma"/>
              </a:rPr>
              <a:t>MANUAL </a:t>
            </a:r>
          </a:p>
          <a:p>
            <a:pPr marL="12700" marR="5080" indent="290830" algn="ctr">
              <a:lnSpc>
                <a:spcPct val="114999"/>
              </a:lnSpc>
              <a:spcBef>
                <a:spcPts val="100"/>
              </a:spcBef>
            </a:pPr>
            <a:r>
              <a:rPr lang="en-IN" sz="2500" spc="155" dirty="0">
                <a:solidFill>
                  <a:srgbClr val="E4E4E4"/>
                </a:solidFill>
                <a:latin typeface="Tahoma"/>
                <a:cs typeface="Tahoma"/>
              </a:rPr>
              <a:t>VOTER </a:t>
            </a:r>
          </a:p>
          <a:p>
            <a:pPr marL="12700" marR="5080" indent="290830" algn="ctr">
              <a:lnSpc>
                <a:spcPct val="114999"/>
              </a:lnSpc>
              <a:spcBef>
                <a:spcPts val="100"/>
              </a:spcBef>
            </a:pPr>
            <a:r>
              <a:rPr lang="en-IN" sz="2500" spc="155" dirty="0">
                <a:solidFill>
                  <a:srgbClr val="E4E4E4"/>
                </a:solidFill>
                <a:latin typeface="Tahoma"/>
                <a:cs typeface="Tahoma"/>
              </a:rPr>
              <a:t>VERIFICATION</a:t>
            </a:r>
            <a:endParaRPr sz="2500" dirty="0">
              <a:latin typeface="Tahoma"/>
              <a:cs typeface="Tahoma"/>
            </a:endParaRPr>
          </a:p>
        </p:txBody>
      </p:sp>
      <p:sp>
        <p:nvSpPr>
          <p:cNvPr id="8" name="object 2">
            <a:extLst>
              <a:ext uri="{FF2B5EF4-FFF2-40B4-BE49-F238E27FC236}">
                <a16:creationId xmlns:a16="http://schemas.microsoft.com/office/drawing/2014/main" id="{746C779F-DC4F-72CE-7EC7-9278B2B648A8}"/>
              </a:ext>
            </a:extLst>
          </p:cNvPr>
          <p:cNvSpPr txBox="1"/>
          <p:nvPr/>
        </p:nvSpPr>
        <p:spPr>
          <a:xfrm>
            <a:off x="14135124" y="6373989"/>
            <a:ext cx="3362960" cy="852926"/>
          </a:xfrm>
          <a:prstGeom prst="rect">
            <a:avLst/>
          </a:prstGeom>
        </p:spPr>
        <p:txBody>
          <a:bodyPr vert="horz" wrap="square" lIns="0" tIns="12700" rIns="0" bIns="0" rtlCol="0">
            <a:spAutoFit/>
          </a:bodyPr>
          <a:lstStyle/>
          <a:p>
            <a:pPr marL="12700" marR="5080" indent="290830" algn="ctr">
              <a:lnSpc>
                <a:spcPct val="114999"/>
              </a:lnSpc>
              <a:spcBef>
                <a:spcPts val="100"/>
              </a:spcBef>
            </a:pPr>
            <a:r>
              <a:rPr lang="en-IN" sz="2500" spc="155" dirty="0">
                <a:solidFill>
                  <a:srgbClr val="E4E4E4"/>
                </a:solidFill>
                <a:latin typeface="Tahoma"/>
                <a:cs typeface="Tahoma"/>
              </a:rPr>
              <a:t>FOLDING BALLOT PAPER</a:t>
            </a:r>
            <a:endParaRPr sz="2500" dirty="0">
              <a:latin typeface="Tahoma"/>
              <a:cs typeface="Tahoma"/>
            </a:endParaRPr>
          </a:p>
        </p:txBody>
      </p:sp>
      <p:sp>
        <p:nvSpPr>
          <p:cNvPr id="9" name="object 2">
            <a:extLst>
              <a:ext uri="{FF2B5EF4-FFF2-40B4-BE49-F238E27FC236}">
                <a16:creationId xmlns:a16="http://schemas.microsoft.com/office/drawing/2014/main" id="{534C30BE-77FD-35FE-9E56-E2EF15C5C7F6}"/>
              </a:ext>
            </a:extLst>
          </p:cNvPr>
          <p:cNvSpPr txBox="1"/>
          <p:nvPr/>
        </p:nvSpPr>
        <p:spPr>
          <a:xfrm>
            <a:off x="1039854" y="5948994"/>
            <a:ext cx="2653581" cy="1737783"/>
          </a:xfrm>
          <a:prstGeom prst="rect">
            <a:avLst/>
          </a:prstGeom>
        </p:spPr>
        <p:txBody>
          <a:bodyPr vert="horz" wrap="square" lIns="0" tIns="12700" rIns="0" bIns="0" rtlCol="0">
            <a:spAutoFit/>
          </a:bodyPr>
          <a:lstStyle/>
          <a:p>
            <a:pPr marL="12700" marR="5080" indent="290830" algn="ctr">
              <a:lnSpc>
                <a:spcPct val="114999"/>
              </a:lnSpc>
              <a:spcBef>
                <a:spcPts val="100"/>
              </a:spcBef>
            </a:pPr>
            <a:r>
              <a:rPr lang="en-IN" sz="2500" spc="155" dirty="0">
                <a:solidFill>
                  <a:srgbClr val="E4E4E4"/>
                </a:solidFill>
                <a:latin typeface="Tahoma"/>
                <a:cs typeface="Tahoma"/>
              </a:rPr>
              <a:t>DEPOSITING BALLOT PAPERS INTO BALLOT BOX</a:t>
            </a:r>
            <a:endParaRPr sz="2500" dirty="0">
              <a:latin typeface="Tahoma"/>
              <a:cs typeface="Tahoma"/>
            </a:endParaRPr>
          </a:p>
        </p:txBody>
      </p:sp>
      <p:sp>
        <p:nvSpPr>
          <p:cNvPr id="11" name="TextBox 10">
            <a:extLst>
              <a:ext uri="{FF2B5EF4-FFF2-40B4-BE49-F238E27FC236}">
                <a16:creationId xmlns:a16="http://schemas.microsoft.com/office/drawing/2014/main" id="{5610E8A8-34F9-6675-BAE8-7EE5A52409B8}"/>
              </a:ext>
            </a:extLst>
          </p:cNvPr>
          <p:cNvSpPr txBox="1"/>
          <p:nvPr/>
        </p:nvSpPr>
        <p:spPr>
          <a:xfrm>
            <a:off x="838200" y="413943"/>
            <a:ext cx="7131604" cy="938719"/>
          </a:xfrm>
          <a:prstGeom prst="rect">
            <a:avLst/>
          </a:prstGeom>
          <a:noFill/>
        </p:spPr>
        <p:txBody>
          <a:bodyPr wrap="square" rtlCol="0">
            <a:spAutoFit/>
          </a:bodyPr>
          <a:lstStyle/>
          <a:p>
            <a:r>
              <a:rPr lang="en-IN" sz="5500" b="1" spc="-20" dirty="0">
                <a:solidFill>
                  <a:srgbClr val="E4E4E4"/>
                </a:solidFill>
                <a:latin typeface="Tahoma"/>
                <a:ea typeface="+mj-ea"/>
                <a:cs typeface="Tahoma"/>
              </a:rPr>
              <a:t>EXISTING SYSTEM</a:t>
            </a:r>
          </a:p>
        </p:txBody>
      </p:sp>
      <p:pic>
        <p:nvPicPr>
          <p:cNvPr id="12" name="Picture 11">
            <a:extLst>
              <a:ext uri="{FF2B5EF4-FFF2-40B4-BE49-F238E27FC236}">
                <a16:creationId xmlns:a16="http://schemas.microsoft.com/office/drawing/2014/main" id="{3F0883D9-8668-104F-73AF-4CE53A7DF90A}"/>
              </a:ext>
            </a:extLst>
          </p:cNvPr>
          <p:cNvPicPr>
            <a:picLocks noChangeAspect="1"/>
          </p:cNvPicPr>
          <p:nvPr/>
        </p:nvPicPr>
        <p:blipFill>
          <a:blip r:embed="rId7">
            <a:alphaModFix amt="5000"/>
            <a:extLst>
              <a:ext uri="{28A0092B-C50C-407E-A947-70E740481C1C}">
                <a14:useLocalDpi xmlns:a14="http://schemas.microsoft.com/office/drawing/2010/main" val="0"/>
              </a:ext>
            </a:extLst>
          </a:blip>
          <a:stretch>
            <a:fillRect/>
          </a:stretch>
        </p:blipFill>
        <p:spPr>
          <a:xfrm>
            <a:off x="4602699" y="1585054"/>
            <a:ext cx="9480895" cy="8216270"/>
          </a:xfrm>
          <a:prstGeom prst="flowChartConnector">
            <a:avLst/>
          </a:prstGeom>
        </p:spPr>
      </p:pic>
      <p:sp>
        <p:nvSpPr>
          <p:cNvPr id="13" name="object 15">
            <a:extLst>
              <a:ext uri="{FF2B5EF4-FFF2-40B4-BE49-F238E27FC236}">
                <a16:creationId xmlns:a16="http://schemas.microsoft.com/office/drawing/2014/main" id="{C2082122-182F-E219-06D0-B7068986E473}"/>
              </a:ext>
            </a:extLst>
          </p:cNvPr>
          <p:cNvSpPr/>
          <p:nvPr/>
        </p:nvSpPr>
        <p:spPr>
          <a:xfrm>
            <a:off x="14925059" y="9236394"/>
            <a:ext cx="3362960" cy="1050925"/>
          </a:xfrm>
          <a:custGeom>
            <a:avLst/>
            <a:gdLst/>
            <a:ahLst/>
            <a:cxnLst/>
            <a:rect l="l" t="t" r="r" b="b"/>
            <a:pathLst>
              <a:path w="3362959" h="1050925">
                <a:moveTo>
                  <a:pt x="3362939" y="1050605"/>
                </a:moveTo>
                <a:lnTo>
                  <a:pt x="0" y="1050605"/>
                </a:lnTo>
                <a:lnTo>
                  <a:pt x="606291" y="0"/>
                </a:lnTo>
                <a:lnTo>
                  <a:pt x="3362939" y="0"/>
                </a:lnTo>
                <a:lnTo>
                  <a:pt x="3362939" y="1050605"/>
                </a:lnTo>
                <a:close/>
              </a:path>
            </a:pathLst>
          </a:custGeom>
          <a:solidFill>
            <a:srgbClr val="FDA615"/>
          </a:solidFill>
        </p:spPr>
        <p:txBody>
          <a:bodyPr wrap="square" lIns="0" tIns="0" rIns="0" bIns="0" rtlCol="0"/>
          <a:lstStyle/>
          <a:p>
            <a:endParaRPr/>
          </a:p>
        </p:txBody>
      </p:sp>
      <p:sp>
        <p:nvSpPr>
          <p:cNvPr id="16" name="object 16">
            <a:extLst>
              <a:ext uri="{FF2B5EF4-FFF2-40B4-BE49-F238E27FC236}">
                <a16:creationId xmlns:a16="http://schemas.microsoft.com/office/drawing/2014/main" id="{9B69A931-D5C0-815F-5796-FA9E2E190106}"/>
              </a:ext>
            </a:extLst>
          </p:cNvPr>
          <p:cNvSpPr txBox="1"/>
          <p:nvPr/>
        </p:nvSpPr>
        <p:spPr>
          <a:xfrm>
            <a:off x="16610959" y="9570778"/>
            <a:ext cx="711627" cy="382156"/>
          </a:xfrm>
          <a:prstGeom prst="rect">
            <a:avLst/>
          </a:prstGeom>
        </p:spPr>
        <p:txBody>
          <a:bodyPr vert="horz" wrap="square" lIns="0" tIns="12700" rIns="0" bIns="0" rtlCol="0">
            <a:spAutoFit/>
          </a:bodyPr>
          <a:lstStyle/>
          <a:p>
            <a:pPr marL="12700">
              <a:lnSpc>
                <a:spcPct val="100000"/>
              </a:lnSpc>
              <a:spcBef>
                <a:spcPts val="100"/>
              </a:spcBef>
            </a:pPr>
            <a:r>
              <a:rPr sz="2400" b="1" spc="105" dirty="0">
                <a:solidFill>
                  <a:srgbClr val="1B4444"/>
                </a:solidFill>
                <a:latin typeface="Tahoma"/>
                <a:cs typeface="Tahoma"/>
              </a:rPr>
              <a:t>0</a:t>
            </a:r>
            <a:r>
              <a:rPr lang="en-IN" sz="2400" b="1" spc="-75" dirty="0">
                <a:solidFill>
                  <a:srgbClr val="1B4444"/>
                </a:solidFill>
                <a:latin typeface="Tahoma"/>
                <a:cs typeface="Tahoma"/>
              </a:rPr>
              <a:t>2</a:t>
            </a:r>
            <a:endParaRPr sz="2400" dirty="0">
              <a:latin typeface="Tahoma"/>
              <a:cs typeface="Tahoma"/>
            </a:endParaRPr>
          </a:p>
        </p:txBody>
      </p:sp>
    </p:spTree>
    <p:extLst>
      <p:ext uri="{BB962C8B-B14F-4D97-AF65-F5344CB8AC3E}">
        <p14:creationId xmlns:p14="http://schemas.microsoft.com/office/powerpoint/2010/main" val="2887178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4444"/>
        </a:solidFill>
        <a:effectLst/>
      </p:bgPr>
    </p:bg>
    <p:spTree>
      <p:nvGrpSpPr>
        <p:cNvPr id="1" name=""/>
        <p:cNvGrpSpPr/>
        <p:nvPr/>
      </p:nvGrpSpPr>
      <p:grpSpPr>
        <a:xfrm>
          <a:off x="0" y="0"/>
          <a:ext cx="0" cy="0"/>
          <a:chOff x="0" y="0"/>
          <a:chExt cx="0" cy="0"/>
        </a:xfrm>
      </p:grpSpPr>
      <p:sp>
        <p:nvSpPr>
          <p:cNvPr id="12" name="Arrow: Curved Up 11">
            <a:extLst>
              <a:ext uri="{FF2B5EF4-FFF2-40B4-BE49-F238E27FC236}">
                <a16:creationId xmlns:a16="http://schemas.microsoft.com/office/drawing/2014/main" id="{9A134926-779C-C71A-4A6B-19AAB0514322}"/>
              </a:ext>
            </a:extLst>
          </p:cNvPr>
          <p:cNvSpPr/>
          <p:nvPr/>
        </p:nvSpPr>
        <p:spPr>
          <a:xfrm rot="626615">
            <a:off x="6095605" y="5163704"/>
            <a:ext cx="5943600" cy="2895600"/>
          </a:xfrm>
          <a:prstGeom prst="curvedUpArrow">
            <a:avLst>
              <a:gd name="adj1" fmla="val 25000"/>
              <a:gd name="adj2" fmla="val 50586"/>
              <a:gd name="adj3" fmla="val 309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object 12">
            <a:extLst>
              <a:ext uri="{FF2B5EF4-FFF2-40B4-BE49-F238E27FC236}">
                <a16:creationId xmlns:a16="http://schemas.microsoft.com/office/drawing/2014/main" id="{11BE5D49-4638-F7BA-BEF3-5A392FDFEEDF}"/>
              </a:ext>
            </a:extLst>
          </p:cNvPr>
          <p:cNvSpPr/>
          <p:nvPr/>
        </p:nvSpPr>
        <p:spPr>
          <a:xfrm rot="10800000">
            <a:off x="14748" y="-35646"/>
            <a:ext cx="9357852" cy="2131146"/>
          </a:xfrm>
          <a:custGeom>
            <a:avLst/>
            <a:gdLst/>
            <a:ahLst/>
            <a:cxnLst/>
            <a:rect l="l" t="t" r="r" b="b"/>
            <a:pathLst>
              <a:path w="3362959" h="1050925">
                <a:moveTo>
                  <a:pt x="3362938" y="1050604"/>
                </a:moveTo>
                <a:lnTo>
                  <a:pt x="0" y="1050604"/>
                </a:lnTo>
                <a:lnTo>
                  <a:pt x="606290" y="0"/>
                </a:lnTo>
                <a:lnTo>
                  <a:pt x="3362938" y="0"/>
                </a:lnTo>
                <a:lnTo>
                  <a:pt x="3362938" y="1050604"/>
                </a:lnTo>
                <a:close/>
              </a:path>
            </a:pathLst>
          </a:custGeom>
          <a:solidFill>
            <a:srgbClr val="FDA615"/>
          </a:solidFill>
        </p:spPr>
        <p:txBody>
          <a:bodyPr wrap="square" lIns="0" tIns="0" rIns="0" bIns="0" rtlCol="0"/>
          <a:lstStyle/>
          <a:p>
            <a:endParaRPr dirty="0"/>
          </a:p>
        </p:txBody>
      </p:sp>
      <p:sp>
        <p:nvSpPr>
          <p:cNvPr id="5" name="TextBox 4">
            <a:extLst>
              <a:ext uri="{FF2B5EF4-FFF2-40B4-BE49-F238E27FC236}">
                <a16:creationId xmlns:a16="http://schemas.microsoft.com/office/drawing/2014/main" id="{924072E6-8884-98E3-6616-A05841E2638D}"/>
              </a:ext>
            </a:extLst>
          </p:cNvPr>
          <p:cNvSpPr txBox="1"/>
          <p:nvPr/>
        </p:nvSpPr>
        <p:spPr>
          <a:xfrm>
            <a:off x="685800" y="560567"/>
            <a:ext cx="7747425" cy="938719"/>
          </a:xfrm>
          <a:prstGeom prst="rect">
            <a:avLst/>
          </a:prstGeom>
          <a:noFill/>
        </p:spPr>
        <p:txBody>
          <a:bodyPr wrap="square" rtlCol="0">
            <a:spAutoFit/>
          </a:bodyPr>
          <a:lstStyle/>
          <a:p>
            <a:r>
              <a:rPr lang="en-IN" sz="5500" b="1" spc="-20" dirty="0">
                <a:solidFill>
                  <a:srgbClr val="E4E4E4"/>
                </a:solidFill>
                <a:latin typeface="Tahoma"/>
                <a:ea typeface="+mj-ea"/>
                <a:cs typeface="Tahoma"/>
              </a:rPr>
              <a:t>PROPOSED SYSTEM</a:t>
            </a:r>
          </a:p>
        </p:txBody>
      </p:sp>
      <p:pic>
        <p:nvPicPr>
          <p:cNvPr id="8" name="Picture 7">
            <a:extLst>
              <a:ext uri="{FF2B5EF4-FFF2-40B4-BE49-F238E27FC236}">
                <a16:creationId xmlns:a16="http://schemas.microsoft.com/office/drawing/2014/main" id="{B0D404FF-09ED-9D00-3103-F049D1933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562" y="3658679"/>
            <a:ext cx="5638800" cy="5228302"/>
          </a:xfrm>
          <a:custGeom>
            <a:avLst/>
            <a:gdLst>
              <a:gd name="connsiteX0" fmla="*/ 0 w 5638800"/>
              <a:gd name="connsiteY0" fmla="*/ 2614151 h 5228302"/>
              <a:gd name="connsiteX1" fmla="*/ 2819400 w 5638800"/>
              <a:gd name="connsiteY1" fmla="*/ 0 h 5228302"/>
              <a:gd name="connsiteX2" fmla="*/ 5638800 w 5638800"/>
              <a:gd name="connsiteY2" fmla="*/ 2614151 h 5228302"/>
              <a:gd name="connsiteX3" fmla="*/ 2819400 w 5638800"/>
              <a:gd name="connsiteY3" fmla="*/ 5228302 h 5228302"/>
              <a:gd name="connsiteX4" fmla="*/ 0 w 5638800"/>
              <a:gd name="connsiteY4" fmla="*/ 2614151 h 5228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8800" h="5228302" fill="none" extrusionOk="0">
                <a:moveTo>
                  <a:pt x="0" y="2614151"/>
                </a:moveTo>
                <a:cubicBezTo>
                  <a:pt x="-35595" y="1136913"/>
                  <a:pt x="1217841" y="-88126"/>
                  <a:pt x="2819400" y="0"/>
                </a:cubicBezTo>
                <a:cubicBezTo>
                  <a:pt x="4504194" y="156633"/>
                  <a:pt x="5903554" y="1353277"/>
                  <a:pt x="5638800" y="2614151"/>
                </a:cubicBezTo>
                <a:cubicBezTo>
                  <a:pt x="5661633" y="3884224"/>
                  <a:pt x="4141068" y="5032562"/>
                  <a:pt x="2819400" y="5228302"/>
                </a:cubicBezTo>
                <a:cubicBezTo>
                  <a:pt x="1192534" y="5267857"/>
                  <a:pt x="66570" y="4241409"/>
                  <a:pt x="0" y="2614151"/>
                </a:cubicBezTo>
                <a:close/>
              </a:path>
              <a:path w="5638800" h="5228302" stroke="0" extrusionOk="0">
                <a:moveTo>
                  <a:pt x="0" y="2614151"/>
                </a:moveTo>
                <a:cubicBezTo>
                  <a:pt x="-179197" y="1454925"/>
                  <a:pt x="1457950" y="-170864"/>
                  <a:pt x="2819400" y="0"/>
                </a:cubicBezTo>
                <a:cubicBezTo>
                  <a:pt x="4515715" y="198239"/>
                  <a:pt x="5866054" y="1002305"/>
                  <a:pt x="5638800" y="2614151"/>
                </a:cubicBezTo>
                <a:cubicBezTo>
                  <a:pt x="5648814" y="4007778"/>
                  <a:pt x="4487126" y="5323265"/>
                  <a:pt x="2819400" y="5228302"/>
                </a:cubicBezTo>
                <a:cubicBezTo>
                  <a:pt x="1212079" y="5559428"/>
                  <a:pt x="-234263" y="3827657"/>
                  <a:pt x="0" y="2614151"/>
                </a:cubicBezTo>
                <a:close/>
              </a:path>
            </a:pathLst>
          </a:custGeom>
          <a:ln w="57150">
            <a:solidFill>
              <a:schemeClr val="bg1"/>
            </a:solidFill>
            <a:extLst>
              <a:ext uri="{C807C97D-BFC1-408E-A445-0C87EB9F89A2}">
                <ask:lineSketchStyleProps xmlns:ask="http://schemas.microsoft.com/office/drawing/2018/sketchyshapes" sd="3809068511">
                  <a:prstGeom prst="ellipse">
                    <a:avLst/>
                  </a:prstGeom>
                  <ask:type>
                    <ask:lineSketchFreehand/>
                  </ask:type>
                </ask:lineSketchStyleProps>
              </a:ext>
            </a:extLst>
          </a:ln>
        </p:spPr>
      </p:pic>
      <p:sp>
        <p:nvSpPr>
          <p:cNvPr id="25" name="Cloud 24">
            <a:extLst>
              <a:ext uri="{FF2B5EF4-FFF2-40B4-BE49-F238E27FC236}">
                <a16:creationId xmlns:a16="http://schemas.microsoft.com/office/drawing/2014/main" id="{B861AEC4-2132-30B6-ED03-4D946D98FACC}"/>
              </a:ext>
            </a:extLst>
          </p:cNvPr>
          <p:cNvSpPr/>
          <p:nvPr/>
        </p:nvSpPr>
        <p:spPr>
          <a:xfrm>
            <a:off x="10019073" y="1475918"/>
            <a:ext cx="5791200" cy="4343400"/>
          </a:xfrm>
          <a:prstGeom prst="cloud">
            <a:avLst/>
          </a:prstGeom>
          <a:blipFill dpi="0" rotWithShape="1">
            <a:blip r:embed="rId3"/>
            <a:srcRect/>
            <a:stretch>
              <a:fillRect t="1000"/>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6" name="object 56">
            <a:extLst>
              <a:ext uri="{FF2B5EF4-FFF2-40B4-BE49-F238E27FC236}">
                <a16:creationId xmlns:a16="http://schemas.microsoft.com/office/drawing/2014/main" id="{927A3651-A63D-DB18-7A90-9B22B25B5E73}"/>
              </a:ext>
            </a:extLst>
          </p:cNvPr>
          <p:cNvGrpSpPr/>
          <p:nvPr/>
        </p:nvGrpSpPr>
        <p:grpSpPr>
          <a:xfrm>
            <a:off x="16234487" y="1475918"/>
            <a:ext cx="1012825" cy="1057275"/>
            <a:chOff x="15544542" y="5578102"/>
            <a:chExt cx="1012825" cy="1057275"/>
          </a:xfrm>
        </p:grpSpPr>
        <p:sp>
          <p:nvSpPr>
            <p:cNvPr id="27" name="object 57">
              <a:extLst>
                <a:ext uri="{FF2B5EF4-FFF2-40B4-BE49-F238E27FC236}">
                  <a16:creationId xmlns:a16="http://schemas.microsoft.com/office/drawing/2014/main" id="{AEFEF911-F385-4E45-0233-5AC2D654FC8F}"/>
                </a:ext>
              </a:extLst>
            </p:cNvPr>
            <p:cNvSpPr/>
            <p:nvPr/>
          </p:nvSpPr>
          <p:spPr>
            <a:xfrm>
              <a:off x="15555774" y="5669609"/>
              <a:ext cx="584200" cy="708660"/>
            </a:xfrm>
            <a:custGeom>
              <a:avLst/>
              <a:gdLst/>
              <a:ahLst/>
              <a:cxnLst/>
              <a:rect l="l" t="t" r="r" b="b"/>
              <a:pathLst>
                <a:path w="584200" h="708660">
                  <a:moveTo>
                    <a:pt x="584060" y="157746"/>
                  </a:moveTo>
                  <a:lnTo>
                    <a:pt x="416331" y="157746"/>
                  </a:lnTo>
                  <a:lnTo>
                    <a:pt x="416331" y="0"/>
                  </a:lnTo>
                  <a:lnTo>
                    <a:pt x="0" y="0"/>
                  </a:lnTo>
                  <a:lnTo>
                    <a:pt x="0" y="157746"/>
                  </a:lnTo>
                  <a:lnTo>
                    <a:pt x="0" y="708609"/>
                  </a:lnTo>
                  <a:lnTo>
                    <a:pt x="584060" y="708609"/>
                  </a:lnTo>
                  <a:lnTo>
                    <a:pt x="584060" y="157746"/>
                  </a:lnTo>
                  <a:close/>
                </a:path>
              </a:pathLst>
            </a:custGeom>
            <a:solidFill>
              <a:srgbClr val="FDA615"/>
            </a:solidFill>
          </p:spPr>
          <p:txBody>
            <a:bodyPr wrap="square" lIns="0" tIns="0" rIns="0" bIns="0" rtlCol="0"/>
            <a:lstStyle/>
            <a:p>
              <a:endParaRPr/>
            </a:p>
          </p:txBody>
        </p:sp>
        <p:sp>
          <p:nvSpPr>
            <p:cNvPr id="28" name="object 58">
              <a:extLst>
                <a:ext uri="{FF2B5EF4-FFF2-40B4-BE49-F238E27FC236}">
                  <a16:creationId xmlns:a16="http://schemas.microsoft.com/office/drawing/2014/main" id="{8B6CB00E-2B4A-3836-EB36-BDF6A40C7FEC}"/>
                </a:ext>
              </a:extLst>
            </p:cNvPr>
            <p:cNvSpPr/>
            <p:nvPr/>
          </p:nvSpPr>
          <p:spPr>
            <a:xfrm>
              <a:off x="15544542" y="5658027"/>
              <a:ext cx="607060" cy="732155"/>
            </a:xfrm>
            <a:custGeom>
              <a:avLst/>
              <a:gdLst/>
              <a:ahLst/>
              <a:cxnLst/>
              <a:rect l="l" t="t" r="r" b="b"/>
              <a:pathLst>
                <a:path w="607059" h="732154">
                  <a:moveTo>
                    <a:pt x="598259" y="732022"/>
                  </a:moveTo>
                  <a:lnTo>
                    <a:pt x="8267" y="732022"/>
                  </a:lnTo>
                  <a:lnTo>
                    <a:pt x="5346" y="730804"/>
                  </a:lnTo>
                  <a:lnTo>
                    <a:pt x="1168" y="726611"/>
                  </a:lnTo>
                  <a:lnTo>
                    <a:pt x="0" y="723726"/>
                  </a:lnTo>
                  <a:lnTo>
                    <a:pt x="0" y="8295"/>
                  </a:lnTo>
                  <a:lnTo>
                    <a:pt x="1168" y="5410"/>
                  </a:lnTo>
                  <a:lnTo>
                    <a:pt x="5346" y="1217"/>
                  </a:lnTo>
                  <a:lnTo>
                    <a:pt x="8267" y="0"/>
                  </a:lnTo>
                  <a:lnTo>
                    <a:pt x="430531" y="0"/>
                  </a:lnTo>
                  <a:lnTo>
                    <a:pt x="22465" y="22543"/>
                  </a:lnTo>
                  <a:lnTo>
                    <a:pt x="22465" y="709478"/>
                  </a:lnTo>
                  <a:lnTo>
                    <a:pt x="584061" y="709478"/>
                  </a:lnTo>
                  <a:lnTo>
                    <a:pt x="584061" y="720750"/>
                  </a:lnTo>
                  <a:lnTo>
                    <a:pt x="606526" y="720750"/>
                  </a:lnTo>
                  <a:lnTo>
                    <a:pt x="606526" y="723726"/>
                  </a:lnTo>
                  <a:lnTo>
                    <a:pt x="605313" y="726611"/>
                  </a:lnTo>
                  <a:lnTo>
                    <a:pt x="603246" y="728730"/>
                  </a:lnTo>
                  <a:lnTo>
                    <a:pt x="601135" y="730804"/>
                  </a:lnTo>
                  <a:lnTo>
                    <a:pt x="598259" y="732022"/>
                  </a:lnTo>
                  <a:close/>
                </a:path>
                <a:path w="607059" h="732154">
                  <a:moveTo>
                    <a:pt x="595294" y="720750"/>
                  </a:moveTo>
                  <a:lnTo>
                    <a:pt x="584061" y="720750"/>
                  </a:lnTo>
                  <a:lnTo>
                    <a:pt x="584061" y="180706"/>
                  </a:lnTo>
                  <a:lnTo>
                    <a:pt x="424600" y="180706"/>
                  </a:lnTo>
                  <a:lnTo>
                    <a:pt x="421724" y="179488"/>
                  </a:lnTo>
                  <a:lnTo>
                    <a:pt x="419612" y="177414"/>
                  </a:lnTo>
                  <a:lnTo>
                    <a:pt x="417501" y="175295"/>
                  </a:lnTo>
                  <a:lnTo>
                    <a:pt x="416332" y="172410"/>
                  </a:lnTo>
                  <a:lnTo>
                    <a:pt x="416332" y="22543"/>
                  </a:lnTo>
                  <a:lnTo>
                    <a:pt x="438798" y="22543"/>
                  </a:lnTo>
                  <a:lnTo>
                    <a:pt x="438798" y="158162"/>
                  </a:lnTo>
                  <a:lnTo>
                    <a:pt x="598259" y="158162"/>
                  </a:lnTo>
                  <a:lnTo>
                    <a:pt x="601135" y="159380"/>
                  </a:lnTo>
                  <a:lnTo>
                    <a:pt x="603246" y="161454"/>
                  </a:lnTo>
                  <a:lnTo>
                    <a:pt x="605313" y="163573"/>
                  </a:lnTo>
                  <a:lnTo>
                    <a:pt x="606526" y="166458"/>
                  </a:lnTo>
                  <a:lnTo>
                    <a:pt x="606526" y="709478"/>
                  </a:lnTo>
                  <a:lnTo>
                    <a:pt x="595294" y="709478"/>
                  </a:lnTo>
                  <a:lnTo>
                    <a:pt x="595294" y="720750"/>
                  </a:lnTo>
                  <a:close/>
                </a:path>
                <a:path w="607059" h="732154">
                  <a:moveTo>
                    <a:pt x="595294" y="720750"/>
                  </a:moveTo>
                  <a:lnTo>
                    <a:pt x="595294" y="709478"/>
                  </a:lnTo>
                  <a:lnTo>
                    <a:pt x="595294" y="720750"/>
                  </a:lnTo>
                  <a:close/>
                </a:path>
                <a:path w="607059" h="732154">
                  <a:moveTo>
                    <a:pt x="606526" y="720750"/>
                  </a:moveTo>
                  <a:lnTo>
                    <a:pt x="595294" y="720750"/>
                  </a:lnTo>
                  <a:lnTo>
                    <a:pt x="595294" y="709478"/>
                  </a:lnTo>
                  <a:lnTo>
                    <a:pt x="606526" y="709478"/>
                  </a:lnTo>
                  <a:lnTo>
                    <a:pt x="606526" y="720750"/>
                  </a:lnTo>
                  <a:close/>
                </a:path>
              </a:pathLst>
            </a:custGeom>
            <a:solidFill>
              <a:srgbClr val="FFFFFF"/>
            </a:solidFill>
          </p:spPr>
          <p:txBody>
            <a:bodyPr wrap="square" lIns="0" tIns="0" rIns="0" bIns="0" rtlCol="0"/>
            <a:lstStyle/>
            <a:p>
              <a:endParaRPr/>
            </a:p>
          </p:txBody>
        </p:sp>
        <p:sp>
          <p:nvSpPr>
            <p:cNvPr id="29" name="object 59">
              <a:extLst>
                <a:ext uri="{FF2B5EF4-FFF2-40B4-BE49-F238E27FC236}">
                  <a16:creationId xmlns:a16="http://schemas.microsoft.com/office/drawing/2014/main" id="{EF9F167C-772C-3F33-D940-E378F0071848}"/>
                </a:ext>
              </a:extLst>
            </p:cNvPr>
            <p:cNvSpPr/>
            <p:nvPr/>
          </p:nvSpPr>
          <p:spPr>
            <a:xfrm>
              <a:off x="15663914" y="5590730"/>
              <a:ext cx="584200" cy="708660"/>
            </a:xfrm>
            <a:custGeom>
              <a:avLst/>
              <a:gdLst/>
              <a:ahLst/>
              <a:cxnLst/>
              <a:rect l="l" t="t" r="r" b="b"/>
              <a:pathLst>
                <a:path w="584200" h="708660">
                  <a:moveTo>
                    <a:pt x="584111" y="157759"/>
                  </a:moveTo>
                  <a:lnTo>
                    <a:pt x="416382" y="157759"/>
                  </a:lnTo>
                  <a:lnTo>
                    <a:pt x="416382" y="0"/>
                  </a:lnTo>
                  <a:lnTo>
                    <a:pt x="0" y="0"/>
                  </a:lnTo>
                  <a:lnTo>
                    <a:pt x="0" y="157759"/>
                  </a:lnTo>
                  <a:lnTo>
                    <a:pt x="0" y="708609"/>
                  </a:lnTo>
                  <a:lnTo>
                    <a:pt x="584111" y="708609"/>
                  </a:lnTo>
                  <a:lnTo>
                    <a:pt x="584111" y="157759"/>
                  </a:lnTo>
                  <a:close/>
                </a:path>
              </a:pathLst>
            </a:custGeom>
            <a:solidFill>
              <a:srgbClr val="FDA615"/>
            </a:solidFill>
          </p:spPr>
          <p:txBody>
            <a:bodyPr wrap="square" lIns="0" tIns="0" rIns="0" bIns="0" rtlCol="0"/>
            <a:lstStyle/>
            <a:p>
              <a:endParaRPr/>
            </a:p>
          </p:txBody>
        </p:sp>
        <p:sp>
          <p:nvSpPr>
            <p:cNvPr id="30" name="object 60">
              <a:extLst>
                <a:ext uri="{FF2B5EF4-FFF2-40B4-BE49-F238E27FC236}">
                  <a16:creationId xmlns:a16="http://schemas.microsoft.com/office/drawing/2014/main" id="{8F569212-3426-C4F6-576B-9E8F0031222B}"/>
                </a:ext>
              </a:extLst>
            </p:cNvPr>
            <p:cNvSpPr/>
            <p:nvPr/>
          </p:nvSpPr>
          <p:spPr>
            <a:xfrm>
              <a:off x="15652692" y="5578968"/>
              <a:ext cx="607060" cy="732155"/>
            </a:xfrm>
            <a:custGeom>
              <a:avLst/>
              <a:gdLst/>
              <a:ahLst/>
              <a:cxnLst/>
              <a:rect l="l" t="t" r="r" b="b"/>
              <a:pathLst>
                <a:path w="607059" h="732154">
                  <a:moveTo>
                    <a:pt x="598304" y="731977"/>
                  </a:moveTo>
                  <a:lnTo>
                    <a:pt x="8312" y="731977"/>
                  </a:lnTo>
                  <a:lnTo>
                    <a:pt x="5391" y="730759"/>
                  </a:lnTo>
                  <a:lnTo>
                    <a:pt x="3324" y="728685"/>
                  </a:lnTo>
                  <a:lnTo>
                    <a:pt x="1213" y="726611"/>
                  </a:lnTo>
                  <a:lnTo>
                    <a:pt x="0" y="723681"/>
                  </a:lnTo>
                  <a:lnTo>
                    <a:pt x="0" y="8295"/>
                  </a:lnTo>
                  <a:lnTo>
                    <a:pt x="1213" y="5387"/>
                  </a:lnTo>
                  <a:lnTo>
                    <a:pt x="3324" y="3291"/>
                  </a:lnTo>
                  <a:lnTo>
                    <a:pt x="5391" y="1194"/>
                  </a:lnTo>
                  <a:lnTo>
                    <a:pt x="8312" y="0"/>
                  </a:lnTo>
                  <a:lnTo>
                    <a:pt x="430576" y="0"/>
                  </a:lnTo>
                  <a:lnTo>
                    <a:pt x="433451" y="1194"/>
                  </a:lnTo>
                  <a:lnTo>
                    <a:pt x="435518" y="3291"/>
                  </a:lnTo>
                  <a:lnTo>
                    <a:pt x="437630" y="5387"/>
                  </a:lnTo>
                  <a:lnTo>
                    <a:pt x="438836" y="8295"/>
                  </a:lnTo>
                  <a:lnTo>
                    <a:pt x="438843" y="22520"/>
                  </a:lnTo>
                  <a:lnTo>
                    <a:pt x="22465" y="22520"/>
                  </a:lnTo>
                  <a:lnTo>
                    <a:pt x="22465" y="709456"/>
                  </a:lnTo>
                  <a:lnTo>
                    <a:pt x="584106" y="709456"/>
                  </a:lnTo>
                  <a:lnTo>
                    <a:pt x="584106" y="720727"/>
                  </a:lnTo>
                  <a:lnTo>
                    <a:pt x="606571" y="720727"/>
                  </a:lnTo>
                  <a:lnTo>
                    <a:pt x="606571" y="723681"/>
                  </a:lnTo>
                  <a:lnTo>
                    <a:pt x="605358" y="726611"/>
                  </a:lnTo>
                  <a:lnTo>
                    <a:pt x="603291" y="728685"/>
                  </a:lnTo>
                  <a:lnTo>
                    <a:pt x="601180" y="730759"/>
                  </a:lnTo>
                  <a:lnTo>
                    <a:pt x="598304" y="731977"/>
                  </a:lnTo>
                  <a:close/>
                </a:path>
                <a:path w="607059" h="732154">
                  <a:moveTo>
                    <a:pt x="595339" y="720727"/>
                  </a:moveTo>
                  <a:lnTo>
                    <a:pt x="584106" y="720727"/>
                  </a:lnTo>
                  <a:lnTo>
                    <a:pt x="584106" y="180683"/>
                  </a:lnTo>
                  <a:lnTo>
                    <a:pt x="424645" y="180683"/>
                  </a:lnTo>
                  <a:lnTo>
                    <a:pt x="421769" y="179466"/>
                  </a:lnTo>
                  <a:lnTo>
                    <a:pt x="419657" y="177392"/>
                  </a:lnTo>
                  <a:lnTo>
                    <a:pt x="417546" y="175273"/>
                  </a:lnTo>
                  <a:lnTo>
                    <a:pt x="416377" y="172387"/>
                  </a:lnTo>
                  <a:lnTo>
                    <a:pt x="416377" y="22520"/>
                  </a:lnTo>
                  <a:lnTo>
                    <a:pt x="438843" y="22520"/>
                  </a:lnTo>
                  <a:lnTo>
                    <a:pt x="438843" y="158140"/>
                  </a:lnTo>
                  <a:lnTo>
                    <a:pt x="598304" y="158140"/>
                  </a:lnTo>
                  <a:lnTo>
                    <a:pt x="601180" y="159312"/>
                  </a:lnTo>
                  <a:lnTo>
                    <a:pt x="603291" y="161431"/>
                  </a:lnTo>
                  <a:lnTo>
                    <a:pt x="605358" y="163550"/>
                  </a:lnTo>
                  <a:lnTo>
                    <a:pt x="606571" y="166436"/>
                  </a:lnTo>
                  <a:lnTo>
                    <a:pt x="606571" y="709456"/>
                  </a:lnTo>
                  <a:lnTo>
                    <a:pt x="595339" y="709456"/>
                  </a:lnTo>
                  <a:lnTo>
                    <a:pt x="595339" y="720727"/>
                  </a:lnTo>
                  <a:close/>
                </a:path>
                <a:path w="607059" h="732154">
                  <a:moveTo>
                    <a:pt x="606571" y="720727"/>
                  </a:moveTo>
                  <a:lnTo>
                    <a:pt x="595339" y="720727"/>
                  </a:lnTo>
                  <a:lnTo>
                    <a:pt x="595339" y="709456"/>
                  </a:lnTo>
                  <a:lnTo>
                    <a:pt x="606571" y="709456"/>
                  </a:lnTo>
                  <a:lnTo>
                    <a:pt x="606571" y="720727"/>
                  </a:lnTo>
                  <a:close/>
                </a:path>
              </a:pathLst>
            </a:custGeom>
            <a:solidFill>
              <a:srgbClr val="FFFFFF"/>
            </a:solidFill>
          </p:spPr>
          <p:txBody>
            <a:bodyPr wrap="square" lIns="0" tIns="0" rIns="0" bIns="0" rtlCol="0"/>
            <a:lstStyle/>
            <a:p>
              <a:endParaRPr/>
            </a:p>
          </p:txBody>
        </p:sp>
        <p:pic>
          <p:nvPicPr>
            <p:cNvPr id="31" name="object 61">
              <a:extLst>
                <a:ext uri="{FF2B5EF4-FFF2-40B4-BE49-F238E27FC236}">
                  <a16:creationId xmlns:a16="http://schemas.microsoft.com/office/drawing/2014/main" id="{A6CAF0AE-DD20-7F34-88F3-2825D1C89D7E}"/>
                </a:ext>
              </a:extLst>
            </p:cNvPr>
            <p:cNvPicPr/>
            <p:nvPr/>
          </p:nvPicPr>
          <p:blipFill>
            <a:blip r:embed="rId4" cstate="print"/>
            <a:stretch>
              <a:fillRect/>
            </a:stretch>
          </p:blipFill>
          <p:spPr>
            <a:xfrm>
              <a:off x="16069069" y="5578102"/>
              <a:ext cx="191092" cy="181549"/>
            </a:xfrm>
            <a:prstGeom prst="rect">
              <a:avLst/>
            </a:prstGeom>
          </p:spPr>
        </p:pic>
        <p:sp>
          <p:nvSpPr>
            <p:cNvPr id="32" name="object 62">
              <a:extLst>
                <a:ext uri="{FF2B5EF4-FFF2-40B4-BE49-F238E27FC236}">
                  <a16:creationId xmlns:a16="http://schemas.microsoft.com/office/drawing/2014/main" id="{D41CC52E-4F11-A190-261F-F1F6C7AE7A76}"/>
                </a:ext>
              </a:extLst>
            </p:cNvPr>
            <p:cNvSpPr/>
            <p:nvPr/>
          </p:nvSpPr>
          <p:spPr>
            <a:xfrm>
              <a:off x="15720620" y="5714618"/>
              <a:ext cx="430530" cy="473075"/>
            </a:xfrm>
            <a:custGeom>
              <a:avLst/>
              <a:gdLst/>
              <a:ahLst/>
              <a:cxnLst/>
              <a:rect l="l" t="t" r="r" b="b"/>
              <a:pathLst>
                <a:path w="430530" h="473075">
                  <a:moveTo>
                    <a:pt x="313309" y="95135"/>
                  </a:moveTo>
                  <a:lnTo>
                    <a:pt x="308279" y="90081"/>
                  </a:lnTo>
                  <a:lnTo>
                    <a:pt x="302069" y="90081"/>
                  </a:lnTo>
                  <a:lnTo>
                    <a:pt x="5080" y="90081"/>
                  </a:lnTo>
                  <a:lnTo>
                    <a:pt x="0" y="95135"/>
                  </a:lnTo>
                  <a:lnTo>
                    <a:pt x="0" y="107569"/>
                  </a:lnTo>
                  <a:lnTo>
                    <a:pt x="5080" y="112623"/>
                  </a:lnTo>
                  <a:lnTo>
                    <a:pt x="308279" y="112623"/>
                  </a:lnTo>
                  <a:lnTo>
                    <a:pt x="313309" y="107569"/>
                  </a:lnTo>
                  <a:lnTo>
                    <a:pt x="313309" y="95135"/>
                  </a:lnTo>
                  <a:close/>
                </a:path>
                <a:path w="430530" h="473075">
                  <a:moveTo>
                    <a:pt x="313309" y="5003"/>
                  </a:moveTo>
                  <a:lnTo>
                    <a:pt x="308279" y="0"/>
                  </a:lnTo>
                  <a:lnTo>
                    <a:pt x="302069" y="0"/>
                  </a:lnTo>
                  <a:lnTo>
                    <a:pt x="5080" y="0"/>
                  </a:lnTo>
                  <a:lnTo>
                    <a:pt x="0" y="5003"/>
                  </a:lnTo>
                  <a:lnTo>
                    <a:pt x="0" y="17487"/>
                  </a:lnTo>
                  <a:lnTo>
                    <a:pt x="5080" y="22542"/>
                  </a:lnTo>
                  <a:lnTo>
                    <a:pt x="308279" y="22542"/>
                  </a:lnTo>
                  <a:lnTo>
                    <a:pt x="313309" y="17487"/>
                  </a:lnTo>
                  <a:lnTo>
                    <a:pt x="313309" y="5003"/>
                  </a:lnTo>
                  <a:close/>
                </a:path>
                <a:path w="430530" h="473075">
                  <a:moveTo>
                    <a:pt x="430441" y="455510"/>
                  </a:moveTo>
                  <a:lnTo>
                    <a:pt x="425411" y="450456"/>
                  </a:lnTo>
                  <a:lnTo>
                    <a:pt x="419214" y="450456"/>
                  </a:lnTo>
                  <a:lnTo>
                    <a:pt x="5080" y="450456"/>
                  </a:lnTo>
                  <a:lnTo>
                    <a:pt x="0" y="455510"/>
                  </a:lnTo>
                  <a:lnTo>
                    <a:pt x="0" y="467944"/>
                  </a:lnTo>
                  <a:lnTo>
                    <a:pt x="5080" y="472998"/>
                  </a:lnTo>
                  <a:lnTo>
                    <a:pt x="425411" y="472998"/>
                  </a:lnTo>
                  <a:lnTo>
                    <a:pt x="430441" y="467944"/>
                  </a:lnTo>
                  <a:lnTo>
                    <a:pt x="430441" y="455510"/>
                  </a:lnTo>
                  <a:close/>
                </a:path>
                <a:path w="430530" h="473075">
                  <a:moveTo>
                    <a:pt x="430441" y="365417"/>
                  </a:moveTo>
                  <a:lnTo>
                    <a:pt x="425411" y="360375"/>
                  </a:lnTo>
                  <a:lnTo>
                    <a:pt x="419214" y="360375"/>
                  </a:lnTo>
                  <a:lnTo>
                    <a:pt x="5080" y="360375"/>
                  </a:lnTo>
                  <a:lnTo>
                    <a:pt x="0" y="365417"/>
                  </a:lnTo>
                  <a:lnTo>
                    <a:pt x="0" y="377863"/>
                  </a:lnTo>
                  <a:lnTo>
                    <a:pt x="5080" y="382917"/>
                  </a:lnTo>
                  <a:lnTo>
                    <a:pt x="425411" y="382917"/>
                  </a:lnTo>
                  <a:lnTo>
                    <a:pt x="430441" y="377863"/>
                  </a:lnTo>
                  <a:lnTo>
                    <a:pt x="430441" y="365417"/>
                  </a:lnTo>
                  <a:close/>
                </a:path>
                <a:path w="430530" h="473075">
                  <a:moveTo>
                    <a:pt x="430441" y="275297"/>
                  </a:moveTo>
                  <a:lnTo>
                    <a:pt x="425411" y="270243"/>
                  </a:lnTo>
                  <a:lnTo>
                    <a:pt x="419214" y="270243"/>
                  </a:lnTo>
                  <a:lnTo>
                    <a:pt x="5080" y="270243"/>
                  </a:lnTo>
                  <a:lnTo>
                    <a:pt x="0" y="275297"/>
                  </a:lnTo>
                  <a:lnTo>
                    <a:pt x="0" y="287743"/>
                  </a:lnTo>
                  <a:lnTo>
                    <a:pt x="5080" y="292785"/>
                  </a:lnTo>
                  <a:lnTo>
                    <a:pt x="425411" y="292785"/>
                  </a:lnTo>
                  <a:lnTo>
                    <a:pt x="430441" y="287743"/>
                  </a:lnTo>
                  <a:lnTo>
                    <a:pt x="430441" y="275297"/>
                  </a:lnTo>
                  <a:close/>
                </a:path>
                <a:path w="430530" h="473075">
                  <a:moveTo>
                    <a:pt x="430441" y="185216"/>
                  </a:moveTo>
                  <a:lnTo>
                    <a:pt x="425411" y="180162"/>
                  </a:lnTo>
                  <a:lnTo>
                    <a:pt x="419214" y="180162"/>
                  </a:lnTo>
                  <a:lnTo>
                    <a:pt x="5080" y="180162"/>
                  </a:lnTo>
                  <a:lnTo>
                    <a:pt x="0" y="185216"/>
                  </a:lnTo>
                  <a:lnTo>
                    <a:pt x="0" y="197662"/>
                  </a:lnTo>
                  <a:lnTo>
                    <a:pt x="5080" y="202704"/>
                  </a:lnTo>
                  <a:lnTo>
                    <a:pt x="425411" y="202704"/>
                  </a:lnTo>
                  <a:lnTo>
                    <a:pt x="430441" y="197662"/>
                  </a:lnTo>
                  <a:lnTo>
                    <a:pt x="430441" y="185216"/>
                  </a:lnTo>
                  <a:close/>
                </a:path>
              </a:pathLst>
            </a:custGeom>
            <a:solidFill>
              <a:srgbClr val="FFFFFF"/>
            </a:solidFill>
          </p:spPr>
          <p:txBody>
            <a:bodyPr wrap="square" lIns="0" tIns="0" rIns="0" bIns="0" rtlCol="0"/>
            <a:lstStyle/>
            <a:p>
              <a:endParaRPr/>
            </a:p>
          </p:txBody>
        </p:sp>
        <p:sp>
          <p:nvSpPr>
            <p:cNvPr id="33" name="object 63">
              <a:extLst>
                <a:ext uri="{FF2B5EF4-FFF2-40B4-BE49-F238E27FC236}">
                  <a16:creationId xmlns:a16="http://schemas.microsoft.com/office/drawing/2014/main" id="{43CF1BF0-B358-1316-40B1-F13E9F83DAC0}"/>
                </a:ext>
              </a:extLst>
            </p:cNvPr>
            <p:cNvSpPr/>
            <p:nvPr/>
          </p:nvSpPr>
          <p:spPr>
            <a:xfrm>
              <a:off x="16165093" y="6242075"/>
              <a:ext cx="381000" cy="382270"/>
            </a:xfrm>
            <a:custGeom>
              <a:avLst/>
              <a:gdLst/>
              <a:ahLst/>
              <a:cxnLst/>
              <a:rect l="l" t="t" r="r" b="b"/>
              <a:pathLst>
                <a:path w="381000" h="382270">
                  <a:moveTo>
                    <a:pt x="325701" y="381836"/>
                  </a:moveTo>
                  <a:lnTo>
                    <a:pt x="286880" y="365740"/>
                  </a:lnTo>
                  <a:lnTo>
                    <a:pt x="16079" y="93959"/>
                  </a:lnTo>
                  <a:lnTo>
                    <a:pt x="0" y="55050"/>
                  </a:lnTo>
                  <a:lnTo>
                    <a:pt x="4005" y="34336"/>
                  </a:lnTo>
                  <a:lnTo>
                    <a:pt x="33844" y="4164"/>
                  </a:lnTo>
                  <a:lnTo>
                    <a:pt x="54855" y="0"/>
                  </a:lnTo>
                  <a:lnTo>
                    <a:pt x="65634" y="1057"/>
                  </a:lnTo>
                  <a:lnTo>
                    <a:pt x="364476" y="287921"/>
                  </a:lnTo>
                  <a:lnTo>
                    <a:pt x="380517" y="326831"/>
                  </a:lnTo>
                  <a:lnTo>
                    <a:pt x="376506" y="347545"/>
                  </a:lnTo>
                  <a:lnTo>
                    <a:pt x="346689" y="377677"/>
                  </a:lnTo>
                  <a:lnTo>
                    <a:pt x="325700" y="381836"/>
                  </a:lnTo>
                  <a:close/>
                </a:path>
              </a:pathLst>
            </a:custGeom>
            <a:solidFill>
              <a:srgbClr val="FDA615"/>
            </a:solidFill>
          </p:spPr>
          <p:txBody>
            <a:bodyPr wrap="square" lIns="0" tIns="0" rIns="0" bIns="0" rtlCol="0"/>
            <a:lstStyle/>
            <a:p>
              <a:endParaRPr/>
            </a:p>
          </p:txBody>
        </p:sp>
        <p:sp>
          <p:nvSpPr>
            <p:cNvPr id="34" name="object 64">
              <a:extLst>
                <a:ext uri="{FF2B5EF4-FFF2-40B4-BE49-F238E27FC236}">
                  <a16:creationId xmlns:a16="http://schemas.microsoft.com/office/drawing/2014/main" id="{E0B5E0F5-D665-00B8-59D0-3B671169A9DE}"/>
                </a:ext>
              </a:extLst>
            </p:cNvPr>
            <p:cNvSpPr/>
            <p:nvPr/>
          </p:nvSpPr>
          <p:spPr>
            <a:xfrm>
              <a:off x="16153877" y="6230804"/>
              <a:ext cx="403225" cy="404495"/>
            </a:xfrm>
            <a:custGeom>
              <a:avLst/>
              <a:gdLst/>
              <a:ahLst/>
              <a:cxnLst/>
              <a:rect l="l" t="t" r="r" b="b"/>
              <a:pathLst>
                <a:path w="403225" h="404495">
                  <a:moveTo>
                    <a:pt x="336917" y="404379"/>
                  </a:moveTo>
                  <a:lnTo>
                    <a:pt x="300257" y="393309"/>
                  </a:lnTo>
                  <a:lnTo>
                    <a:pt x="19342" y="113211"/>
                  </a:lnTo>
                  <a:lnTo>
                    <a:pt x="0" y="66322"/>
                  </a:lnTo>
                  <a:lnTo>
                    <a:pt x="4835" y="41363"/>
                  </a:lnTo>
                  <a:lnTo>
                    <a:pt x="29411" y="11108"/>
                  </a:lnTo>
                  <a:lnTo>
                    <a:pt x="66071" y="0"/>
                  </a:lnTo>
                  <a:lnTo>
                    <a:pt x="79064" y="1273"/>
                  </a:lnTo>
                  <a:lnTo>
                    <a:pt x="112754" y="19432"/>
                  </a:lnTo>
                  <a:lnTo>
                    <a:pt x="66071" y="22543"/>
                  </a:lnTo>
                  <a:lnTo>
                    <a:pt x="25624" y="49864"/>
                  </a:lnTo>
                  <a:lnTo>
                    <a:pt x="22432" y="66322"/>
                  </a:lnTo>
                  <a:lnTo>
                    <a:pt x="25624" y="82780"/>
                  </a:lnTo>
                  <a:lnTo>
                    <a:pt x="306049" y="369031"/>
                  </a:lnTo>
                  <a:lnTo>
                    <a:pt x="336917" y="381836"/>
                  </a:lnTo>
                  <a:lnTo>
                    <a:pt x="385730" y="381836"/>
                  </a:lnTo>
                  <a:lnTo>
                    <a:pt x="383645" y="384992"/>
                  </a:lnTo>
                  <a:lnTo>
                    <a:pt x="373557" y="393309"/>
                  </a:lnTo>
                  <a:lnTo>
                    <a:pt x="362218" y="399386"/>
                  </a:lnTo>
                  <a:lnTo>
                    <a:pt x="349911" y="403112"/>
                  </a:lnTo>
                  <a:lnTo>
                    <a:pt x="336917" y="404379"/>
                  </a:lnTo>
                  <a:close/>
                </a:path>
                <a:path w="403225" h="404495">
                  <a:moveTo>
                    <a:pt x="385730" y="381836"/>
                  </a:moveTo>
                  <a:lnTo>
                    <a:pt x="336917" y="381836"/>
                  </a:lnTo>
                  <a:lnTo>
                    <a:pt x="345239" y="381040"/>
                  </a:lnTo>
                  <a:lnTo>
                    <a:pt x="353322" y="378646"/>
                  </a:lnTo>
                  <a:lnTo>
                    <a:pt x="360908" y="374646"/>
                  </a:lnTo>
                  <a:lnTo>
                    <a:pt x="367739" y="369031"/>
                  </a:lnTo>
                  <a:lnTo>
                    <a:pt x="377318" y="354559"/>
                  </a:lnTo>
                  <a:lnTo>
                    <a:pt x="380511" y="338096"/>
                  </a:lnTo>
                  <a:lnTo>
                    <a:pt x="377318" y="321625"/>
                  </a:lnTo>
                  <a:lnTo>
                    <a:pt x="96894" y="35392"/>
                  </a:lnTo>
                  <a:lnTo>
                    <a:pt x="66071" y="22543"/>
                  </a:lnTo>
                  <a:lnTo>
                    <a:pt x="115855" y="22543"/>
                  </a:lnTo>
                  <a:lnTo>
                    <a:pt x="383645" y="291212"/>
                  </a:lnTo>
                  <a:lnTo>
                    <a:pt x="398127" y="313131"/>
                  </a:lnTo>
                  <a:lnTo>
                    <a:pt x="402954" y="338102"/>
                  </a:lnTo>
                  <a:lnTo>
                    <a:pt x="398127" y="363073"/>
                  </a:lnTo>
                  <a:lnTo>
                    <a:pt x="385730" y="381836"/>
                  </a:lnTo>
                  <a:close/>
                </a:path>
              </a:pathLst>
            </a:custGeom>
            <a:solidFill>
              <a:srgbClr val="FFFFFF"/>
            </a:solidFill>
          </p:spPr>
          <p:txBody>
            <a:bodyPr wrap="square" lIns="0" tIns="0" rIns="0" bIns="0" rtlCol="0"/>
            <a:lstStyle/>
            <a:p>
              <a:endParaRPr/>
            </a:p>
          </p:txBody>
        </p:sp>
        <p:sp>
          <p:nvSpPr>
            <p:cNvPr id="35" name="object 65">
              <a:extLst>
                <a:ext uri="{FF2B5EF4-FFF2-40B4-BE49-F238E27FC236}">
                  <a16:creationId xmlns:a16="http://schemas.microsoft.com/office/drawing/2014/main" id="{9BF4E56D-2859-B0FE-C622-310288B63DA0}"/>
                </a:ext>
              </a:extLst>
            </p:cNvPr>
            <p:cNvSpPr/>
            <p:nvPr/>
          </p:nvSpPr>
          <p:spPr>
            <a:xfrm>
              <a:off x="15899409" y="5975480"/>
              <a:ext cx="450850" cy="452755"/>
            </a:xfrm>
            <a:custGeom>
              <a:avLst/>
              <a:gdLst/>
              <a:ahLst/>
              <a:cxnLst/>
              <a:rect l="l" t="t" r="r" b="b"/>
              <a:pathLst>
                <a:path w="450850" h="452754">
                  <a:moveTo>
                    <a:pt x="225420" y="452396"/>
                  </a:moveTo>
                  <a:lnTo>
                    <a:pt x="181082" y="448051"/>
                  </a:lnTo>
                  <a:lnTo>
                    <a:pt x="139090" y="435286"/>
                  </a:lnTo>
                  <a:lnTo>
                    <a:pt x="100409" y="414507"/>
                  </a:lnTo>
                  <a:lnTo>
                    <a:pt x="66003" y="386119"/>
                  </a:lnTo>
                  <a:lnTo>
                    <a:pt x="37721" y="351615"/>
                  </a:lnTo>
                  <a:lnTo>
                    <a:pt x="17028" y="312803"/>
                  </a:lnTo>
                  <a:lnTo>
                    <a:pt x="4323" y="270669"/>
                  </a:lnTo>
                  <a:lnTo>
                    <a:pt x="0" y="226198"/>
                  </a:lnTo>
                  <a:lnTo>
                    <a:pt x="4323" y="181726"/>
                  </a:lnTo>
                  <a:lnTo>
                    <a:pt x="17028" y="139587"/>
                  </a:lnTo>
                  <a:lnTo>
                    <a:pt x="37721" y="100762"/>
                  </a:lnTo>
                  <a:lnTo>
                    <a:pt x="66003" y="66231"/>
                  </a:lnTo>
                  <a:lnTo>
                    <a:pt x="100409" y="37870"/>
                  </a:lnTo>
                  <a:lnTo>
                    <a:pt x="139090" y="17104"/>
                  </a:lnTo>
                  <a:lnTo>
                    <a:pt x="181082" y="4344"/>
                  </a:lnTo>
                  <a:lnTo>
                    <a:pt x="225420" y="0"/>
                  </a:lnTo>
                  <a:lnTo>
                    <a:pt x="269738" y="4344"/>
                  </a:lnTo>
                  <a:lnTo>
                    <a:pt x="311727" y="17104"/>
                  </a:lnTo>
                  <a:lnTo>
                    <a:pt x="350405" y="37870"/>
                  </a:lnTo>
                  <a:lnTo>
                    <a:pt x="384791" y="66231"/>
                  </a:lnTo>
                  <a:lnTo>
                    <a:pt x="413081" y="100762"/>
                  </a:lnTo>
                  <a:lnTo>
                    <a:pt x="433788" y="139587"/>
                  </a:lnTo>
                  <a:lnTo>
                    <a:pt x="446509" y="181726"/>
                  </a:lnTo>
                  <a:lnTo>
                    <a:pt x="450840" y="226198"/>
                  </a:lnTo>
                  <a:lnTo>
                    <a:pt x="446509" y="270669"/>
                  </a:lnTo>
                  <a:lnTo>
                    <a:pt x="433788" y="312803"/>
                  </a:lnTo>
                  <a:lnTo>
                    <a:pt x="413081" y="351615"/>
                  </a:lnTo>
                  <a:lnTo>
                    <a:pt x="384791" y="386119"/>
                  </a:lnTo>
                  <a:lnTo>
                    <a:pt x="350405" y="414507"/>
                  </a:lnTo>
                  <a:lnTo>
                    <a:pt x="311727" y="435286"/>
                  </a:lnTo>
                  <a:lnTo>
                    <a:pt x="269738" y="448051"/>
                  </a:lnTo>
                  <a:lnTo>
                    <a:pt x="225420" y="452396"/>
                  </a:lnTo>
                  <a:close/>
                </a:path>
              </a:pathLst>
            </a:custGeom>
            <a:solidFill>
              <a:srgbClr val="FDA615"/>
            </a:solidFill>
          </p:spPr>
          <p:txBody>
            <a:bodyPr wrap="square" lIns="0" tIns="0" rIns="0" bIns="0" rtlCol="0"/>
            <a:lstStyle/>
            <a:p>
              <a:endParaRPr/>
            </a:p>
          </p:txBody>
        </p:sp>
        <p:sp>
          <p:nvSpPr>
            <p:cNvPr id="36" name="object 66">
              <a:extLst>
                <a:ext uri="{FF2B5EF4-FFF2-40B4-BE49-F238E27FC236}">
                  <a16:creationId xmlns:a16="http://schemas.microsoft.com/office/drawing/2014/main" id="{C8402836-045D-FA8F-09EE-219129D5290B}"/>
                </a:ext>
              </a:extLst>
            </p:cNvPr>
            <p:cNvSpPr/>
            <p:nvPr/>
          </p:nvSpPr>
          <p:spPr>
            <a:xfrm>
              <a:off x="15888176" y="5964208"/>
              <a:ext cx="473709" cy="474980"/>
            </a:xfrm>
            <a:custGeom>
              <a:avLst/>
              <a:gdLst/>
              <a:ahLst/>
              <a:cxnLst/>
              <a:rect l="l" t="t" r="r" b="b"/>
              <a:pathLst>
                <a:path w="473709" h="474979">
                  <a:moveTo>
                    <a:pt x="236652" y="0"/>
                  </a:moveTo>
                  <a:close/>
                </a:path>
                <a:path w="473709" h="474979">
                  <a:moveTo>
                    <a:pt x="236652" y="474939"/>
                  </a:moveTo>
                  <a:lnTo>
                    <a:pt x="190118" y="470378"/>
                  </a:lnTo>
                  <a:lnTo>
                    <a:pt x="146026" y="456978"/>
                  </a:lnTo>
                  <a:lnTo>
                    <a:pt x="105405" y="435167"/>
                  </a:lnTo>
                  <a:lnTo>
                    <a:pt x="69283" y="405371"/>
                  </a:lnTo>
                  <a:lnTo>
                    <a:pt x="39597" y="369131"/>
                  </a:lnTo>
                  <a:lnTo>
                    <a:pt x="17877" y="328386"/>
                  </a:lnTo>
                  <a:lnTo>
                    <a:pt x="4538" y="284158"/>
                  </a:lnTo>
                  <a:lnTo>
                    <a:pt x="0" y="237469"/>
                  </a:lnTo>
                  <a:lnTo>
                    <a:pt x="4538" y="190775"/>
                  </a:lnTo>
                  <a:lnTo>
                    <a:pt x="17877" y="146536"/>
                  </a:lnTo>
                  <a:lnTo>
                    <a:pt x="39597" y="105788"/>
                  </a:lnTo>
                  <a:lnTo>
                    <a:pt x="69283" y="69568"/>
                  </a:lnTo>
                  <a:lnTo>
                    <a:pt x="105405" y="39772"/>
                  </a:lnTo>
                  <a:lnTo>
                    <a:pt x="146026" y="17961"/>
                  </a:lnTo>
                  <a:lnTo>
                    <a:pt x="190118" y="4561"/>
                  </a:lnTo>
                  <a:lnTo>
                    <a:pt x="236652" y="0"/>
                  </a:lnTo>
                  <a:lnTo>
                    <a:pt x="283161" y="4561"/>
                  </a:lnTo>
                  <a:lnTo>
                    <a:pt x="327239" y="17961"/>
                  </a:lnTo>
                  <a:lnTo>
                    <a:pt x="335771" y="22543"/>
                  </a:lnTo>
                  <a:lnTo>
                    <a:pt x="236652" y="22543"/>
                  </a:lnTo>
                  <a:lnTo>
                    <a:pt x="195724" y="26474"/>
                  </a:lnTo>
                  <a:lnTo>
                    <a:pt x="156034" y="38272"/>
                  </a:lnTo>
                  <a:lnTo>
                    <a:pt x="118788" y="57940"/>
                  </a:lnTo>
                  <a:lnTo>
                    <a:pt x="85189" y="85483"/>
                  </a:lnTo>
                  <a:lnTo>
                    <a:pt x="54456" y="124335"/>
                  </a:lnTo>
                  <a:lnTo>
                    <a:pt x="33968" y="167754"/>
                  </a:lnTo>
                  <a:lnTo>
                    <a:pt x="23723" y="213915"/>
                  </a:lnTo>
                  <a:lnTo>
                    <a:pt x="23723" y="260991"/>
                  </a:lnTo>
                  <a:lnTo>
                    <a:pt x="33968" y="307157"/>
                  </a:lnTo>
                  <a:lnTo>
                    <a:pt x="54456" y="350587"/>
                  </a:lnTo>
                  <a:lnTo>
                    <a:pt x="85189" y="389455"/>
                  </a:lnTo>
                  <a:lnTo>
                    <a:pt x="118788" y="416998"/>
                  </a:lnTo>
                  <a:lnTo>
                    <a:pt x="156035" y="436666"/>
                  </a:lnTo>
                  <a:lnTo>
                    <a:pt x="195724" y="448464"/>
                  </a:lnTo>
                  <a:lnTo>
                    <a:pt x="236652" y="452396"/>
                  </a:lnTo>
                  <a:lnTo>
                    <a:pt x="335772" y="452396"/>
                  </a:lnTo>
                  <a:lnTo>
                    <a:pt x="327239" y="456978"/>
                  </a:lnTo>
                  <a:lnTo>
                    <a:pt x="283161" y="470378"/>
                  </a:lnTo>
                  <a:lnTo>
                    <a:pt x="236652" y="474939"/>
                  </a:lnTo>
                  <a:close/>
                </a:path>
                <a:path w="473709" h="474979">
                  <a:moveTo>
                    <a:pt x="335772" y="452396"/>
                  </a:moveTo>
                  <a:lnTo>
                    <a:pt x="236652" y="452396"/>
                  </a:lnTo>
                  <a:lnTo>
                    <a:pt x="277561" y="448464"/>
                  </a:lnTo>
                  <a:lnTo>
                    <a:pt x="317248" y="436666"/>
                  </a:lnTo>
                  <a:lnTo>
                    <a:pt x="354492" y="416998"/>
                  </a:lnTo>
                  <a:lnTo>
                    <a:pt x="388071" y="389455"/>
                  </a:lnTo>
                  <a:lnTo>
                    <a:pt x="418804" y="350587"/>
                  </a:lnTo>
                  <a:lnTo>
                    <a:pt x="439292" y="307157"/>
                  </a:lnTo>
                  <a:lnTo>
                    <a:pt x="449537" y="260991"/>
                  </a:lnTo>
                  <a:lnTo>
                    <a:pt x="449537" y="213915"/>
                  </a:lnTo>
                  <a:lnTo>
                    <a:pt x="439292" y="167754"/>
                  </a:lnTo>
                  <a:lnTo>
                    <a:pt x="418804" y="124335"/>
                  </a:lnTo>
                  <a:lnTo>
                    <a:pt x="388071" y="85483"/>
                  </a:lnTo>
                  <a:lnTo>
                    <a:pt x="354492" y="57940"/>
                  </a:lnTo>
                  <a:lnTo>
                    <a:pt x="317248" y="38272"/>
                  </a:lnTo>
                  <a:lnTo>
                    <a:pt x="277561" y="26474"/>
                  </a:lnTo>
                  <a:lnTo>
                    <a:pt x="236652" y="22543"/>
                  </a:lnTo>
                  <a:lnTo>
                    <a:pt x="335771" y="22543"/>
                  </a:lnTo>
                  <a:lnTo>
                    <a:pt x="403976" y="69568"/>
                  </a:lnTo>
                  <a:lnTo>
                    <a:pt x="433669" y="105788"/>
                  </a:lnTo>
                  <a:lnTo>
                    <a:pt x="455406" y="146536"/>
                  </a:lnTo>
                  <a:lnTo>
                    <a:pt x="468759" y="190775"/>
                  </a:lnTo>
                  <a:lnTo>
                    <a:pt x="473305" y="237469"/>
                  </a:lnTo>
                  <a:lnTo>
                    <a:pt x="468759" y="284158"/>
                  </a:lnTo>
                  <a:lnTo>
                    <a:pt x="455406" y="328386"/>
                  </a:lnTo>
                  <a:lnTo>
                    <a:pt x="433669" y="369131"/>
                  </a:lnTo>
                  <a:lnTo>
                    <a:pt x="403976" y="405371"/>
                  </a:lnTo>
                  <a:lnTo>
                    <a:pt x="367855" y="435167"/>
                  </a:lnTo>
                  <a:lnTo>
                    <a:pt x="335772" y="452396"/>
                  </a:lnTo>
                  <a:close/>
                </a:path>
              </a:pathLst>
            </a:custGeom>
            <a:solidFill>
              <a:srgbClr val="FFFFFF"/>
            </a:solidFill>
          </p:spPr>
          <p:txBody>
            <a:bodyPr wrap="square" lIns="0" tIns="0" rIns="0" bIns="0" rtlCol="0"/>
            <a:lstStyle/>
            <a:p>
              <a:endParaRPr/>
            </a:p>
          </p:txBody>
        </p:sp>
        <p:sp>
          <p:nvSpPr>
            <p:cNvPr id="37" name="object 67">
              <a:extLst>
                <a:ext uri="{FF2B5EF4-FFF2-40B4-BE49-F238E27FC236}">
                  <a16:creationId xmlns:a16="http://schemas.microsoft.com/office/drawing/2014/main" id="{C395133C-05B9-5105-6B5C-2C0994B10DDA}"/>
                </a:ext>
              </a:extLst>
            </p:cNvPr>
            <p:cNvSpPr/>
            <p:nvPr/>
          </p:nvSpPr>
          <p:spPr>
            <a:xfrm>
              <a:off x="15951709" y="6027960"/>
              <a:ext cx="346710" cy="347980"/>
            </a:xfrm>
            <a:custGeom>
              <a:avLst/>
              <a:gdLst/>
              <a:ahLst/>
              <a:cxnLst/>
              <a:rect l="l" t="t" r="r" b="b"/>
              <a:pathLst>
                <a:path w="346709" h="347979">
                  <a:moveTo>
                    <a:pt x="173120" y="347390"/>
                  </a:moveTo>
                  <a:lnTo>
                    <a:pt x="106818" y="334253"/>
                  </a:lnTo>
                  <a:lnTo>
                    <a:pt x="50727" y="296532"/>
                  </a:lnTo>
                  <a:lnTo>
                    <a:pt x="13097" y="240214"/>
                  </a:lnTo>
                  <a:lnTo>
                    <a:pt x="0" y="173717"/>
                  </a:lnTo>
                  <a:lnTo>
                    <a:pt x="3326" y="139564"/>
                  </a:lnTo>
                  <a:lnTo>
                    <a:pt x="29001" y="77396"/>
                  </a:lnTo>
                  <a:lnTo>
                    <a:pt x="77123" y="29101"/>
                  </a:lnTo>
                  <a:lnTo>
                    <a:pt x="139065" y="3337"/>
                  </a:lnTo>
                  <a:lnTo>
                    <a:pt x="173120" y="0"/>
                  </a:lnTo>
                  <a:lnTo>
                    <a:pt x="207149" y="3337"/>
                  </a:lnTo>
                  <a:lnTo>
                    <a:pt x="269091" y="29101"/>
                  </a:lnTo>
                  <a:lnTo>
                    <a:pt x="317212" y="77396"/>
                  </a:lnTo>
                  <a:lnTo>
                    <a:pt x="342869" y="139564"/>
                  </a:lnTo>
                  <a:lnTo>
                    <a:pt x="346195" y="173717"/>
                  </a:lnTo>
                  <a:lnTo>
                    <a:pt x="342869" y="207864"/>
                  </a:lnTo>
                  <a:lnTo>
                    <a:pt x="317212" y="270020"/>
                  </a:lnTo>
                  <a:lnTo>
                    <a:pt x="269091" y="318307"/>
                  </a:lnTo>
                  <a:lnTo>
                    <a:pt x="207149" y="344053"/>
                  </a:lnTo>
                  <a:lnTo>
                    <a:pt x="173119" y="347390"/>
                  </a:lnTo>
                  <a:close/>
                </a:path>
              </a:pathLst>
            </a:custGeom>
            <a:solidFill>
              <a:srgbClr val="FDA615"/>
            </a:solidFill>
          </p:spPr>
          <p:txBody>
            <a:bodyPr wrap="square" lIns="0" tIns="0" rIns="0" bIns="0" rtlCol="0"/>
            <a:lstStyle/>
            <a:p>
              <a:endParaRPr/>
            </a:p>
          </p:txBody>
        </p:sp>
        <p:sp>
          <p:nvSpPr>
            <p:cNvPr id="38" name="object 68">
              <a:extLst>
                <a:ext uri="{FF2B5EF4-FFF2-40B4-BE49-F238E27FC236}">
                  <a16:creationId xmlns:a16="http://schemas.microsoft.com/office/drawing/2014/main" id="{3DC0ADDC-B8C0-B70B-500C-CFA5EB2BADCC}"/>
                </a:ext>
              </a:extLst>
            </p:cNvPr>
            <p:cNvSpPr/>
            <p:nvPr/>
          </p:nvSpPr>
          <p:spPr>
            <a:xfrm>
              <a:off x="15940476" y="6016689"/>
              <a:ext cx="368935" cy="370205"/>
            </a:xfrm>
            <a:custGeom>
              <a:avLst/>
              <a:gdLst/>
              <a:ahLst/>
              <a:cxnLst/>
              <a:rect l="l" t="t" r="r" b="b"/>
              <a:pathLst>
                <a:path w="368934" h="370204">
                  <a:moveTo>
                    <a:pt x="184352" y="369933"/>
                  </a:moveTo>
                  <a:lnTo>
                    <a:pt x="113771" y="355962"/>
                  </a:lnTo>
                  <a:lnTo>
                    <a:pt x="54007" y="315784"/>
                  </a:lnTo>
                  <a:lnTo>
                    <a:pt x="13945" y="255814"/>
                  </a:lnTo>
                  <a:lnTo>
                    <a:pt x="0" y="184989"/>
                  </a:lnTo>
                  <a:lnTo>
                    <a:pt x="3541" y="148619"/>
                  </a:lnTo>
                  <a:lnTo>
                    <a:pt x="30878" y="82422"/>
                  </a:lnTo>
                  <a:lnTo>
                    <a:pt x="82139" y="30984"/>
                  </a:lnTo>
                  <a:lnTo>
                    <a:pt x="148108" y="3554"/>
                  </a:lnTo>
                  <a:lnTo>
                    <a:pt x="184352" y="0"/>
                  </a:lnTo>
                  <a:lnTo>
                    <a:pt x="220578" y="3554"/>
                  </a:lnTo>
                  <a:lnTo>
                    <a:pt x="254917" y="13993"/>
                  </a:lnTo>
                  <a:lnTo>
                    <a:pt x="270839" y="22543"/>
                  </a:lnTo>
                  <a:lnTo>
                    <a:pt x="184352" y="22543"/>
                  </a:lnTo>
                  <a:lnTo>
                    <a:pt x="153435" y="25518"/>
                  </a:lnTo>
                  <a:lnTo>
                    <a:pt x="95275" y="49324"/>
                  </a:lnTo>
                  <a:lnTo>
                    <a:pt x="43527" y="104788"/>
                  </a:lnTo>
                  <a:lnTo>
                    <a:pt x="27722" y="143795"/>
                  </a:lnTo>
                  <a:lnTo>
                    <a:pt x="22454" y="184989"/>
                  </a:lnTo>
                  <a:lnTo>
                    <a:pt x="27722" y="226183"/>
                  </a:lnTo>
                  <a:lnTo>
                    <a:pt x="43527" y="265190"/>
                  </a:lnTo>
                  <a:lnTo>
                    <a:pt x="69868" y="299824"/>
                  </a:lnTo>
                  <a:lnTo>
                    <a:pt x="123437" y="335510"/>
                  </a:lnTo>
                  <a:lnTo>
                    <a:pt x="184352" y="347390"/>
                  </a:lnTo>
                  <a:lnTo>
                    <a:pt x="270895" y="347390"/>
                  </a:lnTo>
                  <a:lnTo>
                    <a:pt x="254917" y="355962"/>
                  </a:lnTo>
                  <a:lnTo>
                    <a:pt x="220578" y="366386"/>
                  </a:lnTo>
                  <a:lnTo>
                    <a:pt x="184352" y="369933"/>
                  </a:lnTo>
                  <a:close/>
                </a:path>
                <a:path w="368934" h="370204">
                  <a:moveTo>
                    <a:pt x="270895" y="347390"/>
                  </a:moveTo>
                  <a:lnTo>
                    <a:pt x="184352" y="347390"/>
                  </a:lnTo>
                  <a:lnTo>
                    <a:pt x="215250" y="344421"/>
                  </a:lnTo>
                  <a:lnTo>
                    <a:pt x="245246" y="335509"/>
                  </a:lnTo>
                  <a:lnTo>
                    <a:pt x="298792" y="299824"/>
                  </a:lnTo>
                  <a:lnTo>
                    <a:pt x="325133" y="265190"/>
                  </a:lnTo>
                  <a:lnTo>
                    <a:pt x="340938" y="226183"/>
                  </a:lnTo>
                  <a:lnTo>
                    <a:pt x="346206" y="184989"/>
                  </a:lnTo>
                  <a:lnTo>
                    <a:pt x="340938" y="143795"/>
                  </a:lnTo>
                  <a:lnTo>
                    <a:pt x="325133" y="104788"/>
                  </a:lnTo>
                  <a:lnTo>
                    <a:pt x="298792" y="70154"/>
                  </a:lnTo>
                  <a:lnTo>
                    <a:pt x="245245" y="34445"/>
                  </a:lnTo>
                  <a:lnTo>
                    <a:pt x="184352" y="22543"/>
                  </a:lnTo>
                  <a:lnTo>
                    <a:pt x="270839" y="22543"/>
                  </a:lnTo>
                  <a:lnTo>
                    <a:pt x="314698" y="54193"/>
                  </a:lnTo>
                  <a:lnTo>
                    <a:pt x="354721" y="114164"/>
                  </a:lnTo>
                  <a:lnTo>
                    <a:pt x="368660" y="184989"/>
                  </a:lnTo>
                  <a:lnTo>
                    <a:pt x="365119" y="221359"/>
                  </a:lnTo>
                  <a:lnTo>
                    <a:pt x="354720" y="255814"/>
                  </a:lnTo>
                  <a:lnTo>
                    <a:pt x="337801" y="287555"/>
                  </a:lnTo>
                  <a:lnTo>
                    <a:pt x="314698" y="315784"/>
                  </a:lnTo>
                  <a:lnTo>
                    <a:pt x="286560" y="338986"/>
                  </a:lnTo>
                  <a:lnTo>
                    <a:pt x="270895" y="347390"/>
                  </a:lnTo>
                  <a:close/>
                </a:path>
              </a:pathLst>
            </a:custGeom>
            <a:solidFill>
              <a:srgbClr val="FFFFFF"/>
            </a:solidFill>
          </p:spPr>
          <p:txBody>
            <a:bodyPr wrap="square" lIns="0" tIns="0" rIns="0" bIns="0" rtlCol="0"/>
            <a:lstStyle/>
            <a:p>
              <a:endParaRPr/>
            </a:p>
          </p:txBody>
        </p:sp>
      </p:grpSp>
      <p:sp>
        <p:nvSpPr>
          <p:cNvPr id="39" name="object 10">
            <a:extLst>
              <a:ext uri="{FF2B5EF4-FFF2-40B4-BE49-F238E27FC236}">
                <a16:creationId xmlns:a16="http://schemas.microsoft.com/office/drawing/2014/main" id="{6D782411-B589-D191-A1B0-74B17A7E30BE}"/>
              </a:ext>
            </a:extLst>
          </p:cNvPr>
          <p:cNvSpPr/>
          <p:nvPr/>
        </p:nvSpPr>
        <p:spPr>
          <a:xfrm>
            <a:off x="2133600" y="6220595"/>
            <a:ext cx="1066165" cy="667385"/>
          </a:xfrm>
          <a:custGeom>
            <a:avLst/>
            <a:gdLst/>
            <a:ahLst/>
            <a:cxnLst/>
            <a:rect l="l" t="t" r="r" b="b"/>
            <a:pathLst>
              <a:path w="1066165" h="667385">
                <a:moveTo>
                  <a:pt x="359448" y="460171"/>
                </a:moveTo>
                <a:lnTo>
                  <a:pt x="353936" y="413626"/>
                </a:lnTo>
                <a:lnTo>
                  <a:pt x="321373" y="374815"/>
                </a:lnTo>
                <a:lnTo>
                  <a:pt x="261594" y="369493"/>
                </a:lnTo>
                <a:lnTo>
                  <a:pt x="236601" y="369582"/>
                </a:lnTo>
                <a:lnTo>
                  <a:pt x="212547" y="369925"/>
                </a:lnTo>
                <a:lnTo>
                  <a:pt x="212547" y="339026"/>
                </a:lnTo>
                <a:lnTo>
                  <a:pt x="254457" y="316560"/>
                </a:lnTo>
                <a:lnTo>
                  <a:pt x="287769" y="278968"/>
                </a:lnTo>
                <a:lnTo>
                  <a:pt x="309765" y="229641"/>
                </a:lnTo>
                <a:lnTo>
                  <a:pt x="317715" y="171996"/>
                </a:lnTo>
                <a:lnTo>
                  <a:pt x="310680" y="117640"/>
                </a:lnTo>
                <a:lnTo>
                  <a:pt x="291096" y="70421"/>
                </a:lnTo>
                <a:lnTo>
                  <a:pt x="261226" y="33185"/>
                </a:lnTo>
                <a:lnTo>
                  <a:pt x="223342" y="8775"/>
                </a:lnTo>
                <a:lnTo>
                  <a:pt x="179717" y="0"/>
                </a:lnTo>
                <a:lnTo>
                  <a:pt x="136131" y="8775"/>
                </a:lnTo>
                <a:lnTo>
                  <a:pt x="98259" y="33185"/>
                </a:lnTo>
                <a:lnTo>
                  <a:pt x="68402" y="70421"/>
                </a:lnTo>
                <a:lnTo>
                  <a:pt x="48818" y="117640"/>
                </a:lnTo>
                <a:lnTo>
                  <a:pt x="41795" y="171996"/>
                </a:lnTo>
                <a:lnTo>
                  <a:pt x="49733" y="229641"/>
                </a:lnTo>
                <a:lnTo>
                  <a:pt x="71729" y="278968"/>
                </a:lnTo>
                <a:lnTo>
                  <a:pt x="105029" y="316560"/>
                </a:lnTo>
                <a:lnTo>
                  <a:pt x="146900" y="339026"/>
                </a:lnTo>
                <a:lnTo>
                  <a:pt x="146900" y="369925"/>
                </a:lnTo>
                <a:lnTo>
                  <a:pt x="122859" y="369582"/>
                </a:lnTo>
                <a:lnTo>
                  <a:pt x="97878" y="369493"/>
                </a:lnTo>
                <a:lnTo>
                  <a:pt x="75044" y="369849"/>
                </a:lnTo>
                <a:lnTo>
                  <a:pt x="19519" y="387121"/>
                </a:lnTo>
                <a:lnTo>
                  <a:pt x="0" y="460171"/>
                </a:lnTo>
                <a:lnTo>
                  <a:pt x="0" y="520547"/>
                </a:lnTo>
                <a:lnTo>
                  <a:pt x="359448" y="520547"/>
                </a:lnTo>
                <a:lnTo>
                  <a:pt x="359448" y="460171"/>
                </a:lnTo>
                <a:close/>
              </a:path>
              <a:path w="1066165" h="667385">
                <a:moveTo>
                  <a:pt x="718959" y="606590"/>
                </a:moveTo>
                <a:lnTo>
                  <a:pt x="713435" y="560057"/>
                </a:lnTo>
                <a:lnTo>
                  <a:pt x="680834" y="521271"/>
                </a:lnTo>
                <a:lnTo>
                  <a:pt x="621106" y="515912"/>
                </a:lnTo>
                <a:lnTo>
                  <a:pt x="596112" y="516001"/>
                </a:lnTo>
                <a:lnTo>
                  <a:pt x="572058" y="516343"/>
                </a:lnTo>
                <a:lnTo>
                  <a:pt x="572058" y="485457"/>
                </a:lnTo>
                <a:lnTo>
                  <a:pt x="613930" y="462991"/>
                </a:lnTo>
                <a:lnTo>
                  <a:pt x="647242" y="425386"/>
                </a:lnTo>
                <a:lnTo>
                  <a:pt x="669226" y="376059"/>
                </a:lnTo>
                <a:lnTo>
                  <a:pt x="677164" y="318427"/>
                </a:lnTo>
                <a:lnTo>
                  <a:pt x="670140" y="264058"/>
                </a:lnTo>
                <a:lnTo>
                  <a:pt x="650557" y="216852"/>
                </a:lnTo>
                <a:lnTo>
                  <a:pt x="620699" y="179616"/>
                </a:lnTo>
                <a:lnTo>
                  <a:pt x="582828" y="155206"/>
                </a:lnTo>
                <a:lnTo>
                  <a:pt x="539242" y="146431"/>
                </a:lnTo>
                <a:lnTo>
                  <a:pt x="495617" y="155206"/>
                </a:lnTo>
                <a:lnTo>
                  <a:pt x="457733" y="179616"/>
                </a:lnTo>
                <a:lnTo>
                  <a:pt x="427863" y="216852"/>
                </a:lnTo>
                <a:lnTo>
                  <a:pt x="408279" y="264058"/>
                </a:lnTo>
                <a:lnTo>
                  <a:pt x="401243" y="318427"/>
                </a:lnTo>
                <a:lnTo>
                  <a:pt x="409194" y="376059"/>
                </a:lnTo>
                <a:lnTo>
                  <a:pt x="431190" y="425386"/>
                </a:lnTo>
                <a:lnTo>
                  <a:pt x="464502" y="462991"/>
                </a:lnTo>
                <a:lnTo>
                  <a:pt x="506412" y="485457"/>
                </a:lnTo>
                <a:lnTo>
                  <a:pt x="506412" y="516343"/>
                </a:lnTo>
                <a:lnTo>
                  <a:pt x="482358" y="516001"/>
                </a:lnTo>
                <a:lnTo>
                  <a:pt x="457365" y="515912"/>
                </a:lnTo>
                <a:lnTo>
                  <a:pt x="434505" y="516267"/>
                </a:lnTo>
                <a:lnTo>
                  <a:pt x="378980" y="533577"/>
                </a:lnTo>
                <a:lnTo>
                  <a:pt x="359448" y="606590"/>
                </a:lnTo>
                <a:lnTo>
                  <a:pt x="359448" y="666965"/>
                </a:lnTo>
                <a:lnTo>
                  <a:pt x="718959" y="666965"/>
                </a:lnTo>
                <a:lnTo>
                  <a:pt x="718959" y="606590"/>
                </a:lnTo>
                <a:close/>
              </a:path>
              <a:path w="1066165" h="667385">
                <a:moveTo>
                  <a:pt x="1065771" y="460171"/>
                </a:moveTo>
                <a:lnTo>
                  <a:pt x="1060246" y="413626"/>
                </a:lnTo>
                <a:lnTo>
                  <a:pt x="1027645" y="374815"/>
                </a:lnTo>
                <a:lnTo>
                  <a:pt x="967905" y="369493"/>
                </a:lnTo>
                <a:lnTo>
                  <a:pt x="942911" y="369582"/>
                </a:lnTo>
                <a:lnTo>
                  <a:pt x="918870" y="369925"/>
                </a:lnTo>
                <a:lnTo>
                  <a:pt x="918870" y="339026"/>
                </a:lnTo>
                <a:lnTo>
                  <a:pt x="960742" y="316560"/>
                </a:lnTo>
                <a:lnTo>
                  <a:pt x="994041" y="278968"/>
                </a:lnTo>
                <a:lnTo>
                  <a:pt x="1016038" y="229641"/>
                </a:lnTo>
                <a:lnTo>
                  <a:pt x="1023975" y="171996"/>
                </a:lnTo>
                <a:lnTo>
                  <a:pt x="1016939" y="117640"/>
                </a:lnTo>
                <a:lnTo>
                  <a:pt x="997356" y="70421"/>
                </a:lnTo>
                <a:lnTo>
                  <a:pt x="967498" y="33185"/>
                </a:lnTo>
                <a:lnTo>
                  <a:pt x="929640" y="8775"/>
                </a:lnTo>
                <a:lnTo>
                  <a:pt x="886040" y="0"/>
                </a:lnTo>
                <a:lnTo>
                  <a:pt x="842416" y="8775"/>
                </a:lnTo>
                <a:lnTo>
                  <a:pt x="804545" y="33185"/>
                </a:lnTo>
                <a:lnTo>
                  <a:pt x="774674" y="70421"/>
                </a:lnTo>
                <a:lnTo>
                  <a:pt x="755091" y="117640"/>
                </a:lnTo>
                <a:lnTo>
                  <a:pt x="748055" y="171996"/>
                </a:lnTo>
                <a:lnTo>
                  <a:pt x="755992" y="229641"/>
                </a:lnTo>
                <a:lnTo>
                  <a:pt x="778002" y="278968"/>
                </a:lnTo>
                <a:lnTo>
                  <a:pt x="811314" y="316560"/>
                </a:lnTo>
                <a:lnTo>
                  <a:pt x="853211" y="339026"/>
                </a:lnTo>
                <a:lnTo>
                  <a:pt x="853211" y="369925"/>
                </a:lnTo>
                <a:lnTo>
                  <a:pt x="829170" y="369582"/>
                </a:lnTo>
                <a:lnTo>
                  <a:pt x="804176" y="369493"/>
                </a:lnTo>
                <a:lnTo>
                  <a:pt x="781316" y="369849"/>
                </a:lnTo>
                <a:lnTo>
                  <a:pt x="725817" y="387121"/>
                </a:lnTo>
                <a:lnTo>
                  <a:pt x="706310" y="460171"/>
                </a:lnTo>
                <a:lnTo>
                  <a:pt x="706310" y="520547"/>
                </a:lnTo>
                <a:lnTo>
                  <a:pt x="1065771" y="520547"/>
                </a:lnTo>
                <a:lnTo>
                  <a:pt x="1065771" y="460171"/>
                </a:lnTo>
                <a:close/>
              </a:path>
            </a:pathLst>
          </a:custGeom>
          <a:solidFill>
            <a:srgbClr val="FDA615"/>
          </a:solidFill>
        </p:spPr>
        <p:txBody>
          <a:bodyPr wrap="square" lIns="0" tIns="0" rIns="0" bIns="0" rtlCol="0"/>
          <a:lstStyle/>
          <a:p>
            <a:endParaRPr/>
          </a:p>
        </p:txBody>
      </p:sp>
      <p:pic>
        <p:nvPicPr>
          <p:cNvPr id="40" name="Picture 39">
            <a:extLst>
              <a:ext uri="{FF2B5EF4-FFF2-40B4-BE49-F238E27FC236}">
                <a16:creationId xmlns:a16="http://schemas.microsoft.com/office/drawing/2014/main" id="{0CB691FC-DDD3-5D19-2741-3C335A77A8E1}"/>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4510777" y="1400019"/>
            <a:ext cx="9480895" cy="8216270"/>
          </a:xfrm>
          <a:prstGeom prst="flowChartConnector">
            <a:avLst/>
          </a:prstGeom>
        </p:spPr>
      </p:pic>
      <p:sp>
        <p:nvSpPr>
          <p:cNvPr id="41" name="object 8">
            <a:extLst>
              <a:ext uri="{FF2B5EF4-FFF2-40B4-BE49-F238E27FC236}">
                <a16:creationId xmlns:a16="http://schemas.microsoft.com/office/drawing/2014/main" id="{7946CEC4-AB5A-B647-2673-7B8A923236D7}"/>
              </a:ext>
            </a:extLst>
          </p:cNvPr>
          <p:cNvSpPr/>
          <p:nvPr/>
        </p:nvSpPr>
        <p:spPr>
          <a:xfrm rot="1567189">
            <a:off x="-900808" y="7483394"/>
            <a:ext cx="6327140" cy="2166620"/>
          </a:xfrm>
          <a:custGeom>
            <a:avLst/>
            <a:gdLst/>
            <a:ahLst/>
            <a:cxnLst/>
            <a:rect l="l" t="t" r="r" b="b"/>
            <a:pathLst>
              <a:path w="6327140" h="2166620">
                <a:moveTo>
                  <a:pt x="6294323" y="2166071"/>
                </a:moveTo>
                <a:lnTo>
                  <a:pt x="6326835" y="2166071"/>
                </a:lnTo>
                <a:lnTo>
                  <a:pt x="5075324" y="0"/>
                </a:lnTo>
                <a:lnTo>
                  <a:pt x="1254325" y="0"/>
                </a:lnTo>
                <a:lnTo>
                  <a:pt x="1206304" y="590"/>
                </a:lnTo>
                <a:lnTo>
                  <a:pt x="1158565" y="2352"/>
                </a:lnTo>
                <a:lnTo>
                  <a:pt x="1111127" y="5272"/>
                </a:lnTo>
                <a:lnTo>
                  <a:pt x="1064004" y="9336"/>
                </a:lnTo>
                <a:lnTo>
                  <a:pt x="1017210" y="14531"/>
                </a:lnTo>
                <a:lnTo>
                  <a:pt x="970758" y="20841"/>
                </a:lnTo>
                <a:lnTo>
                  <a:pt x="929096" y="27542"/>
                </a:lnTo>
                <a:lnTo>
                  <a:pt x="5058789" y="27542"/>
                </a:lnTo>
                <a:lnTo>
                  <a:pt x="6294323" y="2166071"/>
                </a:lnTo>
                <a:close/>
              </a:path>
              <a:path w="6327140" h="2166620">
                <a:moveTo>
                  <a:pt x="0" y="503214"/>
                </a:moveTo>
                <a:lnTo>
                  <a:pt x="31195" y="476142"/>
                </a:lnTo>
                <a:lnTo>
                  <a:pt x="65686" y="447601"/>
                </a:lnTo>
                <a:lnTo>
                  <a:pt x="100855" y="419865"/>
                </a:lnTo>
                <a:lnTo>
                  <a:pt x="136687" y="392949"/>
                </a:lnTo>
                <a:lnTo>
                  <a:pt x="173167" y="366867"/>
                </a:lnTo>
                <a:lnTo>
                  <a:pt x="210282" y="341633"/>
                </a:lnTo>
                <a:lnTo>
                  <a:pt x="248018" y="317261"/>
                </a:lnTo>
                <a:lnTo>
                  <a:pt x="286360" y="293766"/>
                </a:lnTo>
                <a:lnTo>
                  <a:pt x="325293" y="271162"/>
                </a:lnTo>
                <a:lnTo>
                  <a:pt x="364804" y="249464"/>
                </a:lnTo>
                <a:lnTo>
                  <a:pt x="404878" y="228684"/>
                </a:lnTo>
                <a:lnTo>
                  <a:pt x="445501" y="208839"/>
                </a:lnTo>
                <a:lnTo>
                  <a:pt x="486659" y="189941"/>
                </a:lnTo>
                <a:lnTo>
                  <a:pt x="528338" y="172006"/>
                </a:lnTo>
                <a:lnTo>
                  <a:pt x="570522" y="155047"/>
                </a:lnTo>
                <a:lnTo>
                  <a:pt x="613199" y="139079"/>
                </a:lnTo>
                <a:lnTo>
                  <a:pt x="656353" y="124115"/>
                </a:lnTo>
                <a:lnTo>
                  <a:pt x="699970" y="110172"/>
                </a:lnTo>
                <a:lnTo>
                  <a:pt x="744037" y="97261"/>
                </a:lnTo>
                <a:lnTo>
                  <a:pt x="788538" y="85399"/>
                </a:lnTo>
                <a:lnTo>
                  <a:pt x="833460" y="74599"/>
                </a:lnTo>
                <a:lnTo>
                  <a:pt x="878789" y="64875"/>
                </a:lnTo>
                <a:lnTo>
                  <a:pt x="924509" y="56241"/>
                </a:lnTo>
                <a:lnTo>
                  <a:pt x="970607" y="48713"/>
                </a:lnTo>
                <a:lnTo>
                  <a:pt x="1017069" y="42303"/>
                </a:lnTo>
                <a:lnTo>
                  <a:pt x="1063880" y="37027"/>
                </a:lnTo>
                <a:lnTo>
                  <a:pt x="1111025" y="32899"/>
                </a:lnTo>
                <a:lnTo>
                  <a:pt x="1158492" y="29932"/>
                </a:lnTo>
                <a:lnTo>
                  <a:pt x="1206265" y="28142"/>
                </a:lnTo>
                <a:lnTo>
                  <a:pt x="1254329" y="27542"/>
                </a:lnTo>
                <a:lnTo>
                  <a:pt x="929096" y="27542"/>
                </a:lnTo>
                <a:lnTo>
                  <a:pt x="878937" y="36757"/>
                </a:lnTo>
                <a:lnTo>
                  <a:pt x="833596" y="46334"/>
                </a:lnTo>
                <a:lnTo>
                  <a:pt x="788652" y="56972"/>
                </a:lnTo>
                <a:lnTo>
                  <a:pt x="744120" y="68657"/>
                </a:lnTo>
                <a:lnTo>
                  <a:pt x="700013" y="81376"/>
                </a:lnTo>
                <a:lnTo>
                  <a:pt x="656346" y="95115"/>
                </a:lnTo>
                <a:lnTo>
                  <a:pt x="613132" y="109859"/>
                </a:lnTo>
                <a:lnTo>
                  <a:pt x="570385" y="125595"/>
                </a:lnTo>
                <a:lnTo>
                  <a:pt x="528118" y="142310"/>
                </a:lnTo>
                <a:lnTo>
                  <a:pt x="486347" y="159989"/>
                </a:lnTo>
                <a:lnTo>
                  <a:pt x="445083" y="178618"/>
                </a:lnTo>
                <a:lnTo>
                  <a:pt x="404342" y="198184"/>
                </a:lnTo>
                <a:lnTo>
                  <a:pt x="364137" y="218673"/>
                </a:lnTo>
                <a:lnTo>
                  <a:pt x="324482" y="240071"/>
                </a:lnTo>
                <a:lnTo>
                  <a:pt x="285391" y="262364"/>
                </a:lnTo>
                <a:lnTo>
                  <a:pt x="246877" y="285539"/>
                </a:lnTo>
                <a:lnTo>
                  <a:pt x="208955" y="309581"/>
                </a:lnTo>
                <a:lnTo>
                  <a:pt x="171639" y="334477"/>
                </a:lnTo>
                <a:lnTo>
                  <a:pt x="134941" y="360213"/>
                </a:lnTo>
                <a:lnTo>
                  <a:pt x="98876" y="386775"/>
                </a:lnTo>
                <a:lnTo>
                  <a:pt x="63458" y="414149"/>
                </a:lnTo>
                <a:lnTo>
                  <a:pt x="28701" y="442321"/>
                </a:lnTo>
                <a:lnTo>
                  <a:pt x="0" y="466706"/>
                </a:lnTo>
                <a:lnTo>
                  <a:pt x="0" y="503214"/>
                </a:lnTo>
                <a:close/>
              </a:path>
            </a:pathLst>
          </a:custGeom>
          <a:solidFill>
            <a:srgbClr val="FDA615"/>
          </a:solidFill>
        </p:spPr>
        <p:txBody>
          <a:bodyPr wrap="square" lIns="0" tIns="0" rIns="0" bIns="0" rtlCol="0"/>
          <a:lstStyle/>
          <a:p>
            <a:endParaRPr/>
          </a:p>
        </p:txBody>
      </p:sp>
      <p:sp>
        <p:nvSpPr>
          <p:cNvPr id="42" name="TextBox 41">
            <a:extLst>
              <a:ext uri="{FF2B5EF4-FFF2-40B4-BE49-F238E27FC236}">
                <a16:creationId xmlns:a16="http://schemas.microsoft.com/office/drawing/2014/main" id="{CC8E53C2-3348-5F1B-72D0-DD47B057C63D}"/>
              </a:ext>
            </a:extLst>
          </p:cNvPr>
          <p:cNvSpPr txBox="1"/>
          <p:nvPr/>
        </p:nvSpPr>
        <p:spPr>
          <a:xfrm>
            <a:off x="625780" y="8225261"/>
            <a:ext cx="3665721" cy="1323439"/>
          </a:xfrm>
          <a:prstGeom prst="rect">
            <a:avLst/>
          </a:prstGeom>
          <a:noFill/>
        </p:spPr>
        <p:txBody>
          <a:bodyPr wrap="square" rtlCol="0">
            <a:spAutoFit/>
          </a:bodyPr>
          <a:lstStyle/>
          <a:p>
            <a:r>
              <a:rPr lang="en-IN" sz="4000" b="1" dirty="0">
                <a:solidFill>
                  <a:srgbClr val="F3A217"/>
                </a:solidFill>
                <a:latin typeface="Tahoma" panose="020B0604030504040204" pitchFamily="34" charset="0"/>
                <a:ea typeface="Tahoma" panose="020B0604030504040204" pitchFamily="34" charset="0"/>
                <a:cs typeface="Tahoma" panose="020B0604030504040204" pitchFamily="34" charset="0"/>
              </a:rPr>
              <a:t>SINGLE KEY OPERATION</a:t>
            </a:r>
          </a:p>
        </p:txBody>
      </p:sp>
      <p:sp>
        <p:nvSpPr>
          <p:cNvPr id="43" name="object 15">
            <a:extLst>
              <a:ext uri="{FF2B5EF4-FFF2-40B4-BE49-F238E27FC236}">
                <a16:creationId xmlns:a16="http://schemas.microsoft.com/office/drawing/2014/main" id="{E365BE28-7C83-83A6-0F5D-5028BCD6E989}"/>
              </a:ext>
            </a:extLst>
          </p:cNvPr>
          <p:cNvSpPr/>
          <p:nvPr/>
        </p:nvSpPr>
        <p:spPr>
          <a:xfrm>
            <a:off x="14925059" y="9236394"/>
            <a:ext cx="3362960" cy="1050925"/>
          </a:xfrm>
          <a:custGeom>
            <a:avLst/>
            <a:gdLst/>
            <a:ahLst/>
            <a:cxnLst/>
            <a:rect l="l" t="t" r="r" b="b"/>
            <a:pathLst>
              <a:path w="3362959" h="1050925">
                <a:moveTo>
                  <a:pt x="3362939" y="1050605"/>
                </a:moveTo>
                <a:lnTo>
                  <a:pt x="0" y="1050605"/>
                </a:lnTo>
                <a:lnTo>
                  <a:pt x="606291" y="0"/>
                </a:lnTo>
                <a:lnTo>
                  <a:pt x="3362939" y="0"/>
                </a:lnTo>
                <a:lnTo>
                  <a:pt x="3362939" y="1050605"/>
                </a:lnTo>
                <a:close/>
              </a:path>
            </a:pathLst>
          </a:custGeom>
          <a:solidFill>
            <a:srgbClr val="FDA615"/>
          </a:solidFill>
        </p:spPr>
        <p:txBody>
          <a:bodyPr wrap="square" lIns="0" tIns="0" rIns="0" bIns="0" rtlCol="0"/>
          <a:lstStyle/>
          <a:p>
            <a:endParaRPr/>
          </a:p>
        </p:txBody>
      </p:sp>
      <p:sp>
        <p:nvSpPr>
          <p:cNvPr id="44" name="object 16">
            <a:extLst>
              <a:ext uri="{FF2B5EF4-FFF2-40B4-BE49-F238E27FC236}">
                <a16:creationId xmlns:a16="http://schemas.microsoft.com/office/drawing/2014/main" id="{858BF8E0-8D7F-7BDE-4DFD-C5EA685833AD}"/>
              </a:ext>
            </a:extLst>
          </p:cNvPr>
          <p:cNvSpPr txBox="1"/>
          <p:nvPr/>
        </p:nvSpPr>
        <p:spPr>
          <a:xfrm>
            <a:off x="16610959" y="9570778"/>
            <a:ext cx="711627" cy="382156"/>
          </a:xfrm>
          <a:prstGeom prst="rect">
            <a:avLst/>
          </a:prstGeom>
        </p:spPr>
        <p:txBody>
          <a:bodyPr vert="horz" wrap="square" lIns="0" tIns="12700" rIns="0" bIns="0" rtlCol="0">
            <a:spAutoFit/>
          </a:bodyPr>
          <a:lstStyle/>
          <a:p>
            <a:pPr marL="12700">
              <a:lnSpc>
                <a:spcPct val="100000"/>
              </a:lnSpc>
              <a:spcBef>
                <a:spcPts val="100"/>
              </a:spcBef>
            </a:pPr>
            <a:r>
              <a:rPr sz="2400" b="1" spc="105" dirty="0">
                <a:solidFill>
                  <a:srgbClr val="1B4444"/>
                </a:solidFill>
                <a:latin typeface="Tahoma"/>
                <a:cs typeface="Tahoma"/>
              </a:rPr>
              <a:t>0</a:t>
            </a:r>
            <a:r>
              <a:rPr lang="en-IN" sz="2400" b="1" spc="-75" dirty="0">
                <a:solidFill>
                  <a:srgbClr val="1B4444"/>
                </a:solidFill>
                <a:latin typeface="Tahoma"/>
                <a:cs typeface="Tahoma"/>
              </a:rPr>
              <a:t>3</a:t>
            </a:r>
            <a:endParaRPr sz="2400" dirty="0">
              <a:latin typeface="Tahoma"/>
              <a:cs typeface="Tahoma"/>
            </a:endParaRPr>
          </a:p>
        </p:txBody>
      </p:sp>
      <p:sp>
        <p:nvSpPr>
          <p:cNvPr id="2" name="object 2">
            <a:extLst>
              <a:ext uri="{FF2B5EF4-FFF2-40B4-BE49-F238E27FC236}">
                <a16:creationId xmlns:a16="http://schemas.microsoft.com/office/drawing/2014/main" id="{6A88A3A8-1F3B-A53B-2BB6-B0631B414C2E}"/>
              </a:ext>
            </a:extLst>
          </p:cNvPr>
          <p:cNvSpPr txBox="1"/>
          <p:nvPr/>
        </p:nvSpPr>
        <p:spPr>
          <a:xfrm>
            <a:off x="912195" y="3266571"/>
            <a:ext cx="3961636" cy="852926"/>
          </a:xfrm>
          <a:prstGeom prst="rect">
            <a:avLst/>
          </a:prstGeom>
        </p:spPr>
        <p:txBody>
          <a:bodyPr vert="horz" wrap="square" lIns="0" tIns="12700" rIns="0" bIns="0" rtlCol="0">
            <a:spAutoFit/>
          </a:bodyPr>
          <a:lstStyle/>
          <a:p>
            <a:pPr marL="12700" marR="5080" indent="290830" algn="ctr">
              <a:lnSpc>
                <a:spcPct val="114999"/>
              </a:lnSpc>
              <a:spcBef>
                <a:spcPts val="100"/>
              </a:spcBef>
            </a:pPr>
            <a:r>
              <a:rPr lang="en-IN" sz="2500" spc="155" dirty="0">
                <a:solidFill>
                  <a:srgbClr val="E4E4E4"/>
                </a:solidFill>
                <a:latin typeface="Tahoma"/>
                <a:cs typeface="Tahoma"/>
              </a:rPr>
              <a:t>MANUAL VOTER VERIFICATION</a:t>
            </a:r>
            <a:endParaRPr sz="2500" dirty="0">
              <a:latin typeface="Tahoma"/>
              <a:cs typeface="Tahoma"/>
            </a:endParaRPr>
          </a:p>
        </p:txBody>
      </p:sp>
      <p:sp>
        <p:nvSpPr>
          <p:cNvPr id="3" name="object 2">
            <a:extLst>
              <a:ext uri="{FF2B5EF4-FFF2-40B4-BE49-F238E27FC236}">
                <a16:creationId xmlns:a16="http://schemas.microsoft.com/office/drawing/2014/main" id="{F5F6649F-3C2D-D7C3-FCE6-B2668C34B022}"/>
              </a:ext>
            </a:extLst>
          </p:cNvPr>
          <p:cNvSpPr txBox="1"/>
          <p:nvPr/>
        </p:nvSpPr>
        <p:spPr>
          <a:xfrm>
            <a:off x="14045362" y="5586222"/>
            <a:ext cx="3961636" cy="1295355"/>
          </a:xfrm>
          <a:prstGeom prst="rect">
            <a:avLst/>
          </a:prstGeom>
        </p:spPr>
        <p:txBody>
          <a:bodyPr vert="horz" wrap="square" lIns="0" tIns="12700" rIns="0" bIns="0" rtlCol="0">
            <a:spAutoFit/>
          </a:bodyPr>
          <a:lstStyle/>
          <a:p>
            <a:pPr marL="12700" marR="5080" indent="290830" algn="ctr">
              <a:lnSpc>
                <a:spcPct val="114999"/>
              </a:lnSpc>
              <a:spcBef>
                <a:spcPts val="100"/>
              </a:spcBef>
            </a:pPr>
            <a:r>
              <a:rPr lang="en-IN" sz="2500" spc="155" dirty="0">
                <a:solidFill>
                  <a:srgbClr val="E4E4E4"/>
                </a:solidFill>
                <a:latin typeface="Tahoma"/>
                <a:cs typeface="Tahoma"/>
              </a:rPr>
              <a:t>VOTER LOGIN INTO EVM’S  AND CASTING THEIR VOTE</a:t>
            </a:r>
            <a:endParaRPr sz="2500" dirty="0">
              <a:latin typeface="Tahoma"/>
              <a:cs typeface="Tahoma"/>
            </a:endParaRPr>
          </a:p>
        </p:txBody>
      </p:sp>
    </p:spTree>
    <p:extLst>
      <p:ext uri="{BB962C8B-B14F-4D97-AF65-F5344CB8AC3E}">
        <p14:creationId xmlns:p14="http://schemas.microsoft.com/office/powerpoint/2010/main" val="240018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0600" y="3924300"/>
            <a:ext cx="3657600" cy="1465053"/>
          </a:xfrm>
          <a:custGeom>
            <a:avLst/>
            <a:gdLst/>
            <a:ahLst/>
            <a:cxnLst/>
            <a:rect l="l" t="t" r="r" b="b"/>
            <a:pathLst>
              <a:path w="3523615" h="1486535">
                <a:moveTo>
                  <a:pt x="3076097" y="1486363"/>
                </a:moveTo>
                <a:lnTo>
                  <a:pt x="447136" y="1486363"/>
                </a:lnTo>
                <a:lnTo>
                  <a:pt x="434161" y="1483710"/>
                </a:lnTo>
                <a:lnTo>
                  <a:pt x="390861" y="1471184"/>
                </a:lnTo>
                <a:lnTo>
                  <a:pt x="349046" y="1455408"/>
                </a:lnTo>
                <a:lnTo>
                  <a:pt x="308862" y="1436529"/>
                </a:lnTo>
                <a:lnTo>
                  <a:pt x="270458" y="1414695"/>
                </a:lnTo>
                <a:lnTo>
                  <a:pt x="233979" y="1390053"/>
                </a:lnTo>
                <a:lnTo>
                  <a:pt x="199573" y="1362749"/>
                </a:lnTo>
                <a:lnTo>
                  <a:pt x="167388" y="1332931"/>
                </a:lnTo>
                <a:lnTo>
                  <a:pt x="137570" y="1300745"/>
                </a:lnTo>
                <a:lnTo>
                  <a:pt x="110266" y="1266340"/>
                </a:lnTo>
                <a:lnTo>
                  <a:pt x="85623" y="1229861"/>
                </a:lnTo>
                <a:lnTo>
                  <a:pt x="63789" y="1191456"/>
                </a:lnTo>
                <a:lnTo>
                  <a:pt x="44911" y="1151273"/>
                </a:lnTo>
                <a:lnTo>
                  <a:pt x="29135" y="1109458"/>
                </a:lnTo>
                <a:lnTo>
                  <a:pt x="16609" y="1066157"/>
                </a:lnTo>
                <a:lnTo>
                  <a:pt x="7479" y="1021520"/>
                </a:lnTo>
                <a:lnTo>
                  <a:pt x="1894" y="975691"/>
                </a:lnTo>
                <a:lnTo>
                  <a:pt x="0" y="928822"/>
                </a:lnTo>
                <a:lnTo>
                  <a:pt x="0" y="571497"/>
                </a:lnTo>
                <a:lnTo>
                  <a:pt x="1894" y="524628"/>
                </a:lnTo>
                <a:lnTo>
                  <a:pt x="7479" y="478799"/>
                </a:lnTo>
                <a:lnTo>
                  <a:pt x="16609" y="434161"/>
                </a:lnTo>
                <a:lnTo>
                  <a:pt x="29135" y="390861"/>
                </a:lnTo>
                <a:lnTo>
                  <a:pt x="44911" y="349046"/>
                </a:lnTo>
                <a:lnTo>
                  <a:pt x="63789" y="308862"/>
                </a:lnTo>
                <a:lnTo>
                  <a:pt x="85623" y="270458"/>
                </a:lnTo>
                <a:lnTo>
                  <a:pt x="110266" y="233979"/>
                </a:lnTo>
                <a:lnTo>
                  <a:pt x="137570" y="199573"/>
                </a:lnTo>
                <a:lnTo>
                  <a:pt x="167388" y="167388"/>
                </a:lnTo>
                <a:lnTo>
                  <a:pt x="199573" y="137570"/>
                </a:lnTo>
                <a:lnTo>
                  <a:pt x="233979" y="110266"/>
                </a:lnTo>
                <a:lnTo>
                  <a:pt x="270458" y="85623"/>
                </a:lnTo>
                <a:lnTo>
                  <a:pt x="308862" y="63789"/>
                </a:lnTo>
                <a:lnTo>
                  <a:pt x="349046" y="44911"/>
                </a:lnTo>
                <a:lnTo>
                  <a:pt x="390861" y="29135"/>
                </a:lnTo>
                <a:lnTo>
                  <a:pt x="434161" y="16609"/>
                </a:lnTo>
                <a:lnTo>
                  <a:pt x="478799" y="7479"/>
                </a:lnTo>
                <a:lnTo>
                  <a:pt x="524628" y="1894"/>
                </a:lnTo>
                <a:lnTo>
                  <a:pt x="571499" y="0"/>
                </a:lnTo>
                <a:lnTo>
                  <a:pt x="2951733" y="0"/>
                </a:lnTo>
                <a:lnTo>
                  <a:pt x="2998605" y="1894"/>
                </a:lnTo>
                <a:lnTo>
                  <a:pt x="3044433" y="7479"/>
                </a:lnTo>
                <a:lnTo>
                  <a:pt x="3089071" y="16609"/>
                </a:lnTo>
                <a:lnTo>
                  <a:pt x="3132371" y="29135"/>
                </a:lnTo>
                <a:lnTo>
                  <a:pt x="3174187" y="44911"/>
                </a:lnTo>
                <a:lnTo>
                  <a:pt x="3214370" y="63789"/>
                </a:lnTo>
                <a:lnTo>
                  <a:pt x="3252775" y="85623"/>
                </a:lnTo>
                <a:lnTo>
                  <a:pt x="3289253" y="110266"/>
                </a:lnTo>
                <a:lnTo>
                  <a:pt x="3323659" y="137570"/>
                </a:lnTo>
                <a:lnTo>
                  <a:pt x="3355845" y="167388"/>
                </a:lnTo>
                <a:lnTo>
                  <a:pt x="3385663" y="199573"/>
                </a:lnTo>
                <a:lnTo>
                  <a:pt x="3412967" y="233979"/>
                </a:lnTo>
                <a:lnTo>
                  <a:pt x="3437609" y="270458"/>
                </a:lnTo>
                <a:lnTo>
                  <a:pt x="3459443" y="308862"/>
                </a:lnTo>
                <a:lnTo>
                  <a:pt x="3478322" y="349046"/>
                </a:lnTo>
                <a:lnTo>
                  <a:pt x="3494098" y="390861"/>
                </a:lnTo>
                <a:lnTo>
                  <a:pt x="3506624" y="434161"/>
                </a:lnTo>
                <a:lnTo>
                  <a:pt x="3515753" y="478799"/>
                </a:lnTo>
                <a:lnTo>
                  <a:pt x="3521339" y="524628"/>
                </a:lnTo>
                <a:lnTo>
                  <a:pt x="3523233" y="571497"/>
                </a:lnTo>
                <a:lnTo>
                  <a:pt x="3523233" y="928822"/>
                </a:lnTo>
                <a:lnTo>
                  <a:pt x="3521339" y="975691"/>
                </a:lnTo>
                <a:lnTo>
                  <a:pt x="3515753" y="1021520"/>
                </a:lnTo>
                <a:lnTo>
                  <a:pt x="3506624" y="1066157"/>
                </a:lnTo>
                <a:lnTo>
                  <a:pt x="3494098" y="1109458"/>
                </a:lnTo>
                <a:lnTo>
                  <a:pt x="3478322" y="1151273"/>
                </a:lnTo>
                <a:lnTo>
                  <a:pt x="3459443" y="1191456"/>
                </a:lnTo>
                <a:lnTo>
                  <a:pt x="3437609" y="1229861"/>
                </a:lnTo>
                <a:lnTo>
                  <a:pt x="3412967" y="1266340"/>
                </a:lnTo>
                <a:lnTo>
                  <a:pt x="3385663" y="1300745"/>
                </a:lnTo>
                <a:lnTo>
                  <a:pt x="3355845" y="1332931"/>
                </a:lnTo>
                <a:lnTo>
                  <a:pt x="3323659" y="1362749"/>
                </a:lnTo>
                <a:lnTo>
                  <a:pt x="3289253" y="1390053"/>
                </a:lnTo>
                <a:lnTo>
                  <a:pt x="3252775" y="1414695"/>
                </a:lnTo>
                <a:lnTo>
                  <a:pt x="3214370" y="1436529"/>
                </a:lnTo>
                <a:lnTo>
                  <a:pt x="3174187" y="1455408"/>
                </a:lnTo>
                <a:lnTo>
                  <a:pt x="3132371" y="1471184"/>
                </a:lnTo>
                <a:lnTo>
                  <a:pt x="3089071" y="1483710"/>
                </a:lnTo>
                <a:lnTo>
                  <a:pt x="3076097" y="1486363"/>
                </a:lnTo>
                <a:close/>
              </a:path>
            </a:pathLst>
          </a:custGeom>
          <a:solidFill>
            <a:srgbClr val="FDA615"/>
          </a:solidFill>
        </p:spPr>
        <p:txBody>
          <a:bodyPr wrap="square" lIns="0" tIns="0" rIns="0" bIns="0" rtlCol="0"/>
          <a:lstStyle/>
          <a:p>
            <a:endParaRPr/>
          </a:p>
        </p:txBody>
      </p:sp>
      <p:sp>
        <p:nvSpPr>
          <p:cNvPr id="3" name="object 3"/>
          <p:cNvSpPr txBox="1"/>
          <p:nvPr/>
        </p:nvSpPr>
        <p:spPr>
          <a:xfrm>
            <a:off x="1297739" y="4391308"/>
            <a:ext cx="3148194" cy="443711"/>
          </a:xfrm>
          <a:prstGeom prst="rect">
            <a:avLst/>
          </a:prstGeom>
        </p:spPr>
        <p:txBody>
          <a:bodyPr vert="horz" wrap="square" lIns="0" tIns="12700" rIns="0" bIns="0" rtlCol="0">
            <a:spAutoFit/>
          </a:bodyPr>
          <a:lstStyle/>
          <a:p>
            <a:pPr marL="12700">
              <a:lnSpc>
                <a:spcPct val="100000"/>
              </a:lnSpc>
              <a:spcBef>
                <a:spcPts val="100"/>
              </a:spcBef>
            </a:pPr>
            <a:r>
              <a:rPr lang="en-IN" sz="2800" spc="325" dirty="0">
                <a:solidFill>
                  <a:srgbClr val="1B4444"/>
                </a:solidFill>
                <a:latin typeface="Tahoma"/>
                <a:cs typeface="Tahoma"/>
              </a:rPr>
              <a:t>REQUIREMENTS</a:t>
            </a:r>
            <a:endParaRPr sz="2800" dirty="0">
              <a:latin typeface="Tahoma"/>
              <a:cs typeface="Tahoma"/>
            </a:endParaRPr>
          </a:p>
        </p:txBody>
      </p:sp>
      <p:sp>
        <p:nvSpPr>
          <p:cNvPr id="32" name="object 32"/>
          <p:cNvSpPr/>
          <p:nvPr/>
        </p:nvSpPr>
        <p:spPr>
          <a:xfrm>
            <a:off x="5781367" y="1943100"/>
            <a:ext cx="2991465" cy="1124345"/>
          </a:xfrm>
          <a:custGeom>
            <a:avLst/>
            <a:gdLst/>
            <a:ahLst/>
            <a:cxnLst/>
            <a:rect l="l" t="t" r="r" b="b"/>
            <a:pathLst>
              <a:path w="2276475" h="971550">
                <a:moveTo>
                  <a:pt x="152685" y="19047"/>
                </a:moveTo>
                <a:lnTo>
                  <a:pt x="95426" y="19047"/>
                </a:lnTo>
                <a:lnTo>
                  <a:pt x="95426" y="0"/>
                </a:lnTo>
                <a:lnTo>
                  <a:pt x="152685" y="0"/>
                </a:lnTo>
                <a:lnTo>
                  <a:pt x="152685" y="19047"/>
                </a:lnTo>
                <a:close/>
              </a:path>
              <a:path w="2276475" h="971550">
                <a:moveTo>
                  <a:pt x="229030" y="19047"/>
                </a:moveTo>
                <a:lnTo>
                  <a:pt x="171771" y="19047"/>
                </a:lnTo>
                <a:lnTo>
                  <a:pt x="171771" y="0"/>
                </a:lnTo>
                <a:lnTo>
                  <a:pt x="229030" y="0"/>
                </a:lnTo>
                <a:lnTo>
                  <a:pt x="229030" y="19047"/>
                </a:lnTo>
                <a:close/>
              </a:path>
              <a:path w="2276475" h="971550">
                <a:moveTo>
                  <a:pt x="305374" y="19047"/>
                </a:moveTo>
                <a:lnTo>
                  <a:pt x="248116" y="19047"/>
                </a:lnTo>
                <a:lnTo>
                  <a:pt x="248116" y="0"/>
                </a:lnTo>
                <a:lnTo>
                  <a:pt x="305374" y="0"/>
                </a:lnTo>
                <a:lnTo>
                  <a:pt x="305374" y="19047"/>
                </a:lnTo>
                <a:close/>
              </a:path>
              <a:path w="2276475" h="971550">
                <a:moveTo>
                  <a:pt x="381719" y="19047"/>
                </a:moveTo>
                <a:lnTo>
                  <a:pt x="324461" y="19047"/>
                </a:lnTo>
                <a:lnTo>
                  <a:pt x="324461" y="0"/>
                </a:lnTo>
                <a:lnTo>
                  <a:pt x="381719" y="0"/>
                </a:lnTo>
                <a:lnTo>
                  <a:pt x="381719" y="19047"/>
                </a:lnTo>
                <a:close/>
              </a:path>
              <a:path w="2276475" h="971550">
                <a:moveTo>
                  <a:pt x="458064" y="19047"/>
                </a:moveTo>
                <a:lnTo>
                  <a:pt x="400805" y="19047"/>
                </a:lnTo>
                <a:lnTo>
                  <a:pt x="400805" y="0"/>
                </a:lnTo>
                <a:lnTo>
                  <a:pt x="458064" y="0"/>
                </a:lnTo>
                <a:lnTo>
                  <a:pt x="458064" y="19047"/>
                </a:lnTo>
                <a:close/>
              </a:path>
              <a:path w="2276475" h="971550">
                <a:moveTo>
                  <a:pt x="534409" y="19047"/>
                </a:moveTo>
                <a:lnTo>
                  <a:pt x="477150" y="19047"/>
                </a:lnTo>
                <a:lnTo>
                  <a:pt x="477150" y="0"/>
                </a:lnTo>
                <a:lnTo>
                  <a:pt x="534409" y="0"/>
                </a:lnTo>
                <a:lnTo>
                  <a:pt x="534409" y="19047"/>
                </a:lnTo>
                <a:close/>
              </a:path>
              <a:path w="2276475" h="971550">
                <a:moveTo>
                  <a:pt x="610753" y="19047"/>
                </a:moveTo>
                <a:lnTo>
                  <a:pt x="553495" y="19047"/>
                </a:lnTo>
                <a:lnTo>
                  <a:pt x="553495" y="0"/>
                </a:lnTo>
                <a:lnTo>
                  <a:pt x="610753" y="0"/>
                </a:lnTo>
                <a:lnTo>
                  <a:pt x="610753" y="19047"/>
                </a:lnTo>
                <a:close/>
              </a:path>
              <a:path w="2276475" h="971550">
                <a:moveTo>
                  <a:pt x="687098" y="19047"/>
                </a:moveTo>
                <a:lnTo>
                  <a:pt x="629840" y="19047"/>
                </a:lnTo>
                <a:lnTo>
                  <a:pt x="629840" y="0"/>
                </a:lnTo>
                <a:lnTo>
                  <a:pt x="687098" y="0"/>
                </a:lnTo>
                <a:lnTo>
                  <a:pt x="687098" y="19047"/>
                </a:lnTo>
                <a:close/>
              </a:path>
              <a:path w="2276475" h="971550">
                <a:moveTo>
                  <a:pt x="763443" y="19047"/>
                </a:moveTo>
                <a:lnTo>
                  <a:pt x="706184" y="19047"/>
                </a:lnTo>
                <a:lnTo>
                  <a:pt x="706184" y="0"/>
                </a:lnTo>
                <a:lnTo>
                  <a:pt x="763443" y="0"/>
                </a:lnTo>
                <a:lnTo>
                  <a:pt x="763443" y="19047"/>
                </a:lnTo>
                <a:close/>
              </a:path>
              <a:path w="2276475" h="971550">
                <a:moveTo>
                  <a:pt x="839788" y="19047"/>
                </a:moveTo>
                <a:lnTo>
                  <a:pt x="782529" y="19047"/>
                </a:lnTo>
                <a:lnTo>
                  <a:pt x="782529" y="0"/>
                </a:lnTo>
                <a:lnTo>
                  <a:pt x="839788" y="0"/>
                </a:lnTo>
                <a:lnTo>
                  <a:pt x="839788" y="19047"/>
                </a:lnTo>
                <a:close/>
              </a:path>
              <a:path w="2276475" h="971550">
                <a:moveTo>
                  <a:pt x="916132" y="19047"/>
                </a:moveTo>
                <a:lnTo>
                  <a:pt x="858874" y="19047"/>
                </a:lnTo>
                <a:lnTo>
                  <a:pt x="858874" y="0"/>
                </a:lnTo>
                <a:lnTo>
                  <a:pt x="916132" y="0"/>
                </a:lnTo>
                <a:lnTo>
                  <a:pt x="916132" y="19047"/>
                </a:lnTo>
                <a:close/>
              </a:path>
              <a:path w="2276475" h="971550">
                <a:moveTo>
                  <a:pt x="992477" y="19047"/>
                </a:moveTo>
                <a:lnTo>
                  <a:pt x="935219" y="19047"/>
                </a:lnTo>
                <a:lnTo>
                  <a:pt x="935219" y="0"/>
                </a:lnTo>
                <a:lnTo>
                  <a:pt x="992477" y="0"/>
                </a:lnTo>
                <a:lnTo>
                  <a:pt x="992477" y="19047"/>
                </a:lnTo>
                <a:close/>
              </a:path>
              <a:path w="2276475" h="971550">
                <a:moveTo>
                  <a:pt x="1068822" y="19047"/>
                </a:moveTo>
                <a:lnTo>
                  <a:pt x="1011563" y="19047"/>
                </a:lnTo>
                <a:lnTo>
                  <a:pt x="1011563" y="0"/>
                </a:lnTo>
                <a:lnTo>
                  <a:pt x="1068822" y="0"/>
                </a:lnTo>
                <a:lnTo>
                  <a:pt x="1068822" y="19047"/>
                </a:lnTo>
                <a:close/>
              </a:path>
              <a:path w="2276475" h="971550">
                <a:moveTo>
                  <a:pt x="1145167" y="19047"/>
                </a:moveTo>
                <a:lnTo>
                  <a:pt x="1087908" y="19047"/>
                </a:lnTo>
                <a:lnTo>
                  <a:pt x="1087908" y="0"/>
                </a:lnTo>
                <a:lnTo>
                  <a:pt x="1145167" y="0"/>
                </a:lnTo>
                <a:lnTo>
                  <a:pt x="1145167" y="19047"/>
                </a:lnTo>
                <a:close/>
              </a:path>
              <a:path w="2276475" h="971550">
                <a:moveTo>
                  <a:pt x="1221511" y="19047"/>
                </a:moveTo>
                <a:lnTo>
                  <a:pt x="1164253" y="19047"/>
                </a:lnTo>
                <a:lnTo>
                  <a:pt x="1164253" y="0"/>
                </a:lnTo>
                <a:lnTo>
                  <a:pt x="1221511" y="0"/>
                </a:lnTo>
                <a:lnTo>
                  <a:pt x="1221511" y="19047"/>
                </a:lnTo>
                <a:close/>
              </a:path>
              <a:path w="2276475" h="971550">
                <a:moveTo>
                  <a:pt x="1297856" y="19047"/>
                </a:moveTo>
                <a:lnTo>
                  <a:pt x="1240598" y="19047"/>
                </a:lnTo>
                <a:lnTo>
                  <a:pt x="1240598" y="0"/>
                </a:lnTo>
                <a:lnTo>
                  <a:pt x="1297856" y="0"/>
                </a:lnTo>
                <a:lnTo>
                  <a:pt x="1297856" y="19047"/>
                </a:lnTo>
                <a:close/>
              </a:path>
              <a:path w="2276475" h="971550">
                <a:moveTo>
                  <a:pt x="1374201" y="19047"/>
                </a:moveTo>
                <a:lnTo>
                  <a:pt x="1316942" y="19047"/>
                </a:lnTo>
                <a:lnTo>
                  <a:pt x="1316942" y="0"/>
                </a:lnTo>
                <a:lnTo>
                  <a:pt x="1374201" y="0"/>
                </a:lnTo>
                <a:lnTo>
                  <a:pt x="1374201" y="19047"/>
                </a:lnTo>
                <a:close/>
              </a:path>
              <a:path w="2276475" h="971550">
                <a:moveTo>
                  <a:pt x="1450546" y="19047"/>
                </a:moveTo>
                <a:lnTo>
                  <a:pt x="1393287" y="19047"/>
                </a:lnTo>
                <a:lnTo>
                  <a:pt x="1393287" y="0"/>
                </a:lnTo>
                <a:lnTo>
                  <a:pt x="1450546" y="0"/>
                </a:lnTo>
                <a:lnTo>
                  <a:pt x="1450546" y="19047"/>
                </a:lnTo>
                <a:close/>
              </a:path>
              <a:path w="2276475" h="971550">
                <a:moveTo>
                  <a:pt x="1526890" y="19047"/>
                </a:moveTo>
                <a:lnTo>
                  <a:pt x="1469632" y="19047"/>
                </a:lnTo>
                <a:lnTo>
                  <a:pt x="1469632" y="0"/>
                </a:lnTo>
                <a:lnTo>
                  <a:pt x="1526890" y="0"/>
                </a:lnTo>
                <a:lnTo>
                  <a:pt x="1526890" y="19047"/>
                </a:lnTo>
                <a:close/>
              </a:path>
              <a:path w="2276475" h="971550">
                <a:moveTo>
                  <a:pt x="1603235" y="19047"/>
                </a:moveTo>
                <a:lnTo>
                  <a:pt x="1545976" y="19047"/>
                </a:lnTo>
                <a:lnTo>
                  <a:pt x="1545976" y="0"/>
                </a:lnTo>
                <a:lnTo>
                  <a:pt x="1603235" y="0"/>
                </a:lnTo>
                <a:lnTo>
                  <a:pt x="1603235" y="19047"/>
                </a:lnTo>
                <a:close/>
              </a:path>
              <a:path w="2276475" h="971550">
                <a:moveTo>
                  <a:pt x="1679580" y="19047"/>
                </a:moveTo>
                <a:lnTo>
                  <a:pt x="1622321" y="19047"/>
                </a:lnTo>
                <a:lnTo>
                  <a:pt x="1622321" y="0"/>
                </a:lnTo>
                <a:lnTo>
                  <a:pt x="1679580" y="0"/>
                </a:lnTo>
                <a:lnTo>
                  <a:pt x="1679580" y="19047"/>
                </a:lnTo>
                <a:close/>
              </a:path>
              <a:path w="2276475" h="971550">
                <a:moveTo>
                  <a:pt x="1755925" y="19047"/>
                </a:moveTo>
                <a:lnTo>
                  <a:pt x="1698666" y="19047"/>
                </a:lnTo>
                <a:lnTo>
                  <a:pt x="1698666" y="0"/>
                </a:lnTo>
                <a:lnTo>
                  <a:pt x="1755925" y="0"/>
                </a:lnTo>
                <a:lnTo>
                  <a:pt x="1755925" y="19047"/>
                </a:lnTo>
                <a:close/>
              </a:path>
              <a:path w="2276475" h="971550">
                <a:moveTo>
                  <a:pt x="1832269" y="19047"/>
                </a:moveTo>
                <a:lnTo>
                  <a:pt x="1775011" y="19047"/>
                </a:lnTo>
                <a:lnTo>
                  <a:pt x="1775011" y="0"/>
                </a:lnTo>
                <a:lnTo>
                  <a:pt x="1832269" y="0"/>
                </a:lnTo>
                <a:lnTo>
                  <a:pt x="1832269" y="19047"/>
                </a:lnTo>
                <a:close/>
              </a:path>
              <a:path w="2276475" h="971550">
                <a:moveTo>
                  <a:pt x="1908614" y="19047"/>
                </a:moveTo>
                <a:lnTo>
                  <a:pt x="1851355" y="19047"/>
                </a:lnTo>
                <a:lnTo>
                  <a:pt x="1851355" y="0"/>
                </a:lnTo>
                <a:lnTo>
                  <a:pt x="1908614" y="0"/>
                </a:lnTo>
                <a:lnTo>
                  <a:pt x="1908614" y="19047"/>
                </a:lnTo>
                <a:close/>
              </a:path>
              <a:path w="2276475" h="971550">
                <a:moveTo>
                  <a:pt x="1984959" y="19047"/>
                </a:moveTo>
                <a:lnTo>
                  <a:pt x="1927700" y="19047"/>
                </a:lnTo>
                <a:lnTo>
                  <a:pt x="1927700" y="0"/>
                </a:lnTo>
                <a:lnTo>
                  <a:pt x="1984959" y="0"/>
                </a:lnTo>
                <a:lnTo>
                  <a:pt x="1984959" y="19047"/>
                </a:lnTo>
                <a:close/>
              </a:path>
              <a:path w="2276475" h="971550">
                <a:moveTo>
                  <a:pt x="2061304" y="19047"/>
                </a:moveTo>
                <a:lnTo>
                  <a:pt x="2004045" y="19047"/>
                </a:lnTo>
                <a:lnTo>
                  <a:pt x="2004045" y="0"/>
                </a:lnTo>
                <a:lnTo>
                  <a:pt x="2061304" y="0"/>
                </a:lnTo>
                <a:lnTo>
                  <a:pt x="2061304" y="19047"/>
                </a:lnTo>
                <a:close/>
              </a:path>
              <a:path w="2276475" h="971550">
                <a:moveTo>
                  <a:pt x="2137648" y="19047"/>
                </a:moveTo>
                <a:lnTo>
                  <a:pt x="2080390" y="19047"/>
                </a:lnTo>
                <a:lnTo>
                  <a:pt x="2080390" y="0"/>
                </a:lnTo>
                <a:lnTo>
                  <a:pt x="2137648" y="0"/>
                </a:lnTo>
                <a:lnTo>
                  <a:pt x="2137648" y="19047"/>
                </a:lnTo>
                <a:close/>
              </a:path>
              <a:path w="2276475" h="971550">
                <a:moveTo>
                  <a:pt x="2207140" y="23607"/>
                </a:moveTo>
                <a:lnTo>
                  <a:pt x="2200797" y="21612"/>
                </a:lnTo>
                <a:lnTo>
                  <a:pt x="2194334" y="20187"/>
                </a:lnTo>
                <a:lnTo>
                  <a:pt x="2187751" y="19332"/>
                </a:lnTo>
                <a:lnTo>
                  <a:pt x="2181048" y="19047"/>
                </a:lnTo>
                <a:lnTo>
                  <a:pt x="2156734" y="19047"/>
                </a:lnTo>
                <a:lnTo>
                  <a:pt x="2156734" y="0"/>
                </a:lnTo>
                <a:lnTo>
                  <a:pt x="2181048" y="0"/>
                </a:lnTo>
                <a:lnTo>
                  <a:pt x="2213369" y="6511"/>
                </a:lnTo>
                <a:lnTo>
                  <a:pt x="2207140" y="23607"/>
                </a:lnTo>
                <a:close/>
              </a:path>
              <a:path w="2276475" h="971550">
                <a:moveTo>
                  <a:pt x="2250825" y="64268"/>
                </a:moveTo>
                <a:lnTo>
                  <a:pt x="2245337" y="54036"/>
                </a:lnTo>
                <a:lnTo>
                  <a:pt x="2238521" y="44954"/>
                </a:lnTo>
                <a:lnTo>
                  <a:pt x="2230378" y="37022"/>
                </a:lnTo>
                <a:lnTo>
                  <a:pt x="2220907" y="30240"/>
                </a:lnTo>
                <a:lnTo>
                  <a:pt x="2230011" y="15435"/>
                </a:lnTo>
                <a:lnTo>
                  <a:pt x="2248525" y="27892"/>
                </a:lnTo>
                <a:lnTo>
                  <a:pt x="2267956" y="56653"/>
                </a:lnTo>
                <a:lnTo>
                  <a:pt x="2250825" y="64268"/>
                </a:lnTo>
                <a:close/>
              </a:path>
              <a:path w="2276475" h="971550">
                <a:moveTo>
                  <a:pt x="2276475" y="131837"/>
                </a:moveTo>
                <a:lnTo>
                  <a:pt x="2257389" y="131837"/>
                </a:lnTo>
                <a:lnTo>
                  <a:pt x="2257388" y="89582"/>
                </a:lnTo>
                <a:lnTo>
                  <a:pt x="2256780" y="84033"/>
                </a:lnTo>
                <a:lnTo>
                  <a:pt x="2255564" y="78583"/>
                </a:lnTo>
                <a:lnTo>
                  <a:pt x="2272352" y="74852"/>
                </a:lnTo>
                <a:lnTo>
                  <a:pt x="2276475" y="95230"/>
                </a:lnTo>
                <a:lnTo>
                  <a:pt x="2276475" y="131837"/>
                </a:lnTo>
                <a:close/>
              </a:path>
              <a:path w="2276475" h="971550">
                <a:moveTo>
                  <a:pt x="2276475" y="208025"/>
                </a:moveTo>
                <a:lnTo>
                  <a:pt x="2257389" y="208025"/>
                </a:lnTo>
                <a:lnTo>
                  <a:pt x="2257389" y="150884"/>
                </a:lnTo>
                <a:lnTo>
                  <a:pt x="2276475" y="150884"/>
                </a:lnTo>
                <a:lnTo>
                  <a:pt x="2276475" y="208025"/>
                </a:lnTo>
                <a:close/>
              </a:path>
              <a:path w="2276475" h="971550">
                <a:moveTo>
                  <a:pt x="2276475" y="284214"/>
                </a:moveTo>
                <a:lnTo>
                  <a:pt x="2257389" y="284214"/>
                </a:lnTo>
                <a:lnTo>
                  <a:pt x="2257389" y="227072"/>
                </a:lnTo>
                <a:lnTo>
                  <a:pt x="2276475" y="227072"/>
                </a:lnTo>
                <a:lnTo>
                  <a:pt x="2276475" y="284214"/>
                </a:lnTo>
                <a:close/>
              </a:path>
              <a:path w="2276475" h="971550">
                <a:moveTo>
                  <a:pt x="2276475" y="360402"/>
                </a:moveTo>
                <a:lnTo>
                  <a:pt x="2257389" y="360402"/>
                </a:lnTo>
                <a:lnTo>
                  <a:pt x="2257389" y="303261"/>
                </a:lnTo>
                <a:lnTo>
                  <a:pt x="2276475" y="303261"/>
                </a:lnTo>
                <a:lnTo>
                  <a:pt x="2276475" y="360402"/>
                </a:lnTo>
                <a:close/>
              </a:path>
              <a:path w="2276475" h="971550">
                <a:moveTo>
                  <a:pt x="2276475" y="436590"/>
                </a:moveTo>
                <a:lnTo>
                  <a:pt x="2257389" y="436590"/>
                </a:lnTo>
                <a:lnTo>
                  <a:pt x="2257389" y="379449"/>
                </a:lnTo>
                <a:lnTo>
                  <a:pt x="2276475" y="379449"/>
                </a:lnTo>
                <a:lnTo>
                  <a:pt x="2276475" y="436590"/>
                </a:lnTo>
                <a:close/>
              </a:path>
              <a:path w="2276475" h="971550">
                <a:moveTo>
                  <a:pt x="2276475" y="512779"/>
                </a:moveTo>
                <a:lnTo>
                  <a:pt x="2257389" y="512779"/>
                </a:lnTo>
                <a:lnTo>
                  <a:pt x="2257389" y="455637"/>
                </a:lnTo>
                <a:lnTo>
                  <a:pt x="2276475" y="455637"/>
                </a:lnTo>
                <a:lnTo>
                  <a:pt x="2276475" y="512779"/>
                </a:lnTo>
                <a:close/>
              </a:path>
              <a:path w="2276475" h="971550">
                <a:moveTo>
                  <a:pt x="2276475" y="588967"/>
                </a:moveTo>
                <a:lnTo>
                  <a:pt x="2257389" y="588967"/>
                </a:lnTo>
                <a:lnTo>
                  <a:pt x="2257389" y="531826"/>
                </a:lnTo>
                <a:lnTo>
                  <a:pt x="2276475" y="531826"/>
                </a:lnTo>
                <a:lnTo>
                  <a:pt x="2276475" y="588967"/>
                </a:lnTo>
                <a:close/>
              </a:path>
              <a:path w="2276475" h="971550">
                <a:moveTo>
                  <a:pt x="2276475" y="665155"/>
                </a:moveTo>
                <a:lnTo>
                  <a:pt x="2257389" y="665155"/>
                </a:lnTo>
                <a:lnTo>
                  <a:pt x="2257389" y="608014"/>
                </a:lnTo>
                <a:lnTo>
                  <a:pt x="2276475" y="608014"/>
                </a:lnTo>
                <a:lnTo>
                  <a:pt x="2276475" y="665155"/>
                </a:lnTo>
                <a:close/>
              </a:path>
              <a:path w="2276475" h="971550">
                <a:moveTo>
                  <a:pt x="2276475" y="741344"/>
                </a:moveTo>
                <a:lnTo>
                  <a:pt x="2257389" y="741344"/>
                </a:lnTo>
                <a:lnTo>
                  <a:pt x="2257389" y="684202"/>
                </a:lnTo>
                <a:lnTo>
                  <a:pt x="2276475" y="684202"/>
                </a:lnTo>
                <a:lnTo>
                  <a:pt x="2276475" y="741344"/>
                </a:lnTo>
                <a:close/>
              </a:path>
              <a:path w="2276475" h="971550">
                <a:moveTo>
                  <a:pt x="2276475" y="817532"/>
                </a:moveTo>
                <a:lnTo>
                  <a:pt x="2257389" y="817532"/>
                </a:lnTo>
                <a:lnTo>
                  <a:pt x="2257389" y="760391"/>
                </a:lnTo>
                <a:lnTo>
                  <a:pt x="2276475" y="760391"/>
                </a:lnTo>
                <a:lnTo>
                  <a:pt x="2276475" y="817532"/>
                </a:lnTo>
                <a:close/>
              </a:path>
              <a:path w="2276475" h="971550">
                <a:moveTo>
                  <a:pt x="2272963" y="893675"/>
                </a:moveTo>
                <a:lnTo>
                  <a:pt x="2256071" y="890505"/>
                </a:lnTo>
                <a:lnTo>
                  <a:pt x="2256949" y="885842"/>
                </a:lnTo>
                <a:lnTo>
                  <a:pt x="2257389" y="881113"/>
                </a:lnTo>
                <a:lnTo>
                  <a:pt x="2257389" y="836579"/>
                </a:lnTo>
                <a:lnTo>
                  <a:pt x="2276475" y="836579"/>
                </a:lnTo>
                <a:lnTo>
                  <a:pt x="2276475" y="876318"/>
                </a:lnTo>
                <a:lnTo>
                  <a:pt x="2272963" y="893675"/>
                </a:lnTo>
                <a:close/>
              </a:path>
              <a:path w="2276475" h="971550">
                <a:moveTo>
                  <a:pt x="2232582" y="954383"/>
                </a:moveTo>
                <a:lnTo>
                  <a:pt x="2223038" y="939954"/>
                </a:lnTo>
                <a:lnTo>
                  <a:pt x="2232281" y="932864"/>
                </a:lnTo>
                <a:lnTo>
                  <a:pt x="2240157" y="924670"/>
                </a:lnTo>
                <a:lnTo>
                  <a:pt x="2246666" y="915374"/>
                </a:lnTo>
                <a:lnTo>
                  <a:pt x="2251808" y="904976"/>
                </a:lnTo>
                <a:lnTo>
                  <a:pt x="2269246" y="912048"/>
                </a:lnTo>
                <a:lnTo>
                  <a:pt x="2268976" y="913386"/>
                </a:lnTo>
                <a:lnTo>
                  <a:pt x="2248525" y="943656"/>
                </a:lnTo>
                <a:lnTo>
                  <a:pt x="2232582" y="954383"/>
                </a:lnTo>
                <a:close/>
              </a:path>
              <a:path w="2276475" h="971550">
                <a:moveTo>
                  <a:pt x="2181048" y="971549"/>
                </a:moveTo>
                <a:lnTo>
                  <a:pt x="2159873" y="971549"/>
                </a:lnTo>
                <a:lnTo>
                  <a:pt x="2159873" y="952501"/>
                </a:lnTo>
                <a:lnTo>
                  <a:pt x="2181048" y="952501"/>
                </a:lnTo>
                <a:lnTo>
                  <a:pt x="2188374" y="952161"/>
                </a:lnTo>
                <a:lnTo>
                  <a:pt x="2195549" y="951142"/>
                </a:lnTo>
                <a:lnTo>
                  <a:pt x="2202573" y="949442"/>
                </a:lnTo>
                <a:lnTo>
                  <a:pt x="2209444" y="947062"/>
                </a:lnTo>
                <a:lnTo>
                  <a:pt x="2216420" y="964422"/>
                </a:lnTo>
                <a:lnTo>
                  <a:pt x="2181048" y="971549"/>
                </a:lnTo>
                <a:close/>
              </a:path>
              <a:path w="2276475" h="971550">
                <a:moveTo>
                  <a:pt x="2140787" y="971549"/>
                </a:moveTo>
                <a:lnTo>
                  <a:pt x="2083528" y="971549"/>
                </a:lnTo>
                <a:lnTo>
                  <a:pt x="2083528" y="952501"/>
                </a:lnTo>
                <a:lnTo>
                  <a:pt x="2140787" y="952501"/>
                </a:lnTo>
                <a:lnTo>
                  <a:pt x="2140787" y="971549"/>
                </a:lnTo>
                <a:close/>
              </a:path>
              <a:path w="2276475" h="971550">
                <a:moveTo>
                  <a:pt x="2064442" y="971549"/>
                </a:moveTo>
                <a:lnTo>
                  <a:pt x="2007183" y="971549"/>
                </a:lnTo>
                <a:lnTo>
                  <a:pt x="2007183" y="952501"/>
                </a:lnTo>
                <a:lnTo>
                  <a:pt x="2064442" y="952501"/>
                </a:lnTo>
                <a:lnTo>
                  <a:pt x="2064442" y="971549"/>
                </a:lnTo>
                <a:close/>
              </a:path>
              <a:path w="2276475" h="971550">
                <a:moveTo>
                  <a:pt x="1988097" y="971549"/>
                </a:moveTo>
                <a:lnTo>
                  <a:pt x="1930839" y="971549"/>
                </a:lnTo>
                <a:lnTo>
                  <a:pt x="1930839" y="952501"/>
                </a:lnTo>
                <a:lnTo>
                  <a:pt x="1988097" y="952501"/>
                </a:lnTo>
                <a:lnTo>
                  <a:pt x="1988097" y="971549"/>
                </a:lnTo>
                <a:close/>
              </a:path>
              <a:path w="2276475" h="971550">
                <a:moveTo>
                  <a:pt x="1911752" y="971549"/>
                </a:moveTo>
                <a:lnTo>
                  <a:pt x="1854494" y="971549"/>
                </a:lnTo>
                <a:lnTo>
                  <a:pt x="1854494" y="952501"/>
                </a:lnTo>
                <a:lnTo>
                  <a:pt x="1911752" y="952501"/>
                </a:lnTo>
                <a:lnTo>
                  <a:pt x="1911752" y="971549"/>
                </a:lnTo>
                <a:close/>
              </a:path>
              <a:path w="2276475" h="971550">
                <a:moveTo>
                  <a:pt x="1835408" y="971549"/>
                </a:moveTo>
                <a:lnTo>
                  <a:pt x="1778149" y="971549"/>
                </a:lnTo>
                <a:lnTo>
                  <a:pt x="1778149" y="952501"/>
                </a:lnTo>
                <a:lnTo>
                  <a:pt x="1835408" y="952501"/>
                </a:lnTo>
                <a:lnTo>
                  <a:pt x="1835408" y="971549"/>
                </a:lnTo>
                <a:close/>
              </a:path>
              <a:path w="2276475" h="971550">
                <a:moveTo>
                  <a:pt x="1759063" y="971549"/>
                </a:moveTo>
                <a:lnTo>
                  <a:pt x="1701804" y="971549"/>
                </a:lnTo>
                <a:lnTo>
                  <a:pt x="1701804" y="952501"/>
                </a:lnTo>
                <a:lnTo>
                  <a:pt x="1759063" y="952501"/>
                </a:lnTo>
                <a:lnTo>
                  <a:pt x="1759063" y="971549"/>
                </a:lnTo>
                <a:close/>
              </a:path>
              <a:path w="2276475" h="971550">
                <a:moveTo>
                  <a:pt x="1682718" y="971549"/>
                </a:moveTo>
                <a:lnTo>
                  <a:pt x="1625460" y="971549"/>
                </a:lnTo>
                <a:lnTo>
                  <a:pt x="1625460" y="952501"/>
                </a:lnTo>
                <a:lnTo>
                  <a:pt x="1682718" y="952501"/>
                </a:lnTo>
                <a:lnTo>
                  <a:pt x="1682718" y="971549"/>
                </a:lnTo>
                <a:close/>
              </a:path>
              <a:path w="2276475" h="971550">
                <a:moveTo>
                  <a:pt x="1606374" y="971549"/>
                </a:moveTo>
                <a:lnTo>
                  <a:pt x="1549115" y="971549"/>
                </a:lnTo>
                <a:lnTo>
                  <a:pt x="1549115" y="952501"/>
                </a:lnTo>
                <a:lnTo>
                  <a:pt x="1606374" y="952501"/>
                </a:lnTo>
                <a:lnTo>
                  <a:pt x="1606374" y="971549"/>
                </a:lnTo>
                <a:close/>
              </a:path>
              <a:path w="2276475" h="971550">
                <a:moveTo>
                  <a:pt x="1530029" y="971549"/>
                </a:moveTo>
                <a:lnTo>
                  <a:pt x="1472770" y="971549"/>
                </a:lnTo>
                <a:lnTo>
                  <a:pt x="1472770" y="952501"/>
                </a:lnTo>
                <a:lnTo>
                  <a:pt x="1530029" y="952501"/>
                </a:lnTo>
                <a:lnTo>
                  <a:pt x="1530029" y="971549"/>
                </a:lnTo>
                <a:close/>
              </a:path>
              <a:path w="2276475" h="971550">
                <a:moveTo>
                  <a:pt x="1453684" y="971549"/>
                </a:moveTo>
                <a:lnTo>
                  <a:pt x="1396425" y="971549"/>
                </a:lnTo>
                <a:lnTo>
                  <a:pt x="1396425" y="952501"/>
                </a:lnTo>
                <a:lnTo>
                  <a:pt x="1453684" y="952501"/>
                </a:lnTo>
                <a:lnTo>
                  <a:pt x="1453684" y="971549"/>
                </a:lnTo>
                <a:close/>
              </a:path>
              <a:path w="2276475" h="971550">
                <a:moveTo>
                  <a:pt x="1377339" y="971549"/>
                </a:moveTo>
                <a:lnTo>
                  <a:pt x="1320081" y="971549"/>
                </a:lnTo>
                <a:lnTo>
                  <a:pt x="1320081" y="952501"/>
                </a:lnTo>
                <a:lnTo>
                  <a:pt x="1377339" y="952501"/>
                </a:lnTo>
                <a:lnTo>
                  <a:pt x="1377339" y="971549"/>
                </a:lnTo>
                <a:close/>
              </a:path>
              <a:path w="2276475" h="971550">
                <a:moveTo>
                  <a:pt x="1300995" y="971549"/>
                </a:moveTo>
                <a:lnTo>
                  <a:pt x="1243736" y="971549"/>
                </a:lnTo>
                <a:lnTo>
                  <a:pt x="1243736" y="952501"/>
                </a:lnTo>
                <a:lnTo>
                  <a:pt x="1300995" y="952501"/>
                </a:lnTo>
                <a:lnTo>
                  <a:pt x="1300995" y="971549"/>
                </a:lnTo>
                <a:close/>
              </a:path>
              <a:path w="2276475" h="971550">
                <a:moveTo>
                  <a:pt x="1224650" y="971549"/>
                </a:moveTo>
                <a:lnTo>
                  <a:pt x="1167391" y="971549"/>
                </a:lnTo>
                <a:lnTo>
                  <a:pt x="1167391" y="952501"/>
                </a:lnTo>
                <a:lnTo>
                  <a:pt x="1224650" y="952501"/>
                </a:lnTo>
                <a:lnTo>
                  <a:pt x="1224650" y="971549"/>
                </a:lnTo>
                <a:close/>
              </a:path>
              <a:path w="2276475" h="971550">
                <a:moveTo>
                  <a:pt x="1148305" y="971549"/>
                </a:moveTo>
                <a:lnTo>
                  <a:pt x="1091046" y="971549"/>
                </a:lnTo>
                <a:lnTo>
                  <a:pt x="1091046" y="952501"/>
                </a:lnTo>
                <a:lnTo>
                  <a:pt x="1148305" y="952501"/>
                </a:lnTo>
                <a:lnTo>
                  <a:pt x="1148305" y="971549"/>
                </a:lnTo>
                <a:close/>
              </a:path>
              <a:path w="2276475" h="971550">
                <a:moveTo>
                  <a:pt x="1071960" y="971549"/>
                </a:moveTo>
                <a:lnTo>
                  <a:pt x="1014702" y="971549"/>
                </a:lnTo>
                <a:lnTo>
                  <a:pt x="1014702" y="952501"/>
                </a:lnTo>
                <a:lnTo>
                  <a:pt x="1071960" y="952501"/>
                </a:lnTo>
                <a:lnTo>
                  <a:pt x="1071960" y="971549"/>
                </a:lnTo>
                <a:close/>
              </a:path>
              <a:path w="2276475" h="971550">
                <a:moveTo>
                  <a:pt x="995616" y="971549"/>
                </a:moveTo>
                <a:lnTo>
                  <a:pt x="938357" y="971549"/>
                </a:lnTo>
                <a:lnTo>
                  <a:pt x="938357" y="952501"/>
                </a:lnTo>
                <a:lnTo>
                  <a:pt x="995616" y="952501"/>
                </a:lnTo>
                <a:lnTo>
                  <a:pt x="995616" y="971549"/>
                </a:lnTo>
                <a:close/>
              </a:path>
              <a:path w="2276475" h="971550">
                <a:moveTo>
                  <a:pt x="919271" y="971549"/>
                </a:moveTo>
                <a:lnTo>
                  <a:pt x="862012" y="971549"/>
                </a:lnTo>
                <a:lnTo>
                  <a:pt x="862012" y="952501"/>
                </a:lnTo>
                <a:lnTo>
                  <a:pt x="919271" y="952501"/>
                </a:lnTo>
                <a:lnTo>
                  <a:pt x="919271" y="971549"/>
                </a:lnTo>
                <a:close/>
              </a:path>
              <a:path w="2276475" h="971550">
                <a:moveTo>
                  <a:pt x="842926" y="971549"/>
                </a:moveTo>
                <a:lnTo>
                  <a:pt x="785667" y="971549"/>
                </a:lnTo>
                <a:lnTo>
                  <a:pt x="785667" y="952501"/>
                </a:lnTo>
                <a:lnTo>
                  <a:pt x="842926" y="952501"/>
                </a:lnTo>
                <a:lnTo>
                  <a:pt x="842926" y="971549"/>
                </a:lnTo>
                <a:close/>
              </a:path>
              <a:path w="2276475" h="971550">
                <a:moveTo>
                  <a:pt x="766581" y="971549"/>
                </a:moveTo>
                <a:lnTo>
                  <a:pt x="709323" y="971549"/>
                </a:lnTo>
                <a:lnTo>
                  <a:pt x="709323" y="952501"/>
                </a:lnTo>
                <a:lnTo>
                  <a:pt x="766581" y="952501"/>
                </a:lnTo>
                <a:lnTo>
                  <a:pt x="766581" y="971549"/>
                </a:lnTo>
                <a:close/>
              </a:path>
              <a:path w="2276475" h="971550">
                <a:moveTo>
                  <a:pt x="690237" y="971549"/>
                </a:moveTo>
                <a:lnTo>
                  <a:pt x="632978" y="971549"/>
                </a:lnTo>
                <a:lnTo>
                  <a:pt x="632978" y="952501"/>
                </a:lnTo>
                <a:lnTo>
                  <a:pt x="690237" y="952501"/>
                </a:lnTo>
                <a:lnTo>
                  <a:pt x="690237" y="971549"/>
                </a:lnTo>
                <a:close/>
              </a:path>
              <a:path w="2276475" h="971550">
                <a:moveTo>
                  <a:pt x="613892" y="971549"/>
                </a:moveTo>
                <a:lnTo>
                  <a:pt x="556633" y="971549"/>
                </a:lnTo>
                <a:lnTo>
                  <a:pt x="556633" y="952501"/>
                </a:lnTo>
                <a:lnTo>
                  <a:pt x="613892" y="952501"/>
                </a:lnTo>
                <a:lnTo>
                  <a:pt x="613892" y="971549"/>
                </a:lnTo>
                <a:close/>
              </a:path>
              <a:path w="2276475" h="971550">
                <a:moveTo>
                  <a:pt x="537547" y="971549"/>
                </a:moveTo>
                <a:lnTo>
                  <a:pt x="480288" y="971549"/>
                </a:lnTo>
                <a:lnTo>
                  <a:pt x="480288" y="952501"/>
                </a:lnTo>
                <a:lnTo>
                  <a:pt x="537547" y="952501"/>
                </a:lnTo>
                <a:lnTo>
                  <a:pt x="537547" y="971549"/>
                </a:lnTo>
                <a:close/>
              </a:path>
              <a:path w="2276475" h="971550">
                <a:moveTo>
                  <a:pt x="461202" y="971549"/>
                </a:moveTo>
                <a:lnTo>
                  <a:pt x="403944" y="971549"/>
                </a:lnTo>
                <a:lnTo>
                  <a:pt x="403944" y="952501"/>
                </a:lnTo>
                <a:lnTo>
                  <a:pt x="461202" y="952501"/>
                </a:lnTo>
                <a:lnTo>
                  <a:pt x="461202" y="971549"/>
                </a:lnTo>
                <a:close/>
              </a:path>
              <a:path w="2276475" h="971550">
                <a:moveTo>
                  <a:pt x="384857" y="971549"/>
                </a:moveTo>
                <a:lnTo>
                  <a:pt x="327599" y="971549"/>
                </a:lnTo>
                <a:lnTo>
                  <a:pt x="327599" y="952501"/>
                </a:lnTo>
                <a:lnTo>
                  <a:pt x="384857" y="952501"/>
                </a:lnTo>
                <a:lnTo>
                  <a:pt x="384857" y="971549"/>
                </a:lnTo>
                <a:close/>
              </a:path>
              <a:path w="2276475" h="971550">
                <a:moveTo>
                  <a:pt x="308513" y="971549"/>
                </a:moveTo>
                <a:lnTo>
                  <a:pt x="251254" y="971549"/>
                </a:lnTo>
                <a:lnTo>
                  <a:pt x="251254" y="952501"/>
                </a:lnTo>
                <a:lnTo>
                  <a:pt x="308513" y="952501"/>
                </a:lnTo>
                <a:lnTo>
                  <a:pt x="308513" y="971549"/>
                </a:lnTo>
                <a:close/>
              </a:path>
              <a:path w="2276475" h="971550">
                <a:moveTo>
                  <a:pt x="232168" y="971549"/>
                </a:moveTo>
                <a:lnTo>
                  <a:pt x="174909" y="971549"/>
                </a:lnTo>
                <a:lnTo>
                  <a:pt x="174909" y="952501"/>
                </a:lnTo>
                <a:lnTo>
                  <a:pt x="232168" y="952501"/>
                </a:lnTo>
                <a:lnTo>
                  <a:pt x="232168" y="971549"/>
                </a:lnTo>
                <a:close/>
              </a:path>
              <a:path w="2276475" h="971550">
                <a:moveTo>
                  <a:pt x="155823" y="971549"/>
                </a:moveTo>
                <a:lnTo>
                  <a:pt x="98565" y="971549"/>
                </a:lnTo>
                <a:lnTo>
                  <a:pt x="98565" y="952501"/>
                </a:lnTo>
                <a:lnTo>
                  <a:pt x="155823" y="952501"/>
                </a:lnTo>
                <a:lnTo>
                  <a:pt x="155823" y="971549"/>
                </a:lnTo>
                <a:close/>
              </a:path>
              <a:path w="2276475" h="971550">
                <a:moveTo>
                  <a:pt x="79477" y="968335"/>
                </a:moveTo>
                <a:lnTo>
                  <a:pt x="58282" y="964065"/>
                </a:lnTo>
                <a:lnTo>
                  <a:pt x="29021" y="944377"/>
                </a:lnTo>
                <a:lnTo>
                  <a:pt x="42171" y="930902"/>
                </a:lnTo>
                <a:lnTo>
                  <a:pt x="51058" y="938376"/>
                </a:lnTo>
                <a:lnTo>
                  <a:pt x="60723" y="944284"/>
                </a:lnTo>
                <a:lnTo>
                  <a:pt x="71168" y="948625"/>
                </a:lnTo>
                <a:lnTo>
                  <a:pt x="82391" y="951398"/>
                </a:lnTo>
                <a:lnTo>
                  <a:pt x="79477" y="968335"/>
                </a:lnTo>
                <a:close/>
              </a:path>
              <a:path w="2276475" h="971550">
                <a:moveTo>
                  <a:pt x="18023" y="928963"/>
                </a:moveTo>
                <a:lnTo>
                  <a:pt x="7499" y="913386"/>
                </a:lnTo>
                <a:lnTo>
                  <a:pt x="0" y="876317"/>
                </a:lnTo>
                <a:lnTo>
                  <a:pt x="0" y="875721"/>
                </a:lnTo>
                <a:lnTo>
                  <a:pt x="19086" y="875721"/>
                </a:lnTo>
                <a:lnTo>
                  <a:pt x="19086" y="876317"/>
                </a:lnTo>
                <a:lnTo>
                  <a:pt x="19913" y="887829"/>
                </a:lnTo>
                <a:lnTo>
                  <a:pt x="22396" y="898815"/>
                </a:lnTo>
                <a:lnTo>
                  <a:pt x="26534" y="909277"/>
                </a:lnTo>
                <a:lnTo>
                  <a:pt x="32327" y="919215"/>
                </a:lnTo>
                <a:lnTo>
                  <a:pt x="18023" y="928963"/>
                </a:lnTo>
                <a:close/>
              </a:path>
              <a:path w="2276475" h="971550">
                <a:moveTo>
                  <a:pt x="19086" y="856674"/>
                </a:moveTo>
                <a:lnTo>
                  <a:pt x="0" y="856674"/>
                </a:lnTo>
                <a:lnTo>
                  <a:pt x="0" y="799532"/>
                </a:lnTo>
                <a:lnTo>
                  <a:pt x="19086" y="799532"/>
                </a:lnTo>
                <a:lnTo>
                  <a:pt x="19086" y="856674"/>
                </a:lnTo>
                <a:close/>
              </a:path>
              <a:path w="2276475" h="971550">
                <a:moveTo>
                  <a:pt x="19086" y="780485"/>
                </a:moveTo>
                <a:lnTo>
                  <a:pt x="0" y="780485"/>
                </a:lnTo>
                <a:lnTo>
                  <a:pt x="0" y="723344"/>
                </a:lnTo>
                <a:lnTo>
                  <a:pt x="19086" y="723344"/>
                </a:lnTo>
                <a:lnTo>
                  <a:pt x="19086" y="780485"/>
                </a:lnTo>
                <a:close/>
              </a:path>
              <a:path w="2276475" h="971550">
                <a:moveTo>
                  <a:pt x="19086" y="704297"/>
                </a:moveTo>
                <a:lnTo>
                  <a:pt x="0" y="704297"/>
                </a:lnTo>
                <a:lnTo>
                  <a:pt x="0" y="647156"/>
                </a:lnTo>
                <a:lnTo>
                  <a:pt x="19086" y="647156"/>
                </a:lnTo>
                <a:lnTo>
                  <a:pt x="19086" y="704297"/>
                </a:lnTo>
                <a:close/>
              </a:path>
              <a:path w="2276475" h="971550">
                <a:moveTo>
                  <a:pt x="19086" y="628109"/>
                </a:moveTo>
                <a:lnTo>
                  <a:pt x="0" y="628109"/>
                </a:lnTo>
                <a:lnTo>
                  <a:pt x="0" y="570968"/>
                </a:lnTo>
                <a:lnTo>
                  <a:pt x="19086" y="570968"/>
                </a:lnTo>
                <a:lnTo>
                  <a:pt x="19086" y="628109"/>
                </a:lnTo>
                <a:close/>
              </a:path>
              <a:path w="2276475" h="971550">
                <a:moveTo>
                  <a:pt x="19086" y="551921"/>
                </a:moveTo>
                <a:lnTo>
                  <a:pt x="0" y="551921"/>
                </a:lnTo>
                <a:lnTo>
                  <a:pt x="0" y="494779"/>
                </a:lnTo>
                <a:lnTo>
                  <a:pt x="19086" y="494779"/>
                </a:lnTo>
                <a:lnTo>
                  <a:pt x="19086" y="551921"/>
                </a:lnTo>
                <a:close/>
              </a:path>
              <a:path w="2276475" h="971550">
                <a:moveTo>
                  <a:pt x="19086" y="475732"/>
                </a:moveTo>
                <a:lnTo>
                  <a:pt x="0" y="475732"/>
                </a:lnTo>
                <a:lnTo>
                  <a:pt x="0" y="418591"/>
                </a:lnTo>
                <a:lnTo>
                  <a:pt x="19086" y="418591"/>
                </a:lnTo>
                <a:lnTo>
                  <a:pt x="19086" y="475732"/>
                </a:lnTo>
                <a:close/>
              </a:path>
              <a:path w="2276475" h="971550">
                <a:moveTo>
                  <a:pt x="19086" y="399544"/>
                </a:moveTo>
                <a:lnTo>
                  <a:pt x="0" y="399544"/>
                </a:lnTo>
                <a:lnTo>
                  <a:pt x="0" y="342403"/>
                </a:lnTo>
                <a:lnTo>
                  <a:pt x="19086" y="342403"/>
                </a:lnTo>
                <a:lnTo>
                  <a:pt x="19086" y="399544"/>
                </a:lnTo>
                <a:close/>
              </a:path>
              <a:path w="2276475" h="971550">
                <a:moveTo>
                  <a:pt x="19086" y="323356"/>
                </a:moveTo>
                <a:lnTo>
                  <a:pt x="0" y="323356"/>
                </a:lnTo>
                <a:lnTo>
                  <a:pt x="0" y="266214"/>
                </a:lnTo>
                <a:lnTo>
                  <a:pt x="19086" y="266214"/>
                </a:lnTo>
                <a:lnTo>
                  <a:pt x="19086" y="323356"/>
                </a:lnTo>
                <a:close/>
              </a:path>
              <a:path w="2276475" h="971550">
                <a:moveTo>
                  <a:pt x="19086" y="247167"/>
                </a:moveTo>
                <a:lnTo>
                  <a:pt x="0" y="247167"/>
                </a:lnTo>
                <a:lnTo>
                  <a:pt x="0" y="190026"/>
                </a:lnTo>
                <a:lnTo>
                  <a:pt x="19086" y="190026"/>
                </a:lnTo>
                <a:lnTo>
                  <a:pt x="19086" y="247167"/>
                </a:lnTo>
                <a:close/>
              </a:path>
              <a:path w="2276475" h="971550">
                <a:moveTo>
                  <a:pt x="19086" y="170979"/>
                </a:moveTo>
                <a:lnTo>
                  <a:pt x="0" y="170979"/>
                </a:lnTo>
                <a:lnTo>
                  <a:pt x="0" y="113838"/>
                </a:lnTo>
                <a:lnTo>
                  <a:pt x="19086" y="113838"/>
                </a:lnTo>
                <a:lnTo>
                  <a:pt x="19086" y="170979"/>
                </a:lnTo>
                <a:close/>
              </a:path>
              <a:path w="2276475" h="971550">
                <a:moveTo>
                  <a:pt x="19087" y="94862"/>
                </a:moveTo>
                <a:lnTo>
                  <a:pt x="92" y="94772"/>
                </a:lnTo>
                <a:lnTo>
                  <a:pt x="7499" y="58162"/>
                </a:lnTo>
                <a:lnTo>
                  <a:pt x="18595" y="41737"/>
                </a:lnTo>
                <a:lnTo>
                  <a:pt x="32802" y="51647"/>
                </a:lnTo>
                <a:lnTo>
                  <a:pt x="26844" y="61631"/>
                </a:lnTo>
                <a:lnTo>
                  <a:pt x="22572" y="72161"/>
                </a:lnTo>
                <a:lnTo>
                  <a:pt x="19986" y="83238"/>
                </a:lnTo>
                <a:lnTo>
                  <a:pt x="19087" y="94862"/>
                </a:lnTo>
                <a:close/>
              </a:path>
              <a:path w="2276475" h="971550">
                <a:moveTo>
                  <a:pt x="42771" y="40069"/>
                </a:moveTo>
                <a:lnTo>
                  <a:pt x="29894" y="26584"/>
                </a:lnTo>
                <a:lnTo>
                  <a:pt x="58282" y="7483"/>
                </a:lnTo>
                <a:lnTo>
                  <a:pt x="80485" y="3010"/>
                </a:lnTo>
                <a:lnTo>
                  <a:pt x="83218" y="20013"/>
                </a:lnTo>
                <a:lnTo>
                  <a:pt x="71962" y="22663"/>
                </a:lnTo>
                <a:lnTo>
                  <a:pt x="61469" y="26890"/>
                </a:lnTo>
                <a:lnTo>
                  <a:pt x="51738" y="32691"/>
                </a:lnTo>
                <a:lnTo>
                  <a:pt x="42771" y="40069"/>
                </a:lnTo>
                <a:close/>
              </a:path>
            </a:pathLst>
          </a:custGeom>
          <a:solidFill>
            <a:srgbClr val="FDA615"/>
          </a:solidFill>
        </p:spPr>
        <p:txBody>
          <a:bodyPr wrap="square" lIns="0" tIns="0" rIns="0" bIns="0" rtlCol="0"/>
          <a:lstStyle/>
          <a:p>
            <a:endParaRPr/>
          </a:p>
        </p:txBody>
      </p:sp>
      <p:sp>
        <p:nvSpPr>
          <p:cNvPr id="62" name="object 32">
            <a:extLst>
              <a:ext uri="{FF2B5EF4-FFF2-40B4-BE49-F238E27FC236}">
                <a16:creationId xmlns:a16="http://schemas.microsoft.com/office/drawing/2014/main" id="{1177139C-9FF2-78FF-40C3-C7293769BFDC}"/>
              </a:ext>
            </a:extLst>
          </p:cNvPr>
          <p:cNvSpPr/>
          <p:nvPr/>
        </p:nvSpPr>
        <p:spPr>
          <a:xfrm>
            <a:off x="5781367" y="6362700"/>
            <a:ext cx="2991465" cy="1124345"/>
          </a:xfrm>
          <a:custGeom>
            <a:avLst/>
            <a:gdLst/>
            <a:ahLst/>
            <a:cxnLst/>
            <a:rect l="l" t="t" r="r" b="b"/>
            <a:pathLst>
              <a:path w="2276475" h="971550">
                <a:moveTo>
                  <a:pt x="152685" y="19047"/>
                </a:moveTo>
                <a:lnTo>
                  <a:pt x="95426" y="19047"/>
                </a:lnTo>
                <a:lnTo>
                  <a:pt x="95426" y="0"/>
                </a:lnTo>
                <a:lnTo>
                  <a:pt x="152685" y="0"/>
                </a:lnTo>
                <a:lnTo>
                  <a:pt x="152685" y="19047"/>
                </a:lnTo>
                <a:close/>
              </a:path>
              <a:path w="2276475" h="971550">
                <a:moveTo>
                  <a:pt x="229030" y="19047"/>
                </a:moveTo>
                <a:lnTo>
                  <a:pt x="171771" y="19047"/>
                </a:lnTo>
                <a:lnTo>
                  <a:pt x="171771" y="0"/>
                </a:lnTo>
                <a:lnTo>
                  <a:pt x="229030" y="0"/>
                </a:lnTo>
                <a:lnTo>
                  <a:pt x="229030" y="19047"/>
                </a:lnTo>
                <a:close/>
              </a:path>
              <a:path w="2276475" h="971550">
                <a:moveTo>
                  <a:pt x="305374" y="19047"/>
                </a:moveTo>
                <a:lnTo>
                  <a:pt x="248116" y="19047"/>
                </a:lnTo>
                <a:lnTo>
                  <a:pt x="248116" y="0"/>
                </a:lnTo>
                <a:lnTo>
                  <a:pt x="305374" y="0"/>
                </a:lnTo>
                <a:lnTo>
                  <a:pt x="305374" y="19047"/>
                </a:lnTo>
                <a:close/>
              </a:path>
              <a:path w="2276475" h="971550">
                <a:moveTo>
                  <a:pt x="381719" y="19047"/>
                </a:moveTo>
                <a:lnTo>
                  <a:pt x="324461" y="19047"/>
                </a:lnTo>
                <a:lnTo>
                  <a:pt x="324461" y="0"/>
                </a:lnTo>
                <a:lnTo>
                  <a:pt x="381719" y="0"/>
                </a:lnTo>
                <a:lnTo>
                  <a:pt x="381719" y="19047"/>
                </a:lnTo>
                <a:close/>
              </a:path>
              <a:path w="2276475" h="971550">
                <a:moveTo>
                  <a:pt x="458064" y="19047"/>
                </a:moveTo>
                <a:lnTo>
                  <a:pt x="400805" y="19047"/>
                </a:lnTo>
                <a:lnTo>
                  <a:pt x="400805" y="0"/>
                </a:lnTo>
                <a:lnTo>
                  <a:pt x="458064" y="0"/>
                </a:lnTo>
                <a:lnTo>
                  <a:pt x="458064" y="19047"/>
                </a:lnTo>
                <a:close/>
              </a:path>
              <a:path w="2276475" h="971550">
                <a:moveTo>
                  <a:pt x="534409" y="19047"/>
                </a:moveTo>
                <a:lnTo>
                  <a:pt x="477150" y="19047"/>
                </a:lnTo>
                <a:lnTo>
                  <a:pt x="477150" y="0"/>
                </a:lnTo>
                <a:lnTo>
                  <a:pt x="534409" y="0"/>
                </a:lnTo>
                <a:lnTo>
                  <a:pt x="534409" y="19047"/>
                </a:lnTo>
                <a:close/>
              </a:path>
              <a:path w="2276475" h="971550">
                <a:moveTo>
                  <a:pt x="610753" y="19047"/>
                </a:moveTo>
                <a:lnTo>
                  <a:pt x="553495" y="19047"/>
                </a:lnTo>
                <a:lnTo>
                  <a:pt x="553495" y="0"/>
                </a:lnTo>
                <a:lnTo>
                  <a:pt x="610753" y="0"/>
                </a:lnTo>
                <a:lnTo>
                  <a:pt x="610753" y="19047"/>
                </a:lnTo>
                <a:close/>
              </a:path>
              <a:path w="2276475" h="971550">
                <a:moveTo>
                  <a:pt x="687098" y="19047"/>
                </a:moveTo>
                <a:lnTo>
                  <a:pt x="629840" y="19047"/>
                </a:lnTo>
                <a:lnTo>
                  <a:pt x="629840" y="0"/>
                </a:lnTo>
                <a:lnTo>
                  <a:pt x="687098" y="0"/>
                </a:lnTo>
                <a:lnTo>
                  <a:pt x="687098" y="19047"/>
                </a:lnTo>
                <a:close/>
              </a:path>
              <a:path w="2276475" h="971550">
                <a:moveTo>
                  <a:pt x="763443" y="19047"/>
                </a:moveTo>
                <a:lnTo>
                  <a:pt x="706184" y="19047"/>
                </a:lnTo>
                <a:lnTo>
                  <a:pt x="706184" y="0"/>
                </a:lnTo>
                <a:lnTo>
                  <a:pt x="763443" y="0"/>
                </a:lnTo>
                <a:lnTo>
                  <a:pt x="763443" y="19047"/>
                </a:lnTo>
                <a:close/>
              </a:path>
              <a:path w="2276475" h="971550">
                <a:moveTo>
                  <a:pt x="839788" y="19047"/>
                </a:moveTo>
                <a:lnTo>
                  <a:pt x="782529" y="19047"/>
                </a:lnTo>
                <a:lnTo>
                  <a:pt x="782529" y="0"/>
                </a:lnTo>
                <a:lnTo>
                  <a:pt x="839788" y="0"/>
                </a:lnTo>
                <a:lnTo>
                  <a:pt x="839788" y="19047"/>
                </a:lnTo>
                <a:close/>
              </a:path>
              <a:path w="2276475" h="971550">
                <a:moveTo>
                  <a:pt x="916132" y="19047"/>
                </a:moveTo>
                <a:lnTo>
                  <a:pt x="858874" y="19047"/>
                </a:lnTo>
                <a:lnTo>
                  <a:pt x="858874" y="0"/>
                </a:lnTo>
                <a:lnTo>
                  <a:pt x="916132" y="0"/>
                </a:lnTo>
                <a:lnTo>
                  <a:pt x="916132" y="19047"/>
                </a:lnTo>
                <a:close/>
              </a:path>
              <a:path w="2276475" h="971550">
                <a:moveTo>
                  <a:pt x="992477" y="19047"/>
                </a:moveTo>
                <a:lnTo>
                  <a:pt x="935219" y="19047"/>
                </a:lnTo>
                <a:lnTo>
                  <a:pt x="935219" y="0"/>
                </a:lnTo>
                <a:lnTo>
                  <a:pt x="992477" y="0"/>
                </a:lnTo>
                <a:lnTo>
                  <a:pt x="992477" y="19047"/>
                </a:lnTo>
                <a:close/>
              </a:path>
              <a:path w="2276475" h="971550">
                <a:moveTo>
                  <a:pt x="1068822" y="19047"/>
                </a:moveTo>
                <a:lnTo>
                  <a:pt x="1011563" y="19047"/>
                </a:lnTo>
                <a:lnTo>
                  <a:pt x="1011563" y="0"/>
                </a:lnTo>
                <a:lnTo>
                  <a:pt x="1068822" y="0"/>
                </a:lnTo>
                <a:lnTo>
                  <a:pt x="1068822" y="19047"/>
                </a:lnTo>
                <a:close/>
              </a:path>
              <a:path w="2276475" h="971550">
                <a:moveTo>
                  <a:pt x="1145167" y="19047"/>
                </a:moveTo>
                <a:lnTo>
                  <a:pt x="1087908" y="19047"/>
                </a:lnTo>
                <a:lnTo>
                  <a:pt x="1087908" y="0"/>
                </a:lnTo>
                <a:lnTo>
                  <a:pt x="1145167" y="0"/>
                </a:lnTo>
                <a:lnTo>
                  <a:pt x="1145167" y="19047"/>
                </a:lnTo>
                <a:close/>
              </a:path>
              <a:path w="2276475" h="971550">
                <a:moveTo>
                  <a:pt x="1221511" y="19047"/>
                </a:moveTo>
                <a:lnTo>
                  <a:pt x="1164253" y="19047"/>
                </a:lnTo>
                <a:lnTo>
                  <a:pt x="1164253" y="0"/>
                </a:lnTo>
                <a:lnTo>
                  <a:pt x="1221511" y="0"/>
                </a:lnTo>
                <a:lnTo>
                  <a:pt x="1221511" y="19047"/>
                </a:lnTo>
                <a:close/>
              </a:path>
              <a:path w="2276475" h="971550">
                <a:moveTo>
                  <a:pt x="1297856" y="19047"/>
                </a:moveTo>
                <a:lnTo>
                  <a:pt x="1240598" y="19047"/>
                </a:lnTo>
                <a:lnTo>
                  <a:pt x="1240598" y="0"/>
                </a:lnTo>
                <a:lnTo>
                  <a:pt x="1297856" y="0"/>
                </a:lnTo>
                <a:lnTo>
                  <a:pt x="1297856" y="19047"/>
                </a:lnTo>
                <a:close/>
              </a:path>
              <a:path w="2276475" h="971550">
                <a:moveTo>
                  <a:pt x="1374201" y="19047"/>
                </a:moveTo>
                <a:lnTo>
                  <a:pt x="1316942" y="19047"/>
                </a:lnTo>
                <a:lnTo>
                  <a:pt x="1316942" y="0"/>
                </a:lnTo>
                <a:lnTo>
                  <a:pt x="1374201" y="0"/>
                </a:lnTo>
                <a:lnTo>
                  <a:pt x="1374201" y="19047"/>
                </a:lnTo>
                <a:close/>
              </a:path>
              <a:path w="2276475" h="971550">
                <a:moveTo>
                  <a:pt x="1450546" y="19047"/>
                </a:moveTo>
                <a:lnTo>
                  <a:pt x="1393287" y="19047"/>
                </a:lnTo>
                <a:lnTo>
                  <a:pt x="1393287" y="0"/>
                </a:lnTo>
                <a:lnTo>
                  <a:pt x="1450546" y="0"/>
                </a:lnTo>
                <a:lnTo>
                  <a:pt x="1450546" y="19047"/>
                </a:lnTo>
                <a:close/>
              </a:path>
              <a:path w="2276475" h="971550">
                <a:moveTo>
                  <a:pt x="1526890" y="19047"/>
                </a:moveTo>
                <a:lnTo>
                  <a:pt x="1469632" y="19047"/>
                </a:lnTo>
                <a:lnTo>
                  <a:pt x="1469632" y="0"/>
                </a:lnTo>
                <a:lnTo>
                  <a:pt x="1526890" y="0"/>
                </a:lnTo>
                <a:lnTo>
                  <a:pt x="1526890" y="19047"/>
                </a:lnTo>
                <a:close/>
              </a:path>
              <a:path w="2276475" h="971550">
                <a:moveTo>
                  <a:pt x="1603235" y="19047"/>
                </a:moveTo>
                <a:lnTo>
                  <a:pt x="1545976" y="19047"/>
                </a:lnTo>
                <a:lnTo>
                  <a:pt x="1545976" y="0"/>
                </a:lnTo>
                <a:lnTo>
                  <a:pt x="1603235" y="0"/>
                </a:lnTo>
                <a:lnTo>
                  <a:pt x="1603235" y="19047"/>
                </a:lnTo>
                <a:close/>
              </a:path>
              <a:path w="2276475" h="971550">
                <a:moveTo>
                  <a:pt x="1679580" y="19047"/>
                </a:moveTo>
                <a:lnTo>
                  <a:pt x="1622321" y="19047"/>
                </a:lnTo>
                <a:lnTo>
                  <a:pt x="1622321" y="0"/>
                </a:lnTo>
                <a:lnTo>
                  <a:pt x="1679580" y="0"/>
                </a:lnTo>
                <a:lnTo>
                  <a:pt x="1679580" y="19047"/>
                </a:lnTo>
                <a:close/>
              </a:path>
              <a:path w="2276475" h="971550">
                <a:moveTo>
                  <a:pt x="1755925" y="19047"/>
                </a:moveTo>
                <a:lnTo>
                  <a:pt x="1698666" y="19047"/>
                </a:lnTo>
                <a:lnTo>
                  <a:pt x="1698666" y="0"/>
                </a:lnTo>
                <a:lnTo>
                  <a:pt x="1755925" y="0"/>
                </a:lnTo>
                <a:lnTo>
                  <a:pt x="1755925" y="19047"/>
                </a:lnTo>
                <a:close/>
              </a:path>
              <a:path w="2276475" h="971550">
                <a:moveTo>
                  <a:pt x="1832269" y="19047"/>
                </a:moveTo>
                <a:lnTo>
                  <a:pt x="1775011" y="19047"/>
                </a:lnTo>
                <a:lnTo>
                  <a:pt x="1775011" y="0"/>
                </a:lnTo>
                <a:lnTo>
                  <a:pt x="1832269" y="0"/>
                </a:lnTo>
                <a:lnTo>
                  <a:pt x="1832269" y="19047"/>
                </a:lnTo>
                <a:close/>
              </a:path>
              <a:path w="2276475" h="971550">
                <a:moveTo>
                  <a:pt x="1908614" y="19047"/>
                </a:moveTo>
                <a:lnTo>
                  <a:pt x="1851355" y="19047"/>
                </a:lnTo>
                <a:lnTo>
                  <a:pt x="1851355" y="0"/>
                </a:lnTo>
                <a:lnTo>
                  <a:pt x="1908614" y="0"/>
                </a:lnTo>
                <a:lnTo>
                  <a:pt x="1908614" y="19047"/>
                </a:lnTo>
                <a:close/>
              </a:path>
              <a:path w="2276475" h="971550">
                <a:moveTo>
                  <a:pt x="1984959" y="19047"/>
                </a:moveTo>
                <a:lnTo>
                  <a:pt x="1927700" y="19047"/>
                </a:lnTo>
                <a:lnTo>
                  <a:pt x="1927700" y="0"/>
                </a:lnTo>
                <a:lnTo>
                  <a:pt x="1984959" y="0"/>
                </a:lnTo>
                <a:lnTo>
                  <a:pt x="1984959" y="19047"/>
                </a:lnTo>
                <a:close/>
              </a:path>
              <a:path w="2276475" h="971550">
                <a:moveTo>
                  <a:pt x="2061304" y="19047"/>
                </a:moveTo>
                <a:lnTo>
                  <a:pt x="2004045" y="19047"/>
                </a:lnTo>
                <a:lnTo>
                  <a:pt x="2004045" y="0"/>
                </a:lnTo>
                <a:lnTo>
                  <a:pt x="2061304" y="0"/>
                </a:lnTo>
                <a:lnTo>
                  <a:pt x="2061304" y="19047"/>
                </a:lnTo>
                <a:close/>
              </a:path>
              <a:path w="2276475" h="971550">
                <a:moveTo>
                  <a:pt x="2137648" y="19047"/>
                </a:moveTo>
                <a:lnTo>
                  <a:pt x="2080390" y="19047"/>
                </a:lnTo>
                <a:lnTo>
                  <a:pt x="2080390" y="0"/>
                </a:lnTo>
                <a:lnTo>
                  <a:pt x="2137648" y="0"/>
                </a:lnTo>
                <a:lnTo>
                  <a:pt x="2137648" y="19047"/>
                </a:lnTo>
                <a:close/>
              </a:path>
              <a:path w="2276475" h="971550">
                <a:moveTo>
                  <a:pt x="2207140" y="23607"/>
                </a:moveTo>
                <a:lnTo>
                  <a:pt x="2200797" y="21612"/>
                </a:lnTo>
                <a:lnTo>
                  <a:pt x="2194334" y="20187"/>
                </a:lnTo>
                <a:lnTo>
                  <a:pt x="2187751" y="19332"/>
                </a:lnTo>
                <a:lnTo>
                  <a:pt x="2181048" y="19047"/>
                </a:lnTo>
                <a:lnTo>
                  <a:pt x="2156734" y="19047"/>
                </a:lnTo>
                <a:lnTo>
                  <a:pt x="2156734" y="0"/>
                </a:lnTo>
                <a:lnTo>
                  <a:pt x="2181048" y="0"/>
                </a:lnTo>
                <a:lnTo>
                  <a:pt x="2213369" y="6511"/>
                </a:lnTo>
                <a:lnTo>
                  <a:pt x="2207140" y="23607"/>
                </a:lnTo>
                <a:close/>
              </a:path>
              <a:path w="2276475" h="971550">
                <a:moveTo>
                  <a:pt x="2250825" y="64268"/>
                </a:moveTo>
                <a:lnTo>
                  <a:pt x="2245337" y="54036"/>
                </a:lnTo>
                <a:lnTo>
                  <a:pt x="2238521" y="44954"/>
                </a:lnTo>
                <a:lnTo>
                  <a:pt x="2230378" y="37022"/>
                </a:lnTo>
                <a:lnTo>
                  <a:pt x="2220907" y="30240"/>
                </a:lnTo>
                <a:lnTo>
                  <a:pt x="2230011" y="15435"/>
                </a:lnTo>
                <a:lnTo>
                  <a:pt x="2248525" y="27892"/>
                </a:lnTo>
                <a:lnTo>
                  <a:pt x="2267956" y="56653"/>
                </a:lnTo>
                <a:lnTo>
                  <a:pt x="2250825" y="64268"/>
                </a:lnTo>
                <a:close/>
              </a:path>
              <a:path w="2276475" h="971550">
                <a:moveTo>
                  <a:pt x="2276475" y="131837"/>
                </a:moveTo>
                <a:lnTo>
                  <a:pt x="2257389" y="131837"/>
                </a:lnTo>
                <a:lnTo>
                  <a:pt x="2257388" y="89582"/>
                </a:lnTo>
                <a:lnTo>
                  <a:pt x="2256780" y="84033"/>
                </a:lnTo>
                <a:lnTo>
                  <a:pt x="2255564" y="78583"/>
                </a:lnTo>
                <a:lnTo>
                  <a:pt x="2272352" y="74852"/>
                </a:lnTo>
                <a:lnTo>
                  <a:pt x="2276475" y="95230"/>
                </a:lnTo>
                <a:lnTo>
                  <a:pt x="2276475" y="131837"/>
                </a:lnTo>
                <a:close/>
              </a:path>
              <a:path w="2276475" h="971550">
                <a:moveTo>
                  <a:pt x="2276475" y="208025"/>
                </a:moveTo>
                <a:lnTo>
                  <a:pt x="2257389" y="208025"/>
                </a:lnTo>
                <a:lnTo>
                  <a:pt x="2257389" y="150884"/>
                </a:lnTo>
                <a:lnTo>
                  <a:pt x="2276475" y="150884"/>
                </a:lnTo>
                <a:lnTo>
                  <a:pt x="2276475" y="208025"/>
                </a:lnTo>
                <a:close/>
              </a:path>
              <a:path w="2276475" h="971550">
                <a:moveTo>
                  <a:pt x="2276475" y="284214"/>
                </a:moveTo>
                <a:lnTo>
                  <a:pt x="2257389" y="284214"/>
                </a:lnTo>
                <a:lnTo>
                  <a:pt x="2257389" y="227072"/>
                </a:lnTo>
                <a:lnTo>
                  <a:pt x="2276475" y="227072"/>
                </a:lnTo>
                <a:lnTo>
                  <a:pt x="2276475" y="284214"/>
                </a:lnTo>
                <a:close/>
              </a:path>
              <a:path w="2276475" h="971550">
                <a:moveTo>
                  <a:pt x="2276475" y="360402"/>
                </a:moveTo>
                <a:lnTo>
                  <a:pt x="2257389" y="360402"/>
                </a:lnTo>
                <a:lnTo>
                  <a:pt x="2257389" y="303261"/>
                </a:lnTo>
                <a:lnTo>
                  <a:pt x="2276475" y="303261"/>
                </a:lnTo>
                <a:lnTo>
                  <a:pt x="2276475" y="360402"/>
                </a:lnTo>
                <a:close/>
              </a:path>
              <a:path w="2276475" h="971550">
                <a:moveTo>
                  <a:pt x="2276475" y="436590"/>
                </a:moveTo>
                <a:lnTo>
                  <a:pt x="2257389" y="436590"/>
                </a:lnTo>
                <a:lnTo>
                  <a:pt x="2257389" y="379449"/>
                </a:lnTo>
                <a:lnTo>
                  <a:pt x="2276475" y="379449"/>
                </a:lnTo>
                <a:lnTo>
                  <a:pt x="2276475" y="436590"/>
                </a:lnTo>
                <a:close/>
              </a:path>
              <a:path w="2276475" h="971550">
                <a:moveTo>
                  <a:pt x="2276475" y="512779"/>
                </a:moveTo>
                <a:lnTo>
                  <a:pt x="2257389" y="512779"/>
                </a:lnTo>
                <a:lnTo>
                  <a:pt x="2257389" y="455637"/>
                </a:lnTo>
                <a:lnTo>
                  <a:pt x="2276475" y="455637"/>
                </a:lnTo>
                <a:lnTo>
                  <a:pt x="2276475" y="512779"/>
                </a:lnTo>
                <a:close/>
              </a:path>
              <a:path w="2276475" h="971550">
                <a:moveTo>
                  <a:pt x="2276475" y="588967"/>
                </a:moveTo>
                <a:lnTo>
                  <a:pt x="2257389" y="588967"/>
                </a:lnTo>
                <a:lnTo>
                  <a:pt x="2257389" y="531826"/>
                </a:lnTo>
                <a:lnTo>
                  <a:pt x="2276475" y="531826"/>
                </a:lnTo>
                <a:lnTo>
                  <a:pt x="2276475" y="588967"/>
                </a:lnTo>
                <a:close/>
              </a:path>
              <a:path w="2276475" h="971550">
                <a:moveTo>
                  <a:pt x="2276475" y="665155"/>
                </a:moveTo>
                <a:lnTo>
                  <a:pt x="2257389" y="665155"/>
                </a:lnTo>
                <a:lnTo>
                  <a:pt x="2257389" y="608014"/>
                </a:lnTo>
                <a:lnTo>
                  <a:pt x="2276475" y="608014"/>
                </a:lnTo>
                <a:lnTo>
                  <a:pt x="2276475" y="665155"/>
                </a:lnTo>
                <a:close/>
              </a:path>
              <a:path w="2276475" h="971550">
                <a:moveTo>
                  <a:pt x="2276475" y="741344"/>
                </a:moveTo>
                <a:lnTo>
                  <a:pt x="2257389" y="741344"/>
                </a:lnTo>
                <a:lnTo>
                  <a:pt x="2257389" y="684202"/>
                </a:lnTo>
                <a:lnTo>
                  <a:pt x="2276475" y="684202"/>
                </a:lnTo>
                <a:lnTo>
                  <a:pt x="2276475" y="741344"/>
                </a:lnTo>
                <a:close/>
              </a:path>
              <a:path w="2276475" h="971550">
                <a:moveTo>
                  <a:pt x="2276475" y="817532"/>
                </a:moveTo>
                <a:lnTo>
                  <a:pt x="2257389" y="817532"/>
                </a:lnTo>
                <a:lnTo>
                  <a:pt x="2257389" y="760391"/>
                </a:lnTo>
                <a:lnTo>
                  <a:pt x="2276475" y="760391"/>
                </a:lnTo>
                <a:lnTo>
                  <a:pt x="2276475" y="817532"/>
                </a:lnTo>
                <a:close/>
              </a:path>
              <a:path w="2276475" h="971550">
                <a:moveTo>
                  <a:pt x="2272963" y="893675"/>
                </a:moveTo>
                <a:lnTo>
                  <a:pt x="2256071" y="890505"/>
                </a:lnTo>
                <a:lnTo>
                  <a:pt x="2256949" y="885842"/>
                </a:lnTo>
                <a:lnTo>
                  <a:pt x="2257389" y="881113"/>
                </a:lnTo>
                <a:lnTo>
                  <a:pt x="2257389" y="836579"/>
                </a:lnTo>
                <a:lnTo>
                  <a:pt x="2276475" y="836579"/>
                </a:lnTo>
                <a:lnTo>
                  <a:pt x="2276475" y="876318"/>
                </a:lnTo>
                <a:lnTo>
                  <a:pt x="2272963" y="893675"/>
                </a:lnTo>
                <a:close/>
              </a:path>
              <a:path w="2276475" h="971550">
                <a:moveTo>
                  <a:pt x="2232582" y="954383"/>
                </a:moveTo>
                <a:lnTo>
                  <a:pt x="2223038" y="939954"/>
                </a:lnTo>
                <a:lnTo>
                  <a:pt x="2232281" y="932864"/>
                </a:lnTo>
                <a:lnTo>
                  <a:pt x="2240157" y="924670"/>
                </a:lnTo>
                <a:lnTo>
                  <a:pt x="2246666" y="915374"/>
                </a:lnTo>
                <a:lnTo>
                  <a:pt x="2251808" y="904976"/>
                </a:lnTo>
                <a:lnTo>
                  <a:pt x="2269246" y="912048"/>
                </a:lnTo>
                <a:lnTo>
                  <a:pt x="2268976" y="913386"/>
                </a:lnTo>
                <a:lnTo>
                  <a:pt x="2248525" y="943656"/>
                </a:lnTo>
                <a:lnTo>
                  <a:pt x="2232582" y="954383"/>
                </a:lnTo>
                <a:close/>
              </a:path>
              <a:path w="2276475" h="971550">
                <a:moveTo>
                  <a:pt x="2181048" y="971549"/>
                </a:moveTo>
                <a:lnTo>
                  <a:pt x="2159873" y="971549"/>
                </a:lnTo>
                <a:lnTo>
                  <a:pt x="2159873" y="952501"/>
                </a:lnTo>
                <a:lnTo>
                  <a:pt x="2181048" y="952501"/>
                </a:lnTo>
                <a:lnTo>
                  <a:pt x="2188374" y="952161"/>
                </a:lnTo>
                <a:lnTo>
                  <a:pt x="2195549" y="951142"/>
                </a:lnTo>
                <a:lnTo>
                  <a:pt x="2202573" y="949442"/>
                </a:lnTo>
                <a:lnTo>
                  <a:pt x="2209444" y="947062"/>
                </a:lnTo>
                <a:lnTo>
                  <a:pt x="2216420" y="964422"/>
                </a:lnTo>
                <a:lnTo>
                  <a:pt x="2181048" y="971549"/>
                </a:lnTo>
                <a:close/>
              </a:path>
              <a:path w="2276475" h="971550">
                <a:moveTo>
                  <a:pt x="2140787" y="971549"/>
                </a:moveTo>
                <a:lnTo>
                  <a:pt x="2083528" y="971549"/>
                </a:lnTo>
                <a:lnTo>
                  <a:pt x="2083528" y="952501"/>
                </a:lnTo>
                <a:lnTo>
                  <a:pt x="2140787" y="952501"/>
                </a:lnTo>
                <a:lnTo>
                  <a:pt x="2140787" y="971549"/>
                </a:lnTo>
                <a:close/>
              </a:path>
              <a:path w="2276475" h="971550">
                <a:moveTo>
                  <a:pt x="2064442" y="971549"/>
                </a:moveTo>
                <a:lnTo>
                  <a:pt x="2007183" y="971549"/>
                </a:lnTo>
                <a:lnTo>
                  <a:pt x="2007183" y="952501"/>
                </a:lnTo>
                <a:lnTo>
                  <a:pt x="2064442" y="952501"/>
                </a:lnTo>
                <a:lnTo>
                  <a:pt x="2064442" y="971549"/>
                </a:lnTo>
                <a:close/>
              </a:path>
              <a:path w="2276475" h="971550">
                <a:moveTo>
                  <a:pt x="1988097" y="971549"/>
                </a:moveTo>
                <a:lnTo>
                  <a:pt x="1930839" y="971549"/>
                </a:lnTo>
                <a:lnTo>
                  <a:pt x="1930839" y="952501"/>
                </a:lnTo>
                <a:lnTo>
                  <a:pt x="1988097" y="952501"/>
                </a:lnTo>
                <a:lnTo>
                  <a:pt x="1988097" y="971549"/>
                </a:lnTo>
                <a:close/>
              </a:path>
              <a:path w="2276475" h="971550">
                <a:moveTo>
                  <a:pt x="1911752" y="971549"/>
                </a:moveTo>
                <a:lnTo>
                  <a:pt x="1854494" y="971549"/>
                </a:lnTo>
                <a:lnTo>
                  <a:pt x="1854494" y="952501"/>
                </a:lnTo>
                <a:lnTo>
                  <a:pt x="1911752" y="952501"/>
                </a:lnTo>
                <a:lnTo>
                  <a:pt x="1911752" y="971549"/>
                </a:lnTo>
                <a:close/>
              </a:path>
              <a:path w="2276475" h="971550">
                <a:moveTo>
                  <a:pt x="1835408" y="971549"/>
                </a:moveTo>
                <a:lnTo>
                  <a:pt x="1778149" y="971549"/>
                </a:lnTo>
                <a:lnTo>
                  <a:pt x="1778149" y="952501"/>
                </a:lnTo>
                <a:lnTo>
                  <a:pt x="1835408" y="952501"/>
                </a:lnTo>
                <a:lnTo>
                  <a:pt x="1835408" y="971549"/>
                </a:lnTo>
                <a:close/>
              </a:path>
              <a:path w="2276475" h="971550">
                <a:moveTo>
                  <a:pt x="1759063" y="971549"/>
                </a:moveTo>
                <a:lnTo>
                  <a:pt x="1701804" y="971549"/>
                </a:lnTo>
                <a:lnTo>
                  <a:pt x="1701804" y="952501"/>
                </a:lnTo>
                <a:lnTo>
                  <a:pt x="1759063" y="952501"/>
                </a:lnTo>
                <a:lnTo>
                  <a:pt x="1759063" y="971549"/>
                </a:lnTo>
                <a:close/>
              </a:path>
              <a:path w="2276475" h="971550">
                <a:moveTo>
                  <a:pt x="1682718" y="971549"/>
                </a:moveTo>
                <a:lnTo>
                  <a:pt x="1625460" y="971549"/>
                </a:lnTo>
                <a:lnTo>
                  <a:pt x="1625460" y="952501"/>
                </a:lnTo>
                <a:lnTo>
                  <a:pt x="1682718" y="952501"/>
                </a:lnTo>
                <a:lnTo>
                  <a:pt x="1682718" y="971549"/>
                </a:lnTo>
                <a:close/>
              </a:path>
              <a:path w="2276475" h="971550">
                <a:moveTo>
                  <a:pt x="1606374" y="971549"/>
                </a:moveTo>
                <a:lnTo>
                  <a:pt x="1549115" y="971549"/>
                </a:lnTo>
                <a:lnTo>
                  <a:pt x="1549115" y="952501"/>
                </a:lnTo>
                <a:lnTo>
                  <a:pt x="1606374" y="952501"/>
                </a:lnTo>
                <a:lnTo>
                  <a:pt x="1606374" y="971549"/>
                </a:lnTo>
                <a:close/>
              </a:path>
              <a:path w="2276475" h="971550">
                <a:moveTo>
                  <a:pt x="1530029" y="971549"/>
                </a:moveTo>
                <a:lnTo>
                  <a:pt x="1472770" y="971549"/>
                </a:lnTo>
                <a:lnTo>
                  <a:pt x="1472770" y="952501"/>
                </a:lnTo>
                <a:lnTo>
                  <a:pt x="1530029" y="952501"/>
                </a:lnTo>
                <a:lnTo>
                  <a:pt x="1530029" y="971549"/>
                </a:lnTo>
                <a:close/>
              </a:path>
              <a:path w="2276475" h="971550">
                <a:moveTo>
                  <a:pt x="1453684" y="971549"/>
                </a:moveTo>
                <a:lnTo>
                  <a:pt x="1396425" y="971549"/>
                </a:lnTo>
                <a:lnTo>
                  <a:pt x="1396425" y="952501"/>
                </a:lnTo>
                <a:lnTo>
                  <a:pt x="1453684" y="952501"/>
                </a:lnTo>
                <a:lnTo>
                  <a:pt x="1453684" y="971549"/>
                </a:lnTo>
                <a:close/>
              </a:path>
              <a:path w="2276475" h="971550">
                <a:moveTo>
                  <a:pt x="1377339" y="971549"/>
                </a:moveTo>
                <a:lnTo>
                  <a:pt x="1320081" y="971549"/>
                </a:lnTo>
                <a:lnTo>
                  <a:pt x="1320081" y="952501"/>
                </a:lnTo>
                <a:lnTo>
                  <a:pt x="1377339" y="952501"/>
                </a:lnTo>
                <a:lnTo>
                  <a:pt x="1377339" y="971549"/>
                </a:lnTo>
                <a:close/>
              </a:path>
              <a:path w="2276475" h="971550">
                <a:moveTo>
                  <a:pt x="1300995" y="971549"/>
                </a:moveTo>
                <a:lnTo>
                  <a:pt x="1243736" y="971549"/>
                </a:lnTo>
                <a:lnTo>
                  <a:pt x="1243736" y="952501"/>
                </a:lnTo>
                <a:lnTo>
                  <a:pt x="1300995" y="952501"/>
                </a:lnTo>
                <a:lnTo>
                  <a:pt x="1300995" y="971549"/>
                </a:lnTo>
                <a:close/>
              </a:path>
              <a:path w="2276475" h="971550">
                <a:moveTo>
                  <a:pt x="1224650" y="971549"/>
                </a:moveTo>
                <a:lnTo>
                  <a:pt x="1167391" y="971549"/>
                </a:lnTo>
                <a:lnTo>
                  <a:pt x="1167391" y="952501"/>
                </a:lnTo>
                <a:lnTo>
                  <a:pt x="1224650" y="952501"/>
                </a:lnTo>
                <a:lnTo>
                  <a:pt x="1224650" y="971549"/>
                </a:lnTo>
                <a:close/>
              </a:path>
              <a:path w="2276475" h="971550">
                <a:moveTo>
                  <a:pt x="1148305" y="971549"/>
                </a:moveTo>
                <a:lnTo>
                  <a:pt x="1091046" y="971549"/>
                </a:lnTo>
                <a:lnTo>
                  <a:pt x="1091046" y="952501"/>
                </a:lnTo>
                <a:lnTo>
                  <a:pt x="1148305" y="952501"/>
                </a:lnTo>
                <a:lnTo>
                  <a:pt x="1148305" y="971549"/>
                </a:lnTo>
                <a:close/>
              </a:path>
              <a:path w="2276475" h="971550">
                <a:moveTo>
                  <a:pt x="1071960" y="971549"/>
                </a:moveTo>
                <a:lnTo>
                  <a:pt x="1014702" y="971549"/>
                </a:lnTo>
                <a:lnTo>
                  <a:pt x="1014702" y="952501"/>
                </a:lnTo>
                <a:lnTo>
                  <a:pt x="1071960" y="952501"/>
                </a:lnTo>
                <a:lnTo>
                  <a:pt x="1071960" y="971549"/>
                </a:lnTo>
                <a:close/>
              </a:path>
              <a:path w="2276475" h="971550">
                <a:moveTo>
                  <a:pt x="995616" y="971549"/>
                </a:moveTo>
                <a:lnTo>
                  <a:pt x="938357" y="971549"/>
                </a:lnTo>
                <a:lnTo>
                  <a:pt x="938357" y="952501"/>
                </a:lnTo>
                <a:lnTo>
                  <a:pt x="995616" y="952501"/>
                </a:lnTo>
                <a:lnTo>
                  <a:pt x="995616" y="971549"/>
                </a:lnTo>
                <a:close/>
              </a:path>
              <a:path w="2276475" h="971550">
                <a:moveTo>
                  <a:pt x="919271" y="971549"/>
                </a:moveTo>
                <a:lnTo>
                  <a:pt x="862012" y="971549"/>
                </a:lnTo>
                <a:lnTo>
                  <a:pt x="862012" y="952501"/>
                </a:lnTo>
                <a:lnTo>
                  <a:pt x="919271" y="952501"/>
                </a:lnTo>
                <a:lnTo>
                  <a:pt x="919271" y="971549"/>
                </a:lnTo>
                <a:close/>
              </a:path>
              <a:path w="2276475" h="971550">
                <a:moveTo>
                  <a:pt x="842926" y="971549"/>
                </a:moveTo>
                <a:lnTo>
                  <a:pt x="785667" y="971549"/>
                </a:lnTo>
                <a:lnTo>
                  <a:pt x="785667" y="952501"/>
                </a:lnTo>
                <a:lnTo>
                  <a:pt x="842926" y="952501"/>
                </a:lnTo>
                <a:lnTo>
                  <a:pt x="842926" y="971549"/>
                </a:lnTo>
                <a:close/>
              </a:path>
              <a:path w="2276475" h="971550">
                <a:moveTo>
                  <a:pt x="766581" y="971549"/>
                </a:moveTo>
                <a:lnTo>
                  <a:pt x="709323" y="971549"/>
                </a:lnTo>
                <a:lnTo>
                  <a:pt x="709323" y="952501"/>
                </a:lnTo>
                <a:lnTo>
                  <a:pt x="766581" y="952501"/>
                </a:lnTo>
                <a:lnTo>
                  <a:pt x="766581" y="971549"/>
                </a:lnTo>
                <a:close/>
              </a:path>
              <a:path w="2276475" h="971550">
                <a:moveTo>
                  <a:pt x="690237" y="971549"/>
                </a:moveTo>
                <a:lnTo>
                  <a:pt x="632978" y="971549"/>
                </a:lnTo>
                <a:lnTo>
                  <a:pt x="632978" y="952501"/>
                </a:lnTo>
                <a:lnTo>
                  <a:pt x="690237" y="952501"/>
                </a:lnTo>
                <a:lnTo>
                  <a:pt x="690237" y="971549"/>
                </a:lnTo>
                <a:close/>
              </a:path>
              <a:path w="2276475" h="971550">
                <a:moveTo>
                  <a:pt x="613892" y="971549"/>
                </a:moveTo>
                <a:lnTo>
                  <a:pt x="556633" y="971549"/>
                </a:lnTo>
                <a:lnTo>
                  <a:pt x="556633" y="952501"/>
                </a:lnTo>
                <a:lnTo>
                  <a:pt x="613892" y="952501"/>
                </a:lnTo>
                <a:lnTo>
                  <a:pt x="613892" y="971549"/>
                </a:lnTo>
                <a:close/>
              </a:path>
              <a:path w="2276475" h="971550">
                <a:moveTo>
                  <a:pt x="537547" y="971549"/>
                </a:moveTo>
                <a:lnTo>
                  <a:pt x="480288" y="971549"/>
                </a:lnTo>
                <a:lnTo>
                  <a:pt x="480288" y="952501"/>
                </a:lnTo>
                <a:lnTo>
                  <a:pt x="537547" y="952501"/>
                </a:lnTo>
                <a:lnTo>
                  <a:pt x="537547" y="971549"/>
                </a:lnTo>
                <a:close/>
              </a:path>
              <a:path w="2276475" h="971550">
                <a:moveTo>
                  <a:pt x="461202" y="971549"/>
                </a:moveTo>
                <a:lnTo>
                  <a:pt x="403944" y="971549"/>
                </a:lnTo>
                <a:lnTo>
                  <a:pt x="403944" y="952501"/>
                </a:lnTo>
                <a:lnTo>
                  <a:pt x="461202" y="952501"/>
                </a:lnTo>
                <a:lnTo>
                  <a:pt x="461202" y="971549"/>
                </a:lnTo>
                <a:close/>
              </a:path>
              <a:path w="2276475" h="971550">
                <a:moveTo>
                  <a:pt x="384857" y="971549"/>
                </a:moveTo>
                <a:lnTo>
                  <a:pt x="327599" y="971549"/>
                </a:lnTo>
                <a:lnTo>
                  <a:pt x="327599" y="952501"/>
                </a:lnTo>
                <a:lnTo>
                  <a:pt x="384857" y="952501"/>
                </a:lnTo>
                <a:lnTo>
                  <a:pt x="384857" y="971549"/>
                </a:lnTo>
                <a:close/>
              </a:path>
              <a:path w="2276475" h="971550">
                <a:moveTo>
                  <a:pt x="308513" y="971549"/>
                </a:moveTo>
                <a:lnTo>
                  <a:pt x="251254" y="971549"/>
                </a:lnTo>
                <a:lnTo>
                  <a:pt x="251254" y="952501"/>
                </a:lnTo>
                <a:lnTo>
                  <a:pt x="308513" y="952501"/>
                </a:lnTo>
                <a:lnTo>
                  <a:pt x="308513" y="971549"/>
                </a:lnTo>
                <a:close/>
              </a:path>
              <a:path w="2276475" h="971550">
                <a:moveTo>
                  <a:pt x="232168" y="971549"/>
                </a:moveTo>
                <a:lnTo>
                  <a:pt x="174909" y="971549"/>
                </a:lnTo>
                <a:lnTo>
                  <a:pt x="174909" y="952501"/>
                </a:lnTo>
                <a:lnTo>
                  <a:pt x="232168" y="952501"/>
                </a:lnTo>
                <a:lnTo>
                  <a:pt x="232168" y="971549"/>
                </a:lnTo>
                <a:close/>
              </a:path>
              <a:path w="2276475" h="971550">
                <a:moveTo>
                  <a:pt x="155823" y="971549"/>
                </a:moveTo>
                <a:lnTo>
                  <a:pt x="98565" y="971549"/>
                </a:lnTo>
                <a:lnTo>
                  <a:pt x="98565" y="952501"/>
                </a:lnTo>
                <a:lnTo>
                  <a:pt x="155823" y="952501"/>
                </a:lnTo>
                <a:lnTo>
                  <a:pt x="155823" y="971549"/>
                </a:lnTo>
                <a:close/>
              </a:path>
              <a:path w="2276475" h="971550">
                <a:moveTo>
                  <a:pt x="79477" y="968335"/>
                </a:moveTo>
                <a:lnTo>
                  <a:pt x="58282" y="964065"/>
                </a:lnTo>
                <a:lnTo>
                  <a:pt x="29021" y="944377"/>
                </a:lnTo>
                <a:lnTo>
                  <a:pt x="42171" y="930902"/>
                </a:lnTo>
                <a:lnTo>
                  <a:pt x="51058" y="938376"/>
                </a:lnTo>
                <a:lnTo>
                  <a:pt x="60723" y="944284"/>
                </a:lnTo>
                <a:lnTo>
                  <a:pt x="71168" y="948625"/>
                </a:lnTo>
                <a:lnTo>
                  <a:pt x="82391" y="951398"/>
                </a:lnTo>
                <a:lnTo>
                  <a:pt x="79477" y="968335"/>
                </a:lnTo>
                <a:close/>
              </a:path>
              <a:path w="2276475" h="971550">
                <a:moveTo>
                  <a:pt x="18023" y="928963"/>
                </a:moveTo>
                <a:lnTo>
                  <a:pt x="7499" y="913386"/>
                </a:lnTo>
                <a:lnTo>
                  <a:pt x="0" y="876317"/>
                </a:lnTo>
                <a:lnTo>
                  <a:pt x="0" y="875721"/>
                </a:lnTo>
                <a:lnTo>
                  <a:pt x="19086" y="875721"/>
                </a:lnTo>
                <a:lnTo>
                  <a:pt x="19086" y="876317"/>
                </a:lnTo>
                <a:lnTo>
                  <a:pt x="19913" y="887829"/>
                </a:lnTo>
                <a:lnTo>
                  <a:pt x="22396" y="898815"/>
                </a:lnTo>
                <a:lnTo>
                  <a:pt x="26534" y="909277"/>
                </a:lnTo>
                <a:lnTo>
                  <a:pt x="32327" y="919215"/>
                </a:lnTo>
                <a:lnTo>
                  <a:pt x="18023" y="928963"/>
                </a:lnTo>
                <a:close/>
              </a:path>
              <a:path w="2276475" h="971550">
                <a:moveTo>
                  <a:pt x="19086" y="856674"/>
                </a:moveTo>
                <a:lnTo>
                  <a:pt x="0" y="856674"/>
                </a:lnTo>
                <a:lnTo>
                  <a:pt x="0" y="799532"/>
                </a:lnTo>
                <a:lnTo>
                  <a:pt x="19086" y="799532"/>
                </a:lnTo>
                <a:lnTo>
                  <a:pt x="19086" y="856674"/>
                </a:lnTo>
                <a:close/>
              </a:path>
              <a:path w="2276475" h="971550">
                <a:moveTo>
                  <a:pt x="19086" y="780485"/>
                </a:moveTo>
                <a:lnTo>
                  <a:pt x="0" y="780485"/>
                </a:lnTo>
                <a:lnTo>
                  <a:pt x="0" y="723344"/>
                </a:lnTo>
                <a:lnTo>
                  <a:pt x="19086" y="723344"/>
                </a:lnTo>
                <a:lnTo>
                  <a:pt x="19086" y="780485"/>
                </a:lnTo>
                <a:close/>
              </a:path>
              <a:path w="2276475" h="971550">
                <a:moveTo>
                  <a:pt x="19086" y="704297"/>
                </a:moveTo>
                <a:lnTo>
                  <a:pt x="0" y="704297"/>
                </a:lnTo>
                <a:lnTo>
                  <a:pt x="0" y="647156"/>
                </a:lnTo>
                <a:lnTo>
                  <a:pt x="19086" y="647156"/>
                </a:lnTo>
                <a:lnTo>
                  <a:pt x="19086" y="704297"/>
                </a:lnTo>
                <a:close/>
              </a:path>
              <a:path w="2276475" h="971550">
                <a:moveTo>
                  <a:pt x="19086" y="628109"/>
                </a:moveTo>
                <a:lnTo>
                  <a:pt x="0" y="628109"/>
                </a:lnTo>
                <a:lnTo>
                  <a:pt x="0" y="570968"/>
                </a:lnTo>
                <a:lnTo>
                  <a:pt x="19086" y="570968"/>
                </a:lnTo>
                <a:lnTo>
                  <a:pt x="19086" y="628109"/>
                </a:lnTo>
                <a:close/>
              </a:path>
              <a:path w="2276475" h="971550">
                <a:moveTo>
                  <a:pt x="19086" y="551921"/>
                </a:moveTo>
                <a:lnTo>
                  <a:pt x="0" y="551921"/>
                </a:lnTo>
                <a:lnTo>
                  <a:pt x="0" y="494779"/>
                </a:lnTo>
                <a:lnTo>
                  <a:pt x="19086" y="494779"/>
                </a:lnTo>
                <a:lnTo>
                  <a:pt x="19086" y="551921"/>
                </a:lnTo>
                <a:close/>
              </a:path>
              <a:path w="2276475" h="971550">
                <a:moveTo>
                  <a:pt x="19086" y="475732"/>
                </a:moveTo>
                <a:lnTo>
                  <a:pt x="0" y="475732"/>
                </a:lnTo>
                <a:lnTo>
                  <a:pt x="0" y="418591"/>
                </a:lnTo>
                <a:lnTo>
                  <a:pt x="19086" y="418591"/>
                </a:lnTo>
                <a:lnTo>
                  <a:pt x="19086" y="475732"/>
                </a:lnTo>
                <a:close/>
              </a:path>
              <a:path w="2276475" h="971550">
                <a:moveTo>
                  <a:pt x="19086" y="399544"/>
                </a:moveTo>
                <a:lnTo>
                  <a:pt x="0" y="399544"/>
                </a:lnTo>
                <a:lnTo>
                  <a:pt x="0" y="342403"/>
                </a:lnTo>
                <a:lnTo>
                  <a:pt x="19086" y="342403"/>
                </a:lnTo>
                <a:lnTo>
                  <a:pt x="19086" y="399544"/>
                </a:lnTo>
                <a:close/>
              </a:path>
              <a:path w="2276475" h="971550">
                <a:moveTo>
                  <a:pt x="19086" y="323356"/>
                </a:moveTo>
                <a:lnTo>
                  <a:pt x="0" y="323356"/>
                </a:lnTo>
                <a:lnTo>
                  <a:pt x="0" y="266214"/>
                </a:lnTo>
                <a:lnTo>
                  <a:pt x="19086" y="266214"/>
                </a:lnTo>
                <a:lnTo>
                  <a:pt x="19086" y="323356"/>
                </a:lnTo>
                <a:close/>
              </a:path>
              <a:path w="2276475" h="971550">
                <a:moveTo>
                  <a:pt x="19086" y="247167"/>
                </a:moveTo>
                <a:lnTo>
                  <a:pt x="0" y="247167"/>
                </a:lnTo>
                <a:lnTo>
                  <a:pt x="0" y="190026"/>
                </a:lnTo>
                <a:lnTo>
                  <a:pt x="19086" y="190026"/>
                </a:lnTo>
                <a:lnTo>
                  <a:pt x="19086" y="247167"/>
                </a:lnTo>
                <a:close/>
              </a:path>
              <a:path w="2276475" h="971550">
                <a:moveTo>
                  <a:pt x="19086" y="170979"/>
                </a:moveTo>
                <a:lnTo>
                  <a:pt x="0" y="170979"/>
                </a:lnTo>
                <a:lnTo>
                  <a:pt x="0" y="113838"/>
                </a:lnTo>
                <a:lnTo>
                  <a:pt x="19086" y="113838"/>
                </a:lnTo>
                <a:lnTo>
                  <a:pt x="19086" y="170979"/>
                </a:lnTo>
                <a:close/>
              </a:path>
              <a:path w="2276475" h="971550">
                <a:moveTo>
                  <a:pt x="19087" y="94862"/>
                </a:moveTo>
                <a:lnTo>
                  <a:pt x="92" y="94772"/>
                </a:lnTo>
                <a:lnTo>
                  <a:pt x="7499" y="58162"/>
                </a:lnTo>
                <a:lnTo>
                  <a:pt x="18595" y="41737"/>
                </a:lnTo>
                <a:lnTo>
                  <a:pt x="32802" y="51647"/>
                </a:lnTo>
                <a:lnTo>
                  <a:pt x="26844" y="61631"/>
                </a:lnTo>
                <a:lnTo>
                  <a:pt x="22572" y="72161"/>
                </a:lnTo>
                <a:lnTo>
                  <a:pt x="19986" y="83238"/>
                </a:lnTo>
                <a:lnTo>
                  <a:pt x="19087" y="94862"/>
                </a:lnTo>
                <a:close/>
              </a:path>
              <a:path w="2276475" h="971550">
                <a:moveTo>
                  <a:pt x="42771" y="40069"/>
                </a:moveTo>
                <a:lnTo>
                  <a:pt x="29894" y="26584"/>
                </a:lnTo>
                <a:lnTo>
                  <a:pt x="58282" y="7483"/>
                </a:lnTo>
                <a:lnTo>
                  <a:pt x="80485" y="3010"/>
                </a:lnTo>
                <a:lnTo>
                  <a:pt x="83218" y="20013"/>
                </a:lnTo>
                <a:lnTo>
                  <a:pt x="71962" y="22663"/>
                </a:lnTo>
                <a:lnTo>
                  <a:pt x="61469" y="26890"/>
                </a:lnTo>
                <a:lnTo>
                  <a:pt x="51738" y="32691"/>
                </a:lnTo>
                <a:lnTo>
                  <a:pt x="42771" y="40069"/>
                </a:lnTo>
                <a:close/>
              </a:path>
            </a:pathLst>
          </a:custGeom>
          <a:solidFill>
            <a:srgbClr val="FDA615"/>
          </a:solidFill>
        </p:spPr>
        <p:txBody>
          <a:bodyPr wrap="square" lIns="0" tIns="0" rIns="0" bIns="0" rtlCol="0"/>
          <a:lstStyle/>
          <a:p>
            <a:endParaRPr/>
          </a:p>
        </p:txBody>
      </p:sp>
      <p:sp>
        <p:nvSpPr>
          <p:cNvPr id="63" name="TextBox 62">
            <a:extLst>
              <a:ext uri="{FF2B5EF4-FFF2-40B4-BE49-F238E27FC236}">
                <a16:creationId xmlns:a16="http://schemas.microsoft.com/office/drawing/2014/main" id="{FF926D18-BD00-E00A-9F00-BD210F1DF9AE}"/>
              </a:ext>
            </a:extLst>
          </p:cNvPr>
          <p:cNvSpPr txBox="1"/>
          <p:nvPr/>
        </p:nvSpPr>
        <p:spPr>
          <a:xfrm>
            <a:off x="5933766" y="2151329"/>
            <a:ext cx="2686665" cy="707886"/>
          </a:xfrm>
          <a:prstGeom prst="rect">
            <a:avLst/>
          </a:prstGeom>
          <a:noFill/>
        </p:spPr>
        <p:txBody>
          <a:bodyPr wrap="square" rtlCol="0">
            <a:spAutoFit/>
          </a:bodyPr>
          <a:lstStyle/>
          <a:p>
            <a:r>
              <a:rPr lang="en-IN" sz="2000" dirty="0">
                <a:solidFill>
                  <a:schemeClr val="bg1"/>
                </a:solidFill>
              </a:rPr>
              <a:t>MINIMUM HARDWARE REQUIREMENTS</a:t>
            </a:r>
          </a:p>
        </p:txBody>
      </p:sp>
      <p:sp>
        <p:nvSpPr>
          <p:cNvPr id="64" name="TextBox 63">
            <a:extLst>
              <a:ext uri="{FF2B5EF4-FFF2-40B4-BE49-F238E27FC236}">
                <a16:creationId xmlns:a16="http://schemas.microsoft.com/office/drawing/2014/main" id="{D74326B9-888E-B862-F63E-28064415BE7E}"/>
              </a:ext>
            </a:extLst>
          </p:cNvPr>
          <p:cNvSpPr txBox="1"/>
          <p:nvPr/>
        </p:nvSpPr>
        <p:spPr>
          <a:xfrm>
            <a:off x="5931308" y="6555540"/>
            <a:ext cx="2593259" cy="707886"/>
          </a:xfrm>
          <a:prstGeom prst="rect">
            <a:avLst/>
          </a:prstGeom>
          <a:noFill/>
        </p:spPr>
        <p:txBody>
          <a:bodyPr wrap="square" rtlCol="0">
            <a:spAutoFit/>
          </a:bodyPr>
          <a:lstStyle/>
          <a:p>
            <a:r>
              <a:rPr lang="en-IN" sz="2000" dirty="0">
                <a:solidFill>
                  <a:schemeClr val="bg1"/>
                </a:solidFill>
              </a:rPr>
              <a:t>MINIMUM SOFTWARE REQUIREMENTS</a:t>
            </a:r>
          </a:p>
        </p:txBody>
      </p:sp>
      <p:sp>
        <p:nvSpPr>
          <p:cNvPr id="73" name="Arc 72">
            <a:extLst>
              <a:ext uri="{FF2B5EF4-FFF2-40B4-BE49-F238E27FC236}">
                <a16:creationId xmlns:a16="http://schemas.microsoft.com/office/drawing/2014/main" id="{8B837441-1B95-23DE-A9C2-DF262D2E1476}"/>
              </a:ext>
            </a:extLst>
          </p:cNvPr>
          <p:cNvSpPr/>
          <p:nvPr/>
        </p:nvSpPr>
        <p:spPr>
          <a:xfrm>
            <a:off x="3074103" y="4930222"/>
            <a:ext cx="3148193" cy="2864955"/>
          </a:xfrm>
          <a:prstGeom prst="arc">
            <a:avLst/>
          </a:prstGeom>
          <a:ln>
            <a:solidFill>
              <a:schemeClr val="bg1"/>
            </a:solidFill>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77" name="Arc 76">
            <a:extLst>
              <a:ext uri="{FF2B5EF4-FFF2-40B4-BE49-F238E27FC236}">
                <a16:creationId xmlns:a16="http://schemas.microsoft.com/office/drawing/2014/main" id="{87606D87-AF6C-57C3-092C-D9AB8D4690C1}"/>
              </a:ext>
            </a:extLst>
          </p:cNvPr>
          <p:cNvSpPr/>
          <p:nvPr/>
        </p:nvSpPr>
        <p:spPr>
          <a:xfrm>
            <a:off x="4015598" y="2999652"/>
            <a:ext cx="3148194" cy="2882993"/>
          </a:xfrm>
          <a:prstGeom prst="arc">
            <a:avLst>
              <a:gd name="adj1" fmla="val 12031411"/>
              <a:gd name="adj2" fmla="val 16812327"/>
            </a:avLst>
          </a:prstGeom>
          <a:ln>
            <a:solidFill>
              <a:schemeClr val="bg1"/>
            </a:solidFill>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78" name="Rectangle: Rounded Corners 77">
            <a:extLst>
              <a:ext uri="{FF2B5EF4-FFF2-40B4-BE49-F238E27FC236}">
                <a16:creationId xmlns:a16="http://schemas.microsoft.com/office/drawing/2014/main" id="{10B0C29A-FA74-CF0A-19B3-8077C9545EC9}"/>
              </a:ext>
            </a:extLst>
          </p:cNvPr>
          <p:cNvSpPr/>
          <p:nvPr/>
        </p:nvSpPr>
        <p:spPr>
          <a:xfrm>
            <a:off x="13511978" y="520099"/>
            <a:ext cx="4267200" cy="9144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ectangle: Rounded Corners 78">
            <a:extLst>
              <a:ext uri="{FF2B5EF4-FFF2-40B4-BE49-F238E27FC236}">
                <a16:creationId xmlns:a16="http://schemas.microsoft.com/office/drawing/2014/main" id="{B1CC22EE-FF3B-D77C-775E-CE40F31BAFC8}"/>
              </a:ext>
            </a:extLst>
          </p:cNvPr>
          <p:cNvSpPr/>
          <p:nvPr/>
        </p:nvSpPr>
        <p:spPr>
          <a:xfrm>
            <a:off x="13511978" y="2020874"/>
            <a:ext cx="4267200" cy="9144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ectangle: Rounded Corners 79">
            <a:extLst>
              <a:ext uri="{FF2B5EF4-FFF2-40B4-BE49-F238E27FC236}">
                <a16:creationId xmlns:a16="http://schemas.microsoft.com/office/drawing/2014/main" id="{E063EBBF-8318-C189-660A-950981FCBE9B}"/>
              </a:ext>
            </a:extLst>
          </p:cNvPr>
          <p:cNvSpPr/>
          <p:nvPr/>
        </p:nvSpPr>
        <p:spPr>
          <a:xfrm>
            <a:off x="9677400" y="5272286"/>
            <a:ext cx="2991465" cy="9144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TextBox 80">
            <a:extLst>
              <a:ext uri="{FF2B5EF4-FFF2-40B4-BE49-F238E27FC236}">
                <a16:creationId xmlns:a16="http://schemas.microsoft.com/office/drawing/2014/main" id="{053D25CE-89F3-0E6A-54CE-DAB505FBF15C}"/>
              </a:ext>
            </a:extLst>
          </p:cNvPr>
          <p:cNvSpPr txBox="1"/>
          <p:nvPr/>
        </p:nvSpPr>
        <p:spPr>
          <a:xfrm>
            <a:off x="13610301" y="644951"/>
            <a:ext cx="4168877" cy="800219"/>
          </a:xfrm>
          <a:prstGeom prst="rect">
            <a:avLst/>
          </a:prstGeom>
          <a:noFill/>
        </p:spPr>
        <p:txBody>
          <a:bodyPr wrap="square" rtlCol="0">
            <a:spAutoFit/>
          </a:bodyPr>
          <a:lstStyle/>
          <a:p>
            <a:r>
              <a:rPr lang="en-US" sz="2800" b="0" i="0" dirty="0">
                <a:solidFill>
                  <a:schemeClr val="bg1"/>
                </a:solidFill>
                <a:effectLst/>
                <a:latin typeface="Söhne"/>
              </a:rPr>
              <a:t>Windows 7 or later version.</a:t>
            </a:r>
          </a:p>
          <a:p>
            <a:endParaRPr lang="en-IN" dirty="0">
              <a:solidFill>
                <a:schemeClr val="bg1"/>
              </a:solidFill>
            </a:endParaRPr>
          </a:p>
        </p:txBody>
      </p:sp>
      <p:sp>
        <p:nvSpPr>
          <p:cNvPr id="82" name="TextBox 81">
            <a:extLst>
              <a:ext uri="{FF2B5EF4-FFF2-40B4-BE49-F238E27FC236}">
                <a16:creationId xmlns:a16="http://schemas.microsoft.com/office/drawing/2014/main" id="{D3F16C36-D93F-2971-97FE-D44E141A1F1A}"/>
              </a:ext>
            </a:extLst>
          </p:cNvPr>
          <p:cNvSpPr txBox="1"/>
          <p:nvPr/>
        </p:nvSpPr>
        <p:spPr>
          <a:xfrm>
            <a:off x="13802189" y="2202724"/>
            <a:ext cx="3686778" cy="523220"/>
          </a:xfrm>
          <a:prstGeom prst="rect">
            <a:avLst/>
          </a:prstGeom>
          <a:noFill/>
        </p:spPr>
        <p:txBody>
          <a:bodyPr wrap="none" rtlCol="0">
            <a:spAutoFit/>
          </a:bodyPr>
          <a:lstStyle/>
          <a:p>
            <a:r>
              <a:rPr lang="en-US" sz="2800" dirty="0">
                <a:solidFill>
                  <a:schemeClr val="bg1"/>
                </a:solidFill>
              </a:rPr>
              <a:t>DUAL CORE PROCESSOR</a:t>
            </a:r>
            <a:endParaRPr lang="en-IN" sz="2800" dirty="0">
              <a:solidFill>
                <a:schemeClr val="bg1"/>
              </a:solidFill>
            </a:endParaRPr>
          </a:p>
        </p:txBody>
      </p:sp>
      <p:sp>
        <p:nvSpPr>
          <p:cNvPr id="83" name="Rectangle: Rounded Corners 82">
            <a:extLst>
              <a:ext uri="{FF2B5EF4-FFF2-40B4-BE49-F238E27FC236}">
                <a16:creationId xmlns:a16="http://schemas.microsoft.com/office/drawing/2014/main" id="{3496047A-E81C-70E7-A0A6-EC414E141F18}"/>
              </a:ext>
            </a:extLst>
          </p:cNvPr>
          <p:cNvSpPr/>
          <p:nvPr/>
        </p:nvSpPr>
        <p:spPr>
          <a:xfrm>
            <a:off x="13511978" y="3492810"/>
            <a:ext cx="4267200" cy="9144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TextBox 83">
            <a:extLst>
              <a:ext uri="{FF2B5EF4-FFF2-40B4-BE49-F238E27FC236}">
                <a16:creationId xmlns:a16="http://schemas.microsoft.com/office/drawing/2014/main" id="{0104F777-A477-3A30-B824-AD3335D33E54}"/>
              </a:ext>
            </a:extLst>
          </p:cNvPr>
          <p:cNvSpPr txBox="1"/>
          <p:nvPr/>
        </p:nvSpPr>
        <p:spPr>
          <a:xfrm>
            <a:off x="13519352" y="3688400"/>
            <a:ext cx="4333238" cy="523220"/>
          </a:xfrm>
          <a:prstGeom prst="rect">
            <a:avLst/>
          </a:prstGeom>
          <a:noFill/>
        </p:spPr>
        <p:txBody>
          <a:bodyPr wrap="none" rtlCol="0">
            <a:spAutoFit/>
          </a:bodyPr>
          <a:lstStyle/>
          <a:p>
            <a:r>
              <a:rPr lang="en-US" sz="2800" dirty="0">
                <a:solidFill>
                  <a:schemeClr val="bg1"/>
                </a:solidFill>
              </a:rPr>
              <a:t>2GB RAM &amp; 256GB HARDISK</a:t>
            </a:r>
            <a:endParaRPr lang="en-IN" sz="2800" dirty="0">
              <a:solidFill>
                <a:schemeClr val="bg1"/>
              </a:solidFill>
            </a:endParaRPr>
          </a:p>
        </p:txBody>
      </p:sp>
      <p:sp>
        <p:nvSpPr>
          <p:cNvPr id="85" name="Rectangle: Rounded Corners 84">
            <a:extLst>
              <a:ext uri="{FF2B5EF4-FFF2-40B4-BE49-F238E27FC236}">
                <a16:creationId xmlns:a16="http://schemas.microsoft.com/office/drawing/2014/main" id="{45FAE542-A714-F75E-A85C-89BD97A5EA29}"/>
              </a:ext>
            </a:extLst>
          </p:cNvPr>
          <p:cNvSpPr/>
          <p:nvPr/>
        </p:nvSpPr>
        <p:spPr>
          <a:xfrm>
            <a:off x="9677400" y="6731550"/>
            <a:ext cx="2991465" cy="9144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TextBox 86">
            <a:extLst>
              <a:ext uri="{FF2B5EF4-FFF2-40B4-BE49-F238E27FC236}">
                <a16:creationId xmlns:a16="http://schemas.microsoft.com/office/drawing/2014/main" id="{01DEED3B-AD7A-60A6-54A5-4BC8D51B7420}"/>
              </a:ext>
            </a:extLst>
          </p:cNvPr>
          <p:cNvSpPr txBox="1"/>
          <p:nvPr/>
        </p:nvSpPr>
        <p:spPr>
          <a:xfrm>
            <a:off x="10316132" y="6927140"/>
            <a:ext cx="1713995" cy="523220"/>
          </a:xfrm>
          <a:prstGeom prst="rect">
            <a:avLst/>
          </a:prstGeom>
          <a:noFill/>
        </p:spPr>
        <p:txBody>
          <a:bodyPr wrap="none" rtlCol="0">
            <a:spAutoFit/>
          </a:bodyPr>
          <a:lstStyle/>
          <a:p>
            <a:r>
              <a:rPr lang="en-US" sz="2800" dirty="0">
                <a:solidFill>
                  <a:schemeClr val="bg1"/>
                </a:solidFill>
              </a:rPr>
              <a:t>COMPILER</a:t>
            </a:r>
            <a:endParaRPr lang="en-IN" sz="2800" dirty="0">
              <a:solidFill>
                <a:schemeClr val="bg1"/>
              </a:solidFill>
            </a:endParaRPr>
          </a:p>
        </p:txBody>
      </p:sp>
      <p:sp>
        <p:nvSpPr>
          <p:cNvPr id="88" name="TextBox 87">
            <a:extLst>
              <a:ext uri="{FF2B5EF4-FFF2-40B4-BE49-F238E27FC236}">
                <a16:creationId xmlns:a16="http://schemas.microsoft.com/office/drawing/2014/main" id="{3E246CF7-FD40-89F9-A627-4BD1D0B570F1}"/>
              </a:ext>
            </a:extLst>
          </p:cNvPr>
          <p:cNvSpPr txBox="1"/>
          <p:nvPr/>
        </p:nvSpPr>
        <p:spPr>
          <a:xfrm>
            <a:off x="10157142" y="5483360"/>
            <a:ext cx="2059603" cy="523220"/>
          </a:xfrm>
          <a:prstGeom prst="rect">
            <a:avLst/>
          </a:prstGeom>
          <a:noFill/>
        </p:spPr>
        <p:txBody>
          <a:bodyPr wrap="none" rtlCol="0">
            <a:spAutoFit/>
          </a:bodyPr>
          <a:lstStyle/>
          <a:p>
            <a:r>
              <a:rPr lang="en-US" sz="2800" dirty="0">
                <a:solidFill>
                  <a:schemeClr val="bg1"/>
                </a:solidFill>
              </a:rPr>
              <a:t>TEXT EDITOR</a:t>
            </a:r>
            <a:endParaRPr lang="en-IN" sz="2800" dirty="0">
              <a:solidFill>
                <a:schemeClr val="bg1"/>
              </a:solidFill>
            </a:endParaRPr>
          </a:p>
        </p:txBody>
      </p:sp>
      <p:sp>
        <p:nvSpPr>
          <p:cNvPr id="89" name="Wave 88">
            <a:extLst>
              <a:ext uri="{FF2B5EF4-FFF2-40B4-BE49-F238E27FC236}">
                <a16:creationId xmlns:a16="http://schemas.microsoft.com/office/drawing/2014/main" id="{0AD3B824-4A65-9207-F896-37C503D5B129}"/>
              </a:ext>
            </a:extLst>
          </p:cNvPr>
          <p:cNvSpPr/>
          <p:nvPr/>
        </p:nvSpPr>
        <p:spPr>
          <a:xfrm>
            <a:off x="13632755" y="5024084"/>
            <a:ext cx="2362200" cy="705402"/>
          </a:xfrm>
          <a:prstGeom prst="wav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374151"/>
                </a:solidFill>
                <a:effectLst/>
                <a:latin typeface="Söhne"/>
              </a:rPr>
              <a:t>NOTEPAD</a:t>
            </a:r>
            <a:endParaRPr lang="en-IN" dirty="0"/>
          </a:p>
        </p:txBody>
      </p:sp>
      <p:sp>
        <p:nvSpPr>
          <p:cNvPr id="90" name="Wave 89">
            <a:extLst>
              <a:ext uri="{FF2B5EF4-FFF2-40B4-BE49-F238E27FC236}">
                <a16:creationId xmlns:a16="http://schemas.microsoft.com/office/drawing/2014/main" id="{A722C5B9-0C10-103A-9B31-7675115854C2}"/>
              </a:ext>
            </a:extLst>
          </p:cNvPr>
          <p:cNvSpPr/>
          <p:nvPr/>
        </p:nvSpPr>
        <p:spPr>
          <a:xfrm>
            <a:off x="13654389" y="6877069"/>
            <a:ext cx="2362200" cy="705402"/>
          </a:xfrm>
          <a:prstGeom prst="wav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374151"/>
                </a:solidFill>
                <a:effectLst/>
                <a:latin typeface="Söhne"/>
              </a:rPr>
              <a:t>MinGW</a:t>
            </a:r>
            <a:endParaRPr lang="en-IN" dirty="0"/>
          </a:p>
        </p:txBody>
      </p:sp>
      <p:sp>
        <p:nvSpPr>
          <p:cNvPr id="91" name="Wave 90">
            <a:extLst>
              <a:ext uri="{FF2B5EF4-FFF2-40B4-BE49-F238E27FC236}">
                <a16:creationId xmlns:a16="http://schemas.microsoft.com/office/drawing/2014/main" id="{FA320DF8-B170-0A93-1C8D-688B5960C1CD}"/>
              </a:ext>
            </a:extLst>
          </p:cNvPr>
          <p:cNvSpPr/>
          <p:nvPr/>
        </p:nvSpPr>
        <p:spPr>
          <a:xfrm>
            <a:off x="14539452" y="9367095"/>
            <a:ext cx="2362200" cy="705402"/>
          </a:xfrm>
          <a:prstGeom prst="wav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374151"/>
                </a:solidFill>
                <a:effectLst/>
                <a:latin typeface="Söhne"/>
              </a:rPr>
              <a:t>V S CODE</a:t>
            </a:r>
            <a:endParaRPr lang="en-IN" dirty="0"/>
          </a:p>
        </p:txBody>
      </p:sp>
      <p:sp>
        <p:nvSpPr>
          <p:cNvPr id="93" name="Rectangle: Rounded Corners 92">
            <a:extLst>
              <a:ext uri="{FF2B5EF4-FFF2-40B4-BE49-F238E27FC236}">
                <a16:creationId xmlns:a16="http://schemas.microsoft.com/office/drawing/2014/main" id="{71D4C10E-0CAC-AD4C-FFFD-448A163C66E8}"/>
              </a:ext>
            </a:extLst>
          </p:cNvPr>
          <p:cNvSpPr/>
          <p:nvPr/>
        </p:nvSpPr>
        <p:spPr>
          <a:xfrm>
            <a:off x="9678502" y="8394558"/>
            <a:ext cx="2991465" cy="9144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TextBox 93">
            <a:extLst>
              <a:ext uri="{FF2B5EF4-FFF2-40B4-BE49-F238E27FC236}">
                <a16:creationId xmlns:a16="http://schemas.microsoft.com/office/drawing/2014/main" id="{96A971B2-48E2-B7C2-B597-598502BEE155}"/>
              </a:ext>
            </a:extLst>
          </p:cNvPr>
          <p:cNvSpPr txBox="1"/>
          <p:nvPr/>
        </p:nvSpPr>
        <p:spPr>
          <a:xfrm>
            <a:off x="9676044" y="8590148"/>
            <a:ext cx="3110210" cy="523220"/>
          </a:xfrm>
          <a:prstGeom prst="rect">
            <a:avLst/>
          </a:prstGeom>
          <a:noFill/>
        </p:spPr>
        <p:txBody>
          <a:bodyPr wrap="none" rtlCol="0">
            <a:spAutoFit/>
          </a:bodyPr>
          <a:lstStyle/>
          <a:p>
            <a:r>
              <a:rPr lang="en-US" sz="2800" dirty="0">
                <a:solidFill>
                  <a:schemeClr val="bg1"/>
                </a:solidFill>
              </a:rPr>
              <a:t>OPEN SOURCE IDE’S</a:t>
            </a:r>
            <a:endParaRPr lang="en-IN" sz="2800" dirty="0">
              <a:solidFill>
                <a:schemeClr val="bg1"/>
              </a:solidFill>
            </a:endParaRPr>
          </a:p>
        </p:txBody>
      </p:sp>
      <p:sp>
        <p:nvSpPr>
          <p:cNvPr id="95" name="Wave 94">
            <a:extLst>
              <a:ext uri="{FF2B5EF4-FFF2-40B4-BE49-F238E27FC236}">
                <a16:creationId xmlns:a16="http://schemas.microsoft.com/office/drawing/2014/main" id="{11CE9DE0-DC4A-A852-A23F-EFEADF865BE5}"/>
              </a:ext>
            </a:extLst>
          </p:cNvPr>
          <p:cNvSpPr/>
          <p:nvPr/>
        </p:nvSpPr>
        <p:spPr>
          <a:xfrm>
            <a:off x="13631526" y="5802372"/>
            <a:ext cx="2362200" cy="705402"/>
          </a:xfrm>
          <a:prstGeom prst="wav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374151"/>
                </a:solidFill>
                <a:effectLst/>
                <a:latin typeface="Söhne"/>
              </a:rPr>
              <a:t>SUBLIME TEXT</a:t>
            </a:r>
            <a:endParaRPr lang="en-IN" dirty="0"/>
          </a:p>
        </p:txBody>
      </p:sp>
      <p:sp>
        <p:nvSpPr>
          <p:cNvPr id="96" name="Wave 95">
            <a:extLst>
              <a:ext uri="{FF2B5EF4-FFF2-40B4-BE49-F238E27FC236}">
                <a16:creationId xmlns:a16="http://schemas.microsoft.com/office/drawing/2014/main" id="{FA8F2B65-1801-4C65-CD70-FA19784523F8}"/>
              </a:ext>
            </a:extLst>
          </p:cNvPr>
          <p:cNvSpPr/>
          <p:nvPr/>
        </p:nvSpPr>
        <p:spPr>
          <a:xfrm>
            <a:off x="14310852" y="8661693"/>
            <a:ext cx="2362200" cy="705402"/>
          </a:xfrm>
          <a:prstGeom prst="wav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374151"/>
                </a:solidFill>
                <a:effectLst/>
                <a:latin typeface="Söhne"/>
              </a:rPr>
              <a:t>CODEBLOCKS</a:t>
            </a:r>
            <a:endParaRPr lang="en-IN" dirty="0"/>
          </a:p>
        </p:txBody>
      </p:sp>
      <p:sp>
        <p:nvSpPr>
          <p:cNvPr id="97" name="Wave 96">
            <a:extLst>
              <a:ext uri="{FF2B5EF4-FFF2-40B4-BE49-F238E27FC236}">
                <a16:creationId xmlns:a16="http://schemas.microsoft.com/office/drawing/2014/main" id="{80B77F9C-6B24-13D0-6C9C-E3F1AB1A4E26}"/>
              </a:ext>
            </a:extLst>
          </p:cNvPr>
          <p:cNvSpPr/>
          <p:nvPr/>
        </p:nvSpPr>
        <p:spPr>
          <a:xfrm>
            <a:off x="14068732" y="7934136"/>
            <a:ext cx="2362200" cy="720172"/>
          </a:xfrm>
          <a:prstGeom prst="wav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374151"/>
                </a:solidFill>
                <a:effectLst/>
                <a:latin typeface="Söhne"/>
              </a:rPr>
              <a:t>DEV C + +</a:t>
            </a:r>
            <a:endParaRPr lang="en-IN" dirty="0"/>
          </a:p>
        </p:txBody>
      </p:sp>
      <p:cxnSp>
        <p:nvCxnSpPr>
          <p:cNvPr id="103" name="Connector: Curved 102">
            <a:extLst>
              <a:ext uri="{FF2B5EF4-FFF2-40B4-BE49-F238E27FC236}">
                <a16:creationId xmlns:a16="http://schemas.microsoft.com/office/drawing/2014/main" id="{7A683E13-2253-8753-D329-3AFD8EB59D7D}"/>
              </a:ext>
            </a:extLst>
          </p:cNvPr>
          <p:cNvCxnSpPr>
            <a:cxnSpLocks/>
            <a:stCxn id="80" idx="3"/>
            <a:endCxn id="89" idx="1"/>
          </p:cNvCxnSpPr>
          <p:nvPr/>
        </p:nvCxnSpPr>
        <p:spPr>
          <a:xfrm flipV="1">
            <a:off x="12668865" y="5376785"/>
            <a:ext cx="963890" cy="352701"/>
          </a:xfrm>
          <a:prstGeom prst="curvedConnector3">
            <a:avLst>
              <a:gd name="adj1" fmla="val 50000"/>
            </a:avLst>
          </a:prstGeom>
          <a:ln>
            <a:solidFill>
              <a:schemeClr val="bg1"/>
            </a:solidFill>
            <a:tailEnd type="triangle"/>
          </a:ln>
        </p:spPr>
        <p:style>
          <a:lnRef idx="3">
            <a:schemeClr val="accent6"/>
          </a:lnRef>
          <a:fillRef idx="0">
            <a:schemeClr val="accent6"/>
          </a:fillRef>
          <a:effectRef idx="2">
            <a:schemeClr val="accent6"/>
          </a:effectRef>
          <a:fontRef idx="minor">
            <a:schemeClr val="tx1"/>
          </a:fontRef>
        </p:style>
      </p:cxnSp>
      <p:cxnSp>
        <p:nvCxnSpPr>
          <p:cNvPr id="107" name="Connector: Curved 106">
            <a:extLst>
              <a:ext uri="{FF2B5EF4-FFF2-40B4-BE49-F238E27FC236}">
                <a16:creationId xmlns:a16="http://schemas.microsoft.com/office/drawing/2014/main" id="{B27074B1-AA79-1B64-C8D3-A9DDCDA36234}"/>
              </a:ext>
            </a:extLst>
          </p:cNvPr>
          <p:cNvCxnSpPr>
            <a:stCxn id="80" idx="3"/>
            <a:endCxn id="95" idx="1"/>
          </p:cNvCxnSpPr>
          <p:nvPr/>
        </p:nvCxnSpPr>
        <p:spPr>
          <a:xfrm>
            <a:off x="12668865" y="5729486"/>
            <a:ext cx="962661" cy="425587"/>
          </a:xfrm>
          <a:prstGeom prst="curvedConnector3">
            <a:avLst/>
          </a:prstGeom>
          <a:ln>
            <a:solidFill>
              <a:schemeClr val="bg1"/>
            </a:solidFill>
            <a:tailEnd type="triangle"/>
          </a:ln>
        </p:spPr>
        <p:style>
          <a:lnRef idx="3">
            <a:schemeClr val="accent6"/>
          </a:lnRef>
          <a:fillRef idx="0">
            <a:schemeClr val="accent6"/>
          </a:fillRef>
          <a:effectRef idx="2">
            <a:schemeClr val="accent6"/>
          </a:effectRef>
          <a:fontRef idx="minor">
            <a:schemeClr val="tx1"/>
          </a:fontRef>
        </p:style>
      </p:cxnSp>
      <p:cxnSp>
        <p:nvCxnSpPr>
          <p:cNvPr id="109" name="Connector: Curved 108">
            <a:extLst>
              <a:ext uri="{FF2B5EF4-FFF2-40B4-BE49-F238E27FC236}">
                <a16:creationId xmlns:a16="http://schemas.microsoft.com/office/drawing/2014/main" id="{4ED3661E-78F3-8BC3-9F8C-237E890ACA31}"/>
              </a:ext>
            </a:extLst>
          </p:cNvPr>
          <p:cNvCxnSpPr>
            <a:stCxn id="93" idx="3"/>
            <a:endCxn id="97" idx="1"/>
          </p:cNvCxnSpPr>
          <p:nvPr/>
        </p:nvCxnSpPr>
        <p:spPr>
          <a:xfrm flipV="1">
            <a:off x="12669967" y="8294222"/>
            <a:ext cx="1398765" cy="557536"/>
          </a:xfrm>
          <a:prstGeom prst="curvedConnector3">
            <a:avLst/>
          </a:prstGeom>
          <a:ln>
            <a:solidFill>
              <a:schemeClr val="bg1"/>
            </a:solidFill>
            <a:tailEnd type="triangle"/>
          </a:ln>
        </p:spPr>
        <p:style>
          <a:lnRef idx="3">
            <a:schemeClr val="accent6"/>
          </a:lnRef>
          <a:fillRef idx="0">
            <a:schemeClr val="accent6"/>
          </a:fillRef>
          <a:effectRef idx="2">
            <a:schemeClr val="accent6"/>
          </a:effectRef>
          <a:fontRef idx="minor">
            <a:schemeClr val="tx1"/>
          </a:fontRef>
        </p:style>
      </p:cxnSp>
      <p:cxnSp>
        <p:nvCxnSpPr>
          <p:cNvPr id="111" name="Connector: Curved 110">
            <a:extLst>
              <a:ext uri="{FF2B5EF4-FFF2-40B4-BE49-F238E27FC236}">
                <a16:creationId xmlns:a16="http://schemas.microsoft.com/office/drawing/2014/main" id="{E1115C8A-3FEA-5973-06D4-6BC4EA9E24FE}"/>
              </a:ext>
            </a:extLst>
          </p:cNvPr>
          <p:cNvCxnSpPr>
            <a:cxnSpLocks/>
            <a:stCxn id="93" idx="3"/>
            <a:endCxn id="91" idx="1"/>
          </p:cNvCxnSpPr>
          <p:nvPr/>
        </p:nvCxnSpPr>
        <p:spPr>
          <a:xfrm>
            <a:off x="12669967" y="8851758"/>
            <a:ext cx="1869485" cy="868038"/>
          </a:xfrm>
          <a:prstGeom prst="curvedConnector3">
            <a:avLst>
              <a:gd name="adj1" fmla="val 40533"/>
            </a:avLst>
          </a:prstGeom>
          <a:ln>
            <a:solidFill>
              <a:schemeClr val="bg1"/>
            </a:solidFill>
            <a:tailEnd type="triangle"/>
          </a:ln>
        </p:spPr>
        <p:style>
          <a:lnRef idx="3">
            <a:schemeClr val="accent6"/>
          </a:lnRef>
          <a:fillRef idx="0">
            <a:schemeClr val="accent6"/>
          </a:fillRef>
          <a:effectRef idx="2">
            <a:schemeClr val="accent6"/>
          </a:effectRef>
          <a:fontRef idx="minor">
            <a:schemeClr val="tx1"/>
          </a:fontRef>
        </p:style>
      </p:cxnSp>
      <p:cxnSp>
        <p:nvCxnSpPr>
          <p:cNvPr id="113" name="Connector: Curved 112">
            <a:extLst>
              <a:ext uri="{FF2B5EF4-FFF2-40B4-BE49-F238E27FC236}">
                <a16:creationId xmlns:a16="http://schemas.microsoft.com/office/drawing/2014/main" id="{243903DD-E86B-379A-CD9B-1FA6DB87C395}"/>
              </a:ext>
            </a:extLst>
          </p:cNvPr>
          <p:cNvCxnSpPr>
            <a:cxnSpLocks/>
            <a:stCxn id="93" idx="3"/>
          </p:cNvCxnSpPr>
          <p:nvPr/>
        </p:nvCxnSpPr>
        <p:spPr>
          <a:xfrm>
            <a:off x="12669967" y="8851758"/>
            <a:ext cx="1640885" cy="118950"/>
          </a:xfrm>
          <a:prstGeom prst="curvedConnector3">
            <a:avLst>
              <a:gd name="adj1" fmla="val 33822"/>
            </a:avLst>
          </a:prstGeom>
          <a:ln>
            <a:solidFill>
              <a:schemeClr val="bg1"/>
            </a:solidFill>
            <a:tailEnd type="triangle"/>
          </a:ln>
        </p:spPr>
        <p:style>
          <a:lnRef idx="3">
            <a:schemeClr val="accent6"/>
          </a:lnRef>
          <a:fillRef idx="0">
            <a:schemeClr val="accent6"/>
          </a:fillRef>
          <a:effectRef idx="2">
            <a:schemeClr val="accent6"/>
          </a:effectRef>
          <a:fontRef idx="minor">
            <a:schemeClr val="tx1"/>
          </a:fontRef>
        </p:style>
      </p:cxnSp>
      <p:cxnSp>
        <p:nvCxnSpPr>
          <p:cNvPr id="121" name="Straight Arrow Connector 120">
            <a:extLst>
              <a:ext uri="{FF2B5EF4-FFF2-40B4-BE49-F238E27FC236}">
                <a16:creationId xmlns:a16="http://schemas.microsoft.com/office/drawing/2014/main" id="{BEC9ECB7-ED18-FDE2-AE08-8E1D5D5870D2}"/>
              </a:ext>
            </a:extLst>
          </p:cNvPr>
          <p:cNvCxnSpPr>
            <a:stCxn id="85" idx="3"/>
            <a:endCxn id="90" idx="1"/>
          </p:cNvCxnSpPr>
          <p:nvPr/>
        </p:nvCxnSpPr>
        <p:spPr>
          <a:xfrm>
            <a:off x="12668865" y="7188750"/>
            <a:ext cx="985524" cy="41020"/>
          </a:xfrm>
          <a:prstGeom prst="straightConnector1">
            <a:avLst/>
          </a:prstGeom>
          <a:ln>
            <a:solidFill>
              <a:schemeClr val="bg1"/>
            </a:solidFill>
            <a:tailEnd type="triangle"/>
          </a:ln>
        </p:spPr>
        <p:style>
          <a:lnRef idx="3">
            <a:schemeClr val="accent6"/>
          </a:lnRef>
          <a:fillRef idx="0">
            <a:schemeClr val="accent6"/>
          </a:fillRef>
          <a:effectRef idx="2">
            <a:schemeClr val="accent6"/>
          </a:effectRef>
          <a:fontRef idx="minor">
            <a:schemeClr val="tx1"/>
          </a:fontRef>
        </p:style>
      </p:cxnSp>
      <p:sp>
        <p:nvSpPr>
          <p:cNvPr id="128" name="Arrow: Bent 127">
            <a:extLst>
              <a:ext uri="{FF2B5EF4-FFF2-40B4-BE49-F238E27FC236}">
                <a16:creationId xmlns:a16="http://schemas.microsoft.com/office/drawing/2014/main" id="{5ABA607A-9B73-D38A-1C86-9B5586CD39FF}"/>
              </a:ext>
            </a:extLst>
          </p:cNvPr>
          <p:cNvSpPr/>
          <p:nvPr/>
        </p:nvSpPr>
        <p:spPr>
          <a:xfrm>
            <a:off x="8569914" y="5483360"/>
            <a:ext cx="1106129" cy="866164"/>
          </a:xfrm>
          <a:prstGeom prst="bentArrow">
            <a:avLst>
              <a:gd name="adj1" fmla="val 5072"/>
              <a:gd name="adj2" fmla="val 19892"/>
              <a:gd name="adj3" fmla="val 38117"/>
              <a:gd name="adj4" fmla="val 6538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9" name="Arrow: Bent 128">
            <a:extLst>
              <a:ext uri="{FF2B5EF4-FFF2-40B4-BE49-F238E27FC236}">
                <a16:creationId xmlns:a16="http://schemas.microsoft.com/office/drawing/2014/main" id="{55D9CDF9-A68D-3AAA-C29E-A7C9C8B1E0E9}"/>
              </a:ext>
            </a:extLst>
          </p:cNvPr>
          <p:cNvSpPr/>
          <p:nvPr/>
        </p:nvSpPr>
        <p:spPr>
          <a:xfrm>
            <a:off x="12346856" y="776692"/>
            <a:ext cx="1163766" cy="1124345"/>
          </a:xfrm>
          <a:prstGeom prst="bentArrow">
            <a:avLst>
              <a:gd name="adj1" fmla="val 4013"/>
              <a:gd name="adj2" fmla="val 14506"/>
              <a:gd name="adj3" fmla="val 38117"/>
              <a:gd name="adj4" fmla="val 6538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31" name="Arrow: Bent 130">
            <a:extLst>
              <a:ext uri="{FF2B5EF4-FFF2-40B4-BE49-F238E27FC236}">
                <a16:creationId xmlns:a16="http://schemas.microsoft.com/office/drawing/2014/main" id="{CF58398B-8845-DBFD-E05B-424ABD41EBDD}"/>
              </a:ext>
            </a:extLst>
          </p:cNvPr>
          <p:cNvSpPr/>
          <p:nvPr/>
        </p:nvSpPr>
        <p:spPr>
          <a:xfrm rot="10800000" flipH="1">
            <a:off x="12346856" y="3129457"/>
            <a:ext cx="1163766" cy="1014138"/>
          </a:xfrm>
          <a:prstGeom prst="bentArrow">
            <a:avLst>
              <a:gd name="adj1" fmla="val 4013"/>
              <a:gd name="adj2" fmla="val 14506"/>
              <a:gd name="adj3" fmla="val 38117"/>
              <a:gd name="adj4" fmla="val 6538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32" name="Arrow: Bent 131">
            <a:extLst>
              <a:ext uri="{FF2B5EF4-FFF2-40B4-BE49-F238E27FC236}">
                <a16:creationId xmlns:a16="http://schemas.microsoft.com/office/drawing/2014/main" id="{9747BB37-DA61-DBAA-DAE5-E84ACAEF9A0E}"/>
              </a:ext>
            </a:extLst>
          </p:cNvPr>
          <p:cNvSpPr/>
          <p:nvPr/>
        </p:nvSpPr>
        <p:spPr>
          <a:xfrm flipV="1">
            <a:off x="8541096" y="7487045"/>
            <a:ext cx="1106129" cy="1470487"/>
          </a:xfrm>
          <a:prstGeom prst="bentArrow">
            <a:avLst>
              <a:gd name="adj1" fmla="val 3739"/>
              <a:gd name="adj2" fmla="val 15892"/>
              <a:gd name="adj3" fmla="val 38117"/>
              <a:gd name="adj4" fmla="val 61883"/>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3" name="Arrow: Right 132">
            <a:extLst>
              <a:ext uri="{FF2B5EF4-FFF2-40B4-BE49-F238E27FC236}">
                <a16:creationId xmlns:a16="http://schemas.microsoft.com/office/drawing/2014/main" id="{8B65D5E4-8614-6E4D-CD37-0BFA37360FE2}"/>
              </a:ext>
            </a:extLst>
          </p:cNvPr>
          <p:cNvSpPr/>
          <p:nvPr/>
        </p:nvSpPr>
        <p:spPr>
          <a:xfrm>
            <a:off x="12621139" y="2322741"/>
            <a:ext cx="889482" cy="281827"/>
          </a:xfrm>
          <a:prstGeom prst="rightArrow">
            <a:avLst>
              <a:gd name="adj1" fmla="val 14208"/>
              <a:gd name="adj2" fmla="val 6996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Arrow: Right 133">
            <a:extLst>
              <a:ext uri="{FF2B5EF4-FFF2-40B4-BE49-F238E27FC236}">
                <a16:creationId xmlns:a16="http://schemas.microsoft.com/office/drawing/2014/main" id="{9B2E32C9-6BAE-3585-3873-335E47AC3B00}"/>
              </a:ext>
            </a:extLst>
          </p:cNvPr>
          <p:cNvSpPr/>
          <p:nvPr/>
        </p:nvSpPr>
        <p:spPr>
          <a:xfrm>
            <a:off x="8772830" y="6930971"/>
            <a:ext cx="874395" cy="298799"/>
          </a:xfrm>
          <a:prstGeom prst="rightArrow">
            <a:avLst>
              <a:gd name="adj1" fmla="val 29061"/>
              <a:gd name="adj2" fmla="val 6624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5" name="Picture 134">
            <a:extLst>
              <a:ext uri="{FF2B5EF4-FFF2-40B4-BE49-F238E27FC236}">
                <a16:creationId xmlns:a16="http://schemas.microsoft.com/office/drawing/2014/main" id="{CE1E2681-22CC-A655-FB49-F2F973D159E0}"/>
              </a:ext>
            </a:extLst>
          </p:cNvPr>
          <p:cNvPicPr>
            <a:picLocks noChangeAspect="1"/>
          </p:cNvPicPr>
          <p:nvPr/>
        </p:nvPicPr>
        <p:blipFill>
          <a:blip r:embed="rId2"/>
          <a:stretch>
            <a:fillRect/>
          </a:stretch>
        </p:blipFill>
        <p:spPr>
          <a:xfrm>
            <a:off x="11655499" y="2377718"/>
            <a:ext cx="457200" cy="322243"/>
          </a:xfrm>
          <a:prstGeom prst="rect">
            <a:avLst/>
          </a:prstGeom>
        </p:spPr>
      </p:pic>
      <p:pic>
        <p:nvPicPr>
          <p:cNvPr id="136" name="Picture 135">
            <a:extLst>
              <a:ext uri="{FF2B5EF4-FFF2-40B4-BE49-F238E27FC236}">
                <a16:creationId xmlns:a16="http://schemas.microsoft.com/office/drawing/2014/main" id="{EC3959E4-929E-B32F-3711-8778E3541405}"/>
              </a:ext>
            </a:extLst>
          </p:cNvPr>
          <p:cNvPicPr>
            <a:picLocks noChangeAspect="1"/>
          </p:cNvPicPr>
          <p:nvPr/>
        </p:nvPicPr>
        <p:blipFill>
          <a:blip r:embed="rId3"/>
          <a:stretch>
            <a:fillRect/>
          </a:stretch>
        </p:blipFill>
        <p:spPr>
          <a:xfrm>
            <a:off x="7836248" y="6922165"/>
            <a:ext cx="443820" cy="343061"/>
          </a:xfrm>
          <a:prstGeom prst="rect">
            <a:avLst/>
          </a:prstGeom>
        </p:spPr>
      </p:pic>
      <p:pic>
        <p:nvPicPr>
          <p:cNvPr id="4" name="Picture 3">
            <a:extLst>
              <a:ext uri="{FF2B5EF4-FFF2-40B4-BE49-F238E27FC236}">
                <a16:creationId xmlns:a16="http://schemas.microsoft.com/office/drawing/2014/main" id="{57EE147F-0E0F-DD38-3ABB-8C1DA8728C51}"/>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3818460" y="1092688"/>
            <a:ext cx="9480895" cy="8216270"/>
          </a:xfrm>
          <a:prstGeom prst="flowChartConnector">
            <a:avLst/>
          </a:prstGeom>
        </p:spPr>
      </p:pic>
      <p:sp>
        <p:nvSpPr>
          <p:cNvPr id="5" name="Rectangle: Rounded Corners 4">
            <a:extLst>
              <a:ext uri="{FF2B5EF4-FFF2-40B4-BE49-F238E27FC236}">
                <a16:creationId xmlns:a16="http://schemas.microsoft.com/office/drawing/2014/main" id="{5B16F528-FD0F-A3C0-268A-3B9E509210D8}"/>
              </a:ext>
            </a:extLst>
          </p:cNvPr>
          <p:cNvSpPr/>
          <p:nvPr/>
        </p:nvSpPr>
        <p:spPr>
          <a:xfrm>
            <a:off x="9553975" y="1943100"/>
            <a:ext cx="2991465" cy="112131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692DF93-B2B5-7F30-8DA8-F3C7504293A1}"/>
              </a:ext>
            </a:extLst>
          </p:cNvPr>
          <p:cNvSpPr txBox="1"/>
          <p:nvPr/>
        </p:nvSpPr>
        <p:spPr>
          <a:xfrm>
            <a:off x="10241383" y="2247809"/>
            <a:ext cx="1616647" cy="523220"/>
          </a:xfrm>
          <a:prstGeom prst="rect">
            <a:avLst/>
          </a:prstGeom>
          <a:noFill/>
        </p:spPr>
        <p:txBody>
          <a:bodyPr wrap="square" rtlCol="0">
            <a:spAutoFit/>
          </a:bodyPr>
          <a:lstStyle/>
          <a:p>
            <a:r>
              <a:rPr lang="en-US" sz="2800" dirty="0">
                <a:solidFill>
                  <a:schemeClr val="bg1"/>
                </a:solidFill>
              </a:rPr>
              <a:t>LAPTOP</a:t>
            </a:r>
            <a:endParaRPr lang="en-IN" sz="2800" dirty="0">
              <a:solidFill>
                <a:schemeClr val="bg1"/>
              </a:solidFill>
            </a:endParaRPr>
          </a:p>
        </p:txBody>
      </p:sp>
      <p:sp>
        <p:nvSpPr>
          <p:cNvPr id="7" name="Arrow: Right 6">
            <a:extLst>
              <a:ext uri="{FF2B5EF4-FFF2-40B4-BE49-F238E27FC236}">
                <a16:creationId xmlns:a16="http://schemas.microsoft.com/office/drawing/2014/main" id="{C966488F-2DC6-1549-4279-6BB81CFD2EAD}"/>
              </a:ext>
            </a:extLst>
          </p:cNvPr>
          <p:cNvSpPr/>
          <p:nvPr/>
        </p:nvSpPr>
        <p:spPr>
          <a:xfrm>
            <a:off x="8749215" y="2415166"/>
            <a:ext cx="889482" cy="247346"/>
          </a:xfrm>
          <a:prstGeom prst="rightArrow">
            <a:avLst>
              <a:gd name="adj1" fmla="val 14208"/>
              <a:gd name="adj2" fmla="val 6996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bject 15">
            <a:extLst>
              <a:ext uri="{FF2B5EF4-FFF2-40B4-BE49-F238E27FC236}">
                <a16:creationId xmlns:a16="http://schemas.microsoft.com/office/drawing/2014/main" id="{9431FBAB-261A-3697-EA49-5BB706CEE138}"/>
              </a:ext>
            </a:extLst>
          </p:cNvPr>
          <p:cNvSpPr/>
          <p:nvPr/>
        </p:nvSpPr>
        <p:spPr>
          <a:xfrm rot="10800000">
            <a:off x="0" y="-67481"/>
            <a:ext cx="3362960" cy="1050925"/>
          </a:xfrm>
          <a:custGeom>
            <a:avLst/>
            <a:gdLst/>
            <a:ahLst/>
            <a:cxnLst/>
            <a:rect l="l" t="t" r="r" b="b"/>
            <a:pathLst>
              <a:path w="3362959" h="1050925">
                <a:moveTo>
                  <a:pt x="3362939" y="1050605"/>
                </a:moveTo>
                <a:lnTo>
                  <a:pt x="0" y="1050605"/>
                </a:lnTo>
                <a:lnTo>
                  <a:pt x="606291" y="0"/>
                </a:lnTo>
                <a:lnTo>
                  <a:pt x="3362939" y="0"/>
                </a:lnTo>
                <a:lnTo>
                  <a:pt x="3362939" y="1050605"/>
                </a:lnTo>
                <a:close/>
              </a:path>
            </a:pathLst>
          </a:custGeom>
          <a:solidFill>
            <a:srgbClr val="FDA615"/>
          </a:solidFill>
        </p:spPr>
        <p:txBody>
          <a:bodyPr wrap="square" lIns="0" tIns="0" rIns="0" bIns="0" rtlCol="0"/>
          <a:lstStyle/>
          <a:p>
            <a:endParaRPr/>
          </a:p>
        </p:txBody>
      </p:sp>
      <p:sp>
        <p:nvSpPr>
          <p:cNvPr id="9" name="object 16">
            <a:extLst>
              <a:ext uri="{FF2B5EF4-FFF2-40B4-BE49-F238E27FC236}">
                <a16:creationId xmlns:a16="http://schemas.microsoft.com/office/drawing/2014/main" id="{E933594C-6CB7-4F2C-B98F-76EDA63FA7B6}"/>
              </a:ext>
            </a:extLst>
          </p:cNvPr>
          <p:cNvSpPr txBox="1"/>
          <p:nvPr/>
        </p:nvSpPr>
        <p:spPr>
          <a:xfrm>
            <a:off x="1143000" y="249276"/>
            <a:ext cx="711627" cy="382156"/>
          </a:xfrm>
          <a:prstGeom prst="rect">
            <a:avLst/>
          </a:prstGeom>
        </p:spPr>
        <p:txBody>
          <a:bodyPr vert="horz" wrap="square" lIns="0" tIns="12700" rIns="0" bIns="0" rtlCol="0">
            <a:spAutoFit/>
          </a:bodyPr>
          <a:lstStyle/>
          <a:p>
            <a:pPr marL="12700">
              <a:lnSpc>
                <a:spcPct val="100000"/>
              </a:lnSpc>
              <a:spcBef>
                <a:spcPts val="100"/>
              </a:spcBef>
            </a:pPr>
            <a:r>
              <a:rPr sz="2400" b="1" spc="105" dirty="0">
                <a:solidFill>
                  <a:srgbClr val="1B4444"/>
                </a:solidFill>
                <a:latin typeface="Tahoma"/>
                <a:cs typeface="Tahoma"/>
              </a:rPr>
              <a:t>0</a:t>
            </a:r>
            <a:r>
              <a:rPr lang="en-IN" sz="2400" b="1" spc="-75" dirty="0">
                <a:solidFill>
                  <a:srgbClr val="1B4444"/>
                </a:solidFill>
                <a:latin typeface="Tahoma"/>
                <a:cs typeface="Tahoma"/>
              </a:rPr>
              <a:t>4</a:t>
            </a:r>
            <a:endParaRPr sz="2400" dirty="0">
              <a:latin typeface="Tahoma"/>
              <a:cs typeface="Tahoma"/>
            </a:endParaRPr>
          </a:p>
        </p:txBody>
      </p:sp>
    </p:spTree>
    <p:extLst>
      <p:ext uri="{BB962C8B-B14F-4D97-AF65-F5344CB8AC3E}">
        <p14:creationId xmlns:p14="http://schemas.microsoft.com/office/powerpoint/2010/main" val="2756515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oogle Shape;260;p17">
            <a:extLst>
              <a:ext uri="{FF2B5EF4-FFF2-40B4-BE49-F238E27FC236}">
                <a16:creationId xmlns:a16="http://schemas.microsoft.com/office/drawing/2014/main" id="{481D1ABA-DCEF-14DE-055D-D335973F010B}"/>
              </a:ext>
            </a:extLst>
          </p:cNvPr>
          <p:cNvGrpSpPr/>
          <p:nvPr/>
        </p:nvGrpSpPr>
        <p:grpSpPr>
          <a:xfrm>
            <a:off x="1860041" y="4887709"/>
            <a:ext cx="1413802" cy="243429"/>
            <a:chOff x="2130279" y="1365725"/>
            <a:chExt cx="950510" cy="134900"/>
          </a:xfrm>
        </p:grpSpPr>
        <p:sp>
          <p:nvSpPr>
            <p:cNvPr id="52" name="Google Shape;261;p17">
              <a:extLst>
                <a:ext uri="{FF2B5EF4-FFF2-40B4-BE49-F238E27FC236}">
                  <a16:creationId xmlns:a16="http://schemas.microsoft.com/office/drawing/2014/main" id="{6F2899F5-8E81-1966-802F-975ACD834210}"/>
                </a:ext>
              </a:extLst>
            </p:cNvPr>
            <p:cNvSpPr/>
            <p:nvPr/>
          </p:nvSpPr>
          <p:spPr>
            <a:xfrm>
              <a:off x="2970740" y="1365725"/>
              <a:ext cx="110050" cy="134900"/>
            </a:xfrm>
            <a:custGeom>
              <a:avLst/>
              <a:gdLst/>
              <a:ahLst/>
              <a:cxnLst/>
              <a:rect l="l" t="t" r="r" b="b"/>
              <a:pathLst>
                <a:path w="4402" h="5396" extrusionOk="0">
                  <a:moveTo>
                    <a:pt x="0" y="0"/>
                  </a:moveTo>
                  <a:lnTo>
                    <a:pt x="0" y="5395"/>
                  </a:lnTo>
                  <a:lnTo>
                    <a:pt x="4401" y="259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262;p17">
              <a:extLst>
                <a:ext uri="{FF2B5EF4-FFF2-40B4-BE49-F238E27FC236}">
                  <a16:creationId xmlns:a16="http://schemas.microsoft.com/office/drawing/2014/main" id="{F4DB1728-20E1-C88D-D095-8889B5411940}"/>
                </a:ext>
              </a:extLst>
            </p:cNvPr>
            <p:cNvCxnSpPr/>
            <p:nvPr/>
          </p:nvCxnSpPr>
          <p:spPr>
            <a:xfrm>
              <a:off x="2130279" y="1430725"/>
              <a:ext cx="837900" cy="0"/>
            </a:xfrm>
            <a:prstGeom prst="straightConnector1">
              <a:avLst/>
            </a:prstGeom>
            <a:noFill/>
            <a:ln w="76200" cap="flat" cmpd="sng">
              <a:solidFill>
                <a:schemeClr val="dk1"/>
              </a:solidFill>
              <a:prstDash val="solid"/>
              <a:round/>
              <a:headEnd type="none" w="med" len="med"/>
              <a:tailEnd type="none" w="med" len="med"/>
            </a:ln>
          </p:spPr>
        </p:cxnSp>
      </p:grpSp>
      <p:sp>
        <p:nvSpPr>
          <p:cNvPr id="5" name="Google Shape;153;p16">
            <a:extLst>
              <a:ext uri="{FF2B5EF4-FFF2-40B4-BE49-F238E27FC236}">
                <a16:creationId xmlns:a16="http://schemas.microsoft.com/office/drawing/2014/main" id="{A2B11985-DBAA-9D26-317F-137677013BC2}"/>
              </a:ext>
            </a:extLst>
          </p:cNvPr>
          <p:cNvSpPr/>
          <p:nvPr/>
        </p:nvSpPr>
        <p:spPr>
          <a:xfrm>
            <a:off x="223648" y="4236415"/>
            <a:ext cx="2209800" cy="1484025"/>
          </a:xfrm>
          <a:custGeom>
            <a:avLst/>
            <a:gdLst/>
            <a:ahLst/>
            <a:cxnLst/>
            <a:rect l="l" t="t" r="r" b="b"/>
            <a:pathLst>
              <a:path w="25946" h="47557" extrusionOk="0">
                <a:moveTo>
                  <a:pt x="13452" y="1"/>
                </a:moveTo>
                <a:cubicBezTo>
                  <a:pt x="11323" y="1"/>
                  <a:pt x="9193" y="82"/>
                  <a:pt x="7064" y="244"/>
                </a:cubicBezTo>
                <a:cubicBezTo>
                  <a:pt x="3976" y="386"/>
                  <a:pt x="959" y="741"/>
                  <a:pt x="923" y="7698"/>
                </a:cubicBezTo>
                <a:cubicBezTo>
                  <a:pt x="923" y="7698"/>
                  <a:pt x="1" y="10715"/>
                  <a:pt x="781" y="41203"/>
                </a:cubicBezTo>
                <a:cubicBezTo>
                  <a:pt x="852" y="44258"/>
                  <a:pt x="1061" y="47522"/>
                  <a:pt x="7700" y="47522"/>
                </a:cubicBezTo>
                <a:cubicBezTo>
                  <a:pt x="7771" y="47522"/>
                  <a:pt x="7843" y="47522"/>
                  <a:pt x="7915" y="47521"/>
                </a:cubicBezTo>
                <a:cubicBezTo>
                  <a:pt x="8251" y="47517"/>
                  <a:pt x="8610" y="47516"/>
                  <a:pt x="8986" y="47516"/>
                </a:cubicBezTo>
                <a:cubicBezTo>
                  <a:pt x="10985" y="47516"/>
                  <a:pt x="13484" y="47557"/>
                  <a:pt x="15717" y="47557"/>
                </a:cubicBezTo>
                <a:cubicBezTo>
                  <a:pt x="17418" y="47557"/>
                  <a:pt x="18965" y="47533"/>
                  <a:pt x="20019" y="47450"/>
                </a:cubicBezTo>
                <a:cubicBezTo>
                  <a:pt x="25946" y="46953"/>
                  <a:pt x="25768" y="43155"/>
                  <a:pt x="25768" y="41665"/>
                </a:cubicBezTo>
                <a:lnTo>
                  <a:pt x="25626" y="6385"/>
                </a:lnTo>
                <a:cubicBezTo>
                  <a:pt x="25591" y="1061"/>
                  <a:pt x="23781" y="386"/>
                  <a:pt x="18244" y="138"/>
                </a:cubicBezTo>
                <a:cubicBezTo>
                  <a:pt x="16647" y="47"/>
                  <a:pt x="15050" y="1"/>
                  <a:pt x="13452"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lt1"/>
                </a:solidFill>
                <a:latin typeface="Roboto"/>
                <a:ea typeface="Roboto"/>
                <a:cs typeface="Roboto"/>
                <a:sym typeface="Roboto"/>
              </a:rPr>
              <a:t>ADMIN PORTAL </a:t>
            </a:r>
            <a:endParaRPr sz="2400" dirty="0">
              <a:solidFill>
                <a:schemeClr val="lt1"/>
              </a:solidFill>
              <a:latin typeface="Roboto"/>
              <a:ea typeface="Roboto"/>
              <a:cs typeface="Roboto"/>
              <a:sym typeface="Roboto"/>
            </a:endParaRPr>
          </a:p>
        </p:txBody>
      </p:sp>
      <p:grpSp>
        <p:nvGrpSpPr>
          <p:cNvPr id="76" name="Google Shape;260;p17">
            <a:extLst>
              <a:ext uri="{FF2B5EF4-FFF2-40B4-BE49-F238E27FC236}">
                <a16:creationId xmlns:a16="http://schemas.microsoft.com/office/drawing/2014/main" id="{400D11B9-4D34-5D19-E768-A9663576E8D9}"/>
              </a:ext>
            </a:extLst>
          </p:cNvPr>
          <p:cNvGrpSpPr/>
          <p:nvPr/>
        </p:nvGrpSpPr>
        <p:grpSpPr>
          <a:xfrm rot="10800000">
            <a:off x="13654582" y="5720440"/>
            <a:ext cx="1565756" cy="333807"/>
            <a:chOff x="2130279" y="1365725"/>
            <a:chExt cx="950510" cy="134900"/>
          </a:xfrm>
        </p:grpSpPr>
        <p:sp>
          <p:nvSpPr>
            <p:cNvPr id="77" name="Google Shape;261;p17">
              <a:extLst>
                <a:ext uri="{FF2B5EF4-FFF2-40B4-BE49-F238E27FC236}">
                  <a16:creationId xmlns:a16="http://schemas.microsoft.com/office/drawing/2014/main" id="{ED858A3F-C81F-EF8F-EB81-649AC10E81B9}"/>
                </a:ext>
              </a:extLst>
            </p:cNvPr>
            <p:cNvSpPr/>
            <p:nvPr/>
          </p:nvSpPr>
          <p:spPr>
            <a:xfrm>
              <a:off x="2970740" y="1365725"/>
              <a:ext cx="110050" cy="134900"/>
            </a:xfrm>
            <a:custGeom>
              <a:avLst/>
              <a:gdLst/>
              <a:ahLst/>
              <a:cxnLst/>
              <a:rect l="l" t="t" r="r" b="b"/>
              <a:pathLst>
                <a:path w="4402" h="5396" extrusionOk="0">
                  <a:moveTo>
                    <a:pt x="0" y="0"/>
                  </a:moveTo>
                  <a:lnTo>
                    <a:pt x="0" y="5395"/>
                  </a:lnTo>
                  <a:lnTo>
                    <a:pt x="4401" y="259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262;p17">
              <a:extLst>
                <a:ext uri="{FF2B5EF4-FFF2-40B4-BE49-F238E27FC236}">
                  <a16:creationId xmlns:a16="http://schemas.microsoft.com/office/drawing/2014/main" id="{978603B6-1B8D-8AD7-4716-F5B362B56523}"/>
                </a:ext>
              </a:extLst>
            </p:cNvPr>
            <p:cNvCxnSpPr/>
            <p:nvPr/>
          </p:nvCxnSpPr>
          <p:spPr>
            <a:xfrm>
              <a:off x="2130279" y="1430725"/>
              <a:ext cx="837900" cy="0"/>
            </a:xfrm>
            <a:prstGeom prst="straightConnector1">
              <a:avLst/>
            </a:prstGeom>
            <a:noFill/>
            <a:ln w="76200" cap="flat" cmpd="sng">
              <a:solidFill>
                <a:schemeClr val="dk1"/>
              </a:solidFill>
              <a:prstDash val="solid"/>
              <a:round/>
              <a:headEnd type="none" w="med" len="med"/>
              <a:tailEnd type="none" w="med" len="med"/>
            </a:ln>
          </p:spPr>
        </p:cxnSp>
      </p:grpSp>
      <p:grpSp>
        <p:nvGrpSpPr>
          <p:cNvPr id="48" name="Google Shape;260;p17">
            <a:extLst>
              <a:ext uri="{FF2B5EF4-FFF2-40B4-BE49-F238E27FC236}">
                <a16:creationId xmlns:a16="http://schemas.microsoft.com/office/drawing/2014/main" id="{673FC5D2-8C74-11C4-E48E-908E7963BDC1}"/>
              </a:ext>
            </a:extLst>
          </p:cNvPr>
          <p:cNvGrpSpPr/>
          <p:nvPr/>
        </p:nvGrpSpPr>
        <p:grpSpPr>
          <a:xfrm rot="5400000" flipV="1">
            <a:off x="12554809" y="6941271"/>
            <a:ext cx="1413802" cy="287666"/>
            <a:chOff x="2130279" y="1365725"/>
            <a:chExt cx="950510" cy="134900"/>
          </a:xfrm>
        </p:grpSpPr>
        <p:sp>
          <p:nvSpPr>
            <p:cNvPr id="49" name="Google Shape;261;p17">
              <a:extLst>
                <a:ext uri="{FF2B5EF4-FFF2-40B4-BE49-F238E27FC236}">
                  <a16:creationId xmlns:a16="http://schemas.microsoft.com/office/drawing/2014/main" id="{E3A3DB88-66FF-1F7E-F1F2-E03C5BD37ADE}"/>
                </a:ext>
              </a:extLst>
            </p:cNvPr>
            <p:cNvSpPr/>
            <p:nvPr/>
          </p:nvSpPr>
          <p:spPr>
            <a:xfrm>
              <a:off x="2970740" y="1365725"/>
              <a:ext cx="110050" cy="134900"/>
            </a:xfrm>
            <a:custGeom>
              <a:avLst/>
              <a:gdLst/>
              <a:ahLst/>
              <a:cxnLst/>
              <a:rect l="l" t="t" r="r" b="b"/>
              <a:pathLst>
                <a:path w="4402" h="5396" extrusionOk="0">
                  <a:moveTo>
                    <a:pt x="0" y="0"/>
                  </a:moveTo>
                  <a:lnTo>
                    <a:pt x="0" y="5395"/>
                  </a:lnTo>
                  <a:lnTo>
                    <a:pt x="4401" y="259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262;p17">
              <a:extLst>
                <a:ext uri="{FF2B5EF4-FFF2-40B4-BE49-F238E27FC236}">
                  <a16:creationId xmlns:a16="http://schemas.microsoft.com/office/drawing/2014/main" id="{1706F6EF-7674-1AAF-229E-AD59D8316912}"/>
                </a:ext>
              </a:extLst>
            </p:cNvPr>
            <p:cNvCxnSpPr/>
            <p:nvPr/>
          </p:nvCxnSpPr>
          <p:spPr>
            <a:xfrm>
              <a:off x="2130279" y="1430725"/>
              <a:ext cx="837900" cy="0"/>
            </a:xfrm>
            <a:prstGeom prst="straightConnector1">
              <a:avLst/>
            </a:prstGeom>
            <a:noFill/>
            <a:ln w="76200" cap="flat" cmpd="sng">
              <a:solidFill>
                <a:schemeClr val="dk1"/>
              </a:solidFill>
              <a:prstDash val="solid"/>
              <a:round/>
              <a:headEnd type="none" w="med" len="med"/>
              <a:tailEnd type="none" w="med" len="med"/>
            </a:ln>
          </p:spPr>
        </p:cxnSp>
      </p:grpSp>
      <p:grpSp>
        <p:nvGrpSpPr>
          <p:cNvPr id="45" name="Google Shape;260;p17">
            <a:extLst>
              <a:ext uri="{FF2B5EF4-FFF2-40B4-BE49-F238E27FC236}">
                <a16:creationId xmlns:a16="http://schemas.microsoft.com/office/drawing/2014/main" id="{863EAF0C-49F6-7175-4AA0-51CDE8EA80E9}"/>
              </a:ext>
            </a:extLst>
          </p:cNvPr>
          <p:cNvGrpSpPr/>
          <p:nvPr/>
        </p:nvGrpSpPr>
        <p:grpSpPr>
          <a:xfrm rot="5400000">
            <a:off x="15327451" y="3783702"/>
            <a:ext cx="1413802" cy="243429"/>
            <a:chOff x="2130279" y="1365725"/>
            <a:chExt cx="950510" cy="134900"/>
          </a:xfrm>
        </p:grpSpPr>
        <p:sp>
          <p:nvSpPr>
            <p:cNvPr id="46" name="Google Shape;261;p17">
              <a:extLst>
                <a:ext uri="{FF2B5EF4-FFF2-40B4-BE49-F238E27FC236}">
                  <a16:creationId xmlns:a16="http://schemas.microsoft.com/office/drawing/2014/main" id="{87F1FD24-C815-A6BD-F253-ADA87B77ED59}"/>
                </a:ext>
              </a:extLst>
            </p:cNvPr>
            <p:cNvSpPr/>
            <p:nvPr/>
          </p:nvSpPr>
          <p:spPr>
            <a:xfrm>
              <a:off x="2970740" y="1365725"/>
              <a:ext cx="110050" cy="134900"/>
            </a:xfrm>
            <a:custGeom>
              <a:avLst/>
              <a:gdLst/>
              <a:ahLst/>
              <a:cxnLst/>
              <a:rect l="l" t="t" r="r" b="b"/>
              <a:pathLst>
                <a:path w="4402" h="5396" extrusionOk="0">
                  <a:moveTo>
                    <a:pt x="0" y="0"/>
                  </a:moveTo>
                  <a:lnTo>
                    <a:pt x="0" y="5395"/>
                  </a:lnTo>
                  <a:lnTo>
                    <a:pt x="4401" y="259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262;p17">
              <a:extLst>
                <a:ext uri="{FF2B5EF4-FFF2-40B4-BE49-F238E27FC236}">
                  <a16:creationId xmlns:a16="http://schemas.microsoft.com/office/drawing/2014/main" id="{7F77AC48-2972-D5C1-8E36-459C06D54F74}"/>
                </a:ext>
              </a:extLst>
            </p:cNvPr>
            <p:cNvCxnSpPr/>
            <p:nvPr/>
          </p:nvCxnSpPr>
          <p:spPr>
            <a:xfrm>
              <a:off x="2130279" y="1430725"/>
              <a:ext cx="837900" cy="0"/>
            </a:xfrm>
            <a:prstGeom prst="straightConnector1">
              <a:avLst/>
            </a:prstGeom>
            <a:noFill/>
            <a:ln w="76200" cap="flat" cmpd="sng">
              <a:solidFill>
                <a:schemeClr val="dk1"/>
              </a:solidFill>
              <a:prstDash val="solid"/>
              <a:round/>
              <a:headEnd type="none" w="med" len="med"/>
              <a:tailEnd type="none" w="med" len="med"/>
            </a:ln>
          </p:spPr>
        </p:cxnSp>
      </p:grpSp>
      <p:grpSp>
        <p:nvGrpSpPr>
          <p:cNvPr id="42" name="Google Shape;260;p17">
            <a:extLst>
              <a:ext uri="{FF2B5EF4-FFF2-40B4-BE49-F238E27FC236}">
                <a16:creationId xmlns:a16="http://schemas.microsoft.com/office/drawing/2014/main" id="{0EA0B3C8-2DB1-12E3-EBC6-DDE67A934AFB}"/>
              </a:ext>
            </a:extLst>
          </p:cNvPr>
          <p:cNvGrpSpPr/>
          <p:nvPr/>
        </p:nvGrpSpPr>
        <p:grpSpPr>
          <a:xfrm>
            <a:off x="9711398" y="6068858"/>
            <a:ext cx="1413802" cy="243429"/>
            <a:chOff x="2130279" y="1365725"/>
            <a:chExt cx="950510" cy="134900"/>
          </a:xfrm>
        </p:grpSpPr>
        <p:sp>
          <p:nvSpPr>
            <p:cNvPr id="43" name="Google Shape;261;p17">
              <a:extLst>
                <a:ext uri="{FF2B5EF4-FFF2-40B4-BE49-F238E27FC236}">
                  <a16:creationId xmlns:a16="http://schemas.microsoft.com/office/drawing/2014/main" id="{47F3A432-388F-CD98-CFCC-338341F3C1B9}"/>
                </a:ext>
              </a:extLst>
            </p:cNvPr>
            <p:cNvSpPr/>
            <p:nvPr/>
          </p:nvSpPr>
          <p:spPr>
            <a:xfrm>
              <a:off x="2970740" y="1365725"/>
              <a:ext cx="110050" cy="134900"/>
            </a:xfrm>
            <a:custGeom>
              <a:avLst/>
              <a:gdLst/>
              <a:ahLst/>
              <a:cxnLst/>
              <a:rect l="l" t="t" r="r" b="b"/>
              <a:pathLst>
                <a:path w="4402" h="5396" extrusionOk="0">
                  <a:moveTo>
                    <a:pt x="0" y="0"/>
                  </a:moveTo>
                  <a:lnTo>
                    <a:pt x="0" y="5395"/>
                  </a:lnTo>
                  <a:lnTo>
                    <a:pt x="4401" y="259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262;p17">
              <a:extLst>
                <a:ext uri="{FF2B5EF4-FFF2-40B4-BE49-F238E27FC236}">
                  <a16:creationId xmlns:a16="http://schemas.microsoft.com/office/drawing/2014/main" id="{B108EC0B-ADC7-1CA3-EB45-54EA94859259}"/>
                </a:ext>
              </a:extLst>
            </p:cNvPr>
            <p:cNvCxnSpPr/>
            <p:nvPr/>
          </p:nvCxnSpPr>
          <p:spPr>
            <a:xfrm>
              <a:off x="2130279" y="1430725"/>
              <a:ext cx="837900" cy="0"/>
            </a:xfrm>
            <a:prstGeom prst="straightConnector1">
              <a:avLst/>
            </a:prstGeom>
            <a:noFill/>
            <a:ln w="76200" cap="flat" cmpd="sng">
              <a:solidFill>
                <a:schemeClr val="dk1"/>
              </a:solidFill>
              <a:prstDash val="solid"/>
              <a:round/>
              <a:headEnd type="none" w="med" len="med"/>
              <a:tailEnd type="none" w="med" len="med"/>
            </a:ln>
          </p:spPr>
        </p:cxnSp>
      </p:grpSp>
      <p:grpSp>
        <p:nvGrpSpPr>
          <p:cNvPr id="39" name="Google Shape;260;p17">
            <a:extLst>
              <a:ext uri="{FF2B5EF4-FFF2-40B4-BE49-F238E27FC236}">
                <a16:creationId xmlns:a16="http://schemas.microsoft.com/office/drawing/2014/main" id="{443779B2-AA96-0726-62A2-AC3A06567DAA}"/>
              </a:ext>
            </a:extLst>
          </p:cNvPr>
          <p:cNvGrpSpPr/>
          <p:nvPr/>
        </p:nvGrpSpPr>
        <p:grpSpPr>
          <a:xfrm>
            <a:off x="13191156" y="2850234"/>
            <a:ext cx="1413802" cy="243429"/>
            <a:chOff x="2130279" y="1365725"/>
            <a:chExt cx="950510" cy="134900"/>
          </a:xfrm>
        </p:grpSpPr>
        <p:sp>
          <p:nvSpPr>
            <p:cNvPr id="40" name="Google Shape;261;p17">
              <a:extLst>
                <a:ext uri="{FF2B5EF4-FFF2-40B4-BE49-F238E27FC236}">
                  <a16:creationId xmlns:a16="http://schemas.microsoft.com/office/drawing/2014/main" id="{585456D4-845D-2D29-010D-7DCB13ACC591}"/>
                </a:ext>
              </a:extLst>
            </p:cNvPr>
            <p:cNvSpPr/>
            <p:nvPr/>
          </p:nvSpPr>
          <p:spPr>
            <a:xfrm>
              <a:off x="2970740" y="1365725"/>
              <a:ext cx="110050" cy="134900"/>
            </a:xfrm>
            <a:custGeom>
              <a:avLst/>
              <a:gdLst/>
              <a:ahLst/>
              <a:cxnLst/>
              <a:rect l="l" t="t" r="r" b="b"/>
              <a:pathLst>
                <a:path w="4402" h="5396" extrusionOk="0">
                  <a:moveTo>
                    <a:pt x="0" y="0"/>
                  </a:moveTo>
                  <a:lnTo>
                    <a:pt x="0" y="5395"/>
                  </a:lnTo>
                  <a:lnTo>
                    <a:pt x="4401" y="259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262;p17">
              <a:extLst>
                <a:ext uri="{FF2B5EF4-FFF2-40B4-BE49-F238E27FC236}">
                  <a16:creationId xmlns:a16="http://schemas.microsoft.com/office/drawing/2014/main" id="{3B04F42C-0273-8F95-D61E-3F2EE3FF7F5F}"/>
                </a:ext>
              </a:extLst>
            </p:cNvPr>
            <p:cNvCxnSpPr/>
            <p:nvPr/>
          </p:nvCxnSpPr>
          <p:spPr>
            <a:xfrm>
              <a:off x="2130279" y="1430725"/>
              <a:ext cx="837900" cy="0"/>
            </a:xfrm>
            <a:prstGeom prst="straightConnector1">
              <a:avLst/>
            </a:prstGeom>
            <a:noFill/>
            <a:ln w="76200" cap="flat" cmpd="sng">
              <a:solidFill>
                <a:schemeClr val="dk1"/>
              </a:solidFill>
              <a:prstDash val="solid"/>
              <a:round/>
              <a:headEnd type="none" w="med" len="med"/>
              <a:tailEnd type="none" w="med" len="med"/>
            </a:ln>
          </p:spPr>
        </p:cxnSp>
      </p:grpSp>
      <p:grpSp>
        <p:nvGrpSpPr>
          <p:cNvPr id="36" name="Google Shape;260;p17">
            <a:extLst>
              <a:ext uri="{FF2B5EF4-FFF2-40B4-BE49-F238E27FC236}">
                <a16:creationId xmlns:a16="http://schemas.microsoft.com/office/drawing/2014/main" id="{5CCC7A3B-0C6D-AAC6-60B4-8046DE83155F}"/>
              </a:ext>
            </a:extLst>
          </p:cNvPr>
          <p:cNvGrpSpPr/>
          <p:nvPr/>
        </p:nvGrpSpPr>
        <p:grpSpPr>
          <a:xfrm>
            <a:off x="9605585" y="2932811"/>
            <a:ext cx="1413802" cy="243429"/>
            <a:chOff x="2130279" y="1365725"/>
            <a:chExt cx="950510" cy="134900"/>
          </a:xfrm>
        </p:grpSpPr>
        <p:sp>
          <p:nvSpPr>
            <p:cNvPr id="37" name="Google Shape;261;p17">
              <a:extLst>
                <a:ext uri="{FF2B5EF4-FFF2-40B4-BE49-F238E27FC236}">
                  <a16:creationId xmlns:a16="http://schemas.microsoft.com/office/drawing/2014/main" id="{B16B2781-84C6-089C-7FDC-5833D2747E1A}"/>
                </a:ext>
              </a:extLst>
            </p:cNvPr>
            <p:cNvSpPr/>
            <p:nvPr/>
          </p:nvSpPr>
          <p:spPr>
            <a:xfrm>
              <a:off x="2970740" y="1365725"/>
              <a:ext cx="110050" cy="134900"/>
            </a:xfrm>
            <a:custGeom>
              <a:avLst/>
              <a:gdLst/>
              <a:ahLst/>
              <a:cxnLst/>
              <a:rect l="l" t="t" r="r" b="b"/>
              <a:pathLst>
                <a:path w="4402" h="5396" extrusionOk="0">
                  <a:moveTo>
                    <a:pt x="0" y="0"/>
                  </a:moveTo>
                  <a:lnTo>
                    <a:pt x="0" y="5395"/>
                  </a:lnTo>
                  <a:lnTo>
                    <a:pt x="4401" y="259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262;p17">
              <a:extLst>
                <a:ext uri="{FF2B5EF4-FFF2-40B4-BE49-F238E27FC236}">
                  <a16:creationId xmlns:a16="http://schemas.microsoft.com/office/drawing/2014/main" id="{F83EF71E-8743-6853-D9A8-A88F637FA590}"/>
                </a:ext>
              </a:extLst>
            </p:cNvPr>
            <p:cNvCxnSpPr/>
            <p:nvPr/>
          </p:nvCxnSpPr>
          <p:spPr>
            <a:xfrm>
              <a:off x="2130279" y="1430725"/>
              <a:ext cx="837900" cy="0"/>
            </a:xfrm>
            <a:prstGeom prst="straightConnector1">
              <a:avLst/>
            </a:prstGeom>
            <a:noFill/>
            <a:ln w="76200" cap="flat" cmpd="sng">
              <a:solidFill>
                <a:schemeClr val="dk1"/>
              </a:solidFill>
              <a:prstDash val="solid"/>
              <a:round/>
              <a:headEnd type="none" w="med" len="med"/>
              <a:tailEnd type="none" w="med" len="med"/>
            </a:ln>
          </p:spPr>
        </p:cxnSp>
      </p:grpSp>
      <p:sp>
        <p:nvSpPr>
          <p:cNvPr id="4" name="object 2">
            <a:extLst>
              <a:ext uri="{FF2B5EF4-FFF2-40B4-BE49-F238E27FC236}">
                <a16:creationId xmlns:a16="http://schemas.microsoft.com/office/drawing/2014/main" id="{1DA211B6-A341-9442-6E4B-D37A17391E22}"/>
              </a:ext>
            </a:extLst>
          </p:cNvPr>
          <p:cNvSpPr/>
          <p:nvPr/>
        </p:nvSpPr>
        <p:spPr>
          <a:xfrm>
            <a:off x="1" y="-103836"/>
            <a:ext cx="18288000" cy="1484025"/>
          </a:xfrm>
          <a:custGeom>
            <a:avLst/>
            <a:gdLst/>
            <a:ahLst/>
            <a:cxnLst/>
            <a:rect l="l" t="t" r="r" b="b"/>
            <a:pathLst>
              <a:path w="18275935" h="3423920">
                <a:moveTo>
                  <a:pt x="18275497" y="3423641"/>
                </a:moveTo>
                <a:lnTo>
                  <a:pt x="0" y="3423641"/>
                </a:lnTo>
                <a:lnTo>
                  <a:pt x="0" y="0"/>
                </a:lnTo>
                <a:lnTo>
                  <a:pt x="18275497" y="0"/>
                </a:lnTo>
                <a:lnTo>
                  <a:pt x="18275497" y="3423641"/>
                </a:lnTo>
                <a:close/>
              </a:path>
            </a:pathLst>
          </a:custGeom>
          <a:solidFill>
            <a:srgbClr val="1B4444"/>
          </a:solidFill>
        </p:spPr>
        <p:txBody>
          <a:bodyPr wrap="square" lIns="0" tIns="0" rIns="0" bIns="0" rtlCol="0"/>
          <a:lstStyle/>
          <a:p>
            <a:endParaRPr dirty="0"/>
          </a:p>
        </p:txBody>
      </p:sp>
      <p:sp>
        <p:nvSpPr>
          <p:cNvPr id="6" name="object 4">
            <a:extLst>
              <a:ext uri="{FF2B5EF4-FFF2-40B4-BE49-F238E27FC236}">
                <a16:creationId xmlns:a16="http://schemas.microsoft.com/office/drawing/2014/main" id="{4F2D4940-2199-4D3F-51CF-C4115D72DED0}"/>
              </a:ext>
            </a:extLst>
          </p:cNvPr>
          <p:cNvSpPr txBox="1">
            <a:spLocks/>
          </p:cNvSpPr>
          <p:nvPr/>
        </p:nvSpPr>
        <p:spPr>
          <a:xfrm>
            <a:off x="486982" y="253528"/>
            <a:ext cx="10490200" cy="859210"/>
          </a:xfrm>
          <a:prstGeom prst="rect">
            <a:avLst/>
          </a:prstGeom>
        </p:spPr>
        <p:txBody>
          <a:bodyPr vert="horz" wrap="square" lIns="0" tIns="12700" rIns="0" bIns="0" rtlCol="0">
            <a:spAutoFit/>
          </a:bodyPr>
          <a:lstStyle>
            <a:lvl1pPr>
              <a:defRPr sz="3000" b="0" i="0">
                <a:solidFill>
                  <a:srgbClr val="1B4444"/>
                </a:solidFill>
                <a:latin typeface="Tahoma"/>
                <a:ea typeface="+mj-ea"/>
                <a:cs typeface="Tahoma"/>
              </a:defRPr>
            </a:lvl1pPr>
          </a:lstStyle>
          <a:p>
            <a:pPr marL="12700">
              <a:spcBef>
                <a:spcPts val="100"/>
              </a:spcBef>
            </a:pPr>
            <a:r>
              <a:rPr lang="en-IN" sz="5500" b="1" kern="0" spc="125" dirty="0">
                <a:solidFill>
                  <a:srgbClr val="E4E4E4"/>
                </a:solidFill>
              </a:rPr>
              <a:t>PROJECT ARCHITECTURE</a:t>
            </a:r>
            <a:endParaRPr lang="en-IN" sz="5500" kern="0" dirty="0"/>
          </a:p>
        </p:txBody>
      </p:sp>
      <p:sp>
        <p:nvSpPr>
          <p:cNvPr id="17" name="object 15">
            <a:extLst>
              <a:ext uri="{FF2B5EF4-FFF2-40B4-BE49-F238E27FC236}">
                <a16:creationId xmlns:a16="http://schemas.microsoft.com/office/drawing/2014/main" id="{6192819B-51A3-287D-2763-5E99351F2D2B}"/>
              </a:ext>
            </a:extLst>
          </p:cNvPr>
          <p:cNvSpPr/>
          <p:nvPr/>
        </p:nvSpPr>
        <p:spPr>
          <a:xfrm>
            <a:off x="14925059" y="9236394"/>
            <a:ext cx="3362960" cy="1050925"/>
          </a:xfrm>
          <a:custGeom>
            <a:avLst/>
            <a:gdLst/>
            <a:ahLst/>
            <a:cxnLst/>
            <a:rect l="l" t="t" r="r" b="b"/>
            <a:pathLst>
              <a:path w="3362959" h="1050925">
                <a:moveTo>
                  <a:pt x="3362939" y="1050605"/>
                </a:moveTo>
                <a:lnTo>
                  <a:pt x="0" y="1050605"/>
                </a:lnTo>
                <a:lnTo>
                  <a:pt x="606291" y="0"/>
                </a:lnTo>
                <a:lnTo>
                  <a:pt x="3362939" y="0"/>
                </a:lnTo>
                <a:lnTo>
                  <a:pt x="3362939" y="1050605"/>
                </a:lnTo>
                <a:close/>
              </a:path>
            </a:pathLst>
          </a:custGeom>
          <a:solidFill>
            <a:srgbClr val="FDA615"/>
          </a:solidFill>
        </p:spPr>
        <p:txBody>
          <a:bodyPr wrap="square" lIns="0" tIns="0" rIns="0" bIns="0" rtlCol="0"/>
          <a:lstStyle/>
          <a:p>
            <a:endParaRPr/>
          </a:p>
        </p:txBody>
      </p:sp>
      <p:sp>
        <p:nvSpPr>
          <p:cNvPr id="18" name="object 16">
            <a:extLst>
              <a:ext uri="{FF2B5EF4-FFF2-40B4-BE49-F238E27FC236}">
                <a16:creationId xmlns:a16="http://schemas.microsoft.com/office/drawing/2014/main" id="{F4489467-46E2-1151-586C-9348353004D0}"/>
              </a:ext>
            </a:extLst>
          </p:cNvPr>
          <p:cNvSpPr txBox="1"/>
          <p:nvPr/>
        </p:nvSpPr>
        <p:spPr>
          <a:xfrm>
            <a:off x="16610959" y="9570778"/>
            <a:ext cx="711627" cy="382156"/>
          </a:xfrm>
          <a:prstGeom prst="rect">
            <a:avLst/>
          </a:prstGeom>
        </p:spPr>
        <p:txBody>
          <a:bodyPr vert="horz" wrap="square" lIns="0" tIns="12700" rIns="0" bIns="0" rtlCol="0">
            <a:spAutoFit/>
          </a:bodyPr>
          <a:lstStyle/>
          <a:p>
            <a:pPr marL="12700">
              <a:lnSpc>
                <a:spcPct val="100000"/>
              </a:lnSpc>
              <a:spcBef>
                <a:spcPts val="100"/>
              </a:spcBef>
            </a:pPr>
            <a:r>
              <a:rPr sz="2400" b="1" spc="105" dirty="0">
                <a:solidFill>
                  <a:srgbClr val="1B4444"/>
                </a:solidFill>
                <a:latin typeface="Tahoma"/>
                <a:cs typeface="Tahoma"/>
              </a:rPr>
              <a:t>0</a:t>
            </a:r>
            <a:r>
              <a:rPr lang="en-IN" sz="2400" b="1" spc="-75" dirty="0">
                <a:solidFill>
                  <a:srgbClr val="1B4444"/>
                </a:solidFill>
                <a:latin typeface="Tahoma"/>
                <a:cs typeface="Tahoma"/>
              </a:rPr>
              <a:t>5</a:t>
            </a:r>
            <a:endParaRPr sz="2400" dirty="0">
              <a:latin typeface="Tahoma"/>
              <a:cs typeface="Tahoma"/>
            </a:endParaRPr>
          </a:p>
        </p:txBody>
      </p:sp>
      <p:pic>
        <p:nvPicPr>
          <p:cNvPr id="28" name="Picture 27">
            <a:extLst>
              <a:ext uri="{FF2B5EF4-FFF2-40B4-BE49-F238E27FC236}">
                <a16:creationId xmlns:a16="http://schemas.microsoft.com/office/drawing/2014/main" id="{0E8D6982-6C51-09DF-44DD-CF2B3D63D9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92981" y="164068"/>
            <a:ext cx="859210" cy="859210"/>
          </a:xfrm>
          <a:prstGeom prst="rect">
            <a:avLst/>
          </a:prstGeom>
        </p:spPr>
      </p:pic>
      <p:sp>
        <p:nvSpPr>
          <p:cNvPr id="21" name="Google Shape;550;p20">
            <a:extLst>
              <a:ext uri="{FF2B5EF4-FFF2-40B4-BE49-F238E27FC236}">
                <a16:creationId xmlns:a16="http://schemas.microsoft.com/office/drawing/2014/main" id="{00E7562E-22C5-A4DB-53BE-0035226A9A41}"/>
              </a:ext>
            </a:extLst>
          </p:cNvPr>
          <p:cNvSpPr/>
          <p:nvPr/>
        </p:nvSpPr>
        <p:spPr>
          <a:xfrm>
            <a:off x="3232522" y="4206466"/>
            <a:ext cx="3362960" cy="1605916"/>
          </a:xfrm>
          <a:custGeom>
            <a:avLst/>
            <a:gdLst/>
            <a:ahLst/>
            <a:cxnLst/>
            <a:rect l="l" t="t" r="r" b="b"/>
            <a:pathLst>
              <a:path w="63640" h="25361" extrusionOk="0">
                <a:moveTo>
                  <a:pt x="29760" y="1"/>
                </a:moveTo>
                <a:cubicBezTo>
                  <a:pt x="23080" y="1"/>
                  <a:pt x="15267" y="77"/>
                  <a:pt x="6496" y="292"/>
                </a:cubicBezTo>
                <a:cubicBezTo>
                  <a:pt x="3408" y="363"/>
                  <a:pt x="72" y="576"/>
                  <a:pt x="143" y="7426"/>
                </a:cubicBezTo>
                <a:cubicBezTo>
                  <a:pt x="178" y="10904"/>
                  <a:pt x="1" y="16831"/>
                  <a:pt x="214" y="19529"/>
                </a:cubicBezTo>
                <a:cubicBezTo>
                  <a:pt x="683" y="25121"/>
                  <a:pt x="4090" y="25279"/>
                  <a:pt x="5725" y="25279"/>
                </a:cubicBezTo>
                <a:cubicBezTo>
                  <a:pt x="5823" y="25279"/>
                  <a:pt x="5915" y="25279"/>
                  <a:pt x="5999" y="25279"/>
                </a:cubicBezTo>
                <a:cubicBezTo>
                  <a:pt x="21564" y="25336"/>
                  <a:pt x="30274" y="25360"/>
                  <a:pt x="35635" y="25360"/>
                </a:cubicBezTo>
                <a:cubicBezTo>
                  <a:pt x="46789" y="25360"/>
                  <a:pt x="43444" y="25257"/>
                  <a:pt x="57180" y="25137"/>
                </a:cubicBezTo>
                <a:cubicBezTo>
                  <a:pt x="62539" y="25101"/>
                  <a:pt x="63178" y="23291"/>
                  <a:pt x="63427" y="17754"/>
                </a:cubicBezTo>
                <a:cubicBezTo>
                  <a:pt x="63640" y="14027"/>
                  <a:pt x="63640" y="10301"/>
                  <a:pt x="63356" y="6609"/>
                </a:cubicBezTo>
                <a:cubicBezTo>
                  <a:pt x="63214" y="3486"/>
                  <a:pt x="62859" y="505"/>
                  <a:pt x="55902" y="469"/>
                </a:cubicBezTo>
                <a:cubicBezTo>
                  <a:pt x="55902" y="469"/>
                  <a:pt x="46303" y="1"/>
                  <a:pt x="29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lt1"/>
                </a:solidFill>
                <a:latin typeface="Roboto" panose="02000000000000000000" pitchFamily="2" charset="0"/>
                <a:ea typeface="Roboto" panose="02000000000000000000" pitchFamily="2" charset="0"/>
                <a:cs typeface="Roboto" panose="02000000000000000000" pitchFamily="2" charset="0"/>
                <a:sym typeface="Fira Sans Extra Condensed Medium"/>
              </a:rPr>
              <a:t>LOGIN USING  USERNAME AND PASSWORD</a:t>
            </a:r>
            <a:endParaRPr sz="2400" dirty="0">
              <a:solidFill>
                <a:schemeClr val="lt1"/>
              </a:solidFill>
              <a:latin typeface="Roboto" panose="02000000000000000000" pitchFamily="2" charset="0"/>
              <a:ea typeface="Roboto" panose="02000000000000000000" pitchFamily="2" charset="0"/>
              <a:cs typeface="Roboto" panose="02000000000000000000" pitchFamily="2" charset="0"/>
              <a:sym typeface="Fira Sans Extra Condensed Medium"/>
            </a:endParaRPr>
          </a:p>
        </p:txBody>
      </p:sp>
      <p:sp>
        <p:nvSpPr>
          <p:cNvPr id="22" name="Google Shape;542;p20">
            <a:extLst>
              <a:ext uri="{FF2B5EF4-FFF2-40B4-BE49-F238E27FC236}">
                <a16:creationId xmlns:a16="http://schemas.microsoft.com/office/drawing/2014/main" id="{CA3F3BE8-D951-4E31-876E-C0752554FEAB}"/>
              </a:ext>
            </a:extLst>
          </p:cNvPr>
          <p:cNvSpPr/>
          <p:nvPr/>
        </p:nvSpPr>
        <p:spPr>
          <a:xfrm>
            <a:off x="7298530" y="2393589"/>
            <a:ext cx="2552979" cy="1484025"/>
          </a:xfrm>
          <a:custGeom>
            <a:avLst/>
            <a:gdLst/>
            <a:ahLst/>
            <a:cxnLst/>
            <a:rect l="l" t="t" r="r" b="b"/>
            <a:pathLst>
              <a:path w="63640" h="25361" extrusionOk="0">
                <a:moveTo>
                  <a:pt x="29760" y="1"/>
                </a:moveTo>
                <a:cubicBezTo>
                  <a:pt x="23080" y="1"/>
                  <a:pt x="15267" y="77"/>
                  <a:pt x="6496" y="292"/>
                </a:cubicBezTo>
                <a:cubicBezTo>
                  <a:pt x="3408" y="363"/>
                  <a:pt x="72" y="576"/>
                  <a:pt x="143" y="7426"/>
                </a:cubicBezTo>
                <a:cubicBezTo>
                  <a:pt x="178" y="10904"/>
                  <a:pt x="1" y="16831"/>
                  <a:pt x="214" y="19529"/>
                </a:cubicBezTo>
                <a:cubicBezTo>
                  <a:pt x="683" y="25121"/>
                  <a:pt x="4090" y="25279"/>
                  <a:pt x="5725" y="25279"/>
                </a:cubicBezTo>
                <a:cubicBezTo>
                  <a:pt x="5823" y="25279"/>
                  <a:pt x="5915" y="25279"/>
                  <a:pt x="5999" y="25279"/>
                </a:cubicBezTo>
                <a:cubicBezTo>
                  <a:pt x="21564" y="25336"/>
                  <a:pt x="30274" y="25360"/>
                  <a:pt x="35635" y="25360"/>
                </a:cubicBezTo>
                <a:cubicBezTo>
                  <a:pt x="46789" y="25360"/>
                  <a:pt x="43444" y="25257"/>
                  <a:pt x="57180" y="25137"/>
                </a:cubicBezTo>
                <a:cubicBezTo>
                  <a:pt x="62539" y="25101"/>
                  <a:pt x="63178" y="23291"/>
                  <a:pt x="63427" y="17754"/>
                </a:cubicBezTo>
                <a:cubicBezTo>
                  <a:pt x="63640" y="14027"/>
                  <a:pt x="63640" y="10301"/>
                  <a:pt x="63356" y="6609"/>
                </a:cubicBezTo>
                <a:cubicBezTo>
                  <a:pt x="63214" y="3486"/>
                  <a:pt x="62859" y="505"/>
                  <a:pt x="55902" y="469"/>
                </a:cubicBezTo>
                <a:cubicBezTo>
                  <a:pt x="55902" y="469"/>
                  <a:pt x="46303" y="1"/>
                  <a:pt x="29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lt1"/>
                </a:solidFill>
                <a:latin typeface="Roboto" panose="02000000000000000000" pitchFamily="2" charset="0"/>
                <a:ea typeface="Roboto" panose="02000000000000000000" pitchFamily="2" charset="0"/>
                <a:cs typeface="Roboto" panose="02000000000000000000" pitchFamily="2" charset="0"/>
                <a:sym typeface="Fira Sans Extra Condensed Medium"/>
              </a:rPr>
              <a:t>VOTER REGISTRATION</a:t>
            </a:r>
            <a:endParaRPr sz="2400" dirty="0">
              <a:solidFill>
                <a:schemeClr val="lt1"/>
              </a:solidFill>
              <a:latin typeface="Roboto" panose="02000000000000000000" pitchFamily="2" charset="0"/>
              <a:ea typeface="Roboto" panose="02000000000000000000" pitchFamily="2" charset="0"/>
              <a:cs typeface="Roboto" panose="02000000000000000000" pitchFamily="2" charset="0"/>
              <a:sym typeface="Fira Sans Extra Condensed Medium"/>
            </a:endParaRPr>
          </a:p>
        </p:txBody>
      </p:sp>
      <p:sp>
        <p:nvSpPr>
          <p:cNvPr id="23" name="Google Shape;558;p20">
            <a:extLst>
              <a:ext uri="{FF2B5EF4-FFF2-40B4-BE49-F238E27FC236}">
                <a16:creationId xmlns:a16="http://schemas.microsoft.com/office/drawing/2014/main" id="{83E7CFC9-6AAB-F3D8-5453-4521E32ECAE1}"/>
              </a:ext>
            </a:extLst>
          </p:cNvPr>
          <p:cNvSpPr/>
          <p:nvPr/>
        </p:nvSpPr>
        <p:spPr>
          <a:xfrm>
            <a:off x="7272189" y="5630980"/>
            <a:ext cx="2710363" cy="1605916"/>
          </a:xfrm>
          <a:custGeom>
            <a:avLst/>
            <a:gdLst/>
            <a:ahLst/>
            <a:cxnLst/>
            <a:rect l="l" t="t" r="r" b="b"/>
            <a:pathLst>
              <a:path w="63640" h="25361" extrusionOk="0">
                <a:moveTo>
                  <a:pt x="29760" y="1"/>
                </a:moveTo>
                <a:cubicBezTo>
                  <a:pt x="23080" y="1"/>
                  <a:pt x="15267" y="77"/>
                  <a:pt x="6496" y="292"/>
                </a:cubicBezTo>
                <a:cubicBezTo>
                  <a:pt x="3408" y="363"/>
                  <a:pt x="72" y="576"/>
                  <a:pt x="143" y="7426"/>
                </a:cubicBezTo>
                <a:cubicBezTo>
                  <a:pt x="178" y="10904"/>
                  <a:pt x="1" y="16831"/>
                  <a:pt x="214" y="19529"/>
                </a:cubicBezTo>
                <a:cubicBezTo>
                  <a:pt x="683" y="25121"/>
                  <a:pt x="4090" y="25279"/>
                  <a:pt x="5725" y="25279"/>
                </a:cubicBezTo>
                <a:cubicBezTo>
                  <a:pt x="5823" y="25279"/>
                  <a:pt x="5915" y="25279"/>
                  <a:pt x="5999" y="25279"/>
                </a:cubicBezTo>
                <a:cubicBezTo>
                  <a:pt x="21564" y="25336"/>
                  <a:pt x="30274" y="25360"/>
                  <a:pt x="35635" y="25360"/>
                </a:cubicBezTo>
                <a:cubicBezTo>
                  <a:pt x="46789" y="25360"/>
                  <a:pt x="43444" y="25257"/>
                  <a:pt x="57180" y="25137"/>
                </a:cubicBezTo>
                <a:cubicBezTo>
                  <a:pt x="62539" y="25101"/>
                  <a:pt x="63178" y="23291"/>
                  <a:pt x="63427" y="17754"/>
                </a:cubicBezTo>
                <a:cubicBezTo>
                  <a:pt x="63640" y="14027"/>
                  <a:pt x="63640" y="10301"/>
                  <a:pt x="63356" y="6609"/>
                </a:cubicBezTo>
                <a:cubicBezTo>
                  <a:pt x="63214" y="3486"/>
                  <a:pt x="62859" y="505"/>
                  <a:pt x="55902" y="469"/>
                </a:cubicBezTo>
                <a:cubicBezTo>
                  <a:pt x="55902" y="469"/>
                  <a:pt x="46303" y="1"/>
                  <a:pt x="297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lt1"/>
                </a:solidFill>
                <a:latin typeface="Roboto" panose="02000000000000000000" pitchFamily="2" charset="0"/>
                <a:ea typeface="Roboto" panose="02000000000000000000" pitchFamily="2" charset="0"/>
                <a:cs typeface="Roboto" panose="02000000000000000000" pitchFamily="2" charset="0"/>
                <a:sym typeface="Fira Sans Extra Condensed Medium"/>
              </a:rPr>
              <a:t>CANDIDATE REGISTRATION</a:t>
            </a:r>
            <a:endParaRPr sz="2400" dirty="0">
              <a:solidFill>
                <a:schemeClr val="lt1"/>
              </a:solidFill>
              <a:latin typeface="Roboto" panose="02000000000000000000" pitchFamily="2" charset="0"/>
              <a:ea typeface="Roboto" panose="02000000000000000000" pitchFamily="2" charset="0"/>
              <a:cs typeface="Roboto" panose="02000000000000000000" pitchFamily="2" charset="0"/>
              <a:sym typeface="Fira Sans Extra Condensed Medium"/>
            </a:endParaRPr>
          </a:p>
        </p:txBody>
      </p:sp>
      <p:sp>
        <p:nvSpPr>
          <p:cNvPr id="25" name="Google Shape;598;p20">
            <a:extLst>
              <a:ext uri="{FF2B5EF4-FFF2-40B4-BE49-F238E27FC236}">
                <a16:creationId xmlns:a16="http://schemas.microsoft.com/office/drawing/2014/main" id="{1CE0B736-4FD8-FB44-D494-4FA189F3EDCC}"/>
              </a:ext>
            </a:extLst>
          </p:cNvPr>
          <p:cNvSpPr/>
          <p:nvPr/>
        </p:nvSpPr>
        <p:spPr>
          <a:xfrm>
            <a:off x="1064528" y="7500569"/>
            <a:ext cx="3210232" cy="1290340"/>
          </a:xfrm>
          <a:custGeom>
            <a:avLst/>
            <a:gdLst/>
            <a:ahLst/>
            <a:cxnLst/>
            <a:rect l="l" t="t" r="r" b="b"/>
            <a:pathLst>
              <a:path w="25946" h="47557" extrusionOk="0">
                <a:moveTo>
                  <a:pt x="13452" y="1"/>
                </a:moveTo>
                <a:cubicBezTo>
                  <a:pt x="11323" y="1"/>
                  <a:pt x="9193" y="82"/>
                  <a:pt x="7064" y="244"/>
                </a:cubicBezTo>
                <a:cubicBezTo>
                  <a:pt x="3976" y="386"/>
                  <a:pt x="959" y="741"/>
                  <a:pt x="923" y="7698"/>
                </a:cubicBezTo>
                <a:cubicBezTo>
                  <a:pt x="923" y="7698"/>
                  <a:pt x="1" y="10715"/>
                  <a:pt x="781" y="41203"/>
                </a:cubicBezTo>
                <a:cubicBezTo>
                  <a:pt x="852" y="44258"/>
                  <a:pt x="1061" y="47522"/>
                  <a:pt x="7700" y="47522"/>
                </a:cubicBezTo>
                <a:cubicBezTo>
                  <a:pt x="7771" y="47522"/>
                  <a:pt x="7843" y="47522"/>
                  <a:pt x="7915" y="47521"/>
                </a:cubicBezTo>
                <a:cubicBezTo>
                  <a:pt x="8251" y="47517"/>
                  <a:pt x="8610" y="47516"/>
                  <a:pt x="8986" y="47516"/>
                </a:cubicBezTo>
                <a:cubicBezTo>
                  <a:pt x="10985" y="47516"/>
                  <a:pt x="13484" y="47557"/>
                  <a:pt x="15717" y="47557"/>
                </a:cubicBezTo>
                <a:cubicBezTo>
                  <a:pt x="17418" y="47557"/>
                  <a:pt x="18965" y="47533"/>
                  <a:pt x="20019" y="47450"/>
                </a:cubicBezTo>
                <a:cubicBezTo>
                  <a:pt x="25946" y="46953"/>
                  <a:pt x="25768" y="43155"/>
                  <a:pt x="25768" y="41665"/>
                </a:cubicBezTo>
                <a:lnTo>
                  <a:pt x="25626" y="6385"/>
                </a:lnTo>
                <a:cubicBezTo>
                  <a:pt x="25591" y="1061"/>
                  <a:pt x="23781" y="386"/>
                  <a:pt x="18244" y="138"/>
                </a:cubicBezTo>
                <a:cubicBezTo>
                  <a:pt x="16647" y="47"/>
                  <a:pt x="15050" y="1"/>
                  <a:pt x="13452" y="1"/>
                </a:cubicBezTo>
                <a:close/>
              </a:path>
            </a:pathLst>
          </a:custGeom>
          <a:solidFill>
            <a:schemeClr val="accent2"/>
          </a:solid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sz="2400" dirty="0">
                <a:solidFill>
                  <a:schemeClr val="lt1"/>
                </a:solidFill>
                <a:latin typeface="Roboto"/>
                <a:ea typeface="Roboto"/>
                <a:cs typeface="Roboto"/>
                <a:sym typeface="Roboto"/>
              </a:rPr>
              <a:t>VIEW RESULTS</a:t>
            </a:r>
            <a:endParaRPr sz="2400" dirty="0">
              <a:solidFill>
                <a:schemeClr val="lt1"/>
              </a:solidFill>
              <a:latin typeface="Roboto"/>
              <a:ea typeface="Roboto"/>
              <a:cs typeface="Roboto"/>
              <a:sym typeface="Roboto"/>
            </a:endParaRPr>
          </a:p>
        </p:txBody>
      </p:sp>
      <p:sp>
        <p:nvSpPr>
          <p:cNvPr id="26" name="Google Shape;191;p17">
            <a:extLst>
              <a:ext uri="{FF2B5EF4-FFF2-40B4-BE49-F238E27FC236}">
                <a16:creationId xmlns:a16="http://schemas.microsoft.com/office/drawing/2014/main" id="{15BD9DB8-9FA4-F078-D473-3F354DE969C0}"/>
              </a:ext>
            </a:extLst>
          </p:cNvPr>
          <p:cNvSpPr/>
          <p:nvPr/>
        </p:nvSpPr>
        <p:spPr>
          <a:xfrm>
            <a:off x="11125200" y="5377455"/>
            <a:ext cx="2552978" cy="1457199"/>
          </a:xfrm>
          <a:custGeom>
            <a:avLst/>
            <a:gdLst/>
            <a:ahLst/>
            <a:cxnLst/>
            <a:rect l="l" t="t" r="r" b="b"/>
            <a:pathLst>
              <a:path w="28240" h="25097" extrusionOk="0">
                <a:moveTo>
                  <a:pt x="21244" y="0"/>
                </a:moveTo>
                <a:cubicBezTo>
                  <a:pt x="21133" y="0"/>
                  <a:pt x="21020" y="1"/>
                  <a:pt x="20906" y="3"/>
                </a:cubicBezTo>
                <a:cubicBezTo>
                  <a:pt x="20906" y="3"/>
                  <a:pt x="14339" y="74"/>
                  <a:pt x="6460" y="74"/>
                </a:cubicBezTo>
                <a:cubicBezTo>
                  <a:pt x="3372" y="74"/>
                  <a:pt x="36" y="393"/>
                  <a:pt x="142" y="7243"/>
                </a:cubicBezTo>
                <a:cubicBezTo>
                  <a:pt x="178" y="10722"/>
                  <a:pt x="0" y="16613"/>
                  <a:pt x="213" y="19346"/>
                </a:cubicBezTo>
                <a:cubicBezTo>
                  <a:pt x="649" y="24939"/>
                  <a:pt x="4086" y="25097"/>
                  <a:pt x="5695" y="25097"/>
                </a:cubicBezTo>
                <a:cubicBezTo>
                  <a:pt x="5791" y="25097"/>
                  <a:pt x="5881" y="25096"/>
                  <a:pt x="5963" y="25096"/>
                </a:cubicBezTo>
                <a:lnTo>
                  <a:pt x="21190" y="24954"/>
                </a:lnTo>
                <a:cubicBezTo>
                  <a:pt x="26514" y="24883"/>
                  <a:pt x="27649" y="24209"/>
                  <a:pt x="27720" y="18672"/>
                </a:cubicBezTo>
                <a:cubicBezTo>
                  <a:pt x="27791" y="12816"/>
                  <a:pt x="28111" y="10154"/>
                  <a:pt x="27969" y="6356"/>
                </a:cubicBezTo>
                <a:cubicBezTo>
                  <a:pt x="27829" y="3281"/>
                  <a:pt x="28240" y="0"/>
                  <a:pt x="212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rgbClr val="E4E4E4"/>
                </a:solidFill>
                <a:latin typeface="Roboto" panose="02000000000000000000" pitchFamily="2" charset="0"/>
                <a:ea typeface="Roboto" panose="02000000000000000000" pitchFamily="2" charset="0"/>
                <a:cs typeface="Roboto" panose="02000000000000000000" pitchFamily="2" charset="0"/>
              </a:rPr>
              <a:t>DISPLAY CANDIDATES</a:t>
            </a:r>
            <a:endParaRPr sz="2400" dirty="0">
              <a:solidFill>
                <a:srgbClr val="E4E4E4"/>
              </a:solidFill>
              <a:latin typeface="Roboto" panose="02000000000000000000" pitchFamily="2" charset="0"/>
              <a:ea typeface="Roboto" panose="02000000000000000000" pitchFamily="2" charset="0"/>
              <a:cs typeface="Roboto" panose="02000000000000000000" pitchFamily="2" charset="0"/>
            </a:endParaRPr>
          </a:p>
        </p:txBody>
      </p:sp>
      <p:sp>
        <p:nvSpPr>
          <p:cNvPr id="27" name="Google Shape;497;p19">
            <a:extLst>
              <a:ext uri="{FF2B5EF4-FFF2-40B4-BE49-F238E27FC236}">
                <a16:creationId xmlns:a16="http://schemas.microsoft.com/office/drawing/2014/main" id="{5AC984F0-3EDE-E5D0-BF8D-3FBE382662FF}"/>
              </a:ext>
            </a:extLst>
          </p:cNvPr>
          <p:cNvSpPr/>
          <p:nvPr/>
        </p:nvSpPr>
        <p:spPr>
          <a:xfrm>
            <a:off x="10950515" y="2353257"/>
            <a:ext cx="2552979" cy="1457199"/>
          </a:xfrm>
          <a:custGeom>
            <a:avLst/>
            <a:gdLst/>
            <a:ahLst/>
            <a:cxnLst/>
            <a:rect l="l" t="t" r="r" b="b"/>
            <a:pathLst>
              <a:path w="25946" h="47557" extrusionOk="0">
                <a:moveTo>
                  <a:pt x="13452" y="1"/>
                </a:moveTo>
                <a:cubicBezTo>
                  <a:pt x="11323" y="1"/>
                  <a:pt x="9193" y="82"/>
                  <a:pt x="7064" y="244"/>
                </a:cubicBezTo>
                <a:cubicBezTo>
                  <a:pt x="3976" y="386"/>
                  <a:pt x="959" y="741"/>
                  <a:pt x="923" y="7698"/>
                </a:cubicBezTo>
                <a:cubicBezTo>
                  <a:pt x="923" y="7698"/>
                  <a:pt x="1" y="10715"/>
                  <a:pt x="781" y="41203"/>
                </a:cubicBezTo>
                <a:cubicBezTo>
                  <a:pt x="852" y="44258"/>
                  <a:pt x="1061" y="47522"/>
                  <a:pt x="7700" y="47522"/>
                </a:cubicBezTo>
                <a:cubicBezTo>
                  <a:pt x="7771" y="47522"/>
                  <a:pt x="7843" y="47522"/>
                  <a:pt x="7915" y="47521"/>
                </a:cubicBezTo>
                <a:cubicBezTo>
                  <a:pt x="8251" y="47517"/>
                  <a:pt x="8610" y="47516"/>
                  <a:pt x="8986" y="47516"/>
                </a:cubicBezTo>
                <a:cubicBezTo>
                  <a:pt x="10985" y="47516"/>
                  <a:pt x="13484" y="47557"/>
                  <a:pt x="15717" y="47557"/>
                </a:cubicBezTo>
                <a:cubicBezTo>
                  <a:pt x="17418" y="47557"/>
                  <a:pt x="18965" y="47533"/>
                  <a:pt x="20019" y="47450"/>
                </a:cubicBezTo>
                <a:cubicBezTo>
                  <a:pt x="25946" y="46953"/>
                  <a:pt x="25768" y="43155"/>
                  <a:pt x="25768" y="41665"/>
                </a:cubicBezTo>
                <a:lnTo>
                  <a:pt x="25626" y="6385"/>
                </a:lnTo>
                <a:cubicBezTo>
                  <a:pt x="25591" y="1061"/>
                  <a:pt x="23781" y="386"/>
                  <a:pt x="18244" y="138"/>
                </a:cubicBezTo>
                <a:cubicBezTo>
                  <a:pt x="16647" y="47"/>
                  <a:pt x="15050" y="1"/>
                  <a:pt x="13452" y="1"/>
                </a:cubicBezTo>
                <a:close/>
              </a:path>
            </a:pathLst>
          </a:custGeom>
          <a:solidFill>
            <a:schemeClr val="accent2"/>
          </a:solid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sz="2400" dirty="0">
                <a:solidFill>
                  <a:schemeClr val="lt1"/>
                </a:solidFill>
                <a:latin typeface="Roboto"/>
                <a:ea typeface="Roboto"/>
                <a:cs typeface="Roboto"/>
                <a:sym typeface="Roboto"/>
              </a:rPr>
              <a:t>VOTER ID VERIFICATION </a:t>
            </a:r>
            <a:endParaRPr sz="2400" dirty="0">
              <a:solidFill>
                <a:schemeClr val="lt1"/>
              </a:solidFill>
              <a:latin typeface="Roboto"/>
              <a:ea typeface="Roboto"/>
              <a:cs typeface="Roboto"/>
              <a:sym typeface="Roboto"/>
            </a:endParaRPr>
          </a:p>
        </p:txBody>
      </p:sp>
      <p:sp>
        <p:nvSpPr>
          <p:cNvPr id="29" name="Google Shape;319;p18">
            <a:extLst>
              <a:ext uri="{FF2B5EF4-FFF2-40B4-BE49-F238E27FC236}">
                <a16:creationId xmlns:a16="http://schemas.microsoft.com/office/drawing/2014/main" id="{2C3A8829-362F-21B8-1AAE-37D66B4E103E}"/>
              </a:ext>
            </a:extLst>
          </p:cNvPr>
          <p:cNvSpPr/>
          <p:nvPr/>
        </p:nvSpPr>
        <p:spPr>
          <a:xfrm>
            <a:off x="14676195" y="4574497"/>
            <a:ext cx="3362960" cy="1605916"/>
          </a:xfrm>
          <a:custGeom>
            <a:avLst/>
            <a:gdLst/>
            <a:ahLst/>
            <a:cxnLst/>
            <a:rect l="l" t="t" r="r" b="b"/>
            <a:pathLst>
              <a:path w="63640" h="25361" extrusionOk="0">
                <a:moveTo>
                  <a:pt x="29760" y="1"/>
                </a:moveTo>
                <a:cubicBezTo>
                  <a:pt x="23080" y="1"/>
                  <a:pt x="15267" y="77"/>
                  <a:pt x="6496" y="292"/>
                </a:cubicBezTo>
                <a:cubicBezTo>
                  <a:pt x="3408" y="363"/>
                  <a:pt x="72" y="576"/>
                  <a:pt x="143" y="7426"/>
                </a:cubicBezTo>
                <a:cubicBezTo>
                  <a:pt x="178" y="10904"/>
                  <a:pt x="1" y="16831"/>
                  <a:pt x="214" y="19529"/>
                </a:cubicBezTo>
                <a:cubicBezTo>
                  <a:pt x="683" y="25121"/>
                  <a:pt x="4090" y="25279"/>
                  <a:pt x="5725" y="25279"/>
                </a:cubicBezTo>
                <a:cubicBezTo>
                  <a:pt x="5823" y="25279"/>
                  <a:pt x="5915" y="25279"/>
                  <a:pt x="5999" y="25279"/>
                </a:cubicBezTo>
                <a:cubicBezTo>
                  <a:pt x="21564" y="25336"/>
                  <a:pt x="30274" y="25360"/>
                  <a:pt x="35635" y="25360"/>
                </a:cubicBezTo>
                <a:cubicBezTo>
                  <a:pt x="46789" y="25360"/>
                  <a:pt x="43444" y="25257"/>
                  <a:pt x="57180" y="25137"/>
                </a:cubicBezTo>
                <a:cubicBezTo>
                  <a:pt x="62539" y="25101"/>
                  <a:pt x="63178" y="23291"/>
                  <a:pt x="63427" y="17754"/>
                </a:cubicBezTo>
                <a:cubicBezTo>
                  <a:pt x="63640" y="14027"/>
                  <a:pt x="63640" y="10301"/>
                  <a:pt x="63356" y="6609"/>
                </a:cubicBezTo>
                <a:cubicBezTo>
                  <a:pt x="63214" y="3486"/>
                  <a:pt x="62859" y="505"/>
                  <a:pt x="55902" y="469"/>
                </a:cubicBezTo>
                <a:cubicBezTo>
                  <a:pt x="55902" y="469"/>
                  <a:pt x="46303" y="1"/>
                  <a:pt x="29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lt1"/>
                </a:solidFill>
                <a:latin typeface="Roboto"/>
                <a:ea typeface="Roboto"/>
                <a:cs typeface="Roboto"/>
                <a:sym typeface="Roboto"/>
              </a:rPr>
              <a:t>LOGIN USING USERNAME AND PASSWORD</a:t>
            </a:r>
            <a:endParaRPr sz="2400" dirty="0">
              <a:solidFill>
                <a:schemeClr val="lt1"/>
              </a:solidFill>
              <a:latin typeface="Roboto"/>
              <a:ea typeface="Roboto"/>
              <a:cs typeface="Roboto"/>
              <a:sym typeface="Roboto"/>
            </a:endParaRPr>
          </a:p>
        </p:txBody>
      </p:sp>
      <p:sp>
        <p:nvSpPr>
          <p:cNvPr id="30" name="Google Shape;311;p18">
            <a:extLst>
              <a:ext uri="{FF2B5EF4-FFF2-40B4-BE49-F238E27FC236}">
                <a16:creationId xmlns:a16="http://schemas.microsoft.com/office/drawing/2014/main" id="{98611C5A-922E-6671-E9E1-9CA61BF1B180}"/>
              </a:ext>
            </a:extLst>
          </p:cNvPr>
          <p:cNvSpPr/>
          <p:nvPr/>
        </p:nvSpPr>
        <p:spPr>
          <a:xfrm>
            <a:off x="12702406" y="7749141"/>
            <a:ext cx="3210232" cy="1307499"/>
          </a:xfrm>
          <a:custGeom>
            <a:avLst/>
            <a:gdLst/>
            <a:ahLst/>
            <a:cxnLst/>
            <a:rect l="l" t="t" r="r" b="b"/>
            <a:pathLst>
              <a:path w="63640" h="25361" extrusionOk="0">
                <a:moveTo>
                  <a:pt x="29760" y="1"/>
                </a:moveTo>
                <a:cubicBezTo>
                  <a:pt x="23080" y="1"/>
                  <a:pt x="15267" y="77"/>
                  <a:pt x="6496" y="292"/>
                </a:cubicBezTo>
                <a:cubicBezTo>
                  <a:pt x="3408" y="363"/>
                  <a:pt x="72" y="576"/>
                  <a:pt x="143" y="7426"/>
                </a:cubicBezTo>
                <a:cubicBezTo>
                  <a:pt x="178" y="10904"/>
                  <a:pt x="1" y="16831"/>
                  <a:pt x="214" y="19529"/>
                </a:cubicBezTo>
                <a:cubicBezTo>
                  <a:pt x="683" y="25121"/>
                  <a:pt x="4090" y="25279"/>
                  <a:pt x="5725" y="25279"/>
                </a:cubicBezTo>
                <a:cubicBezTo>
                  <a:pt x="5823" y="25279"/>
                  <a:pt x="5915" y="25279"/>
                  <a:pt x="5999" y="25279"/>
                </a:cubicBezTo>
                <a:cubicBezTo>
                  <a:pt x="21564" y="25336"/>
                  <a:pt x="30274" y="25360"/>
                  <a:pt x="35635" y="25360"/>
                </a:cubicBezTo>
                <a:cubicBezTo>
                  <a:pt x="46789" y="25360"/>
                  <a:pt x="43444" y="25257"/>
                  <a:pt x="57180" y="25137"/>
                </a:cubicBezTo>
                <a:cubicBezTo>
                  <a:pt x="62539" y="25101"/>
                  <a:pt x="63178" y="23291"/>
                  <a:pt x="63427" y="17754"/>
                </a:cubicBezTo>
                <a:cubicBezTo>
                  <a:pt x="63640" y="14027"/>
                  <a:pt x="63640" y="10301"/>
                  <a:pt x="63356" y="6609"/>
                </a:cubicBezTo>
                <a:cubicBezTo>
                  <a:pt x="63214" y="3486"/>
                  <a:pt x="62859" y="505"/>
                  <a:pt x="55902" y="469"/>
                </a:cubicBezTo>
                <a:cubicBezTo>
                  <a:pt x="55902" y="469"/>
                  <a:pt x="46303" y="1"/>
                  <a:pt x="29760" y="1"/>
                </a:cubicBezTo>
                <a:close/>
              </a:path>
            </a:pathLst>
          </a:custGeom>
          <a:solidFill>
            <a:schemeClr val="accent2">
              <a:lumMod val="75000"/>
            </a:schemeClr>
          </a:solid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sz="2400" dirty="0">
                <a:solidFill>
                  <a:schemeClr val="lt1"/>
                </a:solidFill>
                <a:latin typeface="Roboto"/>
                <a:ea typeface="Roboto"/>
                <a:cs typeface="Roboto"/>
                <a:sym typeface="Roboto"/>
              </a:rPr>
              <a:t>VOTING THEIR DESIRED CANDIDATES</a:t>
            </a:r>
            <a:endParaRPr sz="2400" dirty="0">
              <a:solidFill>
                <a:schemeClr val="lt1"/>
              </a:solidFill>
              <a:latin typeface="Roboto"/>
              <a:ea typeface="Roboto"/>
              <a:cs typeface="Roboto"/>
              <a:sym typeface="Roboto"/>
            </a:endParaRPr>
          </a:p>
        </p:txBody>
      </p:sp>
      <p:sp>
        <p:nvSpPr>
          <p:cNvPr id="31" name="Google Shape;722;p22">
            <a:extLst>
              <a:ext uri="{FF2B5EF4-FFF2-40B4-BE49-F238E27FC236}">
                <a16:creationId xmlns:a16="http://schemas.microsoft.com/office/drawing/2014/main" id="{68048496-9665-88D6-CB07-5ECB8F38FB6F}"/>
              </a:ext>
            </a:extLst>
          </p:cNvPr>
          <p:cNvSpPr/>
          <p:nvPr/>
        </p:nvSpPr>
        <p:spPr>
          <a:xfrm>
            <a:off x="8615195" y="7966110"/>
            <a:ext cx="1994010" cy="1709577"/>
          </a:xfrm>
          <a:custGeom>
            <a:avLst/>
            <a:gdLst/>
            <a:ahLst/>
            <a:cxnLst/>
            <a:rect l="l" t="t" r="r" b="b"/>
            <a:pathLst>
              <a:path w="113786" h="82587" extrusionOk="0">
                <a:moveTo>
                  <a:pt x="56922" y="1"/>
                </a:moveTo>
                <a:cubicBezTo>
                  <a:pt x="52732" y="1"/>
                  <a:pt x="48789" y="3793"/>
                  <a:pt x="45437" y="6028"/>
                </a:cubicBezTo>
                <a:cubicBezTo>
                  <a:pt x="40804" y="9117"/>
                  <a:pt x="36105" y="12270"/>
                  <a:pt x="31472" y="15553"/>
                </a:cubicBezTo>
                <a:cubicBezTo>
                  <a:pt x="21818" y="22310"/>
                  <a:pt x="12164" y="29068"/>
                  <a:pt x="2961" y="36405"/>
                </a:cubicBezTo>
                <a:cubicBezTo>
                  <a:pt x="2511" y="36726"/>
                  <a:pt x="2124" y="37177"/>
                  <a:pt x="1867" y="37692"/>
                </a:cubicBezTo>
                <a:cubicBezTo>
                  <a:pt x="1" y="39558"/>
                  <a:pt x="65" y="42583"/>
                  <a:pt x="1996" y="44449"/>
                </a:cubicBezTo>
                <a:cubicBezTo>
                  <a:pt x="5664" y="48504"/>
                  <a:pt x="10813" y="51271"/>
                  <a:pt x="15382" y="54232"/>
                </a:cubicBezTo>
                <a:lnTo>
                  <a:pt x="30442" y="64078"/>
                </a:lnTo>
                <a:lnTo>
                  <a:pt x="45502" y="73925"/>
                </a:lnTo>
                <a:cubicBezTo>
                  <a:pt x="49942" y="76821"/>
                  <a:pt x="55091" y="81519"/>
                  <a:pt x="60368" y="82420"/>
                </a:cubicBezTo>
                <a:cubicBezTo>
                  <a:pt x="61013" y="82534"/>
                  <a:pt x="61624" y="82587"/>
                  <a:pt x="62205" y="82587"/>
                </a:cubicBezTo>
                <a:cubicBezTo>
                  <a:pt x="66910" y="82587"/>
                  <a:pt x="69704" y="79099"/>
                  <a:pt x="72854" y="75663"/>
                </a:cubicBezTo>
                <a:cubicBezTo>
                  <a:pt x="76522" y="71608"/>
                  <a:pt x="80384" y="67811"/>
                  <a:pt x="84438" y="64207"/>
                </a:cubicBezTo>
                <a:cubicBezTo>
                  <a:pt x="92290" y="57256"/>
                  <a:pt x="100850" y="51207"/>
                  <a:pt x="110053" y="46251"/>
                </a:cubicBezTo>
                <a:cubicBezTo>
                  <a:pt x="113013" y="44642"/>
                  <a:pt x="113786" y="40910"/>
                  <a:pt x="111211" y="38657"/>
                </a:cubicBezTo>
                <a:cubicBezTo>
                  <a:pt x="102716" y="31256"/>
                  <a:pt x="93835" y="24241"/>
                  <a:pt x="84631" y="17741"/>
                </a:cubicBezTo>
                <a:cubicBezTo>
                  <a:pt x="79998" y="14394"/>
                  <a:pt x="75235" y="11112"/>
                  <a:pt x="70537" y="7830"/>
                </a:cubicBezTo>
                <a:cubicBezTo>
                  <a:pt x="66933" y="5320"/>
                  <a:pt x="62492" y="815"/>
                  <a:pt x="58116" y="107"/>
                </a:cubicBezTo>
                <a:cubicBezTo>
                  <a:pt x="57716" y="34"/>
                  <a:pt x="57318" y="1"/>
                  <a:pt x="56922" y="1"/>
                </a:cubicBezTo>
                <a:close/>
              </a:path>
            </a:pathLst>
          </a:custGeom>
          <a:solidFill>
            <a:schemeClr val="accent4">
              <a:lumMod val="50000"/>
            </a:schemeClr>
          </a:solidFill>
          <a:ln w="2857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latin typeface="Roboto" panose="02000000000000000000" pitchFamily="2" charset="0"/>
                <a:ea typeface="Roboto" panose="02000000000000000000" pitchFamily="2" charset="0"/>
                <a:cs typeface="Roboto" panose="02000000000000000000" pitchFamily="2" charset="0"/>
                <a:sym typeface="Fira Sans Extra Condensed Medium"/>
              </a:rPr>
              <a:t>Exit</a:t>
            </a:r>
            <a:endParaRPr sz="2400" dirty="0">
              <a:solidFill>
                <a:srgbClr val="FFFFFF"/>
              </a:solidFill>
              <a:latin typeface="Roboto" panose="02000000000000000000" pitchFamily="2" charset="0"/>
              <a:ea typeface="Roboto" panose="02000000000000000000" pitchFamily="2" charset="0"/>
              <a:cs typeface="Roboto" panose="02000000000000000000" pitchFamily="2" charset="0"/>
              <a:sym typeface="Fira Sans Extra Condensed Medium"/>
            </a:endParaRPr>
          </a:p>
        </p:txBody>
      </p:sp>
      <p:sp>
        <p:nvSpPr>
          <p:cNvPr id="32" name="Google Shape;153;p16">
            <a:extLst>
              <a:ext uri="{FF2B5EF4-FFF2-40B4-BE49-F238E27FC236}">
                <a16:creationId xmlns:a16="http://schemas.microsoft.com/office/drawing/2014/main" id="{41376767-1B7F-B51B-D226-B74906F01D59}"/>
              </a:ext>
            </a:extLst>
          </p:cNvPr>
          <p:cNvSpPr/>
          <p:nvPr/>
        </p:nvSpPr>
        <p:spPr>
          <a:xfrm>
            <a:off x="14559418" y="2092733"/>
            <a:ext cx="2209800" cy="1484025"/>
          </a:xfrm>
          <a:custGeom>
            <a:avLst/>
            <a:gdLst/>
            <a:ahLst/>
            <a:cxnLst/>
            <a:rect l="l" t="t" r="r" b="b"/>
            <a:pathLst>
              <a:path w="25946" h="47557" extrusionOk="0">
                <a:moveTo>
                  <a:pt x="13452" y="1"/>
                </a:moveTo>
                <a:cubicBezTo>
                  <a:pt x="11323" y="1"/>
                  <a:pt x="9193" y="82"/>
                  <a:pt x="7064" y="244"/>
                </a:cubicBezTo>
                <a:cubicBezTo>
                  <a:pt x="3976" y="386"/>
                  <a:pt x="959" y="741"/>
                  <a:pt x="923" y="7698"/>
                </a:cubicBezTo>
                <a:cubicBezTo>
                  <a:pt x="923" y="7698"/>
                  <a:pt x="1" y="10715"/>
                  <a:pt x="781" y="41203"/>
                </a:cubicBezTo>
                <a:cubicBezTo>
                  <a:pt x="852" y="44258"/>
                  <a:pt x="1061" y="47522"/>
                  <a:pt x="7700" y="47522"/>
                </a:cubicBezTo>
                <a:cubicBezTo>
                  <a:pt x="7771" y="47522"/>
                  <a:pt x="7843" y="47522"/>
                  <a:pt x="7915" y="47521"/>
                </a:cubicBezTo>
                <a:cubicBezTo>
                  <a:pt x="8251" y="47517"/>
                  <a:pt x="8610" y="47516"/>
                  <a:pt x="8986" y="47516"/>
                </a:cubicBezTo>
                <a:cubicBezTo>
                  <a:pt x="10985" y="47516"/>
                  <a:pt x="13484" y="47557"/>
                  <a:pt x="15717" y="47557"/>
                </a:cubicBezTo>
                <a:cubicBezTo>
                  <a:pt x="17418" y="47557"/>
                  <a:pt x="18965" y="47533"/>
                  <a:pt x="20019" y="47450"/>
                </a:cubicBezTo>
                <a:cubicBezTo>
                  <a:pt x="25946" y="46953"/>
                  <a:pt x="25768" y="43155"/>
                  <a:pt x="25768" y="41665"/>
                </a:cubicBezTo>
                <a:lnTo>
                  <a:pt x="25626" y="6385"/>
                </a:lnTo>
                <a:cubicBezTo>
                  <a:pt x="25591" y="1061"/>
                  <a:pt x="23781" y="386"/>
                  <a:pt x="18244" y="138"/>
                </a:cubicBezTo>
                <a:cubicBezTo>
                  <a:pt x="16647" y="47"/>
                  <a:pt x="15050" y="1"/>
                  <a:pt x="13452"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lt1"/>
                </a:solidFill>
                <a:latin typeface="Roboto"/>
                <a:ea typeface="Roboto"/>
                <a:cs typeface="Roboto"/>
                <a:sym typeface="Roboto"/>
              </a:rPr>
              <a:t>VOTER PORTAL </a:t>
            </a:r>
            <a:endParaRPr sz="2400" dirty="0">
              <a:solidFill>
                <a:schemeClr val="lt1"/>
              </a:solidFill>
              <a:latin typeface="Roboto"/>
              <a:ea typeface="Roboto"/>
              <a:cs typeface="Roboto"/>
              <a:sym typeface="Roboto"/>
            </a:endParaRPr>
          </a:p>
        </p:txBody>
      </p:sp>
      <p:cxnSp>
        <p:nvCxnSpPr>
          <p:cNvPr id="58" name="Connector: Elbow 57">
            <a:extLst>
              <a:ext uri="{FF2B5EF4-FFF2-40B4-BE49-F238E27FC236}">
                <a16:creationId xmlns:a16="http://schemas.microsoft.com/office/drawing/2014/main" id="{5479A3A6-E2CD-8E6F-4B00-CEBB63329ED3}"/>
              </a:ext>
            </a:extLst>
          </p:cNvPr>
          <p:cNvCxnSpPr/>
          <p:nvPr/>
        </p:nvCxnSpPr>
        <p:spPr>
          <a:xfrm flipV="1">
            <a:off x="5486400" y="3050104"/>
            <a:ext cx="1812130" cy="1156362"/>
          </a:xfrm>
          <a:prstGeom prst="bentConnector3">
            <a:avLst>
              <a:gd name="adj1" fmla="val -1274"/>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99F0BFA5-46B9-F473-DFF3-EC9DE76F19FD}"/>
              </a:ext>
            </a:extLst>
          </p:cNvPr>
          <p:cNvCxnSpPr/>
          <p:nvPr/>
        </p:nvCxnSpPr>
        <p:spPr>
          <a:xfrm>
            <a:off x="5486400" y="5812382"/>
            <a:ext cx="1812130" cy="702718"/>
          </a:xfrm>
          <a:prstGeom prst="bentConnector3">
            <a:avLst>
              <a:gd name="adj1" fmla="val -46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E1BEF38-0693-71D7-D78A-870085FA1A6F}"/>
              </a:ext>
            </a:extLst>
          </p:cNvPr>
          <p:cNvCxnSpPr/>
          <p:nvPr/>
        </p:nvCxnSpPr>
        <p:spPr>
          <a:xfrm>
            <a:off x="1539371" y="5694311"/>
            <a:ext cx="0" cy="181212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0" name="Google Shape;260;p17">
            <a:extLst>
              <a:ext uri="{FF2B5EF4-FFF2-40B4-BE49-F238E27FC236}">
                <a16:creationId xmlns:a16="http://schemas.microsoft.com/office/drawing/2014/main" id="{50DD3D56-D6DD-52D8-FA14-27BF88A02D57}"/>
              </a:ext>
            </a:extLst>
          </p:cNvPr>
          <p:cNvGrpSpPr/>
          <p:nvPr/>
        </p:nvGrpSpPr>
        <p:grpSpPr>
          <a:xfrm rot="10800000">
            <a:off x="10603633" y="8659381"/>
            <a:ext cx="2154837" cy="323036"/>
            <a:chOff x="2130279" y="1365725"/>
            <a:chExt cx="950510" cy="134900"/>
          </a:xfrm>
        </p:grpSpPr>
        <p:sp>
          <p:nvSpPr>
            <p:cNvPr id="71" name="Google Shape;261;p17">
              <a:extLst>
                <a:ext uri="{FF2B5EF4-FFF2-40B4-BE49-F238E27FC236}">
                  <a16:creationId xmlns:a16="http://schemas.microsoft.com/office/drawing/2014/main" id="{28143D31-20D1-14C8-91AF-35783E8A0145}"/>
                </a:ext>
              </a:extLst>
            </p:cNvPr>
            <p:cNvSpPr/>
            <p:nvPr/>
          </p:nvSpPr>
          <p:spPr>
            <a:xfrm>
              <a:off x="2970740" y="1365725"/>
              <a:ext cx="110050" cy="134900"/>
            </a:xfrm>
            <a:custGeom>
              <a:avLst/>
              <a:gdLst/>
              <a:ahLst/>
              <a:cxnLst/>
              <a:rect l="l" t="t" r="r" b="b"/>
              <a:pathLst>
                <a:path w="4402" h="5396" extrusionOk="0">
                  <a:moveTo>
                    <a:pt x="0" y="0"/>
                  </a:moveTo>
                  <a:lnTo>
                    <a:pt x="0" y="5395"/>
                  </a:lnTo>
                  <a:lnTo>
                    <a:pt x="4401" y="259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262;p17">
              <a:extLst>
                <a:ext uri="{FF2B5EF4-FFF2-40B4-BE49-F238E27FC236}">
                  <a16:creationId xmlns:a16="http://schemas.microsoft.com/office/drawing/2014/main" id="{7D55C9CF-C8FA-4E7E-7741-64B20EA5E9AB}"/>
                </a:ext>
              </a:extLst>
            </p:cNvPr>
            <p:cNvCxnSpPr/>
            <p:nvPr/>
          </p:nvCxnSpPr>
          <p:spPr>
            <a:xfrm>
              <a:off x="2130279" y="1430725"/>
              <a:ext cx="837900" cy="0"/>
            </a:xfrm>
            <a:prstGeom prst="straightConnector1">
              <a:avLst/>
            </a:prstGeom>
            <a:noFill/>
            <a:ln w="76200" cap="flat" cmpd="sng">
              <a:solidFill>
                <a:schemeClr val="dk1"/>
              </a:solidFill>
              <a:prstDash val="solid"/>
              <a:round/>
              <a:headEnd type="none" w="med" len="med"/>
              <a:tailEnd type="none" w="med" len="med"/>
            </a:ln>
          </p:spPr>
        </p:cxnSp>
      </p:grpSp>
      <p:sp>
        <p:nvSpPr>
          <p:cNvPr id="79" name="Google Shape;376;p18">
            <a:extLst>
              <a:ext uri="{FF2B5EF4-FFF2-40B4-BE49-F238E27FC236}">
                <a16:creationId xmlns:a16="http://schemas.microsoft.com/office/drawing/2014/main" id="{B6082CA4-826C-0997-861B-AC40D424650F}"/>
              </a:ext>
            </a:extLst>
          </p:cNvPr>
          <p:cNvSpPr/>
          <p:nvPr/>
        </p:nvSpPr>
        <p:spPr>
          <a:xfrm>
            <a:off x="363462" y="4330775"/>
            <a:ext cx="585984" cy="591628"/>
          </a:xfrm>
          <a:custGeom>
            <a:avLst/>
            <a:gdLst/>
            <a:ahLst/>
            <a:cxnLst/>
            <a:rect l="l" t="t" r="r" b="b"/>
            <a:pathLst>
              <a:path w="15831" h="20976" extrusionOk="0">
                <a:moveTo>
                  <a:pt x="7186" y="1"/>
                </a:moveTo>
                <a:cubicBezTo>
                  <a:pt x="6613" y="1"/>
                  <a:pt x="6040" y="13"/>
                  <a:pt x="5467" y="35"/>
                </a:cubicBezTo>
                <a:cubicBezTo>
                  <a:pt x="4970" y="71"/>
                  <a:pt x="4437" y="142"/>
                  <a:pt x="3869" y="213"/>
                </a:cubicBezTo>
                <a:cubicBezTo>
                  <a:pt x="3301" y="284"/>
                  <a:pt x="2734" y="425"/>
                  <a:pt x="2201" y="638"/>
                </a:cubicBezTo>
                <a:cubicBezTo>
                  <a:pt x="1882" y="780"/>
                  <a:pt x="1598" y="1029"/>
                  <a:pt x="1349" y="1313"/>
                </a:cubicBezTo>
                <a:cubicBezTo>
                  <a:pt x="1314" y="1384"/>
                  <a:pt x="1243" y="1490"/>
                  <a:pt x="1207" y="1597"/>
                </a:cubicBezTo>
                <a:cubicBezTo>
                  <a:pt x="1172" y="1668"/>
                  <a:pt x="1172" y="1739"/>
                  <a:pt x="1136" y="1810"/>
                </a:cubicBezTo>
                <a:lnTo>
                  <a:pt x="1030" y="2271"/>
                </a:lnTo>
                <a:cubicBezTo>
                  <a:pt x="959" y="2555"/>
                  <a:pt x="923" y="2839"/>
                  <a:pt x="852" y="3123"/>
                </a:cubicBezTo>
                <a:cubicBezTo>
                  <a:pt x="781" y="3442"/>
                  <a:pt x="746" y="3726"/>
                  <a:pt x="710" y="4010"/>
                </a:cubicBezTo>
                <a:cubicBezTo>
                  <a:pt x="356" y="6211"/>
                  <a:pt x="178" y="8411"/>
                  <a:pt x="72" y="10612"/>
                </a:cubicBezTo>
                <a:cubicBezTo>
                  <a:pt x="1" y="12671"/>
                  <a:pt x="1" y="14481"/>
                  <a:pt x="1" y="16007"/>
                </a:cubicBezTo>
                <a:cubicBezTo>
                  <a:pt x="72" y="19095"/>
                  <a:pt x="285" y="20976"/>
                  <a:pt x="427" y="20976"/>
                </a:cubicBezTo>
                <a:cubicBezTo>
                  <a:pt x="568" y="20976"/>
                  <a:pt x="533" y="19095"/>
                  <a:pt x="675" y="16042"/>
                </a:cubicBezTo>
                <a:cubicBezTo>
                  <a:pt x="710" y="14516"/>
                  <a:pt x="781" y="12671"/>
                  <a:pt x="923" y="10683"/>
                </a:cubicBezTo>
                <a:cubicBezTo>
                  <a:pt x="1065" y="8660"/>
                  <a:pt x="1243" y="6459"/>
                  <a:pt x="1598" y="4152"/>
                </a:cubicBezTo>
                <a:cubicBezTo>
                  <a:pt x="1633" y="3868"/>
                  <a:pt x="1704" y="3584"/>
                  <a:pt x="1740" y="3336"/>
                </a:cubicBezTo>
                <a:cubicBezTo>
                  <a:pt x="1811" y="3052"/>
                  <a:pt x="1846" y="2768"/>
                  <a:pt x="1917" y="2520"/>
                </a:cubicBezTo>
                <a:lnTo>
                  <a:pt x="2024" y="2094"/>
                </a:lnTo>
                <a:cubicBezTo>
                  <a:pt x="2024" y="2023"/>
                  <a:pt x="2059" y="1987"/>
                  <a:pt x="2059" y="1916"/>
                </a:cubicBezTo>
                <a:cubicBezTo>
                  <a:pt x="2095" y="1916"/>
                  <a:pt x="2095" y="1881"/>
                  <a:pt x="2130" y="1845"/>
                </a:cubicBezTo>
                <a:cubicBezTo>
                  <a:pt x="2237" y="1703"/>
                  <a:pt x="2414" y="1561"/>
                  <a:pt x="2592" y="1490"/>
                </a:cubicBezTo>
                <a:cubicBezTo>
                  <a:pt x="3053" y="1313"/>
                  <a:pt x="3514" y="1171"/>
                  <a:pt x="4011" y="1100"/>
                </a:cubicBezTo>
                <a:cubicBezTo>
                  <a:pt x="4544" y="1029"/>
                  <a:pt x="5041" y="958"/>
                  <a:pt x="5537" y="922"/>
                </a:cubicBezTo>
                <a:cubicBezTo>
                  <a:pt x="6683" y="854"/>
                  <a:pt x="7829" y="814"/>
                  <a:pt x="8975" y="814"/>
                </a:cubicBezTo>
                <a:cubicBezTo>
                  <a:pt x="9604" y="814"/>
                  <a:pt x="10233" y="826"/>
                  <a:pt x="10861" y="851"/>
                </a:cubicBezTo>
                <a:cubicBezTo>
                  <a:pt x="13252" y="935"/>
                  <a:pt x="14946" y="1062"/>
                  <a:pt x="15568" y="1062"/>
                </a:cubicBezTo>
                <a:cubicBezTo>
                  <a:pt x="15740" y="1062"/>
                  <a:pt x="15830" y="1052"/>
                  <a:pt x="15830" y="1029"/>
                </a:cubicBezTo>
                <a:cubicBezTo>
                  <a:pt x="15830" y="887"/>
                  <a:pt x="13949" y="461"/>
                  <a:pt x="10897" y="177"/>
                </a:cubicBezTo>
                <a:cubicBezTo>
                  <a:pt x="9660" y="56"/>
                  <a:pt x="8423" y="1"/>
                  <a:pt x="7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77;p18">
            <a:extLst>
              <a:ext uri="{FF2B5EF4-FFF2-40B4-BE49-F238E27FC236}">
                <a16:creationId xmlns:a16="http://schemas.microsoft.com/office/drawing/2014/main" id="{1CBFDFCA-53AB-2BA5-5EF1-51D20EEECA1D}"/>
              </a:ext>
            </a:extLst>
          </p:cNvPr>
          <p:cNvSpPr/>
          <p:nvPr/>
        </p:nvSpPr>
        <p:spPr>
          <a:xfrm>
            <a:off x="1742932" y="4919816"/>
            <a:ext cx="633290" cy="723825"/>
          </a:xfrm>
          <a:custGeom>
            <a:avLst/>
            <a:gdLst/>
            <a:ahLst/>
            <a:cxnLst/>
            <a:rect l="l" t="t" r="r" b="b"/>
            <a:pathLst>
              <a:path w="17109" h="25663" extrusionOk="0">
                <a:moveTo>
                  <a:pt x="15869" y="1"/>
                </a:moveTo>
                <a:cubicBezTo>
                  <a:pt x="15868" y="1"/>
                  <a:pt x="15867" y="1"/>
                  <a:pt x="15866" y="1"/>
                </a:cubicBezTo>
                <a:cubicBezTo>
                  <a:pt x="15759" y="1"/>
                  <a:pt x="16079" y="2202"/>
                  <a:pt x="16150" y="5787"/>
                </a:cubicBezTo>
                <a:cubicBezTo>
                  <a:pt x="16292" y="10436"/>
                  <a:pt x="16150" y="15086"/>
                  <a:pt x="15759" y="19700"/>
                </a:cubicBezTo>
                <a:cubicBezTo>
                  <a:pt x="15724" y="20374"/>
                  <a:pt x="15653" y="21049"/>
                  <a:pt x="15546" y="21687"/>
                </a:cubicBezTo>
                <a:cubicBezTo>
                  <a:pt x="15475" y="22007"/>
                  <a:pt x="15440" y="22326"/>
                  <a:pt x="15369" y="22610"/>
                </a:cubicBezTo>
                <a:cubicBezTo>
                  <a:pt x="15333" y="22752"/>
                  <a:pt x="15298" y="22894"/>
                  <a:pt x="15262" y="23036"/>
                </a:cubicBezTo>
                <a:cubicBezTo>
                  <a:pt x="15227" y="23072"/>
                  <a:pt x="15191" y="23107"/>
                  <a:pt x="15191" y="23178"/>
                </a:cubicBezTo>
                <a:cubicBezTo>
                  <a:pt x="15156" y="23214"/>
                  <a:pt x="15120" y="23249"/>
                  <a:pt x="15085" y="23320"/>
                </a:cubicBezTo>
                <a:cubicBezTo>
                  <a:pt x="14695" y="23675"/>
                  <a:pt x="14198" y="23959"/>
                  <a:pt x="13665" y="24136"/>
                </a:cubicBezTo>
                <a:cubicBezTo>
                  <a:pt x="13097" y="24314"/>
                  <a:pt x="12529" y="24456"/>
                  <a:pt x="11962" y="24527"/>
                </a:cubicBezTo>
                <a:cubicBezTo>
                  <a:pt x="10109" y="24814"/>
                  <a:pt x="8256" y="24958"/>
                  <a:pt x="6403" y="24958"/>
                </a:cubicBezTo>
                <a:cubicBezTo>
                  <a:pt x="6198" y="24958"/>
                  <a:pt x="5992" y="24956"/>
                  <a:pt x="5786" y="24953"/>
                </a:cubicBezTo>
                <a:cubicBezTo>
                  <a:pt x="2823" y="24923"/>
                  <a:pt x="800" y="24671"/>
                  <a:pt x="192" y="24671"/>
                </a:cubicBezTo>
                <a:cubicBezTo>
                  <a:pt x="71" y="24671"/>
                  <a:pt x="6" y="24681"/>
                  <a:pt x="1" y="24704"/>
                </a:cubicBezTo>
                <a:cubicBezTo>
                  <a:pt x="1" y="24775"/>
                  <a:pt x="533" y="24917"/>
                  <a:pt x="1527" y="25130"/>
                </a:cubicBezTo>
                <a:cubicBezTo>
                  <a:pt x="2911" y="25343"/>
                  <a:pt x="4331" y="25521"/>
                  <a:pt x="5750" y="25592"/>
                </a:cubicBezTo>
                <a:cubicBezTo>
                  <a:pt x="6460" y="25639"/>
                  <a:pt x="7170" y="25663"/>
                  <a:pt x="7879" y="25663"/>
                </a:cubicBezTo>
                <a:cubicBezTo>
                  <a:pt x="9296" y="25663"/>
                  <a:pt x="10708" y="25568"/>
                  <a:pt x="12104" y="25379"/>
                </a:cubicBezTo>
                <a:cubicBezTo>
                  <a:pt x="12742" y="25272"/>
                  <a:pt x="13346" y="25130"/>
                  <a:pt x="13949" y="24917"/>
                </a:cubicBezTo>
                <a:cubicBezTo>
                  <a:pt x="14624" y="24740"/>
                  <a:pt x="15262" y="24385"/>
                  <a:pt x="15759" y="23888"/>
                </a:cubicBezTo>
                <a:cubicBezTo>
                  <a:pt x="15830" y="23817"/>
                  <a:pt x="15901" y="23746"/>
                  <a:pt x="15937" y="23640"/>
                </a:cubicBezTo>
                <a:cubicBezTo>
                  <a:pt x="16008" y="23533"/>
                  <a:pt x="16043" y="23427"/>
                  <a:pt x="16079" y="23320"/>
                </a:cubicBezTo>
                <a:cubicBezTo>
                  <a:pt x="16150" y="23178"/>
                  <a:pt x="16221" y="23001"/>
                  <a:pt x="16256" y="22823"/>
                </a:cubicBezTo>
                <a:cubicBezTo>
                  <a:pt x="16327" y="22468"/>
                  <a:pt x="16398" y="22149"/>
                  <a:pt x="16434" y="21794"/>
                </a:cubicBezTo>
                <a:cubicBezTo>
                  <a:pt x="16540" y="21120"/>
                  <a:pt x="16611" y="20445"/>
                  <a:pt x="16682" y="19771"/>
                </a:cubicBezTo>
                <a:cubicBezTo>
                  <a:pt x="17073" y="15086"/>
                  <a:pt x="17108" y="10401"/>
                  <a:pt x="16789" y="5751"/>
                </a:cubicBezTo>
                <a:cubicBezTo>
                  <a:pt x="16542" y="2160"/>
                  <a:pt x="16016" y="1"/>
                  <a:pt x="15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78;p18">
            <a:extLst>
              <a:ext uri="{FF2B5EF4-FFF2-40B4-BE49-F238E27FC236}">
                <a16:creationId xmlns:a16="http://schemas.microsoft.com/office/drawing/2014/main" id="{5DE4355D-ADAC-D06A-188B-4C493D6617D2}"/>
              </a:ext>
            </a:extLst>
          </p:cNvPr>
          <p:cNvSpPr/>
          <p:nvPr/>
        </p:nvSpPr>
        <p:spPr>
          <a:xfrm>
            <a:off x="511930" y="4384675"/>
            <a:ext cx="398096" cy="26315"/>
          </a:xfrm>
          <a:custGeom>
            <a:avLst/>
            <a:gdLst/>
            <a:ahLst/>
            <a:cxnLst/>
            <a:rect l="l" t="t" r="r" b="b"/>
            <a:pathLst>
              <a:path w="10755" h="933" extrusionOk="0">
                <a:moveTo>
                  <a:pt x="6113" y="1"/>
                </a:moveTo>
                <a:cubicBezTo>
                  <a:pt x="5867" y="1"/>
                  <a:pt x="5615" y="2"/>
                  <a:pt x="5360" y="5"/>
                </a:cubicBezTo>
                <a:cubicBezTo>
                  <a:pt x="2414" y="41"/>
                  <a:pt x="36" y="289"/>
                  <a:pt x="0" y="538"/>
                </a:cubicBezTo>
                <a:cubicBezTo>
                  <a:pt x="0" y="765"/>
                  <a:pt x="2017" y="933"/>
                  <a:pt x="4642" y="933"/>
                </a:cubicBezTo>
                <a:cubicBezTo>
                  <a:pt x="4888" y="933"/>
                  <a:pt x="5139" y="931"/>
                  <a:pt x="5395" y="928"/>
                </a:cubicBezTo>
                <a:cubicBezTo>
                  <a:pt x="8377" y="892"/>
                  <a:pt x="10755" y="644"/>
                  <a:pt x="10755" y="396"/>
                </a:cubicBezTo>
                <a:cubicBezTo>
                  <a:pt x="10755" y="168"/>
                  <a:pt x="8737" y="1"/>
                  <a:pt x="6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79;p18">
            <a:extLst>
              <a:ext uri="{FF2B5EF4-FFF2-40B4-BE49-F238E27FC236}">
                <a16:creationId xmlns:a16="http://schemas.microsoft.com/office/drawing/2014/main" id="{4A17A1C6-6C40-AB96-CD48-142FC53F0992}"/>
              </a:ext>
            </a:extLst>
          </p:cNvPr>
          <p:cNvSpPr/>
          <p:nvPr/>
        </p:nvSpPr>
        <p:spPr>
          <a:xfrm>
            <a:off x="1800948" y="5562406"/>
            <a:ext cx="433557" cy="28967"/>
          </a:xfrm>
          <a:custGeom>
            <a:avLst/>
            <a:gdLst/>
            <a:ahLst/>
            <a:cxnLst/>
            <a:rect l="l" t="t" r="r" b="b"/>
            <a:pathLst>
              <a:path w="11713" h="1027" extrusionOk="0">
                <a:moveTo>
                  <a:pt x="9248" y="1"/>
                </a:moveTo>
                <a:cubicBezTo>
                  <a:pt x="8282" y="1"/>
                  <a:pt x="7099" y="26"/>
                  <a:pt x="5821" y="68"/>
                </a:cubicBezTo>
                <a:cubicBezTo>
                  <a:pt x="2591" y="210"/>
                  <a:pt x="0" y="423"/>
                  <a:pt x="0" y="707"/>
                </a:cubicBezTo>
                <a:cubicBezTo>
                  <a:pt x="0" y="899"/>
                  <a:pt x="1560" y="1027"/>
                  <a:pt x="3754" y="1027"/>
                </a:cubicBezTo>
                <a:cubicBezTo>
                  <a:pt x="4407" y="1027"/>
                  <a:pt x="5116" y="1015"/>
                  <a:pt x="5857" y="991"/>
                </a:cubicBezTo>
                <a:cubicBezTo>
                  <a:pt x="9122" y="885"/>
                  <a:pt x="11713" y="459"/>
                  <a:pt x="11713" y="210"/>
                </a:cubicBezTo>
                <a:cubicBezTo>
                  <a:pt x="11691" y="60"/>
                  <a:pt x="10724" y="1"/>
                  <a:pt x="9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80;p18">
            <a:extLst>
              <a:ext uri="{FF2B5EF4-FFF2-40B4-BE49-F238E27FC236}">
                <a16:creationId xmlns:a16="http://schemas.microsoft.com/office/drawing/2014/main" id="{653ED8AB-D574-8DF3-C5EF-BED39CF3F072}"/>
              </a:ext>
            </a:extLst>
          </p:cNvPr>
          <p:cNvSpPr/>
          <p:nvPr/>
        </p:nvSpPr>
        <p:spPr>
          <a:xfrm>
            <a:off x="2263972" y="5160050"/>
            <a:ext cx="39458" cy="483575"/>
          </a:xfrm>
          <a:custGeom>
            <a:avLst/>
            <a:gdLst/>
            <a:ahLst/>
            <a:cxnLst/>
            <a:rect l="l" t="t" r="r" b="b"/>
            <a:pathLst>
              <a:path w="1066" h="17145" extrusionOk="0">
                <a:moveTo>
                  <a:pt x="604" y="1"/>
                </a:moveTo>
                <a:cubicBezTo>
                  <a:pt x="320" y="1"/>
                  <a:pt x="178" y="3834"/>
                  <a:pt x="107" y="8590"/>
                </a:cubicBezTo>
                <a:cubicBezTo>
                  <a:pt x="72" y="10933"/>
                  <a:pt x="36" y="13098"/>
                  <a:pt x="1" y="14624"/>
                </a:cubicBezTo>
                <a:cubicBezTo>
                  <a:pt x="1" y="16186"/>
                  <a:pt x="1" y="17144"/>
                  <a:pt x="107" y="17144"/>
                </a:cubicBezTo>
                <a:cubicBezTo>
                  <a:pt x="110" y="17145"/>
                  <a:pt x="112" y="17145"/>
                  <a:pt x="115" y="17145"/>
                </a:cubicBezTo>
                <a:cubicBezTo>
                  <a:pt x="257" y="17145"/>
                  <a:pt x="465" y="16193"/>
                  <a:pt x="640" y="14660"/>
                </a:cubicBezTo>
                <a:cubicBezTo>
                  <a:pt x="853" y="13133"/>
                  <a:pt x="959" y="10968"/>
                  <a:pt x="995" y="8590"/>
                </a:cubicBezTo>
                <a:cubicBezTo>
                  <a:pt x="1066" y="3834"/>
                  <a:pt x="853" y="1"/>
                  <a:pt x="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81;p18">
            <a:extLst>
              <a:ext uri="{FF2B5EF4-FFF2-40B4-BE49-F238E27FC236}">
                <a16:creationId xmlns:a16="http://schemas.microsoft.com/office/drawing/2014/main" id="{F6B46C7B-DE3B-C22C-D650-AEF7232B55BB}"/>
              </a:ext>
            </a:extLst>
          </p:cNvPr>
          <p:cNvSpPr/>
          <p:nvPr/>
        </p:nvSpPr>
        <p:spPr>
          <a:xfrm>
            <a:off x="433088" y="4393773"/>
            <a:ext cx="53894" cy="361447"/>
          </a:xfrm>
          <a:custGeom>
            <a:avLst/>
            <a:gdLst/>
            <a:ahLst/>
            <a:cxnLst/>
            <a:rect l="l" t="t" r="r" b="b"/>
            <a:pathLst>
              <a:path w="1456" h="12815" extrusionOk="0">
                <a:moveTo>
                  <a:pt x="1341" y="0"/>
                </a:moveTo>
                <a:cubicBezTo>
                  <a:pt x="1227" y="0"/>
                  <a:pt x="917" y="670"/>
                  <a:pt x="675" y="1812"/>
                </a:cubicBezTo>
                <a:cubicBezTo>
                  <a:pt x="356" y="3303"/>
                  <a:pt x="178" y="4829"/>
                  <a:pt x="143" y="6355"/>
                </a:cubicBezTo>
                <a:cubicBezTo>
                  <a:pt x="1" y="9940"/>
                  <a:pt x="249" y="12815"/>
                  <a:pt x="533" y="12815"/>
                </a:cubicBezTo>
                <a:cubicBezTo>
                  <a:pt x="817" y="12815"/>
                  <a:pt x="924" y="9940"/>
                  <a:pt x="1066" y="6426"/>
                </a:cubicBezTo>
                <a:cubicBezTo>
                  <a:pt x="1101" y="4651"/>
                  <a:pt x="1207" y="3054"/>
                  <a:pt x="1314" y="1918"/>
                </a:cubicBezTo>
                <a:cubicBezTo>
                  <a:pt x="1385" y="747"/>
                  <a:pt x="1456" y="37"/>
                  <a:pt x="1349" y="2"/>
                </a:cubicBezTo>
                <a:cubicBezTo>
                  <a:pt x="1347" y="1"/>
                  <a:pt x="1344" y="0"/>
                  <a:pt x="1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76;p18">
            <a:extLst>
              <a:ext uri="{FF2B5EF4-FFF2-40B4-BE49-F238E27FC236}">
                <a16:creationId xmlns:a16="http://schemas.microsoft.com/office/drawing/2014/main" id="{A9F03F19-4D82-9888-0C22-FF235E2596DA}"/>
              </a:ext>
            </a:extLst>
          </p:cNvPr>
          <p:cNvSpPr/>
          <p:nvPr/>
        </p:nvSpPr>
        <p:spPr>
          <a:xfrm>
            <a:off x="14669259" y="2147971"/>
            <a:ext cx="585984" cy="591628"/>
          </a:xfrm>
          <a:custGeom>
            <a:avLst/>
            <a:gdLst/>
            <a:ahLst/>
            <a:cxnLst/>
            <a:rect l="l" t="t" r="r" b="b"/>
            <a:pathLst>
              <a:path w="15831" h="20976" extrusionOk="0">
                <a:moveTo>
                  <a:pt x="7186" y="1"/>
                </a:moveTo>
                <a:cubicBezTo>
                  <a:pt x="6613" y="1"/>
                  <a:pt x="6040" y="13"/>
                  <a:pt x="5467" y="35"/>
                </a:cubicBezTo>
                <a:cubicBezTo>
                  <a:pt x="4970" y="71"/>
                  <a:pt x="4437" y="142"/>
                  <a:pt x="3869" y="213"/>
                </a:cubicBezTo>
                <a:cubicBezTo>
                  <a:pt x="3301" y="284"/>
                  <a:pt x="2734" y="425"/>
                  <a:pt x="2201" y="638"/>
                </a:cubicBezTo>
                <a:cubicBezTo>
                  <a:pt x="1882" y="780"/>
                  <a:pt x="1598" y="1029"/>
                  <a:pt x="1349" y="1313"/>
                </a:cubicBezTo>
                <a:cubicBezTo>
                  <a:pt x="1314" y="1384"/>
                  <a:pt x="1243" y="1490"/>
                  <a:pt x="1207" y="1597"/>
                </a:cubicBezTo>
                <a:cubicBezTo>
                  <a:pt x="1172" y="1668"/>
                  <a:pt x="1172" y="1739"/>
                  <a:pt x="1136" y="1810"/>
                </a:cubicBezTo>
                <a:lnTo>
                  <a:pt x="1030" y="2271"/>
                </a:lnTo>
                <a:cubicBezTo>
                  <a:pt x="959" y="2555"/>
                  <a:pt x="923" y="2839"/>
                  <a:pt x="852" y="3123"/>
                </a:cubicBezTo>
                <a:cubicBezTo>
                  <a:pt x="781" y="3442"/>
                  <a:pt x="746" y="3726"/>
                  <a:pt x="710" y="4010"/>
                </a:cubicBezTo>
                <a:cubicBezTo>
                  <a:pt x="356" y="6211"/>
                  <a:pt x="178" y="8411"/>
                  <a:pt x="72" y="10612"/>
                </a:cubicBezTo>
                <a:cubicBezTo>
                  <a:pt x="1" y="12671"/>
                  <a:pt x="1" y="14481"/>
                  <a:pt x="1" y="16007"/>
                </a:cubicBezTo>
                <a:cubicBezTo>
                  <a:pt x="72" y="19095"/>
                  <a:pt x="285" y="20976"/>
                  <a:pt x="427" y="20976"/>
                </a:cubicBezTo>
                <a:cubicBezTo>
                  <a:pt x="568" y="20976"/>
                  <a:pt x="533" y="19095"/>
                  <a:pt x="675" y="16042"/>
                </a:cubicBezTo>
                <a:cubicBezTo>
                  <a:pt x="710" y="14516"/>
                  <a:pt x="781" y="12671"/>
                  <a:pt x="923" y="10683"/>
                </a:cubicBezTo>
                <a:cubicBezTo>
                  <a:pt x="1065" y="8660"/>
                  <a:pt x="1243" y="6459"/>
                  <a:pt x="1598" y="4152"/>
                </a:cubicBezTo>
                <a:cubicBezTo>
                  <a:pt x="1633" y="3868"/>
                  <a:pt x="1704" y="3584"/>
                  <a:pt x="1740" y="3336"/>
                </a:cubicBezTo>
                <a:cubicBezTo>
                  <a:pt x="1811" y="3052"/>
                  <a:pt x="1846" y="2768"/>
                  <a:pt x="1917" y="2520"/>
                </a:cubicBezTo>
                <a:lnTo>
                  <a:pt x="2024" y="2094"/>
                </a:lnTo>
                <a:cubicBezTo>
                  <a:pt x="2024" y="2023"/>
                  <a:pt x="2059" y="1987"/>
                  <a:pt x="2059" y="1916"/>
                </a:cubicBezTo>
                <a:cubicBezTo>
                  <a:pt x="2095" y="1916"/>
                  <a:pt x="2095" y="1881"/>
                  <a:pt x="2130" y="1845"/>
                </a:cubicBezTo>
                <a:cubicBezTo>
                  <a:pt x="2237" y="1703"/>
                  <a:pt x="2414" y="1561"/>
                  <a:pt x="2592" y="1490"/>
                </a:cubicBezTo>
                <a:cubicBezTo>
                  <a:pt x="3053" y="1313"/>
                  <a:pt x="3514" y="1171"/>
                  <a:pt x="4011" y="1100"/>
                </a:cubicBezTo>
                <a:cubicBezTo>
                  <a:pt x="4544" y="1029"/>
                  <a:pt x="5041" y="958"/>
                  <a:pt x="5537" y="922"/>
                </a:cubicBezTo>
                <a:cubicBezTo>
                  <a:pt x="6683" y="854"/>
                  <a:pt x="7829" y="814"/>
                  <a:pt x="8975" y="814"/>
                </a:cubicBezTo>
                <a:cubicBezTo>
                  <a:pt x="9604" y="814"/>
                  <a:pt x="10233" y="826"/>
                  <a:pt x="10861" y="851"/>
                </a:cubicBezTo>
                <a:cubicBezTo>
                  <a:pt x="13252" y="935"/>
                  <a:pt x="14946" y="1062"/>
                  <a:pt x="15568" y="1062"/>
                </a:cubicBezTo>
                <a:cubicBezTo>
                  <a:pt x="15740" y="1062"/>
                  <a:pt x="15830" y="1052"/>
                  <a:pt x="15830" y="1029"/>
                </a:cubicBezTo>
                <a:cubicBezTo>
                  <a:pt x="15830" y="887"/>
                  <a:pt x="13949" y="461"/>
                  <a:pt x="10897" y="177"/>
                </a:cubicBezTo>
                <a:cubicBezTo>
                  <a:pt x="9660" y="56"/>
                  <a:pt x="8423" y="1"/>
                  <a:pt x="7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77;p18">
            <a:extLst>
              <a:ext uri="{FF2B5EF4-FFF2-40B4-BE49-F238E27FC236}">
                <a16:creationId xmlns:a16="http://schemas.microsoft.com/office/drawing/2014/main" id="{22CCBC77-276A-E5F9-97A3-5FAE66298550}"/>
              </a:ext>
            </a:extLst>
          </p:cNvPr>
          <p:cNvSpPr/>
          <p:nvPr/>
        </p:nvSpPr>
        <p:spPr>
          <a:xfrm>
            <a:off x="16048729" y="2737012"/>
            <a:ext cx="633290" cy="723825"/>
          </a:xfrm>
          <a:custGeom>
            <a:avLst/>
            <a:gdLst/>
            <a:ahLst/>
            <a:cxnLst/>
            <a:rect l="l" t="t" r="r" b="b"/>
            <a:pathLst>
              <a:path w="17109" h="25663" extrusionOk="0">
                <a:moveTo>
                  <a:pt x="15869" y="1"/>
                </a:moveTo>
                <a:cubicBezTo>
                  <a:pt x="15868" y="1"/>
                  <a:pt x="15867" y="1"/>
                  <a:pt x="15866" y="1"/>
                </a:cubicBezTo>
                <a:cubicBezTo>
                  <a:pt x="15759" y="1"/>
                  <a:pt x="16079" y="2202"/>
                  <a:pt x="16150" y="5787"/>
                </a:cubicBezTo>
                <a:cubicBezTo>
                  <a:pt x="16292" y="10436"/>
                  <a:pt x="16150" y="15086"/>
                  <a:pt x="15759" y="19700"/>
                </a:cubicBezTo>
                <a:cubicBezTo>
                  <a:pt x="15724" y="20374"/>
                  <a:pt x="15653" y="21049"/>
                  <a:pt x="15546" y="21687"/>
                </a:cubicBezTo>
                <a:cubicBezTo>
                  <a:pt x="15475" y="22007"/>
                  <a:pt x="15440" y="22326"/>
                  <a:pt x="15369" y="22610"/>
                </a:cubicBezTo>
                <a:cubicBezTo>
                  <a:pt x="15333" y="22752"/>
                  <a:pt x="15298" y="22894"/>
                  <a:pt x="15262" y="23036"/>
                </a:cubicBezTo>
                <a:cubicBezTo>
                  <a:pt x="15227" y="23072"/>
                  <a:pt x="15191" y="23107"/>
                  <a:pt x="15191" y="23178"/>
                </a:cubicBezTo>
                <a:cubicBezTo>
                  <a:pt x="15156" y="23214"/>
                  <a:pt x="15120" y="23249"/>
                  <a:pt x="15085" y="23320"/>
                </a:cubicBezTo>
                <a:cubicBezTo>
                  <a:pt x="14695" y="23675"/>
                  <a:pt x="14198" y="23959"/>
                  <a:pt x="13665" y="24136"/>
                </a:cubicBezTo>
                <a:cubicBezTo>
                  <a:pt x="13097" y="24314"/>
                  <a:pt x="12529" y="24456"/>
                  <a:pt x="11962" y="24527"/>
                </a:cubicBezTo>
                <a:cubicBezTo>
                  <a:pt x="10109" y="24814"/>
                  <a:pt x="8256" y="24958"/>
                  <a:pt x="6403" y="24958"/>
                </a:cubicBezTo>
                <a:cubicBezTo>
                  <a:pt x="6198" y="24958"/>
                  <a:pt x="5992" y="24956"/>
                  <a:pt x="5786" y="24953"/>
                </a:cubicBezTo>
                <a:cubicBezTo>
                  <a:pt x="2823" y="24923"/>
                  <a:pt x="800" y="24671"/>
                  <a:pt x="192" y="24671"/>
                </a:cubicBezTo>
                <a:cubicBezTo>
                  <a:pt x="71" y="24671"/>
                  <a:pt x="6" y="24681"/>
                  <a:pt x="1" y="24704"/>
                </a:cubicBezTo>
                <a:cubicBezTo>
                  <a:pt x="1" y="24775"/>
                  <a:pt x="533" y="24917"/>
                  <a:pt x="1527" y="25130"/>
                </a:cubicBezTo>
                <a:cubicBezTo>
                  <a:pt x="2911" y="25343"/>
                  <a:pt x="4331" y="25521"/>
                  <a:pt x="5750" y="25592"/>
                </a:cubicBezTo>
                <a:cubicBezTo>
                  <a:pt x="6460" y="25639"/>
                  <a:pt x="7170" y="25663"/>
                  <a:pt x="7879" y="25663"/>
                </a:cubicBezTo>
                <a:cubicBezTo>
                  <a:pt x="9296" y="25663"/>
                  <a:pt x="10708" y="25568"/>
                  <a:pt x="12104" y="25379"/>
                </a:cubicBezTo>
                <a:cubicBezTo>
                  <a:pt x="12742" y="25272"/>
                  <a:pt x="13346" y="25130"/>
                  <a:pt x="13949" y="24917"/>
                </a:cubicBezTo>
                <a:cubicBezTo>
                  <a:pt x="14624" y="24740"/>
                  <a:pt x="15262" y="24385"/>
                  <a:pt x="15759" y="23888"/>
                </a:cubicBezTo>
                <a:cubicBezTo>
                  <a:pt x="15830" y="23817"/>
                  <a:pt x="15901" y="23746"/>
                  <a:pt x="15937" y="23640"/>
                </a:cubicBezTo>
                <a:cubicBezTo>
                  <a:pt x="16008" y="23533"/>
                  <a:pt x="16043" y="23427"/>
                  <a:pt x="16079" y="23320"/>
                </a:cubicBezTo>
                <a:cubicBezTo>
                  <a:pt x="16150" y="23178"/>
                  <a:pt x="16221" y="23001"/>
                  <a:pt x="16256" y="22823"/>
                </a:cubicBezTo>
                <a:cubicBezTo>
                  <a:pt x="16327" y="22468"/>
                  <a:pt x="16398" y="22149"/>
                  <a:pt x="16434" y="21794"/>
                </a:cubicBezTo>
                <a:cubicBezTo>
                  <a:pt x="16540" y="21120"/>
                  <a:pt x="16611" y="20445"/>
                  <a:pt x="16682" y="19771"/>
                </a:cubicBezTo>
                <a:cubicBezTo>
                  <a:pt x="17073" y="15086"/>
                  <a:pt x="17108" y="10401"/>
                  <a:pt x="16789" y="5751"/>
                </a:cubicBezTo>
                <a:cubicBezTo>
                  <a:pt x="16542" y="2160"/>
                  <a:pt x="16016" y="1"/>
                  <a:pt x="15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78;p18">
            <a:extLst>
              <a:ext uri="{FF2B5EF4-FFF2-40B4-BE49-F238E27FC236}">
                <a16:creationId xmlns:a16="http://schemas.microsoft.com/office/drawing/2014/main" id="{24D81678-1C3F-6A7D-61B9-6F7B7863A78E}"/>
              </a:ext>
            </a:extLst>
          </p:cNvPr>
          <p:cNvSpPr/>
          <p:nvPr/>
        </p:nvSpPr>
        <p:spPr>
          <a:xfrm>
            <a:off x="14817727" y="2201871"/>
            <a:ext cx="398096" cy="26315"/>
          </a:xfrm>
          <a:custGeom>
            <a:avLst/>
            <a:gdLst/>
            <a:ahLst/>
            <a:cxnLst/>
            <a:rect l="l" t="t" r="r" b="b"/>
            <a:pathLst>
              <a:path w="10755" h="933" extrusionOk="0">
                <a:moveTo>
                  <a:pt x="6113" y="1"/>
                </a:moveTo>
                <a:cubicBezTo>
                  <a:pt x="5867" y="1"/>
                  <a:pt x="5615" y="2"/>
                  <a:pt x="5360" y="5"/>
                </a:cubicBezTo>
                <a:cubicBezTo>
                  <a:pt x="2414" y="41"/>
                  <a:pt x="36" y="289"/>
                  <a:pt x="0" y="538"/>
                </a:cubicBezTo>
                <a:cubicBezTo>
                  <a:pt x="0" y="765"/>
                  <a:pt x="2017" y="933"/>
                  <a:pt x="4642" y="933"/>
                </a:cubicBezTo>
                <a:cubicBezTo>
                  <a:pt x="4888" y="933"/>
                  <a:pt x="5139" y="931"/>
                  <a:pt x="5395" y="928"/>
                </a:cubicBezTo>
                <a:cubicBezTo>
                  <a:pt x="8377" y="892"/>
                  <a:pt x="10755" y="644"/>
                  <a:pt x="10755" y="396"/>
                </a:cubicBezTo>
                <a:cubicBezTo>
                  <a:pt x="10755" y="168"/>
                  <a:pt x="8737" y="1"/>
                  <a:pt x="6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79;p18">
            <a:extLst>
              <a:ext uri="{FF2B5EF4-FFF2-40B4-BE49-F238E27FC236}">
                <a16:creationId xmlns:a16="http://schemas.microsoft.com/office/drawing/2014/main" id="{0DAE27D6-2945-C5D8-34E8-4EC696C71EA2}"/>
              </a:ext>
            </a:extLst>
          </p:cNvPr>
          <p:cNvSpPr/>
          <p:nvPr/>
        </p:nvSpPr>
        <p:spPr>
          <a:xfrm>
            <a:off x="16106745" y="3379602"/>
            <a:ext cx="433557" cy="28967"/>
          </a:xfrm>
          <a:custGeom>
            <a:avLst/>
            <a:gdLst/>
            <a:ahLst/>
            <a:cxnLst/>
            <a:rect l="l" t="t" r="r" b="b"/>
            <a:pathLst>
              <a:path w="11713" h="1027" extrusionOk="0">
                <a:moveTo>
                  <a:pt x="9248" y="1"/>
                </a:moveTo>
                <a:cubicBezTo>
                  <a:pt x="8282" y="1"/>
                  <a:pt x="7099" y="26"/>
                  <a:pt x="5821" y="68"/>
                </a:cubicBezTo>
                <a:cubicBezTo>
                  <a:pt x="2591" y="210"/>
                  <a:pt x="0" y="423"/>
                  <a:pt x="0" y="707"/>
                </a:cubicBezTo>
                <a:cubicBezTo>
                  <a:pt x="0" y="899"/>
                  <a:pt x="1560" y="1027"/>
                  <a:pt x="3754" y="1027"/>
                </a:cubicBezTo>
                <a:cubicBezTo>
                  <a:pt x="4407" y="1027"/>
                  <a:pt x="5116" y="1015"/>
                  <a:pt x="5857" y="991"/>
                </a:cubicBezTo>
                <a:cubicBezTo>
                  <a:pt x="9122" y="885"/>
                  <a:pt x="11713" y="459"/>
                  <a:pt x="11713" y="210"/>
                </a:cubicBezTo>
                <a:cubicBezTo>
                  <a:pt x="11691" y="60"/>
                  <a:pt x="10724" y="1"/>
                  <a:pt x="9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80;p18">
            <a:extLst>
              <a:ext uri="{FF2B5EF4-FFF2-40B4-BE49-F238E27FC236}">
                <a16:creationId xmlns:a16="http://schemas.microsoft.com/office/drawing/2014/main" id="{85712316-5657-11B5-F099-A7561CF89ECB}"/>
              </a:ext>
            </a:extLst>
          </p:cNvPr>
          <p:cNvSpPr/>
          <p:nvPr/>
        </p:nvSpPr>
        <p:spPr>
          <a:xfrm>
            <a:off x="16569769" y="2977246"/>
            <a:ext cx="39458" cy="483575"/>
          </a:xfrm>
          <a:custGeom>
            <a:avLst/>
            <a:gdLst/>
            <a:ahLst/>
            <a:cxnLst/>
            <a:rect l="l" t="t" r="r" b="b"/>
            <a:pathLst>
              <a:path w="1066" h="17145" extrusionOk="0">
                <a:moveTo>
                  <a:pt x="604" y="1"/>
                </a:moveTo>
                <a:cubicBezTo>
                  <a:pt x="320" y="1"/>
                  <a:pt x="178" y="3834"/>
                  <a:pt x="107" y="8590"/>
                </a:cubicBezTo>
                <a:cubicBezTo>
                  <a:pt x="72" y="10933"/>
                  <a:pt x="36" y="13098"/>
                  <a:pt x="1" y="14624"/>
                </a:cubicBezTo>
                <a:cubicBezTo>
                  <a:pt x="1" y="16186"/>
                  <a:pt x="1" y="17144"/>
                  <a:pt x="107" y="17144"/>
                </a:cubicBezTo>
                <a:cubicBezTo>
                  <a:pt x="110" y="17145"/>
                  <a:pt x="112" y="17145"/>
                  <a:pt x="115" y="17145"/>
                </a:cubicBezTo>
                <a:cubicBezTo>
                  <a:pt x="257" y="17145"/>
                  <a:pt x="465" y="16193"/>
                  <a:pt x="640" y="14660"/>
                </a:cubicBezTo>
                <a:cubicBezTo>
                  <a:pt x="853" y="13133"/>
                  <a:pt x="959" y="10968"/>
                  <a:pt x="995" y="8590"/>
                </a:cubicBezTo>
                <a:cubicBezTo>
                  <a:pt x="1066" y="3834"/>
                  <a:pt x="853" y="1"/>
                  <a:pt x="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81;p18">
            <a:extLst>
              <a:ext uri="{FF2B5EF4-FFF2-40B4-BE49-F238E27FC236}">
                <a16:creationId xmlns:a16="http://schemas.microsoft.com/office/drawing/2014/main" id="{93E9D3BD-3B91-1A08-5D98-86A5967B3F65}"/>
              </a:ext>
            </a:extLst>
          </p:cNvPr>
          <p:cNvSpPr/>
          <p:nvPr/>
        </p:nvSpPr>
        <p:spPr>
          <a:xfrm>
            <a:off x="14738885" y="2210969"/>
            <a:ext cx="53894" cy="361447"/>
          </a:xfrm>
          <a:custGeom>
            <a:avLst/>
            <a:gdLst/>
            <a:ahLst/>
            <a:cxnLst/>
            <a:rect l="l" t="t" r="r" b="b"/>
            <a:pathLst>
              <a:path w="1456" h="12815" extrusionOk="0">
                <a:moveTo>
                  <a:pt x="1341" y="0"/>
                </a:moveTo>
                <a:cubicBezTo>
                  <a:pt x="1227" y="0"/>
                  <a:pt x="917" y="670"/>
                  <a:pt x="675" y="1812"/>
                </a:cubicBezTo>
                <a:cubicBezTo>
                  <a:pt x="356" y="3303"/>
                  <a:pt x="178" y="4829"/>
                  <a:pt x="143" y="6355"/>
                </a:cubicBezTo>
                <a:cubicBezTo>
                  <a:pt x="1" y="9940"/>
                  <a:pt x="249" y="12815"/>
                  <a:pt x="533" y="12815"/>
                </a:cubicBezTo>
                <a:cubicBezTo>
                  <a:pt x="817" y="12815"/>
                  <a:pt x="924" y="9940"/>
                  <a:pt x="1066" y="6426"/>
                </a:cubicBezTo>
                <a:cubicBezTo>
                  <a:pt x="1101" y="4651"/>
                  <a:pt x="1207" y="3054"/>
                  <a:pt x="1314" y="1918"/>
                </a:cubicBezTo>
                <a:cubicBezTo>
                  <a:pt x="1385" y="747"/>
                  <a:pt x="1456" y="37"/>
                  <a:pt x="1349" y="2"/>
                </a:cubicBezTo>
                <a:cubicBezTo>
                  <a:pt x="1347" y="1"/>
                  <a:pt x="1344" y="0"/>
                  <a:pt x="1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530671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DA211B6-A341-9442-6E4B-D37A17391E22}"/>
              </a:ext>
            </a:extLst>
          </p:cNvPr>
          <p:cNvSpPr/>
          <p:nvPr/>
        </p:nvSpPr>
        <p:spPr>
          <a:xfrm>
            <a:off x="-31955" y="-8343"/>
            <a:ext cx="18319955" cy="3423920"/>
          </a:xfrm>
          <a:custGeom>
            <a:avLst/>
            <a:gdLst/>
            <a:ahLst/>
            <a:cxnLst/>
            <a:rect l="l" t="t" r="r" b="b"/>
            <a:pathLst>
              <a:path w="18275935" h="3423920">
                <a:moveTo>
                  <a:pt x="18275497" y="3423641"/>
                </a:moveTo>
                <a:lnTo>
                  <a:pt x="0" y="3423641"/>
                </a:lnTo>
                <a:lnTo>
                  <a:pt x="0" y="0"/>
                </a:lnTo>
                <a:lnTo>
                  <a:pt x="18275497" y="0"/>
                </a:lnTo>
                <a:lnTo>
                  <a:pt x="18275497" y="3423641"/>
                </a:lnTo>
                <a:close/>
              </a:path>
            </a:pathLst>
          </a:custGeom>
          <a:solidFill>
            <a:srgbClr val="1B4444"/>
          </a:solidFill>
        </p:spPr>
        <p:txBody>
          <a:bodyPr wrap="square" lIns="0" tIns="0" rIns="0" bIns="0" rtlCol="0"/>
          <a:lstStyle/>
          <a:p>
            <a:endParaRPr dirty="0"/>
          </a:p>
        </p:txBody>
      </p:sp>
      <p:sp>
        <p:nvSpPr>
          <p:cNvPr id="6" name="object 4">
            <a:extLst>
              <a:ext uri="{FF2B5EF4-FFF2-40B4-BE49-F238E27FC236}">
                <a16:creationId xmlns:a16="http://schemas.microsoft.com/office/drawing/2014/main" id="{4F2D4940-2199-4D3F-51CF-C4115D72DED0}"/>
              </a:ext>
            </a:extLst>
          </p:cNvPr>
          <p:cNvSpPr txBox="1">
            <a:spLocks/>
          </p:cNvSpPr>
          <p:nvPr/>
        </p:nvSpPr>
        <p:spPr>
          <a:xfrm>
            <a:off x="1001251" y="1091010"/>
            <a:ext cx="10490200" cy="859210"/>
          </a:xfrm>
          <a:prstGeom prst="rect">
            <a:avLst/>
          </a:prstGeom>
        </p:spPr>
        <p:txBody>
          <a:bodyPr vert="horz" wrap="square" lIns="0" tIns="12700" rIns="0" bIns="0" rtlCol="0">
            <a:spAutoFit/>
          </a:bodyPr>
          <a:lstStyle>
            <a:lvl1pPr>
              <a:defRPr sz="3000" b="0" i="0">
                <a:solidFill>
                  <a:srgbClr val="1B4444"/>
                </a:solidFill>
                <a:latin typeface="Tahoma"/>
                <a:ea typeface="+mj-ea"/>
                <a:cs typeface="Tahoma"/>
              </a:defRPr>
            </a:lvl1pPr>
          </a:lstStyle>
          <a:p>
            <a:pPr marL="12700">
              <a:spcBef>
                <a:spcPts val="100"/>
              </a:spcBef>
            </a:pPr>
            <a:r>
              <a:rPr lang="en-IN" sz="5500" b="1" kern="0" spc="125" dirty="0">
                <a:solidFill>
                  <a:srgbClr val="E4E4E4"/>
                </a:solidFill>
              </a:rPr>
              <a:t>PROJECT ARCHITECTURE</a:t>
            </a:r>
            <a:endParaRPr lang="en-IN" sz="5500" kern="0" dirty="0"/>
          </a:p>
        </p:txBody>
      </p:sp>
      <p:sp>
        <p:nvSpPr>
          <p:cNvPr id="8" name="object 6">
            <a:extLst>
              <a:ext uri="{FF2B5EF4-FFF2-40B4-BE49-F238E27FC236}">
                <a16:creationId xmlns:a16="http://schemas.microsoft.com/office/drawing/2014/main" id="{A80BAC50-865A-8160-F2A1-6DC64506F78E}"/>
              </a:ext>
            </a:extLst>
          </p:cNvPr>
          <p:cNvSpPr txBox="1"/>
          <p:nvPr/>
        </p:nvSpPr>
        <p:spPr>
          <a:xfrm>
            <a:off x="1001251" y="4741651"/>
            <a:ext cx="4085095" cy="933702"/>
          </a:xfrm>
          <a:prstGeom prst="rect">
            <a:avLst/>
          </a:prstGeom>
          <a:solidFill>
            <a:srgbClr val="FDA615"/>
          </a:solidFill>
        </p:spPr>
        <p:txBody>
          <a:bodyPr vert="horz" wrap="square" lIns="0" tIns="228600" rIns="0" bIns="0" rtlCol="0" anchor="b">
            <a:spAutoFit/>
          </a:bodyPr>
          <a:lstStyle/>
          <a:p>
            <a:pPr algn="ctr">
              <a:lnSpc>
                <a:spcPct val="100000"/>
              </a:lnSpc>
              <a:spcBef>
                <a:spcPts val="1800"/>
              </a:spcBef>
            </a:pPr>
            <a:endParaRPr sz="3000" dirty="0">
              <a:latin typeface="Tahoma"/>
              <a:cs typeface="Tahoma"/>
            </a:endParaRPr>
          </a:p>
        </p:txBody>
      </p:sp>
      <p:sp>
        <p:nvSpPr>
          <p:cNvPr id="9" name="object 7">
            <a:extLst>
              <a:ext uri="{FF2B5EF4-FFF2-40B4-BE49-F238E27FC236}">
                <a16:creationId xmlns:a16="http://schemas.microsoft.com/office/drawing/2014/main" id="{CC964467-6853-7E8D-E245-09C7B75C93C1}"/>
              </a:ext>
            </a:extLst>
          </p:cNvPr>
          <p:cNvSpPr/>
          <p:nvPr/>
        </p:nvSpPr>
        <p:spPr>
          <a:xfrm>
            <a:off x="3057478" y="5677838"/>
            <a:ext cx="0" cy="524510"/>
          </a:xfrm>
          <a:custGeom>
            <a:avLst/>
            <a:gdLst/>
            <a:ahLst/>
            <a:cxnLst/>
            <a:rect l="l" t="t" r="r" b="b"/>
            <a:pathLst>
              <a:path h="524510">
                <a:moveTo>
                  <a:pt x="0" y="0"/>
                </a:moveTo>
                <a:lnTo>
                  <a:pt x="0" y="523966"/>
                </a:lnTo>
              </a:path>
            </a:pathLst>
          </a:custGeom>
          <a:ln w="28461">
            <a:solidFill>
              <a:srgbClr val="1B4444"/>
            </a:solidFill>
          </a:ln>
        </p:spPr>
        <p:txBody>
          <a:bodyPr wrap="square" lIns="0" tIns="0" rIns="0" bIns="0" rtlCol="0"/>
          <a:lstStyle/>
          <a:p>
            <a:endParaRPr/>
          </a:p>
        </p:txBody>
      </p:sp>
      <p:sp>
        <p:nvSpPr>
          <p:cNvPr id="10" name="object 8">
            <a:extLst>
              <a:ext uri="{FF2B5EF4-FFF2-40B4-BE49-F238E27FC236}">
                <a16:creationId xmlns:a16="http://schemas.microsoft.com/office/drawing/2014/main" id="{1250F169-EB6B-0246-38A7-D5A7FC36D7DA}"/>
              </a:ext>
            </a:extLst>
          </p:cNvPr>
          <p:cNvSpPr txBox="1"/>
          <p:nvPr/>
        </p:nvSpPr>
        <p:spPr>
          <a:xfrm>
            <a:off x="1674553" y="6339032"/>
            <a:ext cx="2766060" cy="1737783"/>
          </a:xfrm>
          <a:prstGeom prst="rect">
            <a:avLst/>
          </a:prstGeom>
        </p:spPr>
        <p:txBody>
          <a:bodyPr vert="horz" wrap="square" lIns="0" tIns="12700" rIns="0" bIns="0" rtlCol="0">
            <a:spAutoFit/>
          </a:bodyPr>
          <a:lstStyle/>
          <a:p>
            <a:pPr marL="163830" marR="5080" indent="-151765" algn="ctr">
              <a:lnSpc>
                <a:spcPct val="114999"/>
              </a:lnSpc>
              <a:spcBef>
                <a:spcPts val="100"/>
              </a:spcBef>
            </a:pPr>
            <a:r>
              <a:rPr lang="en-IN" sz="2500" spc="175" dirty="0">
                <a:solidFill>
                  <a:srgbClr val="1B4444"/>
                </a:solidFill>
                <a:latin typeface="Tahoma"/>
                <a:cs typeface="Tahoma"/>
              </a:rPr>
              <a:t>Login using password and contenders registration</a:t>
            </a:r>
            <a:endParaRPr sz="2500" dirty="0">
              <a:latin typeface="Tahoma"/>
              <a:cs typeface="Tahoma"/>
            </a:endParaRPr>
          </a:p>
        </p:txBody>
      </p:sp>
      <p:graphicFrame>
        <p:nvGraphicFramePr>
          <p:cNvPr id="11" name="object 9">
            <a:extLst>
              <a:ext uri="{FF2B5EF4-FFF2-40B4-BE49-F238E27FC236}">
                <a16:creationId xmlns:a16="http://schemas.microsoft.com/office/drawing/2014/main" id="{1566FB07-BC71-BE1E-157F-7EAAEAD2C769}"/>
              </a:ext>
            </a:extLst>
          </p:cNvPr>
          <p:cNvGraphicFramePr>
            <a:graphicFrameLocks noGrp="1"/>
          </p:cNvGraphicFramePr>
          <p:nvPr/>
        </p:nvGraphicFramePr>
        <p:xfrm>
          <a:off x="5086346" y="4790065"/>
          <a:ext cx="12172950" cy="1837011"/>
        </p:xfrm>
        <a:graphic>
          <a:graphicData uri="http://schemas.openxmlformats.org/drawingml/2006/table">
            <a:tbl>
              <a:tblPr firstRow="1" bandRow="1">
                <a:tableStyleId>{2D5ABB26-0587-4C30-8999-92F81FD0307C}</a:tableStyleId>
              </a:tblPr>
              <a:tblGrid>
                <a:gridCol w="4057650">
                  <a:extLst>
                    <a:ext uri="{9D8B030D-6E8A-4147-A177-3AD203B41FA5}">
                      <a16:colId xmlns:a16="http://schemas.microsoft.com/office/drawing/2014/main" val="20000"/>
                    </a:ext>
                  </a:extLst>
                </a:gridCol>
                <a:gridCol w="2028825">
                  <a:extLst>
                    <a:ext uri="{9D8B030D-6E8A-4147-A177-3AD203B41FA5}">
                      <a16:colId xmlns:a16="http://schemas.microsoft.com/office/drawing/2014/main" val="20001"/>
                    </a:ext>
                  </a:extLst>
                </a:gridCol>
                <a:gridCol w="2028825">
                  <a:extLst>
                    <a:ext uri="{9D8B030D-6E8A-4147-A177-3AD203B41FA5}">
                      <a16:colId xmlns:a16="http://schemas.microsoft.com/office/drawing/2014/main" val="20002"/>
                    </a:ext>
                  </a:extLst>
                </a:gridCol>
                <a:gridCol w="4057650">
                  <a:extLst>
                    <a:ext uri="{9D8B030D-6E8A-4147-A177-3AD203B41FA5}">
                      <a16:colId xmlns:a16="http://schemas.microsoft.com/office/drawing/2014/main" val="20003"/>
                    </a:ext>
                  </a:extLst>
                </a:gridCol>
              </a:tblGrid>
              <a:tr h="914399">
                <a:tc>
                  <a:txBody>
                    <a:bodyPr/>
                    <a:lstStyle/>
                    <a:p>
                      <a:pPr algn="ctr">
                        <a:lnSpc>
                          <a:spcPct val="100000"/>
                        </a:lnSpc>
                        <a:spcBef>
                          <a:spcPts val="1800"/>
                        </a:spcBef>
                      </a:pPr>
                      <a:r>
                        <a:rPr lang="en-IN" sz="3000" spc="250" dirty="0">
                          <a:solidFill>
                            <a:srgbClr val="1B4444"/>
                          </a:solidFill>
                          <a:latin typeface="Tahoma"/>
                          <a:cs typeface="Tahoma"/>
                        </a:rPr>
                        <a:t>Voters Registration</a:t>
                      </a:r>
                      <a:endParaRPr sz="3000" dirty="0">
                        <a:latin typeface="Tahoma"/>
                        <a:cs typeface="Tahoma"/>
                      </a:endParaRPr>
                    </a:p>
                  </a:txBody>
                  <a:tcPr marL="0" marR="0" marT="228600" marB="0">
                    <a:lnB w="76200">
                      <a:solidFill>
                        <a:srgbClr val="FDA615"/>
                      </a:solidFill>
                      <a:prstDash val="solid"/>
                    </a:lnB>
                  </a:tcPr>
                </a:tc>
                <a:tc gridSpan="2">
                  <a:txBody>
                    <a:bodyPr/>
                    <a:lstStyle/>
                    <a:p>
                      <a:pPr algn="ctr">
                        <a:lnSpc>
                          <a:spcPct val="100000"/>
                        </a:lnSpc>
                        <a:spcBef>
                          <a:spcPts val="1800"/>
                        </a:spcBef>
                      </a:pPr>
                      <a:r>
                        <a:rPr lang="en-IN" sz="3000" spc="204" dirty="0">
                          <a:solidFill>
                            <a:srgbClr val="E4E4E4"/>
                          </a:solidFill>
                          <a:latin typeface="Tahoma"/>
                          <a:cs typeface="Tahoma"/>
                        </a:rPr>
                        <a:t>Voting</a:t>
                      </a:r>
                      <a:endParaRPr sz="3000" dirty="0">
                        <a:latin typeface="Tahoma"/>
                        <a:cs typeface="Tahoma"/>
                      </a:endParaRPr>
                    </a:p>
                  </a:txBody>
                  <a:tcPr marL="0" marR="0" marT="228600" marB="0">
                    <a:solidFill>
                      <a:srgbClr val="1B4444"/>
                    </a:solidFill>
                  </a:tcPr>
                </a:tc>
                <a:tc hMerge="1">
                  <a:txBody>
                    <a:bodyPr/>
                    <a:lstStyle/>
                    <a:p>
                      <a:endParaRPr/>
                    </a:p>
                  </a:txBody>
                  <a:tcPr marL="0" marR="0" marT="0" marB="0"/>
                </a:tc>
                <a:tc>
                  <a:txBody>
                    <a:bodyPr/>
                    <a:lstStyle/>
                    <a:p>
                      <a:pPr marL="1253490" algn="l">
                        <a:lnSpc>
                          <a:spcPct val="100000"/>
                        </a:lnSpc>
                        <a:spcBef>
                          <a:spcPts val="1800"/>
                        </a:spcBef>
                      </a:pPr>
                      <a:endParaRPr sz="3000" dirty="0">
                        <a:latin typeface="Tahoma"/>
                        <a:cs typeface="Tahoma"/>
                      </a:endParaRPr>
                    </a:p>
                  </a:txBody>
                  <a:tcPr marL="0" marR="0" marT="228600" marB="0">
                    <a:lnB w="76200">
                      <a:solidFill>
                        <a:srgbClr val="1B4444"/>
                      </a:solidFill>
                      <a:prstDash val="solid"/>
                    </a:lnB>
                  </a:tcPr>
                </a:tc>
                <a:extLst>
                  <a:ext uri="{0D108BD9-81ED-4DB2-BD59-A6C34878D82A}">
                    <a16:rowId xmlns:a16="http://schemas.microsoft.com/office/drawing/2014/main" val="10000"/>
                  </a:ext>
                </a:extLst>
              </a:tr>
              <a:tr h="922612">
                <a:tc gridSpan="2">
                  <a:txBody>
                    <a:bodyPr/>
                    <a:lstStyle/>
                    <a:p>
                      <a:pPr>
                        <a:lnSpc>
                          <a:spcPct val="100000"/>
                        </a:lnSpc>
                      </a:pPr>
                      <a:endParaRPr sz="2700">
                        <a:latin typeface="Times New Roman"/>
                        <a:cs typeface="Times New Roman"/>
                      </a:endParaRPr>
                    </a:p>
                  </a:txBody>
                  <a:tcPr marL="0" marR="0" marT="0" marB="0">
                    <a:lnR w="28575">
                      <a:solidFill>
                        <a:srgbClr val="1B4444"/>
                      </a:solidFill>
                      <a:prstDash val="solid"/>
                    </a:lnR>
                    <a:lnT w="76200" cap="flat" cmpd="sng" algn="ctr">
                      <a:solidFill>
                        <a:srgbClr val="FDA615"/>
                      </a:solidFill>
                      <a:prstDash val="solid"/>
                      <a:round/>
                      <a:headEnd type="none" w="med" len="med"/>
                      <a:tailEnd type="none" w="med" len="med"/>
                    </a:lnT>
                  </a:tcPr>
                </a:tc>
                <a:tc hMerge="1">
                  <a:txBody>
                    <a:bodyPr/>
                    <a:lstStyle/>
                    <a:p>
                      <a:endParaRPr/>
                    </a:p>
                  </a:txBody>
                  <a:tcPr marL="0" marR="0" marT="0" marB="0"/>
                </a:tc>
                <a:tc gridSpan="2">
                  <a:txBody>
                    <a:bodyPr/>
                    <a:lstStyle/>
                    <a:p>
                      <a:pPr>
                        <a:lnSpc>
                          <a:spcPct val="100000"/>
                        </a:lnSpc>
                      </a:pPr>
                      <a:endParaRPr sz="2700" dirty="0">
                        <a:latin typeface="Times New Roman"/>
                        <a:cs typeface="Times New Roman"/>
                      </a:endParaRPr>
                    </a:p>
                  </a:txBody>
                  <a:tcPr marL="0" marR="0" marT="0" marB="0">
                    <a:lnL w="28575">
                      <a:solidFill>
                        <a:srgbClr val="1B4444"/>
                      </a:solidFill>
                      <a:prstDash val="solid"/>
                    </a:ln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12" name="object 10">
            <a:extLst>
              <a:ext uri="{FF2B5EF4-FFF2-40B4-BE49-F238E27FC236}">
                <a16:creationId xmlns:a16="http://schemas.microsoft.com/office/drawing/2014/main" id="{5648CC57-3FF1-A7A3-F7B5-861CA30E8121}"/>
              </a:ext>
            </a:extLst>
          </p:cNvPr>
          <p:cNvSpPr/>
          <p:nvPr/>
        </p:nvSpPr>
        <p:spPr>
          <a:xfrm>
            <a:off x="7115153" y="5675412"/>
            <a:ext cx="5080" cy="648335"/>
          </a:xfrm>
          <a:custGeom>
            <a:avLst/>
            <a:gdLst/>
            <a:ahLst/>
            <a:cxnLst/>
            <a:rect l="l" t="t" r="r" b="b"/>
            <a:pathLst>
              <a:path w="5079" h="648335">
                <a:moveTo>
                  <a:pt x="0" y="0"/>
                </a:moveTo>
                <a:lnTo>
                  <a:pt x="4924" y="647723"/>
                </a:lnTo>
              </a:path>
            </a:pathLst>
          </a:custGeom>
          <a:ln w="28713">
            <a:solidFill>
              <a:srgbClr val="1B4444"/>
            </a:solidFill>
          </a:ln>
        </p:spPr>
        <p:txBody>
          <a:bodyPr wrap="square" lIns="0" tIns="0" rIns="0" bIns="0" rtlCol="0"/>
          <a:lstStyle/>
          <a:p>
            <a:endParaRPr/>
          </a:p>
        </p:txBody>
      </p:sp>
      <p:sp>
        <p:nvSpPr>
          <p:cNvPr id="13" name="object 11">
            <a:extLst>
              <a:ext uri="{FF2B5EF4-FFF2-40B4-BE49-F238E27FC236}">
                <a16:creationId xmlns:a16="http://schemas.microsoft.com/office/drawing/2014/main" id="{4284A635-7F77-588F-7890-76BED479452A}"/>
              </a:ext>
            </a:extLst>
          </p:cNvPr>
          <p:cNvSpPr txBox="1"/>
          <p:nvPr/>
        </p:nvSpPr>
        <p:spPr>
          <a:xfrm>
            <a:off x="5732203" y="6624783"/>
            <a:ext cx="2766060" cy="2622641"/>
          </a:xfrm>
          <a:prstGeom prst="rect">
            <a:avLst/>
          </a:prstGeom>
        </p:spPr>
        <p:txBody>
          <a:bodyPr vert="horz" wrap="square" lIns="0" tIns="12700" rIns="0" bIns="0" rtlCol="0">
            <a:spAutoFit/>
          </a:bodyPr>
          <a:lstStyle/>
          <a:p>
            <a:pPr marL="163830" marR="5080" indent="-151765">
              <a:lnSpc>
                <a:spcPct val="114999"/>
              </a:lnSpc>
              <a:spcBef>
                <a:spcPts val="100"/>
              </a:spcBef>
            </a:pPr>
            <a:r>
              <a:rPr lang="en-IN" sz="2500" spc="175" dirty="0">
                <a:solidFill>
                  <a:srgbClr val="1B4444"/>
                </a:solidFill>
                <a:latin typeface="Tahoma"/>
                <a:cs typeface="Tahoma"/>
              </a:rPr>
              <a:t> Creating a individual unique id and password for each individual voter</a:t>
            </a:r>
            <a:r>
              <a:rPr sz="2500" spc="85" dirty="0">
                <a:solidFill>
                  <a:srgbClr val="1B4444"/>
                </a:solidFill>
                <a:latin typeface="Tahoma"/>
                <a:cs typeface="Tahoma"/>
              </a:rPr>
              <a:t>.</a:t>
            </a:r>
            <a:endParaRPr sz="2500" dirty="0">
              <a:latin typeface="Tahoma"/>
              <a:cs typeface="Tahoma"/>
            </a:endParaRPr>
          </a:p>
        </p:txBody>
      </p:sp>
      <p:sp>
        <p:nvSpPr>
          <p:cNvPr id="14" name="object 12">
            <a:extLst>
              <a:ext uri="{FF2B5EF4-FFF2-40B4-BE49-F238E27FC236}">
                <a16:creationId xmlns:a16="http://schemas.microsoft.com/office/drawing/2014/main" id="{0A1D4CD4-E28B-A247-AA43-C5B1AC4CB8E9}"/>
              </a:ext>
            </a:extLst>
          </p:cNvPr>
          <p:cNvSpPr txBox="1"/>
          <p:nvPr/>
        </p:nvSpPr>
        <p:spPr>
          <a:xfrm>
            <a:off x="9789853" y="6910532"/>
            <a:ext cx="2766060" cy="852926"/>
          </a:xfrm>
          <a:prstGeom prst="rect">
            <a:avLst/>
          </a:prstGeom>
        </p:spPr>
        <p:txBody>
          <a:bodyPr vert="horz" wrap="square" lIns="0" tIns="12700" rIns="0" bIns="0" rtlCol="0">
            <a:spAutoFit/>
          </a:bodyPr>
          <a:lstStyle/>
          <a:p>
            <a:pPr marL="163830" marR="5080" indent="-151765">
              <a:lnSpc>
                <a:spcPct val="114999"/>
              </a:lnSpc>
              <a:spcBef>
                <a:spcPts val="100"/>
              </a:spcBef>
            </a:pPr>
            <a:r>
              <a:rPr lang="en-IN" sz="2500" spc="175" dirty="0">
                <a:solidFill>
                  <a:srgbClr val="1B4444"/>
                </a:solidFill>
                <a:latin typeface="Tahoma"/>
                <a:cs typeface="Tahoma"/>
              </a:rPr>
              <a:t>Voters cast their votes in EVM’s</a:t>
            </a:r>
            <a:endParaRPr sz="2500" dirty="0">
              <a:latin typeface="Tahoma"/>
              <a:cs typeface="Tahoma"/>
            </a:endParaRPr>
          </a:p>
        </p:txBody>
      </p:sp>
      <p:sp>
        <p:nvSpPr>
          <p:cNvPr id="15" name="object 13">
            <a:extLst>
              <a:ext uri="{FF2B5EF4-FFF2-40B4-BE49-F238E27FC236}">
                <a16:creationId xmlns:a16="http://schemas.microsoft.com/office/drawing/2014/main" id="{EEF6358D-524E-767C-0D01-3ECFFA490041}"/>
              </a:ext>
            </a:extLst>
          </p:cNvPr>
          <p:cNvSpPr/>
          <p:nvPr/>
        </p:nvSpPr>
        <p:spPr>
          <a:xfrm>
            <a:off x="15230405" y="5675352"/>
            <a:ext cx="5080" cy="1315085"/>
          </a:xfrm>
          <a:custGeom>
            <a:avLst/>
            <a:gdLst/>
            <a:ahLst/>
            <a:cxnLst/>
            <a:rect l="l" t="t" r="r" b="b"/>
            <a:pathLst>
              <a:path w="5080" h="1315084">
                <a:moveTo>
                  <a:pt x="0" y="0"/>
                </a:moveTo>
                <a:lnTo>
                  <a:pt x="4912" y="1314582"/>
                </a:lnTo>
              </a:path>
            </a:pathLst>
          </a:custGeom>
          <a:ln w="28643">
            <a:solidFill>
              <a:srgbClr val="1B4444"/>
            </a:solidFill>
          </a:ln>
        </p:spPr>
        <p:txBody>
          <a:bodyPr wrap="square" lIns="0" tIns="0" rIns="0" bIns="0" rtlCol="0"/>
          <a:lstStyle/>
          <a:p>
            <a:endParaRPr/>
          </a:p>
        </p:txBody>
      </p:sp>
      <p:sp>
        <p:nvSpPr>
          <p:cNvPr id="16" name="object 14">
            <a:extLst>
              <a:ext uri="{FF2B5EF4-FFF2-40B4-BE49-F238E27FC236}">
                <a16:creationId xmlns:a16="http://schemas.microsoft.com/office/drawing/2014/main" id="{DC899715-1A49-280F-2E1B-207EF72BE7D2}"/>
              </a:ext>
            </a:extLst>
          </p:cNvPr>
          <p:cNvSpPr txBox="1"/>
          <p:nvPr/>
        </p:nvSpPr>
        <p:spPr>
          <a:xfrm>
            <a:off x="13847503" y="7196282"/>
            <a:ext cx="3119270" cy="852926"/>
          </a:xfrm>
          <a:prstGeom prst="rect">
            <a:avLst/>
          </a:prstGeom>
        </p:spPr>
        <p:txBody>
          <a:bodyPr vert="horz" wrap="square" lIns="0" tIns="12700" rIns="0" bIns="0" rtlCol="0">
            <a:spAutoFit/>
          </a:bodyPr>
          <a:lstStyle/>
          <a:p>
            <a:pPr marL="163830" marR="5080" indent="-151765" algn="ctr">
              <a:lnSpc>
                <a:spcPct val="114999"/>
              </a:lnSpc>
              <a:spcBef>
                <a:spcPts val="100"/>
              </a:spcBef>
            </a:pPr>
            <a:r>
              <a:rPr lang="en-IN" sz="2500" spc="175" dirty="0">
                <a:solidFill>
                  <a:srgbClr val="1B4444"/>
                </a:solidFill>
                <a:latin typeface="Tahoma"/>
                <a:cs typeface="Tahoma"/>
              </a:rPr>
              <a:t>Admin declares the voting result</a:t>
            </a:r>
            <a:endParaRPr sz="2500" dirty="0">
              <a:latin typeface="Tahoma"/>
              <a:cs typeface="Tahoma"/>
            </a:endParaRPr>
          </a:p>
        </p:txBody>
      </p:sp>
      <p:sp>
        <p:nvSpPr>
          <p:cNvPr id="17" name="object 15">
            <a:extLst>
              <a:ext uri="{FF2B5EF4-FFF2-40B4-BE49-F238E27FC236}">
                <a16:creationId xmlns:a16="http://schemas.microsoft.com/office/drawing/2014/main" id="{6192819B-51A3-287D-2763-5E99351F2D2B}"/>
              </a:ext>
            </a:extLst>
          </p:cNvPr>
          <p:cNvSpPr/>
          <p:nvPr/>
        </p:nvSpPr>
        <p:spPr>
          <a:xfrm>
            <a:off x="14925059" y="9236394"/>
            <a:ext cx="3362960" cy="1050925"/>
          </a:xfrm>
          <a:custGeom>
            <a:avLst/>
            <a:gdLst/>
            <a:ahLst/>
            <a:cxnLst/>
            <a:rect l="l" t="t" r="r" b="b"/>
            <a:pathLst>
              <a:path w="3362959" h="1050925">
                <a:moveTo>
                  <a:pt x="3362939" y="1050605"/>
                </a:moveTo>
                <a:lnTo>
                  <a:pt x="0" y="1050605"/>
                </a:lnTo>
                <a:lnTo>
                  <a:pt x="606291" y="0"/>
                </a:lnTo>
                <a:lnTo>
                  <a:pt x="3362939" y="0"/>
                </a:lnTo>
                <a:lnTo>
                  <a:pt x="3362939" y="1050605"/>
                </a:lnTo>
                <a:close/>
              </a:path>
            </a:pathLst>
          </a:custGeom>
          <a:solidFill>
            <a:srgbClr val="FDA615"/>
          </a:solidFill>
        </p:spPr>
        <p:txBody>
          <a:bodyPr wrap="square" lIns="0" tIns="0" rIns="0" bIns="0" rtlCol="0"/>
          <a:lstStyle/>
          <a:p>
            <a:endParaRPr/>
          </a:p>
        </p:txBody>
      </p:sp>
      <p:sp>
        <p:nvSpPr>
          <p:cNvPr id="18" name="object 16">
            <a:extLst>
              <a:ext uri="{FF2B5EF4-FFF2-40B4-BE49-F238E27FC236}">
                <a16:creationId xmlns:a16="http://schemas.microsoft.com/office/drawing/2014/main" id="{F4489467-46E2-1151-586C-9348353004D0}"/>
              </a:ext>
            </a:extLst>
          </p:cNvPr>
          <p:cNvSpPr txBox="1"/>
          <p:nvPr/>
        </p:nvSpPr>
        <p:spPr>
          <a:xfrm>
            <a:off x="16610959" y="9570778"/>
            <a:ext cx="711627" cy="382156"/>
          </a:xfrm>
          <a:prstGeom prst="rect">
            <a:avLst/>
          </a:prstGeom>
        </p:spPr>
        <p:txBody>
          <a:bodyPr vert="horz" wrap="square" lIns="0" tIns="12700" rIns="0" bIns="0" rtlCol="0">
            <a:spAutoFit/>
          </a:bodyPr>
          <a:lstStyle/>
          <a:p>
            <a:pPr marL="12700">
              <a:lnSpc>
                <a:spcPct val="100000"/>
              </a:lnSpc>
              <a:spcBef>
                <a:spcPts val="100"/>
              </a:spcBef>
            </a:pPr>
            <a:r>
              <a:rPr sz="2400" b="1" spc="105" dirty="0">
                <a:solidFill>
                  <a:srgbClr val="1B4444"/>
                </a:solidFill>
                <a:latin typeface="Tahoma"/>
                <a:cs typeface="Tahoma"/>
              </a:rPr>
              <a:t>0</a:t>
            </a:r>
            <a:r>
              <a:rPr lang="en-IN" sz="2400" b="1" spc="-75" dirty="0">
                <a:solidFill>
                  <a:srgbClr val="1B4444"/>
                </a:solidFill>
                <a:latin typeface="Tahoma"/>
                <a:cs typeface="Tahoma"/>
              </a:rPr>
              <a:t>5</a:t>
            </a:r>
            <a:endParaRPr sz="2400" dirty="0">
              <a:latin typeface="Tahoma"/>
              <a:cs typeface="Tahoma"/>
            </a:endParaRPr>
          </a:p>
        </p:txBody>
      </p:sp>
      <p:sp>
        <p:nvSpPr>
          <p:cNvPr id="19" name="TextBox 18">
            <a:extLst>
              <a:ext uri="{FF2B5EF4-FFF2-40B4-BE49-F238E27FC236}">
                <a16:creationId xmlns:a16="http://schemas.microsoft.com/office/drawing/2014/main" id="{7DE20231-0C0B-0C93-D77B-73B03686A25B}"/>
              </a:ext>
            </a:extLst>
          </p:cNvPr>
          <p:cNvSpPr txBox="1"/>
          <p:nvPr/>
        </p:nvSpPr>
        <p:spPr>
          <a:xfrm>
            <a:off x="1570008" y="4924430"/>
            <a:ext cx="2942665" cy="1015663"/>
          </a:xfrm>
          <a:prstGeom prst="rect">
            <a:avLst/>
          </a:prstGeom>
          <a:noFill/>
        </p:spPr>
        <p:txBody>
          <a:bodyPr wrap="none" rtlCol="0">
            <a:spAutoFit/>
          </a:bodyPr>
          <a:lstStyle/>
          <a:p>
            <a:r>
              <a:rPr lang="en-IN" sz="3000" spc="200" dirty="0">
                <a:solidFill>
                  <a:srgbClr val="1B4444"/>
                </a:solidFill>
                <a:latin typeface="Tahoma"/>
                <a:cs typeface="Tahoma"/>
              </a:rPr>
              <a:t>Admin’s Portal</a:t>
            </a:r>
            <a:endParaRPr lang="en-IN" sz="3000" dirty="0">
              <a:solidFill>
                <a:srgbClr val="1B4444"/>
              </a:solidFill>
              <a:latin typeface="Tahoma"/>
              <a:cs typeface="Tahoma"/>
            </a:endParaRPr>
          </a:p>
          <a:p>
            <a:endParaRPr lang="en-IN" sz="3000" dirty="0">
              <a:solidFill>
                <a:srgbClr val="1B4444"/>
              </a:solidFill>
            </a:endParaRPr>
          </a:p>
        </p:txBody>
      </p:sp>
      <p:sp>
        <p:nvSpPr>
          <p:cNvPr id="20" name="TextBox 19">
            <a:extLst>
              <a:ext uri="{FF2B5EF4-FFF2-40B4-BE49-F238E27FC236}">
                <a16:creationId xmlns:a16="http://schemas.microsoft.com/office/drawing/2014/main" id="{D57AC53F-CC4E-2B15-0913-433471E7A7ED}"/>
              </a:ext>
            </a:extLst>
          </p:cNvPr>
          <p:cNvSpPr txBox="1"/>
          <p:nvPr/>
        </p:nvSpPr>
        <p:spPr>
          <a:xfrm>
            <a:off x="13847503" y="4864252"/>
            <a:ext cx="3018070" cy="1015663"/>
          </a:xfrm>
          <a:prstGeom prst="rect">
            <a:avLst/>
          </a:prstGeom>
          <a:noFill/>
        </p:spPr>
        <p:txBody>
          <a:bodyPr wrap="none" rtlCol="0">
            <a:spAutoFit/>
          </a:bodyPr>
          <a:lstStyle/>
          <a:p>
            <a:r>
              <a:rPr lang="en-IN" sz="3000" spc="245" dirty="0">
                <a:solidFill>
                  <a:srgbClr val="1B4444"/>
                </a:solidFill>
                <a:latin typeface="Tahoma"/>
                <a:cs typeface="Tahoma"/>
              </a:rPr>
              <a:t>Voting Results</a:t>
            </a:r>
            <a:endParaRPr lang="en-IN" sz="3000" dirty="0">
              <a:latin typeface="Tahoma"/>
              <a:cs typeface="Tahoma"/>
            </a:endParaRPr>
          </a:p>
          <a:p>
            <a:endParaRPr lang="en-IN" sz="3000" dirty="0"/>
          </a:p>
        </p:txBody>
      </p:sp>
      <p:pic>
        <p:nvPicPr>
          <p:cNvPr id="28" name="Picture 27">
            <a:extLst>
              <a:ext uri="{FF2B5EF4-FFF2-40B4-BE49-F238E27FC236}">
                <a16:creationId xmlns:a16="http://schemas.microsoft.com/office/drawing/2014/main" id="{0E8D6982-6C51-09DF-44DD-CF2B3D63D9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83857" y="497127"/>
            <a:ext cx="2057095" cy="2057095"/>
          </a:xfrm>
          <a:prstGeom prst="rect">
            <a:avLst/>
          </a:prstGeom>
        </p:spPr>
      </p:pic>
      <p:pic>
        <p:nvPicPr>
          <p:cNvPr id="2" name="Picture 1">
            <a:extLst>
              <a:ext uri="{FF2B5EF4-FFF2-40B4-BE49-F238E27FC236}">
                <a16:creationId xmlns:a16="http://schemas.microsoft.com/office/drawing/2014/main" id="{06DFEC07-0231-C736-D751-E64EC3FA226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3810000" y="1094648"/>
            <a:ext cx="9480895" cy="8216270"/>
          </a:xfrm>
          <a:prstGeom prst="flowChartConnector">
            <a:avLst/>
          </a:prstGeom>
        </p:spPr>
      </p:pic>
    </p:spTree>
    <p:extLst>
      <p:ext uri="{BB962C8B-B14F-4D97-AF65-F5344CB8AC3E}">
        <p14:creationId xmlns:p14="http://schemas.microsoft.com/office/powerpoint/2010/main" val="1051670344"/>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4E4E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1068</TotalTime>
  <Words>633</Words>
  <Application>Microsoft Office PowerPoint</Application>
  <PresentationFormat>Custom</PresentationFormat>
  <Paragraphs>136</Paragraphs>
  <Slides>16</Slides>
  <Notes>2</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Calibri</vt:lpstr>
      <vt:lpstr>High Tower Text</vt:lpstr>
      <vt:lpstr>Roboto</vt:lpstr>
      <vt:lpstr>Segoe UI</vt:lpstr>
      <vt:lpstr>Söhne</vt:lpstr>
      <vt:lpstr>Tahoma</vt:lpstr>
      <vt:lpstr>Times New Roman</vt:lpstr>
      <vt:lpstr>Verdana</vt:lpstr>
      <vt:lpstr>Office Theme</vt:lpstr>
      <vt:lpstr>ELECTRONIC  VOTING MACHINE</vt:lpstr>
      <vt:lpstr>PowerPoint Presentation</vt:lpstr>
      <vt:lpstr>ABSTRACT</vt:lpstr>
      <vt:lpstr>ABSTRACT</vt:lpstr>
      <vt:lpstr>PowerPoint Presentation</vt:lpstr>
      <vt:lpstr>PowerPoint Presentation</vt:lpstr>
      <vt:lpstr>PowerPoint Presentation</vt:lpstr>
      <vt:lpstr>PowerPoint Presentation</vt:lpstr>
      <vt:lpstr>PowerPoint Presentation</vt:lpstr>
      <vt:lpstr>MODULE DESCRIPTION</vt:lpstr>
      <vt:lpstr>UML DIAGRAMS</vt:lpstr>
      <vt:lpstr>UML DIAGRAMS</vt:lpstr>
      <vt:lpstr>OUTPUT  SCREENS</vt:lpstr>
      <vt:lpstr>OUTPUT SCREENS</vt:lpstr>
      <vt:lpstr>CONLUSION</vt:lpstr>
      <vt:lpstr>CONLUSION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 Business Presentation in Dark Green Orange Geometric Style</dc:title>
  <dc:creator>Prem Sai</dc:creator>
  <cp:keywords>DAFeI4cVWnc,BADYbl3PBWM</cp:keywords>
  <cp:lastModifiedBy>Raja Prem Sai Maddula</cp:lastModifiedBy>
  <cp:revision>32</cp:revision>
  <dcterms:created xsi:type="dcterms:W3CDTF">2023-03-25T13:20:42Z</dcterms:created>
  <dcterms:modified xsi:type="dcterms:W3CDTF">2023-05-18T19:01:53Z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2023-03-24T00:00:00Z</vt:filetime>
  </property>
  <property fmtid="{D5CDD505-2E9C-101B-9397-08002B2CF9AE}" pid="3" name="Creator">
    <vt:lpwstr>Canva</vt:lpwstr>
  </property>
  <property fmtid="{D5CDD505-2E9C-101B-9397-08002B2CF9AE}" pid="4" name="LastSaved">
    <vt:filetime>2023-03-24T00:00:00Z</vt:filetime>
  </property>
</Properties>
</file>