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123.45.56.7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3AE7-0825-4297-BD92-AF5D6F8EB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SSH – Secure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C309-C029-46DA-9066-2DB2D1E7D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C7CF-B54A-493C-B83F-0BCA0011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84479"/>
            <a:ext cx="9603275" cy="1049235"/>
          </a:xfrm>
        </p:spPr>
        <p:txBody>
          <a:bodyPr/>
          <a:lstStyle/>
          <a:p>
            <a:r>
              <a:rPr lang="en-US" dirty="0"/>
              <a:t>Check SSH keys are exist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B146-FDFC-40B2-B610-524D2AB3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0738"/>
          </a:xfrm>
        </p:spPr>
        <p:txBody>
          <a:bodyPr>
            <a:normAutofit/>
          </a:bodyPr>
          <a:lstStyle/>
          <a:p>
            <a:r>
              <a:rPr lang="en-US" dirty="0"/>
              <a:t>1. Check for existing SSH keys</a:t>
            </a:r>
          </a:p>
          <a:p>
            <a:pPr lvl="1"/>
            <a:r>
              <a:rPr lang="en-US" dirty="0"/>
              <a:t>cd %</a:t>
            </a:r>
            <a:r>
              <a:rPr lang="en-US" dirty="0" err="1"/>
              <a:t>userprofile</a:t>
            </a:r>
            <a:r>
              <a:rPr lang="en-US" dirty="0"/>
              <a:t>%/.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 err="1"/>
              <a:t>dir</a:t>
            </a:r>
            <a:r>
              <a:rPr lang="en-US" dirty="0"/>
              <a:t> id_*</a:t>
            </a:r>
          </a:p>
          <a:p>
            <a:r>
              <a:rPr lang="en-US" dirty="0"/>
              <a:t>2. Back up old SSH keys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key_backup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en-US" dirty="0" err="1"/>
              <a:t>id_rsa</a:t>
            </a:r>
            <a:r>
              <a:rPr lang="en-US" dirty="0"/>
              <a:t>* </a:t>
            </a:r>
            <a:r>
              <a:rPr lang="en-US" dirty="0" err="1"/>
              <a:t>key_backup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5F1B-4993-4492-B9AF-4FD3C70D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keys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22C0-25B0-4A10-B7E4-39F97F55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a new SSH key</a:t>
            </a:r>
          </a:p>
          <a:p>
            <a:r>
              <a:rPr lang="en-US" dirty="0"/>
              <a:t>Log in to your local computer as an administrator.</a:t>
            </a:r>
          </a:p>
          <a:p>
            <a:r>
              <a:rPr lang="en-US" dirty="0"/>
              <a:t>In a command prompt, run:</a:t>
            </a:r>
          </a:p>
          <a:p>
            <a:pPr lvl="1"/>
            <a:r>
              <a:rPr lang="de-DE" dirty="0"/>
              <a:t>ssh-keygen -t rsa -C </a:t>
            </a:r>
            <a:r>
              <a:rPr lang="de-DE" dirty="0">
                <a:hlinkClick r:id="rId2"/>
              </a:rPr>
              <a:t>your_email@example.com</a:t>
            </a:r>
            <a:r>
              <a:rPr lang="de-DE" dirty="0"/>
              <a:t> </a:t>
            </a:r>
            <a:r>
              <a:rPr lang="en-US" dirty="0"/>
              <a:t>(Associating the key with your email address helps you to identify the key later on.)</a:t>
            </a:r>
          </a:p>
          <a:p>
            <a:r>
              <a:rPr lang="en-US" dirty="0"/>
              <a:t>Just press &lt;Enter&gt; to accept the default location and file name. If the .</a:t>
            </a:r>
            <a:r>
              <a:rPr lang="en-US" dirty="0" err="1"/>
              <a:t>ssh</a:t>
            </a:r>
            <a:r>
              <a:rPr lang="en-US" dirty="0"/>
              <a:t> directory doesn't exist, the system creates one for you.</a:t>
            </a:r>
          </a:p>
          <a:p>
            <a:r>
              <a:rPr lang="en-US" dirty="0"/>
              <a:t>Enter, and re-enter, a passphrase when prompted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1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4D83-FD19-4E92-9C35-B1E441BB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6367-0CFC-45FC-9E33-A9FDB6B5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key has been copied, it is best to test it: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mykey</a:t>
            </a:r>
            <a:r>
              <a:rPr lang="en-US" dirty="0"/>
              <a:t> </a:t>
            </a:r>
            <a:r>
              <a:rPr lang="en-US" dirty="0" err="1"/>
              <a:t>user@host</a:t>
            </a:r>
            <a:endParaRPr lang="en-US" dirty="0"/>
          </a:p>
          <a:p>
            <a:r>
              <a:rPr lang="en-US" dirty="0"/>
              <a:t>The login should now complete without asking for a password. Note, however, that the command might ask for the passphrase you specified for the key.</a:t>
            </a:r>
          </a:p>
        </p:txBody>
      </p:sp>
    </p:spTree>
    <p:extLst>
      <p:ext uri="{BB962C8B-B14F-4D97-AF65-F5344CB8AC3E}">
        <p14:creationId xmlns:p14="http://schemas.microsoft.com/office/powerpoint/2010/main" val="34045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01CE-7051-428E-95C6-02EDBDFB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/ backup </a:t>
            </a:r>
            <a:r>
              <a:rPr lang="en-US" dirty="0" err="1"/>
              <a:t>ssh</a:t>
            </a:r>
            <a:r>
              <a:rPr lang="en-US" dirty="0"/>
              <a:t> keys in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7F31-CE30-4FE1-B828-80D4C154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Check for existing SSH keys</a:t>
            </a:r>
          </a:p>
          <a:p>
            <a:r>
              <a:rPr lang="en-US" dirty="0"/>
              <a:t>Open a terminal and run the following:</a:t>
            </a:r>
          </a:p>
          <a:p>
            <a:pPr lvl="1"/>
            <a:r>
              <a:rPr lang="en-US" dirty="0"/>
              <a:t>cd ~/.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ls id_*</a:t>
            </a:r>
          </a:p>
          <a:p>
            <a:r>
              <a:rPr lang="en-US" dirty="0"/>
              <a:t>Back up old SSH keys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key_backup</a:t>
            </a:r>
            <a:endParaRPr lang="en-US" dirty="0"/>
          </a:p>
          <a:p>
            <a:pPr lvl="1"/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id_rsa</a:t>
            </a:r>
            <a:r>
              <a:rPr lang="en-US" dirty="0"/>
              <a:t>* </a:t>
            </a:r>
            <a:r>
              <a:rPr lang="en-US" dirty="0" err="1"/>
              <a:t>key_backup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1EE-1949-4A61-AED8-6C708DB8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keys in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6E2F-A4B3-4AD5-82CC-AE60FFD3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Generate a new key</a:t>
            </a:r>
          </a:p>
          <a:p>
            <a:r>
              <a:rPr lang="en-US" dirty="0"/>
              <a:t>Open a terminal on your local computer and enter the following:</a:t>
            </a:r>
          </a:p>
          <a:p>
            <a:pPr lvl="1"/>
            <a:r>
              <a:rPr lang="de-DE" dirty="0"/>
              <a:t>ssh-keygen -t rsa -C </a:t>
            </a:r>
            <a:r>
              <a:rPr lang="de-DE" dirty="0">
                <a:hlinkClick r:id="rId2"/>
              </a:rPr>
              <a:t>your_email@example.com</a:t>
            </a:r>
            <a:endParaRPr lang="de-DE" dirty="0"/>
          </a:p>
          <a:p>
            <a:r>
              <a:rPr lang="en-US" dirty="0"/>
              <a:t>Just press &lt;Enter&gt; to accept the default location and file name. If the .</a:t>
            </a:r>
            <a:r>
              <a:rPr lang="en-US" dirty="0" err="1"/>
              <a:t>ssh</a:t>
            </a:r>
            <a:r>
              <a:rPr lang="en-US" dirty="0"/>
              <a:t> directory doesn't exist, the system creates one for you.</a:t>
            </a:r>
          </a:p>
          <a:p>
            <a:r>
              <a:rPr lang="en-US" dirty="0"/>
              <a:t>Enter, and re-enter, a passphrase when prompted.</a:t>
            </a:r>
          </a:p>
          <a:p>
            <a:r>
              <a:rPr lang="en-US" dirty="0"/>
              <a:t>You're done! </a:t>
            </a:r>
          </a:p>
        </p:txBody>
      </p:sp>
    </p:spTree>
    <p:extLst>
      <p:ext uri="{BB962C8B-B14F-4D97-AF65-F5344CB8AC3E}">
        <p14:creationId xmlns:p14="http://schemas.microsoft.com/office/powerpoint/2010/main" val="325200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D9A2-4B37-49AE-B1BF-D7EF104E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ssh</a:t>
            </a:r>
            <a:r>
              <a:rPr lang="en-US" dirty="0"/>
              <a:t> key into server / remote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9D92-3E0C-4608-ABF5-4B7E68E5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Public Key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-copy-id </a:t>
            </a:r>
            <a:r>
              <a:rPr lang="en-US" dirty="0">
                <a:hlinkClick r:id="rId2"/>
              </a:rPr>
              <a:t>user@123.45.56.78</a:t>
            </a:r>
            <a:endParaRPr lang="en-US" dirty="0"/>
          </a:p>
          <a:p>
            <a:r>
              <a:rPr lang="en-US" dirty="0"/>
              <a:t>Alternatively, you can paste in the keys using SSH:</a:t>
            </a:r>
          </a:p>
          <a:p>
            <a:pPr lvl="1"/>
            <a:r>
              <a:rPr lang="en-US" dirty="0"/>
              <a:t>cat ~/.</a:t>
            </a:r>
            <a:r>
              <a:rPr lang="en-US" dirty="0" err="1"/>
              <a:t>ssh</a:t>
            </a:r>
            <a:r>
              <a:rPr lang="en-US" dirty="0"/>
              <a:t>/id_rsa.pub | </a:t>
            </a:r>
            <a:r>
              <a:rPr lang="en-US" dirty="0" err="1"/>
              <a:t>ssh</a:t>
            </a:r>
            <a:r>
              <a:rPr lang="en-US" dirty="0"/>
              <a:t> user@123.45.56.78 "</a:t>
            </a:r>
            <a:r>
              <a:rPr lang="en-US" dirty="0" err="1"/>
              <a:t>mkdir</a:t>
            </a:r>
            <a:r>
              <a:rPr lang="en-US" dirty="0"/>
              <a:t> -p ~/.</a:t>
            </a:r>
            <a:r>
              <a:rPr lang="en-US" dirty="0" err="1"/>
              <a:t>ssh</a:t>
            </a:r>
            <a:r>
              <a:rPr lang="en-US" dirty="0"/>
              <a:t> &amp;&amp; cat &gt;&gt; 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9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A19-F241-4FF6-B4DE-B1EE5F2A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Settings in server / remote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F2ED-3FD0-457E-88DD-30882758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Optional Step Four—Disable the Password for Root Login</a:t>
            </a:r>
          </a:p>
          <a:p>
            <a:r>
              <a:rPr lang="en-US" dirty="0"/>
              <a:t>Once you have copied your SSH keys unto your server and </a:t>
            </a:r>
            <a:r>
              <a:rPr lang="en-US" b="1" dirty="0"/>
              <a:t>ensured that you can log in with the SSH keys alone</a:t>
            </a:r>
            <a:r>
              <a:rPr lang="en-US" dirty="0"/>
              <a:t>, you can go ahead and restrict the root login to only be permitted via SSH keys.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sshd_config</a:t>
            </a:r>
            <a:endParaRPr lang="en-US" dirty="0"/>
          </a:p>
          <a:p>
            <a:r>
              <a:rPr lang="en-US" dirty="0"/>
              <a:t>Within that file, find the line that includes </a:t>
            </a:r>
            <a:r>
              <a:rPr lang="en-US" dirty="0" err="1"/>
              <a:t>PermitRootLogin</a:t>
            </a:r>
            <a:r>
              <a:rPr lang="en-US" dirty="0"/>
              <a:t> and modify it to ensure that users can only connect with their SSH key: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</a:p>
          <a:p>
            <a:r>
              <a:rPr lang="en-US" dirty="0"/>
              <a:t>Put the changes into effect:</a:t>
            </a:r>
          </a:p>
          <a:p>
            <a:pPr lvl="2"/>
            <a:r>
              <a:rPr lang="en-US" dirty="0"/>
              <a:t>reload </a:t>
            </a:r>
            <a:r>
              <a:rPr lang="en-US" dirty="0" err="1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13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373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SSH – Secure shell</vt:lpstr>
      <vt:lpstr>Check SSH keys are exist in Windows</vt:lpstr>
      <vt:lpstr>Create ssh keys in windows</vt:lpstr>
      <vt:lpstr>Test the key</vt:lpstr>
      <vt:lpstr>Check / backup ssh keys in linux</vt:lpstr>
      <vt:lpstr>Create ssh keys in linux</vt:lpstr>
      <vt:lpstr>Copy ssh key into server / remote machines</vt:lpstr>
      <vt:lpstr>Optional Settings in server / remote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– Secure shell</dc:title>
  <dc:creator>Raja Ramesh Soorepalli</dc:creator>
  <cp:lastModifiedBy>Raja Ramesh Soorepalli</cp:lastModifiedBy>
  <cp:revision>5</cp:revision>
  <dcterms:created xsi:type="dcterms:W3CDTF">2017-07-10T03:24:59Z</dcterms:created>
  <dcterms:modified xsi:type="dcterms:W3CDTF">2017-07-10T03:40:53Z</dcterms:modified>
</cp:coreProperties>
</file>