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81" r:id="rId4"/>
    <p:sldId id="279" r:id="rId5"/>
    <p:sldId id="276" r:id="rId6"/>
    <p:sldId id="257" r:id="rId7"/>
    <p:sldId id="258" r:id="rId8"/>
    <p:sldId id="259" r:id="rId9"/>
    <p:sldId id="260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A75-8BE5-42E6-9B14-614BFB289185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5064-E957-47BB-951C-19BB9A85B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524000"/>
            <a:ext cx="715099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GAME OF MACHINE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HOUSE INCEPTEZ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2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05800" cy="617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05799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05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05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19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172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Team </a:t>
            </a:r>
            <a:r>
              <a:rPr lang="en-US" b="1" dirty="0" smtClean="0">
                <a:latin typeface="Algerian" pitchFamily="82" charset="0"/>
              </a:rPr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Failure Prediction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Kaleel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Ahamed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Lakshmi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Raja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Sudalai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1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057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Failure Rate occurs Maximum during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Night Shift from 2 PM to 9 AM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Wednesday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3429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Thank You!!!!</a:t>
            </a:r>
            <a:endParaRPr lang="en-US" sz="8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828800"/>
          </a:xfrm>
        </p:spPr>
        <p:txBody>
          <a:bodyPr>
            <a:normAutofit fontScale="925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To find the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failure criteria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of machinery from the given Dataset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three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Data’s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Sample.csv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Train.csv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Test.csv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started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 dataset , here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we first took Date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humidity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temperature , operator and finally concluded with failure rate based on all these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Our Data Set Info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1534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1534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90</Words>
  <Application>Microsoft Office PowerPoint</Application>
  <PresentationFormat>On-screen Show (4:3)</PresentationFormat>
  <Paragraphs>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Team 7  Machine Failure Prediction   Kaleel Ahamed Muthu Lakshmi Raja Sekar Sudalai Mani </vt:lpstr>
      <vt:lpstr>OBJECTIVE: </vt:lpstr>
      <vt:lpstr>INTRODUCTION </vt:lpstr>
      <vt:lpstr>Our Data Set Info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CONCLUSION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Failure Prediction</dc:title>
  <dc:creator>SYS</dc:creator>
  <cp:lastModifiedBy>SYS</cp:lastModifiedBy>
  <cp:revision>17</cp:revision>
  <dcterms:created xsi:type="dcterms:W3CDTF">2020-09-05T07:30:35Z</dcterms:created>
  <dcterms:modified xsi:type="dcterms:W3CDTF">2020-09-05T08:34:31Z</dcterms:modified>
</cp:coreProperties>
</file>