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7" r:id="rId2"/>
    <p:sldId id="258" r:id="rId3"/>
    <p:sldId id="259" r:id="rId4"/>
    <p:sldId id="268" r:id="rId5"/>
    <p:sldId id="267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6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A3AE-4AFD-47A3-B538-09E20542EF7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6A7EC-C58A-43C7-B445-E6C2147AC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263FE2-F89E-4B43-9B5B-26FFFB4C22E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1683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One Week Short Term Training </a:t>
            </a:r>
            <a:r>
              <a:rPr lang="en-US" dirty="0" err="1" smtClean="0"/>
              <a:t>Programme</a:t>
            </a:r>
            <a:r>
              <a:rPr lang="en-US" dirty="0" smtClean="0"/>
              <a:t> on Python Programming.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9040"/>
            <a:ext cx="7854696" cy="21602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sz="3000" dirty="0" smtClean="0"/>
              <a:t>					</a:t>
            </a:r>
          </a:p>
          <a:p>
            <a:pPr algn="l"/>
            <a:r>
              <a:rPr lang="en-US" sz="3000" dirty="0" smtClean="0"/>
              <a:t>					Prepared By,</a:t>
            </a:r>
          </a:p>
          <a:p>
            <a:r>
              <a:rPr lang="en-US" sz="3000" dirty="0" err="1" smtClean="0"/>
              <a:t>A.Thomas</a:t>
            </a:r>
            <a:r>
              <a:rPr lang="en-US" sz="3000" dirty="0" smtClean="0"/>
              <a:t> Mary </a:t>
            </a:r>
            <a:r>
              <a:rPr lang="en-US" sz="3000" dirty="0" err="1" smtClean="0"/>
              <a:t>Sheeba,AP</a:t>
            </a:r>
            <a:r>
              <a:rPr lang="en-US" sz="3000" dirty="0" smtClean="0"/>
              <a:t>/IT</a:t>
            </a:r>
            <a:endParaRPr lang="en-IN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/>
            </a:r>
            <a:b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</a:br>
            <a:r>
              <a:rPr lang="en-US" sz="5400" b="1" i="1" dirty="0" smtClean="0">
                <a:solidFill>
                  <a:srgbClr val="000000"/>
                </a:solidFill>
                <a:latin typeface="PT Serif" charset="0"/>
              </a:rPr>
              <a:t>Command Line Argument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900" indent="-215900" algn="just">
              <a:lnSpc>
                <a:spcPct val="20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Command Line Interface(CLI) – user to interact with a program running in text-based shell interpreter.</a:t>
            </a:r>
          </a:p>
          <a:p>
            <a:pPr marL="215900" indent="-215900" algn="just">
              <a:lnSpc>
                <a:spcPct val="20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Command Prompt on Windows.</a:t>
            </a:r>
          </a:p>
          <a:p>
            <a:pPr marL="215900" indent="-215900" algn="just">
              <a:lnSpc>
                <a:spcPct val="20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 While executing the program, command line arguments are given along with program name.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In Python, function supporting command line arguments  are placed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sys module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While using command line arguments,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sys module should be imported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marL="2273300" lvl="4" indent="-215900" algn="just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import sys</a:t>
            </a: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  Sys module contains specific parameters and functions.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in sys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Sys.argv</a:t>
            </a:r>
            <a:endParaRPr lang="en-US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Sys.builtin_module_names</a:t>
            </a:r>
            <a:endParaRPr lang="en-US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Sys.copyright</a:t>
            </a:r>
            <a:endParaRPr lang="en-US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Sys._clear_type_cache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6" charset="0"/>
              </a:rPr>
              <a:t>()</a:t>
            </a: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Sys.dllhandle</a:t>
            </a:r>
            <a:endParaRPr lang="en-US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215900" indent="-215900" algn="just">
              <a:lnSpc>
                <a:spcPct val="150000"/>
              </a:lnSpc>
              <a:buFont typeface="Wingdings" charset="2"/>
              <a:buChar char="l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6" charset="0"/>
              </a:rPr>
              <a:t>Sys.exc_clear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6" charset="0"/>
              </a:rPr>
              <a:t>()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smtClean="0"/>
              <a:t>import sys</a:t>
            </a:r>
          </a:p>
          <a:p>
            <a:pPr>
              <a:buNone/>
            </a:pPr>
            <a:r>
              <a:rPr lang="en-IN" sz="2200" dirty="0" smtClean="0"/>
              <a:t>count=</a:t>
            </a:r>
            <a:r>
              <a:rPr lang="en-IN" sz="2200" dirty="0" err="1" smtClean="0"/>
              <a:t>len</a:t>
            </a:r>
            <a:r>
              <a:rPr lang="en-IN" sz="2200" dirty="0" smtClean="0"/>
              <a:t>(</a:t>
            </a:r>
            <a:r>
              <a:rPr lang="en-IN" sz="2200" dirty="0" err="1" smtClean="0"/>
              <a:t>sys.argv</a:t>
            </a:r>
            <a:r>
              <a:rPr lang="en-IN" sz="2200" dirty="0" smtClean="0"/>
              <a:t>)</a:t>
            </a:r>
          </a:p>
          <a:p>
            <a:pPr>
              <a:buNone/>
            </a:pPr>
            <a:r>
              <a:rPr lang="en-IN" sz="2200" dirty="0" smtClean="0"/>
              <a:t>print ("The number of arguments is:",count)</a:t>
            </a:r>
          </a:p>
          <a:p>
            <a:pPr>
              <a:buNone/>
            </a:pPr>
            <a:r>
              <a:rPr lang="en-IN" sz="2200" dirty="0" smtClean="0"/>
              <a:t>for </a:t>
            </a:r>
            <a:r>
              <a:rPr lang="en-IN" sz="2200" dirty="0" err="1" smtClean="0"/>
              <a:t>i</a:t>
            </a:r>
            <a:r>
              <a:rPr lang="en-IN" sz="2200" dirty="0" smtClean="0"/>
              <a:t> in range(count):</a:t>
            </a:r>
          </a:p>
          <a:p>
            <a:pPr>
              <a:buNone/>
            </a:pPr>
            <a:r>
              <a:rPr lang="en-IN" sz="2200" dirty="0" smtClean="0"/>
              <a:t>	print ("The argument </a:t>
            </a:r>
            <a:r>
              <a:rPr lang="en-IN" sz="2200" dirty="0" err="1" smtClean="0"/>
              <a:t>is",sys.argv</a:t>
            </a:r>
            <a:r>
              <a:rPr lang="en-IN" sz="2200" dirty="0" smtClean="0"/>
              <a:t>[</a:t>
            </a:r>
            <a:r>
              <a:rPr lang="en-IN" sz="2200" dirty="0" err="1" smtClean="0"/>
              <a:t>i</a:t>
            </a:r>
            <a:r>
              <a:rPr lang="en-IN" sz="2200" dirty="0" smtClean="0"/>
              <a:t>],"length is”, </a:t>
            </a:r>
            <a:r>
              <a:rPr lang="en-IN" sz="2200" dirty="0" err="1" smtClean="0"/>
              <a:t>len</a:t>
            </a:r>
            <a:r>
              <a:rPr lang="en-IN" sz="2200" dirty="0" smtClean="0"/>
              <a:t>(</a:t>
            </a:r>
            <a:r>
              <a:rPr lang="en-IN" sz="2200" dirty="0" err="1" smtClean="0"/>
              <a:t>sys.argv</a:t>
            </a:r>
            <a:r>
              <a:rPr lang="en-IN" sz="2200" dirty="0" smtClean="0"/>
              <a:t>[</a:t>
            </a:r>
            <a:r>
              <a:rPr lang="en-IN" sz="2200" dirty="0" err="1" smtClean="0"/>
              <a:t>i</a:t>
            </a:r>
            <a:r>
              <a:rPr lang="en-IN" sz="2200" dirty="0" smtClean="0"/>
              <a:t>]))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python one.py </a:t>
            </a:r>
            <a:r>
              <a:rPr lang="en-IN" sz="2200" dirty="0" err="1" smtClean="0">
                <a:solidFill>
                  <a:srgbClr val="FF0000"/>
                </a:solidFill>
              </a:rPr>
              <a:t>hai</a:t>
            </a:r>
            <a:r>
              <a:rPr lang="en-IN" sz="2200" dirty="0" smtClean="0">
                <a:solidFill>
                  <a:srgbClr val="FF0000"/>
                </a:solidFill>
              </a:rPr>
              <a:t> come here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The number of arguments is: 4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The argument is one.py length is  6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The argument is </a:t>
            </a:r>
            <a:r>
              <a:rPr lang="en-IN" sz="2200" dirty="0" err="1" smtClean="0">
                <a:solidFill>
                  <a:srgbClr val="FF0000"/>
                </a:solidFill>
              </a:rPr>
              <a:t>hai</a:t>
            </a:r>
            <a:r>
              <a:rPr lang="en-IN" sz="2200" dirty="0" smtClean="0">
                <a:solidFill>
                  <a:srgbClr val="FF0000"/>
                </a:solidFill>
              </a:rPr>
              <a:t> length is  3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The argument is come length is  4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The argument is here length is  4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Note:  The first argument is the file name.</a:t>
            </a:r>
            <a:endParaRPr lang="en-US" sz="2200" dirty="0">
              <a:solidFill>
                <a:srgbClr val="FF0000"/>
              </a:solidFill>
              <a:latin typeface="Times New Roman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err="1" smtClean="0"/>
              <a:t>Numpy</a:t>
            </a:r>
            <a:r>
              <a:rPr lang="en-US" dirty="0" smtClean="0"/>
              <a:t> – Numerical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Array Processing Package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High performance for Multidimensional Array Object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Scientific Computing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Features: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 – dimensional array object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Tools for integrating C/C++ and Fortran code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Useful in Linear Algebra, Fourier Transform, Random Number Capabilities.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err="1" smtClean="0"/>
              <a:t>Numpy</a:t>
            </a:r>
            <a:r>
              <a:rPr lang="en-US" dirty="0" smtClean="0"/>
              <a:t>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 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not installed, shows an error message.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ImportError</a:t>
            </a:r>
            <a:r>
              <a:rPr lang="en-IN" dirty="0" smtClean="0">
                <a:solidFill>
                  <a:srgbClr val="FF0000"/>
                </a:solidFill>
              </a:rPr>
              <a:t>: No module named '</a:t>
            </a:r>
            <a:r>
              <a:rPr lang="en-IN" dirty="0" err="1" smtClean="0">
                <a:solidFill>
                  <a:srgbClr val="FF0000"/>
                </a:solidFill>
              </a:rPr>
              <a:t>numpy</a:t>
            </a:r>
            <a:r>
              <a:rPr lang="en-IN" dirty="0" smtClean="0">
                <a:solidFill>
                  <a:srgbClr val="FF0000"/>
                </a:solidFill>
              </a:rPr>
              <a:t>'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6" name="Picture 5" descr="numpy inst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76872"/>
            <a:ext cx="7272808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smtClean="0"/>
              <a:t>Creation of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 – dimensional array type called </a:t>
            </a:r>
            <a:r>
              <a:rPr lang="en-US" dirty="0" err="1" smtClean="0"/>
              <a:t>ndarray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Collection of items of same data type.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Zero based index.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Syntax: </a:t>
            </a:r>
            <a:r>
              <a:rPr lang="en-US" dirty="0" err="1" smtClean="0">
                <a:solidFill>
                  <a:srgbClr val="C00000"/>
                </a:solidFill>
              </a:rPr>
              <a:t>numpy.array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Arguments:</a:t>
            </a:r>
          </a:p>
          <a:p>
            <a:pPr>
              <a:lnSpc>
                <a:spcPct val="150000"/>
              </a:lnSpc>
              <a:buNone/>
            </a:pPr>
            <a:r>
              <a:rPr lang="en-IN" dirty="0" err="1" smtClean="0"/>
              <a:t>numpy.array</a:t>
            </a:r>
            <a:r>
              <a:rPr lang="en-IN" dirty="0" smtClean="0"/>
              <a:t>(object, </a:t>
            </a:r>
            <a:r>
              <a:rPr lang="en-IN" dirty="0" err="1" smtClean="0"/>
              <a:t>dtype</a:t>
            </a:r>
            <a:r>
              <a:rPr lang="en-IN" dirty="0" smtClean="0"/>
              <a:t> = None, copy = True, order = None, </a:t>
            </a:r>
            <a:r>
              <a:rPr lang="en-IN" dirty="0" err="1" smtClean="0"/>
              <a:t>subok</a:t>
            </a:r>
            <a:r>
              <a:rPr lang="en-IN" dirty="0" smtClean="0"/>
              <a:t> = False, </a:t>
            </a:r>
            <a:r>
              <a:rPr lang="en-IN" dirty="0" err="1" smtClean="0"/>
              <a:t>ndmin</a:t>
            </a:r>
            <a:r>
              <a:rPr lang="en-IN" dirty="0" smtClean="0"/>
              <a:t> = 0)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Array attributes of </a:t>
            </a:r>
            <a:r>
              <a:rPr lang="en-IN" dirty="0" err="1" smtClean="0"/>
              <a:t>NumPy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ndarray.shape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IN" dirty="0" smtClean="0"/>
              <a:t>returns a </a:t>
            </a:r>
            <a:r>
              <a:rPr lang="en-IN" dirty="0" err="1" smtClean="0"/>
              <a:t>tuple</a:t>
            </a:r>
            <a:r>
              <a:rPr lang="en-IN" dirty="0" smtClean="0"/>
              <a:t> consisting of array dimensions. Used to resize an array.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1: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a = </a:t>
            </a:r>
            <a:r>
              <a:rPr lang="en-IN" dirty="0" err="1" smtClean="0"/>
              <a:t>np.array</a:t>
            </a:r>
            <a:r>
              <a:rPr lang="en-IN" dirty="0" smtClean="0"/>
              <a:t>([[1,2,3],[4,5,6]]) </a:t>
            </a:r>
          </a:p>
          <a:p>
            <a:pPr>
              <a:buNone/>
            </a:pPr>
            <a:r>
              <a:rPr lang="en-IN" dirty="0" smtClean="0"/>
              <a:t>	print( </a:t>
            </a:r>
            <a:r>
              <a:rPr lang="en-IN" dirty="0" err="1" smtClean="0"/>
              <a:t>a.shape</a:t>
            </a:r>
            <a:r>
              <a:rPr lang="en-IN" dirty="0" smtClean="0"/>
              <a:t>)   # output: (2,3)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2: # this resizes the </a:t>
            </a:r>
            <a:r>
              <a:rPr lang="en-IN" dirty="0" err="1" smtClean="0"/>
              <a:t>ndarray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 a = </a:t>
            </a:r>
            <a:r>
              <a:rPr lang="en-IN" dirty="0" err="1" smtClean="0"/>
              <a:t>np.array</a:t>
            </a:r>
            <a:r>
              <a:rPr lang="en-IN" dirty="0" smtClean="0"/>
              <a:t>([[1,2,3],[4,5,6]]) </a:t>
            </a:r>
          </a:p>
          <a:p>
            <a:pPr lvl="1">
              <a:buNone/>
            </a:pPr>
            <a:r>
              <a:rPr lang="en-IN" dirty="0" err="1" smtClean="0"/>
              <a:t>a.shape</a:t>
            </a:r>
            <a:r>
              <a:rPr lang="en-IN" dirty="0" smtClean="0"/>
              <a:t> = (3,2) </a:t>
            </a:r>
          </a:p>
          <a:p>
            <a:pPr lvl="1">
              <a:buNone/>
            </a:pPr>
            <a:r>
              <a:rPr lang="en-IN" dirty="0" smtClean="0"/>
              <a:t>print (a)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ndarray.ndim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n-IN" dirty="0" smtClean="0"/>
              <a:t>This array attribute returns the number of array dimensions.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a = </a:t>
            </a:r>
            <a:r>
              <a:rPr lang="en-IN" dirty="0" err="1" smtClean="0"/>
              <a:t>np.arange</a:t>
            </a:r>
            <a:r>
              <a:rPr lang="en-IN" dirty="0" smtClean="0"/>
              <a:t>(24) </a:t>
            </a:r>
          </a:p>
          <a:p>
            <a:pPr>
              <a:buNone/>
            </a:pPr>
            <a:r>
              <a:rPr lang="en-IN" dirty="0" smtClean="0"/>
              <a:t>		print (a)</a:t>
            </a:r>
          </a:p>
          <a:p>
            <a:pPr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a.ndim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IN" dirty="0" smtClean="0"/>
              <a:t>[0 1 2 3 4 5 6 7 8 9 10 11 12 13 14 15 16 17 18 19 20 21 22 23]</a:t>
            </a:r>
          </a:p>
          <a:p>
            <a:pPr>
              <a:buNone/>
            </a:pP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numpy.itemsize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returns the length of each element of array in bytes.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endParaRPr lang="en-IN" dirty="0" smtClean="0"/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# </a:t>
            </a:r>
            <a:r>
              <a:rPr lang="en-IN" dirty="0" err="1" smtClean="0"/>
              <a:t>dtype</a:t>
            </a:r>
            <a:r>
              <a:rPr lang="en-IN" dirty="0" smtClean="0"/>
              <a:t> of array is int8 (1 byte) 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x = </a:t>
            </a:r>
            <a:r>
              <a:rPr lang="en-IN" dirty="0" err="1" smtClean="0"/>
              <a:t>np.array</a:t>
            </a:r>
            <a:r>
              <a:rPr lang="en-IN" dirty="0" smtClean="0"/>
              <a:t>([1,2,3,4,5], </a:t>
            </a:r>
            <a:r>
              <a:rPr lang="en-IN" dirty="0" err="1" smtClean="0"/>
              <a:t>dtype</a:t>
            </a:r>
            <a:r>
              <a:rPr lang="en-IN" dirty="0" smtClean="0"/>
              <a:t> = np.int8)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print (</a:t>
            </a:r>
            <a:r>
              <a:rPr lang="en-IN" dirty="0" err="1" smtClean="0"/>
              <a:t>x.itemsize</a:t>
            </a:r>
            <a:r>
              <a:rPr lang="en-IN" dirty="0" smtClean="0"/>
              <a:t>) Output: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2576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Modules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Packages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Command Line Argument</a:t>
            </a:r>
          </a:p>
          <a:p>
            <a:pPr marL="514350" indent="-514350">
              <a:lnSpc>
                <a:spcPct val="150000"/>
              </a:lnSpc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US" dirty="0" err="1" smtClean="0"/>
              <a:t>numpy.empty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creates an uninitialized array of specified shape and </a:t>
            </a:r>
            <a:r>
              <a:rPr lang="en-IN" dirty="0" err="1" smtClean="0"/>
              <a:t>dtype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x = </a:t>
            </a:r>
            <a:r>
              <a:rPr lang="en-IN" dirty="0" err="1" smtClean="0"/>
              <a:t>np.empty</a:t>
            </a:r>
            <a:r>
              <a:rPr lang="en-IN" dirty="0" smtClean="0"/>
              <a:t>([3,2], </a:t>
            </a:r>
            <a:r>
              <a:rPr lang="en-IN" dirty="0" err="1" smtClean="0"/>
              <a:t>dtype</a:t>
            </a:r>
            <a:r>
              <a:rPr lang="en-IN" dirty="0" smtClean="0"/>
              <a:t> = </a:t>
            </a:r>
            <a:r>
              <a:rPr lang="en-IN" dirty="0" err="1" smtClean="0"/>
              <a:t>int</a:t>
            </a:r>
            <a:r>
              <a:rPr lang="en-IN" dirty="0" smtClean="0"/>
              <a:t>) </a:t>
            </a:r>
          </a:p>
          <a:p>
            <a:pPr>
              <a:buNone/>
            </a:pPr>
            <a:r>
              <a:rPr lang="en-IN" dirty="0" smtClean="0"/>
              <a:t>print (x)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IN" dirty="0" smtClean="0"/>
              <a:t>[[22649312 1701344351]</a:t>
            </a:r>
          </a:p>
          <a:p>
            <a:pPr>
              <a:buNone/>
            </a:pPr>
            <a:r>
              <a:rPr lang="en-IN" dirty="0" smtClean="0"/>
              <a:t> [1818321759 1885959276]</a:t>
            </a:r>
          </a:p>
          <a:p>
            <a:pPr>
              <a:buNone/>
            </a:pPr>
            <a:r>
              <a:rPr lang="en-IN" dirty="0" smtClean="0"/>
              <a:t> [16779776 156368896]]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numpy.zeros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n-IN" dirty="0" smtClean="0"/>
              <a:t>Returns a new array of specified size, filled with zeros.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smtClean="0"/>
              <a:t># array of five zeros. Default </a:t>
            </a:r>
            <a:r>
              <a:rPr lang="en-IN" dirty="0" err="1" smtClean="0"/>
              <a:t>dtype</a:t>
            </a:r>
            <a:r>
              <a:rPr lang="en-IN" dirty="0" smtClean="0"/>
              <a:t> is float 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x = </a:t>
            </a:r>
            <a:r>
              <a:rPr lang="en-IN" dirty="0" err="1" smtClean="0"/>
              <a:t>np.zeros</a:t>
            </a:r>
            <a:r>
              <a:rPr lang="en-IN" dirty="0" smtClean="0"/>
              <a:t>(5) </a:t>
            </a:r>
          </a:p>
          <a:p>
            <a:pPr>
              <a:buNone/>
            </a:pPr>
            <a:r>
              <a:rPr lang="en-IN" dirty="0" smtClean="0"/>
              <a:t>Print( x)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IN" dirty="0" smtClean="0"/>
              <a:t>[ 0. 0. 0. 0. 0.]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numpy.ones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en-IN" dirty="0" smtClean="0"/>
              <a:t>Returns a new array of specified size and type, filled with ones.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smtClean="0"/>
              <a:t># array of five ones. Default </a:t>
            </a:r>
            <a:r>
              <a:rPr lang="en-IN" dirty="0" err="1" smtClean="0"/>
              <a:t>dtype</a:t>
            </a:r>
            <a:r>
              <a:rPr lang="en-IN" dirty="0" smtClean="0"/>
              <a:t> is float 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x = </a:t>
            </a:r>
            <a:r>
              <a:rPr lang="en-IN" dirty="0" err="1" smtClean="0"/>
              <a:t>np.ones</a:t>
            </a:r>
            <a:r>
              <a:rPr lang="en-IN" dirty="0" smtClean="0"/>
              <a:t>(5)</a:t>
            </a:r>
          </a:p>
          <a:p>
            <a:pPr>
              <a:buNone/>
            </a:pPr>
            <a:r>
              <a:rPr lang="en-IN" dirty="0" smtClean="0"/>
              <a:t> print( x)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IN" dirty="0" smtClean="0"/>
              <a:t>[ 1. 1. 1. 1. </a:t>
            </a:r>
            <a:r>
              <a:rPr lang="en-IN" smtClean="0"/>
              <a:t>1.]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Plotting library for 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Used along with </a:t>
            </a:r>
            <a:r>
              <a:rPr lang="en-US" sz="2800" dirty="0" err="1" smtClean="0"/>
              <a:t>numpy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Alternative for </a:t>
            </a:r>
            <a:r>
              <a:rPr lang="en-US" sz="2800" dirty="0" err="1" smtClean="0"/>
              <a:t>matlab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Graphics toolkits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Install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800" dirty="0" smtClean="0"/>
              <a:t>pip install </a:t>
            </a:r>
            <a:r>
              <a:rPr lang="en-US" sz="2800" dirty="0" err="1" smtClean="0"/>
              <a:t>matplotlib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US" dirty="0" err="1" smtClean="0"/>
              <a:t>pyplot</a:t>
            </a:r>
            <a:r>
              <a:rPr lang="en-US" dirty="0" smtClean="0"/>
              <a:t> – plot()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n-US" dirty="0" smtClean="0"/>
              <a:t>This is used to plot 2D data.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6" name="Picture 5" descr="pypl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5"/>
            <a:ext cx="6552728" cy="34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smtClean="0"/>
              <a:t>Sin()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Sine wave plot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6" name="Picture 5" descr="s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20888"/>
            <a:ext cx="6408712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Subplot()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plot different things in the same figure.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6" name="Picture 5" descr="sub_pl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564904"/>
            <a:ext cx="655272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Bar()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generates bar graph.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" name="Picture 5" descr="bar_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36912"/>
            <a:ext cx="7056784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Queri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3" y="1340769"/>
            <a:ext cx="6048673" cy="4320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han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525658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Module is file consisting of related python functions as single file.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Module can define functions, classes and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Uses of Module: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Break down large programs into small manageable files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Reusability of Code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Two Types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dirty="0" smtClean="0"/>
              <a:t>		1.Built-in Modules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dirty="0" smtClean="0"/>
              <a:t>			Already Defined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dirty="0" smtClean="0"/>
              <a:t>		2.User Defined Modules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dirty="0" smtClean="0"/>
              <a:t>			Define our own Modules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for Built-in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import math		</a:t>
            </a:r>
            <a:r>
              <a:rPr lang="en-US" sz="2800" dirty="0" smtClean="0"/>
              <a:t># math module, contain all mathematical functions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a number”))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math.sqrt</a:t>
            </a:r>
            <a:r>
              <a:rPr lang="en-US" dirty="0" smtClean="0"/>
              <a:t>(a)	</a:t>
            </a:r>
            <a:r>
              <a:rPr lang="en-US" sz="2800" dirty="0" smtClean="0"/>
              <a:t># </a:t>
            </a:r>
            <a:r>
              <a:rPr lang="en-US" sz="2800" dirty="0" err="1" smtClean="0"/>
              <a:t>sqrt</a:t>
            </a:r>
            <a:r>
              <a:rPr lang="en-US" sz="2800" dirty="0" smtClean="0"/>
              <a:t> is a function available in 						math module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Defined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our own modules.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 descr="fu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068960"/>
            <a:ext cx="2715004" cy="1219370"/>
          </a:xfrm>
          <a:prstGeom prst="rect">
            <a:avLst/>
          </a:prstGeom>
        </p:spPr>
      </p:pic>
      <p:pic>
        <p:nvPicPr>
          <p:cNvPr id="7" name="Picture 6" descr="fu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4437112"/>
            <a:ext cx="2743583" cy="1848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from import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import any specific function from a module using from import statement</a:t>
            </a:r>
          </a:p>
          <a:p>
            <a:r>
              <a:rPr lang="en-US" b="1" dirty="0" smtClean="0"/>
              <a:t>Ex: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from math import </a:t>
            </a:r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en-US" sz="1800" dirty="0" smtClean="0"/>
              <a:t># import only the </a:t>
            </a:r>
            <a:r>
              <a:rPr lang="en-US" sz="1800" dirty="0" err="1" smtClean="0"/>
              <a:t>sqrt</a:t>
            </a:r>
            <a:r>
              <a:rPr lang="en-US" sz="1800" dirty="0" smtClean="0"/>
              <a:t> function from math 					module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a number”))</a:t>
            </a:r>
          </a:p>
          <a:p>
            <a:pPr lvl="1">
              <a:buNone/>
            </a:pP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math.sqrt</a:t>
            </a:r>
            <a:r>
              <a:rPr lang="en-US" dirty="0" smtClean="0"/>
              <a:t>(a)			</a:t>
            </a:r>
          </a:p>
          <a:p>
            <a:pPr lvl="1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math import *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is a directory.</a:t>
            </a:r>
          </a:p>
          <a:p>
            <a:r>
              <a:rPr lang="en-US" dirty="0" smtClean="0"/>
              <a:t>This holds </a:t>
            </a:r>
            <a:r>
              <a:rPr lang="en-US" dirty="0" err="1" smtClean="0"/>
              <a:t>subpackages</a:t>
            </a:r>
            <a:r>
              <a:rPr lang="en-US" dirty="0" smtClean="0"/>
              <a:t> and modules.</a:t>
            </a:r>
          </a:p>
          <a:p>
            <a:r>
              <a:rPr lang="en-US" dirty="0" smtClean="0"/>
              <a:t>Must contain _</a:t>
            </a:r>
            <a:r>
              <a:rPr lang="en-US" dirty="0" err="1" smtClean="0"/>
              <a:t>init_.py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 descr="pack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645024"/>
            <a:ext cx="5472608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FE2-F89E-4B43-9B5B-26FFFB4C22E6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1653</TotalTime>
  <Words>654</Words>
  <Application>Microsoft Office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Online One Week Short Term Training Programme on Python Programming.</vt:lpstr>
      <vt:lpstr>CONTENTS</vt:lpstr>
      <vt:lpstr>MODULES</vt:lpstr>
      <vt:lpstr>TYPES OF MODULES</vt:lpstr>
      <vt:lpstr>Example for Built-in Function</vt:lpstr>
      <vt:lpstr>User Defined Module</vt:lpstr>
      <vt:lpstr>from import statement</vt:lpstr>
      <vt:lpstr>PACKAGES</vt:lpstr>
      <vt:lpstr>Command Line Argument</vt:lpstr>
      <vt:lpstr>           Command Line Argument</vt:lpstr>
      <vt:lpstr>Command Line Argument</vt:lpstr>
      <vt:lpstr>Functions in sys module</vt:lpstr>
      <vt:lpstr>Sample Program</vt:lpstr>
      <vt:lpstr>Numpy – Numerical Python</vt:lpstr>
      <vt:lpstr>Numpy Installation</vt:lpstr>
      <vt:lpstr>Creation of Array</vt:lpstr>
      <vt:lpstr>Array attributes of NumPy.</vt:lpstr>
      <vt:lpstr>   ndarray.ndim</vt:lpstr>
      <vt:lpstr>        numpy.itemsize</vt:lpstr>
      <vt:lpstr>numpy.empty</vt:lpstr>
      <vt:lpstr>numpy.zeros</vt:lpstr>
      <vt:lpstr>numpy.ones</vt:lpstr>
      <vt:lpstr>Matplotlib</vt:lpstr>
      <vt:lpstr>pyplot – plot() </vt:lpstr>
      <vt:lpstr>Sin()</vt:lpstr>
      <vt:lpstr>Subplot()</vt:lpstr>
      <vt:lpstr>Bar()</vt:lpstr>
      <vt:lpstr>Slide 28</vt:lpstr>
      <vt:lpstr>Slide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Days National Level Workshop on – “Hands on Training with Python Programming.</dc:title>
  <dc:creator>Sheeba</dc:creator>
  <cp:lastModifiedBy>Sheeba</cp:lastModifiedBy>
  <cp:revision>119</cp:revision>
  <dcterms:created xsi:type="dcterms:W3CDTF">2020-06-09T13:40:21Z</dcterms:created>
  <dcterms:modified xsi:type="dcterms:W3CDTF">2020-06-27T12:02:56Z</dcterms:modified>
</cp:coreProperties>
</file>