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"/>
  </p:notesMasterIdLst>
  <p:sldIdLst>
    <p:sldId id="262" r:id="rId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5"/>
    <p:restoredTop sz="94444"/>
  </p:normalViewPr>
  <p:slideViewPr>
    <p:cSldViewPr snapToGrid="0" snapToObjects="1">
      <p:cViewPr varScale="1">
        <p:scale>
          <a:sx n="57" d="100"/>
          <a:sy n="57" d="100"/>
        </p:scale>
        <p:origin x="636" y="7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beginning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any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any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non-whitespace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aeiou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Matches a single character in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Matches a single character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not 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set of characters can include a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123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Regular</vt:lpstr>
      <vt:lpstr>Cabin</vt:lpstr>
      <vt:lpstr>Courier</vt:lpstr>
      <vt:lpstr>Courier New</vt:lpstr>
      <vt:lpstr>Gill Sans</vt:lpstr>
      <vt:lpstr>ヒラギノ角ゴ ProN W3</vt:lpstr>
      <vt:lpstr>Title &amp; Subtitle</vt:lpstr>
      <vt:lpstr>Regular Expression Quick Guide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G.K Raja</dc:creator>
  <cp:lastModifiedBy>G.K Raja</cp:lastModifiedBy>
  <cp:revision>53</cp:revision>
  <dcterms:modified xsi:type="dcterms:W3CDTF">2021-01-21T16:39:56Z</dcterms:modified>
</cp:coreProperties>
</file>