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65" r:id="rId2"/>
    <p:sldId id="268" r:id="rId3"/>
    <p:sldId id="446" r:id="rId4"/>
    <p:sldId id="380" r:id="rId5"/>
    <p:sldId id="381" r:id="rId6"/>
    <p:sldId id="382" r:id="rId7"/>
    <p:sldId id="389" r:id="rId8"/>
    <p:sldId id="456" r:id="rId9"/>
    <p:sldId id="463" r:id="rId10"/>
    <p:sldId id="464" r:id="rId11"/>
    <p:sldId id="462" r:id="rId12"/>
    <p:sldId id="454" r:id="rId13"/>
    <p:sldId id="455" r:id="rId14"/>
    <p:sldId id="4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/>
    <p:restoredTop sz="94186"/>
  </p:normalViewPr>
  <p:slideViewPr>
    <p:cSldViewPr>
      <p:cViewPr varScale="1">
        <p:scale>
          <a:sx n="105" d="100"/>
          <a:sy n="105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A6FD-0F16-436D-B038-E0527E66A377}" type="datetimeFigureOut">
              <a:rPr lang="en-US" smtClean="0"/>
              <a:pPr/>
              <a:t>2/28/23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6F384-214D-48A5-A3D1-195925E51D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8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CC5F-FFF3-45F7-A3AE-AE5B9EFB2FE8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818F-788B-B541-AD3F-D96713DC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08" y="23210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https://</a:t>
            </a:r>
            <a:r>
              <a:rPr lang="en-IN" dirty="0" err="1"/>
              <a:t>groups.csail.mit.edu</a:t>
            </a:r>
            <a:r>
              <a:rPr lang="en-IN" dirty="0"/>
              <a:t>/</a:t>
            </a:r>
            <a:r>
              <a:rPr lang="en-IN" dirty="0" err="1"/>
              <a:t>tds</a:t>
            </a:r>
            <a:r>
              <a:rPr lang="en-IN" dirty="0"/>
              <a:t>/papers/Merritt/podc84.pdf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46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5283-24DF-AB40-95C5-44CF7AA1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Can another node also have your public value though not in a cycle?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In case of a cycle, the process that detects the deadlock with have the highest public id in the cycle. T/F?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Can a process ignore a transmit probe if the value is lesser than its own.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4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6082-25CF-254C-AAED-62C3AE63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H.W Can there be phantom deadlocks?</a:t>
            </a:r>
          </a:p>
          <a:p>
            <a:r>
              <a:rPr lang="en-IN" sz="2400" dirty="0">
                <a:solidFill>
                  <a:srgbClr val="FF0000"/>
                </a:solidFill>
              </a:rPr>
              <a:t>H.W Is the last process to block same as the one who detects the deadlock?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63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F483-EBFC-FA45-A25E-03E119B8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C61B-F6C7-1543-877A-352675CC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Only one process in a cycle detects the deadlock. This simplifies the deadlock resolution – this process can abort itself to resolve the deadlock. This algorithm can be improvised by including priorities instead of process id’s and the lowest priority process (highest id) in a cycle detects deadlock and aborts. </a:t>
            </a:r>
            <a:br>
              <a:rPr lang="en-IN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042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A8E11D-E59A-214F-96CC-FC68BF07F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9345"/>
            <a:ext cx="6943405" cy="4726388"/>
          </a:xfrm>
          <a:effectLst>
            <a:glow rad="127000">
              <a:schemeClr val="accent1"/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57047-4113-DB40-AEEF-BE715A8D0F11}"/>
              </a:ext>
            </a:extLst>
          </p:cNvPr>
          <p:cNvSpPr txBox="1"/>
          <p:nvPr/>
        </p:nvSpPr>
        <p:spPr>
          <a:xfrm>
            <a:off x="1475656" y="548680"/>
            <a:ext cx="5178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With Priority.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Higher Number indicates Higher Priority</a:t>
            </a:r>
          </a:p>
        </p:txBody>
      </p:sp>
    </p:spTree>
    <p:extLst>
      <p:ext uri="{BB962C8B-B14F-4D97-AF65-F5344CB8AC3E}">
        <p14:creationId xmlns:p14="http://schemas.microsoft.com/office/powerpoint/2010/main" val="402830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B204-4A67-074D-BB88-9FF36306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with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4D41-36AD-224A-BB32-1EC5D5ED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If u&gt;v : no transmission</a:t>
            </a:r>
          </a:p>
          <a:p>
            <a:r>
              <a:rPr lang="en-US" sz="2200" dirty="0"/>
              <a:t>If u&lt;v: should transmit . Let the new public tuple of the blocked node be (</a:t>
            </a:r>
            <a:r>
              <a:rPr lang="en-US" sz="2200" dirty="0" err="1"/>
              <a:t>a,b</a:t>
            </a:r>
            <a:r>
              <a:rPr lang="en-US" sz="2200" dirty="0"/>
              <a:t>). Then,</a:t>
            </a:r>
            <a:br>
              <a:rPr lang="en-US" sz="2200" dirty="0"/>
            </a:br>
            <a:r>
              <a:rPr lang="en-US" sz="2200" dirty="0"/>
              <a:t>  a=v because transmission should happen.</a:t>
            </a:r>
            <a:br>
              <a:rPr lang="en-US" sz="2200" dirty="0"/>
            </a:br>
            <a:r>
              <a:rPr lang="en-US" sz="2200" dirty="0"/>
              <a:t>  b should be the lowest in the transmitted chain so that on transmission in a cycle; the lowest priority finds his own public label and priority number and aborts. </a:t>
            </a:r>
          </a:p>
          <a:p>
            <a:r>
              <a:rPr lang="en-US" sz="2200" dirty="0"/>
              <a:t>If u==v; then, if p&gt;q that means transmission should continue so that lower priority process aborts.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Consider example in the pdf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FA140A7-BA01-BF44-9B43-19915046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9763"/>
            <a:ext cx="8255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Mitchell and Merritt’s Algorithm for single resource model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01080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Works on the single resource model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Belongs to the class of edge-chasing algorithms where probes are sent in opposite direction of the edges of WFG.</a:t>
            </a:r>
          </a:p>
          <a:p>
            <a:r>
              <a:rPr lang="en-US" sz="2800" dirty="0"/>
              <a:t>Each node has two labels- Private and Public where initially both has same values</a:t>
            </a:r>
          </a:p>
          <a:p>
            <a:r>
              <a:rPr lang="en-US" sz="2800" dirty="0"/>
              <a:t>Private is unique but might change</a:t>
            </a:r>
          </a:p>
          <a:p>
            <a:r>
              <a:rPr lang="en-US" sz="2800" dirty="0"/>
              <a:t>Has four </a:t>
            </a:r>
            <a:r>
              <a:rPr lang="en-US" sz="2800" dirty="0" err="1"/>
              <a:t>nondeteministic</a:t>
            </a:r>
            <a:r>
              <a:rPr lang="en-US" sz="2800" dirty="0"/>
              <a:t> state transitions</a:t>
            </a:r>
          </a:p>
          <a:p>
            <a:pPr>
              <a:buNone/>
            </a:pPr>
            <a:r>
              <a:rPr lang="en-US" sz="2800" dirty="0"/>
              <a:t>                - Block, Transmit, Detect, Activate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D79-61FA-9B44-A5F2-29B952E0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87A0-F060-E643-9679-A9E29DDE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detection of cycle – no one has to keep checking for it</a:t>
            </a:r>
          </a:p>
        </p:txBody>
      </p:sp>
    </p:spTree>
    <p:extLst>
      <p:ext uri="{BB962C8B-B14F-4D97-AF65-F5344CB8AC3E}">
        <p14:creationId xmlns:p14="http://schemas.microsoft.com/office/powerpoint/2010/main" val="290576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714356"/>
            <a:ext cx="9085498" cy="54292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DB05E-06C4-BF48-8F88-8CFF520609BC}"/>
              </a:ext>
            </a:extLst>
          </p:cNvPr>
          <p:cNvSpPr txBox="1"/>
          <p:nvPr/>
        </p:nvSpPr>
        <p:spPr>
          <a:xfrm>
            <a:off x="755576" y="6309320"/>
            <a:ext cx="548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 incremented to has to be unique to that node.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841" y="999331"/>
            <a:ext cx="9083435" cy="4929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5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83" y="857232"/>
            <a:ext cx="8804397" cy="507209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6" y="357166"/>
            <a:ext cx="9113052" cy="485778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3BA0156-8586-6D4E-8590-06A290BF4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4" y="1087214"/>
            <a:ext cx="8185572" cy="4683571"/>
          </a:xfrm>
        </p:spPr>
      </p:pic>
    </p:spTree>
    <p:extLst>
      <p:ext uri="{BB962C8B-B14F-4D97-AF65-F5344CB8AC3E}">
        <p14:creationId xmlns:p14="http://schemas.microsoft.com/office/powerpoint/2010/main" val="271693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Can a node be part of multiple cycles?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Suppose a node has added the last edge of a cycle and hence started a transmit. Can his private and public label change by the time the transmit reaches him back?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Does the start of a transmit imply the presence of a cycle?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4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14857</TotalTime>
  <Words>441</Words>
  <Application>Microsoft Macintosh PowerPoint</Application>
  <PresentationFormat>On-screen Show (4:3)</PresentationFormat>
  <Paragraphs>28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https://groups.csail.mit.edu/tds/papers/Merritt/podc84.pdf </vt:lpstr>
      <vt:lpstr>Mitchell and Merritt’s Algorithm for single resource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Transmit with Priority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Spring 2019 Lecture </dc:title>
  <dc:creator>CSTAR</dc:creator>
  <cp:lastModifiedBy>Lini Thomas</cp:lastModifiedBy>
  <cp:revision>103</cp:revision>
  <dcterms:created xsi:type="dcterms:W3CDTF">2019-03-02T07:04:46Z</dcterms:created>
  <dcterms:modified xsi:type="dcterms:W3CDTF">2023-02-27T23:51:37Z</dcterms:modified>
</cp:coreProperties>
</file>