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1pPr>
    <a:lvl2pPr marL="4572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2pPr>
    <a:lvl3pPr marL="9144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3pPr>
    <a:lvl4pPr marL="1371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4pPr>
    <a:lvl5pPr marL="18288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n-ea"/>
        <a:cs typeface="Arial Unicode MS" charset="0"/>
      </a:defRPr>
    </a:lvl5pPr>
    <a:lvl6pPr marL="2286000" algn="l" defTabSz="914400" rtl="0" eaLnBrk="1" latinLnBrk="0" hangingPunct="1">
      <a:defRPr sz="2400" kern="1200">
        <a:solidFill>
          <a:schemeClr val="bg1"/>
        </a:solidFill>
        <a:latin typeface="Times New Roman" pitchFamily="16" charset="0"/>
        <a:ea typeface="+mn-ea"/>
        <a:cs typeface="Arial Unicode MS" charset="0"/>
      </a:defRPr>
    </a:lvl6pPr>
    <a:lvl7pPr marL="2743200" algn="l" defTabSz="914400" rtl="0" eaLnBrk="1" latinLnBrk="0" hangingPunct="1">
      <a:defRPr sz="2400" kern="1200">
        <a:solidFill>
          <a:schemeClr val="bg1"/>
        </a:solidFill>
        <a:latin typeface="Times New Roman" pitchFamily="16" charset="0"/>
        <a:ea typeface="+mn-ea"/>
        <a:cs typeface="Arial Unicode MS" charset="0"/>
      </a:defRPr>
    </a:lvl7pPr>
    <a:lvl8pPr marL="3200400" algn="l" defTabSz="914400" rtl="0" eaLnBrk="1" latinLnBrk="0" hangingPunct="1">
      <a:defRPr sz="2400" kern="1200">
        <a:solidFill>
          <a:schemeClr val="bg1"/>
        </a:solidFill>
        <a:latin typeface="Times New Roman" pitchFamily="16" charset="0"/>
        <a:ea typeface="+mn-ea"/>
        <a:cs typeface="Arial Unicode MS" charset="0"/>
      </a:defRPr>
    </a:lvl8pPr>
    <a:lvl9pPr marL="3657600" algn="l" defTabSz="914400" rtl="0" eaLnBrk="1" latinLnBrk="0" hangingPunct="1">
      <a:defRPr sz="2400" kern="1200">
        <a:solidFill>
          <a:schemeClr val="bg1"/>
        </a:solidFill>
        <a:latin typeface="Times New Roman" pitchFamily="16" charset="0"/>
        <a:ea typeface="+mn-ea"/>
        <a:cs typeface="Arial Unicode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0" y="-10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rgbClr val="000000"/>
                </a:solidFill>
              </a:defRPr>
            </a:lvl1pPr>
          </a:lstStyle>
          <a:p>
            <a:endParaRPr lang="en-IN" altLang="en-US"/>
          </a:p>
        </p:txBody>
      </p:sp>
      <p:sp>
        <p:nvSpPr>
          <p:cNvPr id="727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rgbClr val="000000"/>
                </a:solidFill>
              </a:defRPr>
            </a:lvl1pPr>
          </a:lstStyle>
          <a:p>
            <a:endParaRPr lang="en-IN" altLang="en-US"/>
          </a:p>
        </p:txBody>
      </p:sp>
      <p:sp>
        <p:nvSpPr>
          <p:cNvPr id="727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rgbClr val="000000"/>
                </a:solidFill>
              </a:defRPr>
            </a:lvl1pPr>
          </a:lstStyle>
          <a:p>
            <a:endParaRPr lang="en-IN" altLang="en-US"/>
          </a:p>
        </p:txBody>
      </p:sp>
      <p:sp>
        <p:nvSpPr>
          <p:cNvPr id="727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rgbClr val="000000"/>
                </a:solidFill>
              </a:defRPr>
            </a:lvl1pPr>
          </a:lstStyle>
          <a:p>
            <a:fld id="{7C1235AC-2A8D-4D31-AD1F-6DD788487413}" type="slidenum">
              <a:rPr lang="en-IN" altLang="en-US"/>
              <a:pPr/>
              <a:t>‹#›</a:t>
            </a:fld>
            <a:endParaRPr lang="en-IN" altLang="en-US"/>
          </a:p>
        </p:txBody>
      </p:sp>
    </p:spTree>
    <p:extLst>
      <p:ext uri="{BB962C8B-B14F-4D97-AF65-F5344CB8AC3E}">
        <p14:creationId xmlns:p14="http://schemas.microsoft.com/office/powerpoint/2010/main" val="4288292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0" name="Rectangle 2"/>
          <p:cNvSpPr>
            <a:spLocks noGrp="1" noChangeArrowheads="1"/>
          </p:cNvSpPr>
          <p:nvPr>
            <p:ph type="sldImg"/>
          </p:nvPr>
        </p:nvSpPr>
        <p:spPr bwMode="auto">
          <a:xfrm>
            <a:off x="1209675" y="695325"/>
            <a:ext cx="4433888" cy="342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1" name="Rectangle 3"/>
          <p:cNvSpPr>
            <a:spLocks noGrp="1" noChangeArrowheads="1"/>
          </p:cNvSpPr>
          <p:nvPr>
            <p:ph type="body"/>
          </p:nvPr>
        </p:nvSpPr>
        <p:spPr bwMode="auto">
          <a:xfrm>
            <a:off x="685800" y="4343400"/>
            <a:ext cx="5483225"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smtClean="0"/>
          </a:p>
        </p:txBody>
      </p:sp>
      <p:sp>
        <p:nvSpPr>
          <p:cNvPr id="2052" name="Rectangle 4"/>
          <p:cNvSpPr>
            <a:spLocks noGrp="1" noChangeArrowheads="1"/>
          </p:cNvSpPr>
          <p:nvPr>
            <p:ph type="hdr"/>
          </p:nvPr>
        </p:nvSpPr>
        <p:spPr bwMode="auto">
          <a:xfrm>
            <a:off x="0" y="0"/>
            <a:ext cx="29733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endParaRPr lang="en-US" altLang="en-US"/>
          </a:p>
        </p:txBody>
      </p:sp>
      <p:sp>
        <p:nvSpPr>
          <p:cNvPr id="2053" name="Rectangle 5"/>
          <p:cNvSpPr>
            <a:spLocks noGrp="1" noChangeArrowheads="1"/>
          </p:cNvSpPr>
          <p:nvPr>
            <p:ph type="dt"/>
          </p:nvPr>
        </p:nvSpPr>
        <p:spPr bwMode="auto">
          <a:xfrm>
            <a:off x="3881438" y="0"/>
            <a:ext cx="297338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endParaRPr lang="en-US" altLang="en-US"/>
          </a:p>
        </p:txBody>
      </p:sp>
      <p:sp>
        <p:nvSpPr>
          <p:cNvPr id="2054" name="Rectangle 6"/>
          <p:cNvSpPr>
            <a:spLocks noGrp="1" noChangeArrowheads="1"/>
          </p:cNvSpPr>
          <p:nvPr>
            <p:ph type="ftr"/>
          </p:nvPr>
        </p:nvSpPr>
        <p:spPr bwMode="auto">
          <a:xfrm>
            <a:off x="0" y="8686800"/>
            <a:ext cx="29733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endParaRPr lang="en-US" altLang="en-US"/>
          </a:p>
        </p:txBody>
      </p:sp>
      <p:sp>
        <p:nvSpPr>
          <p:cNvPr id="2055" name="Rectangle 7"/>
          <p:cNvSpPr>
            <a:spLocks noGrp="1" noChangeArrowheads="1"/>
          </p:cNvSpPr>
          <p:nvPr>
            <p:ph type="sldNum"/>
          </p:nvPr>
        </p:nvSpPr>
        <p:spPr bwMode="auto">
          <a:xfrm>
            <a:off x="3881438" y="8686800"/>
            <a:ext cx="297338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fld id="{01AFBE21-0B35-4B8F-9D50-D38348A53E37}" type="slidenum">
              <a:rPr lang="en-US" altLang="en-US"/>
              <a:pPr/>
              <a:t>‹#›</a:t>
            </a:fld>
            <a:endParaRPr lang="en-US" altLang="en-US"/>
          </a:p>
        </p:txBody>
      </p:sp>
    </p:spTree>
    <p:extLst>
      <p:ext uri="{BB962C8B-B14F-4D97-AF65-F5344CB8AC3E}">
        <p14:creationId xmlns:p14="http://schemas.microsoft.com/office/powerpoint/2010/main" val="251036172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799F58E-2594-446D-ADFB-200685DC34E9}" type="slidenum">
              <a:rPr lang="en-US" altLang="en-US"/>
              <a:pPr/>
              <a:t>1</a:t>
            </a:fld>
            <a:endParaRPr lang="en-US" altLang="en-US"/>
          </a:p>
        </p:txBody>
      </p:sp>
      <p:sp>
        <p:nvSpPr>
          <p:cNvPr id="3788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890"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67C261E-2DA0-4813-B1A4-C3C8004E4F54}" type="slidenum">
              <a:rPr lang="en-US" altLang="en-US"/>
              <a:pPr/>
              <a:t>10</a:t>
            </a:fld>
            <a:endParaRPr lang="en-US" altLang="en-US"/>
          </a:p>
        </p:txBody>
      </p:sp>
      <p:sp>
        <p:nvSpPr>
          <p:cNvPr id="47105"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7106"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1E6288A-42E1-4116-8A80-335504F695F7}" type="slidenum">
              <a:rPr lang="en-US" altLang="en-US"/>
              <a:pPr/>
              <a:t>11</a:t>
            </a:fld>
            <a:endParaRPr lang="en-US" altLang="en-US"/>
          </a:p>
        </p:txBody>
      </p:sp>
      <p:sp>
        <p:nvSpPr>
          <p:cNvPr id="48129"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130"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6E21D82-69B5-4339-9582-9698A4386E79}" type="slidenum">
              <a:rPr lang="en-US" altLang="en-US"/>
              <a:pPr/>
              <a:t>12</a:t>
            </a:fld>
            <a:endParaRPr lang="en-US" altLang="en-US"/>
          </a:p>
        </p:txBody>
      </p:sp>
      <p:sp>
        <p:nvSpPr>
          <p:cNvPr id="49153"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4"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6ACA962-1D84-435B-AD46-16A0E432E35A}" type="slidenum">
              <a:rPr lang="en-US" altLang="en-US"/>
              <a:pPr/>
              <a:t>13</a:t>
            </a:fld>
            <a:endParaRPr lang="en-US" altLang="en-US"/>
          </a:p>
        </p:txBody>
      </p:sp>
      <p:sp>
        <p:nvSpPr>
          <p:cNvPr id="50177"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178"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9CD0D3F-6D8D-4505-867C-4674F7A3E6C3}" type="slidenum">
              <a:rPr lang="en-US" altLang="en-US"/>
              <a:pPr/>
              <a:t>14</a:t>
            </a:fld>
            <a:endParaRPr lang="en-US" altLang="en-US"/>
          </a:p>
        </p:txBody>
      </p:sp>
      <p:sp>
        <p:nvSpPr>
          <p:cNvPr id="51201"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02"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9D17F3A-E59D-4958-86DD-D0A6D3682B4B}" type="slidenum">
              <a:rPr lang="en-US" altLang="en-US"/>
              <a:pPr/>
              <a:t>15</a:t>
            </a:fld>
            <a:endParaRPr lang="en-US" altLang="en-US"/>
          </a:p>
        </p:txBody>
      </p:sp>
      <p:sp>
        <p:nvSpPr>
          <p:cNvPr id="52225"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26"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B144BE9-6DEC-4418-9E9C-720FDFB0D819}" type="slidenum">
              <a:rPr lang="en-US" altLang="en-US"/>
              <a:pPr/>
              <a:t>16</a:t>
            </a:fld>
            <a:endParaRPr lang="en-US" altLang="en-US"/>
          </a:p>
        </p:txBody>
      </p:sp>
      <p:sp>
        <p:nvSpPr>
          <p:cNvPr id="53249"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50"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21742F2-D1F4-4CF2-AB06-8BBB73C4034A}" type="slidenum">
              <a:rPr lang="en-US" altLang="en-US"/>
              <a:pPr/>
              <a:t>17</a:t>
            </a:fld>
            <a:endParaRPr lang="en-US" altLang="en-US"/>
          </a:p>
        </p:txBody>
      </p:sp>
      <p:sp>
        <p:nvSpPr>
          <p:cNvPr id="54273"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274"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F14908D-5CC3-453E-90C7-A2CF51C4366C}" type="slidenum">
              <a:rPr lang="en-US" altLang="en-US"/>
              <a:pPr/>
              <a:t>18</a:t>
            </a:fld>
            <a:endParaRPr lang="en-US" altLang="en-US"/>
          </a:p>
        </p:txBody>
      </p:sp>
      <p:sp>
        <p:nvSpPr>
          <p:cNvPr id="55297"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298"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0293E37-5EC9-4493-83C1-CA842DADE12A}" type="slidenum">
              <a:rPr lang="en-US" altLang="en-US"/>
              <a:pPr/>
              <a:t>19</a:t>
            </a:fld>
            <a:endParaRPr lang="en-US" altLang="en-US"/>
          </a:p>
        </p:txBody>
      </p:sp>
      <p:sp>
        <p:nvSpPr>
          <p:cNvPr id="56321"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22"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BFC6B4C-7296-4C19-AC6E-CC285073D947}" type="slidenum">
              <a:rPr lang="en-US" altLang="en-US"/>
              <a:pPr/>
              <a:t>2</a:t>
            </a:fld>
            <a:endParaRPr lang="en-US" altLang="en-US"/>
          </a:p>
        </p:txBody>
      </p:sp>
      <p:sp>
        <p:nvSpPr>
          <p:cNvPr id="3891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14"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DA7D9FF-3297-499C-A372-BC1EADFACFB2}" type="slidenum">
              <a:rPr lang="en-US" altLang="en-US"/>
              <a:pPr/>
              <a:t>20</a:t>
            </a:fld>
            <a:endParaRPr lang="en-US" altLang="en-US"/>
          </a:p>
        </p:txBody>
      </p:sp>
      <p:sp>
        <p:nvSpPr>
          <p:cNvPr id="57345"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46"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CCAEFC4-B11C-4763-B349-2E06581D195E}" type="slidenum">
              <a:rPr lang="en-US" altLang="en-US"/>
              <a:pPr/>
              <a:t>21</a:t>
            </a:fld>
            <a:endParaRPr lang="en-US" altLang="en-US"/>
          </a:p>
        </p:txBody>
      </p:sp>
      <p:sp>
        <p:nvSpPr>
          <p:cNvPr id="58369"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370"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D88A0B3-15AA-424B-A0CC-02B3E7BB29F5}" type="slidenum">
              <a:rPr lang="en-US" altLang="en-US"/>
              <a:pPr/>
              <a:t>22</a:t>
            </a:fld>
            <a:endParaRPr lang="en-US" altLang="en-US"/>
          </a:p>
        </p:txBody>
      </p:sp>
      <p:sp>
        <p:nvSpPr>
          <p:cNvPr id="59393"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394"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A2FBCA5-6CEA-4FEB-89E7-11416C571868}" type="slidenum">
              <a:rPr lang="en-US" altLang="en-US"/>
              <a:pPr/>
              <a:t>23</a:t>
            </a:fld>
            <a:endParaRPr lang="en-US" altLang="en-US"/>
          </a:p>
        </p:txBody>
      </p:sp>
      <p:sp>
        <p:nvSpPr>
          <p:cNvPr id="60417"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0418"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2E48335-BA7B-428B-B7D2-7DA0129A70F1}" type="slidenum">
              <a:rPr lang="en-US" altLang="en-US"/>
              <a:pPr/>
              <a:t>24</a:t>
            </a:fld>
            <a:endParaRPr lang="en-US" altLang="en-US"/>
          </a:p>
        </p:txBody>
      </p:sp>
      <p:sp>
        <p:nvSpPr>
          <p:cNvPr id="61441"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42"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DB69E53-7487-4CDF-83C2-F1E24226729C}" type="slidenum">
              <a:rPr lang="en-US" altLang="en-US"/>
              <a:pPr/>
              <a:t>25</a:t>
            </a:fld>
            <a:endParaRPr lang="en-US" altLang="en-US"/>
          </a:p>
        </p:txBody>
      </p:sp>
      <p:sp>
        <p:nvSpPr>
          <p:cNvPr id="62465" name="Text Box 1"/>
          <p:cNvSpPr txBox="1">
            <a:spLocks noChangeArrowheads="1"/>
          </p:cNvSpPr>
          <p:nvPr/>
        </p:nvSpPr>
        <p:spPr bwMode="auto">
          <a:xfrm>
            <a:off x="1143000" y="695325"/>
            <a:ext cx="457041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2466"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10DF7D3-3C72-46B5-AEEB-A87EB2B58547}" type="slidenum">
              <a:rPr lang="en-US" altLang="en-US"/>
              <a:pPr/>
              <a:t>26</a:t>
            </a:fld>
            <a:endParaRPr lang="en-US" altLang="en-US"/>
          </a:p>
        </p:txBody>
      </p:sp>
      <p:sp>
        <p:nvSpPr>
          <p:cNvPr id="63489"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0"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A2396A0-39E8-400C-9287-A402FFE8FF34}" type="slidenum">
              <a:rPr lang="en-US" altLang="en-US"/>
              <a:pPr/>
              <a:t>27</a:t>
            </a:fld>
            <a:endParaRPr lang="en-US" altLang="en-US"/>
          </a:p>
        </p:txBody>
      </p:sp>
      <p:sp>
        <p:nvSpPr>
          <p:cNvPr id="64513" name="Text Box 1"/>
          <p:cNvSpPr txBox="1">
            <a:spLocks noChangeArrowheads="1"/>
          </p:cNvSpPr>
          <p:nvPr/>
        </p:nvSpPr>
        <p:spPr bwMode="auto">
          <a:xfrm>
            <a:off x="1143000" y="695325"/>
            <a:ext cx="457041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514"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F68D775-DDE6-4B93-BA59-CA34BBBA8CA5}" type="slidenum">
              <a:rPr lang="en-US" altLang="en-US"/>
              <a:pPr/>
              <a:t>28</a:t>
            </a:fld>
            <a:endParaRPr lang="en-US" altLang="en-US"/>
          </a:p>
        </p:txBody>
      </p:sp>
      <p:sp>
        <p:nvSpPr>
          <p:cNvPr id="65537"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538"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5EB5D4A-FAF5-4CF8-8A28-51F1277A9038}" type="slidenum">
              <a:rPr lang="en-US" altLang="en-US"/>
              <a:pPr/>
              <a:t>29</a:t>
            </a:fld>
            <a:endParaRPr lang="en-US" altLang="en-US"/>
          </a:p>
        </p:txBody>
      </p:sp>
      <p:sp>
        <p:nvSpPr>
          <p:cNvPr id="66561"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62"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A18595E-FE4D-482C-9542-4F917927D5DB}" type="slidenum">
              <a:rPr lang="en-US" altLang="en-US"/>
              <a:pPr/>
              <a:t>3</a:t>
            </a:fld>
            <a:endParaRPr lang="en-US" altLang="en-US"/>
          </a:p>
        </p:txBody>
      </p:sp>
      <p:sp>
        <p:nvSpPr>
          <p:cNvPr id="39937"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9938"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1D8FF2F-838B-403F-BAC1-A9653749332C}" type="slidenum">
              <a:rPr lang="en-US" altLang="en-US"/>
              <a:pPr/>
              <a:t>31</a:t>
            </a:fld>
            <a:endParaRPr lang="en-US" altLang="en-US"/>
          </a:p>
        </p:txBody>
      </p:sp>
      <p:sp>
        <p:nvSpPr>
          <p:cNvPr id="6860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0"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589E7C1-4AB2-4BF9-8D1A-3AC1282CB9B6}" type="slidenum">
              <a:rPr lang="en-US" altLang="en-US"/>
              <a:pPr/>
              <a:t>32</a:t>
            </a:fld>
            <a:endParaRPr lang="en-US" altLang="en-US"/>
          </a:p>
        </p:txBody>
      </p:sp>
      <p:sp>
        <p:nvSpPr>
          <p:cNvPr id="70657" name="Text Box 1"/>
          <p:cNvSpPr txBox="1">
            <a:spLocks noChangeArrowheads="1"/>
          </p:cNvSpPr>
          <p:nvPr/>
        </p:nvSpPr>
        <p:spPr bwMode="auto">
          <a:xfrm>
            <a:off x="1143000" y="695325"/>
            <a:ext cx="457041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658"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46FA67B-FEE8-4B09-84F0-F2560D986AD6}" type="slidenum">
              <a:rPr lang="en-US" altLang="en-US"/>
              <a:pPr/>
              <a:t>33</a:t>
            </a:fld>
            <a:endParaRPr lang="en-US" altLang="en-US"/>
          </a:p>
        </p:txBody>
      </p:sp>
      <p:sp>
        <p:nvSpPr>
          <p:cNvPr id="69633" name="Text Box 1"/>
          <p:cNvSpPr txBox="1">
            <a:spLocks noChangeArrowheads="1"/>
          </p:cNvSpPr>
          <p:nvPr/>
        </p:nvSpPr>
        <p:spPr bwMode="auto">
          <a:xfrm>
            <a:off x="1143000" y="695325"/>
            <a:ext cx="457041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634"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135F94D-1A6B-4B0E-BC86-28E3605E51FA}" type="slidenum">
              <a:rPr lang="en-US" altLang="en-US"/>
              <a:pPr/>
              <a:t>34</a:t>
            </a:fld>
            <a:endParaRPr lang="en-US" altLang="en-US"/>
          </a:p>
        </p:txBody>
      </p:sp>
      <p:sp>
        <p:nvSpPr>
          <p:cNvPr id="71681" name="Text Box 1"/>
          <p:cNvSpPr txBox="1">
            <a:spLocks noChangeArrowheads="1"/>
          </p:cNvSpPr>
          <p:nvPr/>
        </p:nvSpPr>
        <p:spPr bwMode="auto">
          <a:xfrm>
            <a:off x="1143000" y="695325"/>
            <a:ext cx="457041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2"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F3B5824-4E2D-4230-951C-8808F3901E7F}" type="slidenum">
              <a:rPr lang="en-US" altLang="en-US"/>
              <a:pPr/>
              <a:t>4</a:t>
            </a:fld>
            <a:endParaRPr lang="en-US" altLang="en-US"/>
          </a:p>
        </p:txBody>
      </p:sp>
      <p:sp>
        <p:nvSpPr>
          <p:cNvPr id="40961"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62"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3B9ABC9-4DBB-431E-8475-AA027C6D1709}" type="slidenum">
              <a:rPr lang="en-US" altLang="en-US"/>
              <a:pPr/>
              <a:t>5</a:t>
            </a:fld>
            <a:endParaRPr lang="en-US" altLang="en-US"/>
          </a:p>
        </p:txBody>
      </p:sp>
      <p:sp>
        <p:nvSpPr>
          <p:cNvPr id="41985"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986"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7527B61-0753-4EE2-95C5-720DDBE450B8}" type="slidenum">
              <a:rPr lang="en-US" altLang="en-US"/>
              <a:pPr/>
              <a:t>6</a:t>
            </a:fld>
            <a:endParaRPr lang="en-US" altLang="en-US"/>
          </a:p>
        </p:txBody>
      </p:sp>
      <p:sp>
        <p:nvSpPr>
          <p:cNvPr id="43009"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010"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75A7802-BBCC-4A15-80AC-0D7B0B8022A3}" type="slidenum">
              <a:rPr lang="en-US" altLang="en-US"/>
              <a:pPr/>
              <a:t>7</a:t>
            </a:fld>
            <a:endParaRPr lang="en-US" altLang="en-US"/>
          </a:p>
        </p:txBody>
      </p:sp>
      <p:sp>
        <p:nvSpPr>
          <p:cNvPr id="44033"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4034"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1D0C462-0E73-4DEA-A7B0-766B3384B3B5}" type="slidenum">
              <a:rPr lang="en-US" altLang="en-US"/>
              <a:pPr/>
              <a:t>8</a:t>
            </a:fld>
            <a:endParaRPr lang="en-US" altLang="en-US"/>
          </a:p>
        </p:txBody>
      </p:sp>
      <p:sp>
        <p:nvSpPr>
          <p:cNvPr id="45057"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58"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A72541D-4B96-4151-808B-1ED0D152CA66}" type="slidenum">
              <a:rPr lang="en-US" altLang="en-US"/>
              <a:pPr/>
              <a:t>9</a:t>
            </a:fld>
            <a:endParaRPr lang="en-US" altLang="en-US"/>
          </a:p>
        </p:txBody>
      </p:sp>
      <p:sp>
        <p:nvSpPr>
          <p:cNvPr id="46081" name="Text Box 1"/>
          <p:cNvSpPr txBox="1">
            <a:spLocks noChangeArrowheads="1"/>
          </p:cNvSpPr>
          <p:nvPr/>
        </p:nvSpPr>
        <p:spPr bwMode="auto">
          <a:xfrm>
            <a:off x="1209675" y="695325"/>
            <a:ext cx="4437063" cy="3429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082" name="Rectangle 2"/>
          <p:cNvSpPr txBox="1">
            <a:spLocks noChangeArrowheads="1"/>
          </p:cNvSpPr>
          <p:nvPr>
            <p:ph type="body"/>
          </p:nvPr>
        </p:nvSpPr>
        <p:spPr bwMode="auto">
          <a:xfrm>
            <a:off x="685800" y="4343400"/>
            <a:ext cx="5484813"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AF8CB577-253C-4C82-9976-71D30F062FC1}" type="slidenum">
              <a:rPr lang="en-US" altLang="en-US"/>
              <a:pPr/>
              <a:t>‹#›</a:t>
            </a:fld>
            <a:endParaRPr lang="en-US" altLang="en-US"/>
          </a:p>
        </p:txBody>
      </p:sp>
    </p:spTree>
    <p:extLst>
      <p:ext uri="{BB962C8B-B14F-4D97-AF65-F5344CB8AC3E}">
        <p14:creationId xmlns:p14="http://schemas.microsoft.com/office/powerpoint/2010/main" val="307338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934ED17B-7F85-4537-BBAA-F5DD3A8A566D}" type="slidenum">
              <a:rPr lang="en-US" altLang="en-US"/>
              <a:pPr/>
              <a:t>‹#›</a:t>
            </a:fld>
            <a:endParaRPr lang="en-US" altLang="en-US"/>
          </a:p>
        </p:txBody>
      </p:sp>
    </p:spTree>
    <p:extLst>
      <p:ext uri="{BB962C8B-B14F-4D97-AF65-F5344CB8AC3E}">
        <p14:creationId xmlns:p14="http://schemas.microsoft.com/office/powerpoint/2010/main" val="425661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273050"/>
            <a:ext cx="2055812" cy="585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3050"/>
            <a:ext cx="6018213" cy="5854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BD487FD9-D2B9-4362-B78D-150728A79ABF}" type="slidenum">
              <a:rPr lang="en-US" altLang="en-US"/>
              <a:pPr/>
              <a:t>‹#›</a:t>
            </a:fld>
            <a:endParaRPr lang="en-US" altLang="en-US"/>
          </a:p>
        </p:txBody>
      </p:sp>
    </p:spTree>
    <p:extLst>
      <p:ext uri="{BB962C8B-B14F-4D97-AF65-F5344CB8AC3E}">
        <p14:creationId xmlns:p14="http://schemas.microsoft.com/office/powerpoint/2010/main" val="197434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10D50B9D-7B9D-4A8C-B912-D24EBCBCF341}" type="slidenum">
              <a:rPr lang="en-US" altLang="en-US"/>
              <a:pPr/>
              <a:t>‹#›</a:t>
            </a:fld>
            <a:endParaRPr lang="en-US" altLang="en-US"/>
          </a:p>
        </p:txBody>
      </p:sp>
    </p:spTree>
    <p:extLst>
      <p:ext uri="{BB962C8B-B14F-4D97-AF65-F5344CB8AC3E}">
        <p14:creationId xmlns:p14="http://schemas.microsoft.com/office/powerpoint/2010/main" val="2094796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ltLang="en-US"/>
          </a:p>
        </p:txBody>
      </p:sp>
      <p:sp>
        <p:nvSpPr>
          <p:cNvPr id="5" name="Footer Placeholder 4"/>
          <p:cNvSpPr>
            <a:spLocks noGrp="1"/>
          </p:cNvSpPr>
          <p:nvPr>
            <p:ph type="ftr" idx="11"/>
          </p:nvPr>
        </p:nvSpPr>
        <p:spPr/>
        <p:txBody>
          <a:bodyPr/>
          <a:lstStyle>
            <a:lvl1pPr>
              <a:defRPr/>
            </a:lvl1pPr>
          </a:lstStyle>
          <a:p>
            <a:endParaRPr lang="en-US" altLang="en-US"/>
          </a:p>
        </p:txBody>
      </p:sp>
      <p:sp>
        <p:nvSpPr>
          <p:cNvPr id="6" name="Slide Number Placeholder 5"/>
          <p:cNvSpPr>
            <a:spLocks noGrp="1"/>
          </p:cNvSpPr>
          <p:nvPr>
            <p:ph type="sldNum" idx="12"/>
          </p:nvPr>
        </p:nvSpPr>
        <p:spPr/>
        <p:txBody>
          <a:bodyPr/>
          <a:lstStyle>
            <a:lvl1pPr>
              <a:defRPr/>
            </a:lvl1pPr>
          </a:lstStyle>
          <a:p>
            <a:fld id="{B914A929-2DFD-4529-81A4-71D737B191C5}" type="slidenum">
              <a:rPr lang="en-US" altLang="en-US"/>
              <a:pPr/>
              <a:t>‹#›</a:t>
            </a:fld>
            <a:endParaRPr lang="en-US" altLang="en-US"/>
          </a:p>
        </p:txBody>
      </p:sp>
    </p:spTree>
    <p:extLst>
      <p:ext uri="{BB962C8B-B14F-4D97-AF65-F5344CB8AC3E}">
        <p14:creationId xmlns:p14="http://schemas.microsoft.com/office/powerpoint/2010/main" val="28939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4963"/>
            <a:ext cx="4037013"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4963"/>
            <a:ext cx="4037012"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ltLang="en-US"/>
          </a:p>
        </p:txBody>
      </p:sp>
      <p:sp>
        <p:nvSpPr>
          <p:cNvPr id="6" name="Footer Placeholder 5"/>
          <p:cNvSpPr>
            <a:spLocks noGrp="1"/>
          </p:cNvSpPr>
          <p:nvPr>
            <p:ph type="ftr" idx="11"/>
          </p:nvPr>
        </p:nvSpPr>
        <p:spPr/>
        <p:txBody>
          <a:bodyPr/>
          <a:lstStyle>
            <a:lvl1pPr>
              <a:defRPr/>
            </a:lvl1pPr>
          </a:lstStyle>
          <a:p>
            <a:endParaRPr lang="en-US" altLang="en-US"/>
          </a:p>
        </p:txBody>
      </p:sp>
      <p:sp>
        <p:nvSpPr>
          <p:cNvPr id="7" name="Slide Number Placeholder 6"/>
          <p:cNvSpPr>
            <a:spLocks noGrp="1"/>
          </p:cNvSpPr>
          <p:nvPr>
            <p:ph type="sldNum" idx="12"/>
          </p:nvPr>
        </p:nvSpPr>
        <p:spPr/>
        <p:txBody>
          <a:bodyPr/>
          <a:lstStyle>
            <a:lvl1pPr>
              <a:defRPr/>
            </a:lvl1pPr>
          </a:lstStyle>
          <a:p>
            <a:fld id="{C3E115E6-5A23-413A-BAE6-592951800786}" type="slidenum">
              <a:rPr lang="en-US" altLang="en-US"/>
              <a:pPr/>
              <a:t>‹#›</a:t>
            </a:fld>
            <a:endParaRPr lang="en-US" altLang="en-US"/>
          </a:p>
        </p:txBody>
      </p:sp>
    </p:spTree>
    <p:extLst>
      <p:ext uri="{BB962C8B-B14F-4D97-AF65-F5344CB8AC3E}">
        <p14:creationId xmlns:p14="http://schemas.microsoft.com/office/powerpoint/2010/main" val="157110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ltLang="en-US"/>
          </a:p>
        </p:txBody>
      </p:sp>
      <p:sp>
        <p:nvSpPr>
          <p:cNvPr id="8" name="Footer Placeholder 7"/>
          <p:cNvSpPr>
            <a:spLocks noGrp="1"/>
          </p:cNvSpPr>
          <p:nvPr>
            <p:ph type="ftr" idx="11"/>
          </p:nvPr>
        </p:nvSpPr>
        <p:spPr/>
        <p:txBody>
          <a:bodyPr/>
          <a:lstStyle>
            <a:lvl1pPr>
              <a:defRPr/>
            </a:lvl1pPr>
          </a:lstStyle>
          <a:p>
            <a:endParaRPr lang="en-US" altLang="en-US"/>
          </a:p>
        </p:txBody>
      </p:sp>
      <p:sp>
        <p:nvSpPr>
          <p:cNvPr id="9" name="Slide Number Placeholder 8"/>
          <p:cNvSpPr>
            <a:spLocks noGrp="1"/>
          </p:cNvSpPr>
          <p:nvPr>
            <p:ph type="sldNum" idx="12"/>
          </p:nvPr>
        </p:nvSpPr>
        <p:spPr/>
        <p:txBody>
          <a:bodyPr/>
          <a:lstStyle>
            <a:lvl1pPr>
              <a:defRPr/>
            </a:lvl1pPr>
          </a:lstStyle>
          <a:p>
            <a:fld id="{953C384F-8BAE-4E73-97BF-7A44E1A6C7AF}" type="slidenum">
              <a:rPr lang="en-US" altLang="en-US"/>
              <a:pPr/>
              <a:t>‹#›</a:t>
            </a:fld>
            <a:endParaRPr lang="en-US" altLang="en-US"/>
          </a:p>
        </p:txBody>
      </p:sp>
    </p:spTree>
    <p:extLst>
      <p:ext uri="{BB962C8B-B14F-4D97-AF65-F5344CB8AC3E}">
        <p14:creationId xmlns:p14="http://schemas.microsoft.com/office/powerpoint/2010/main" val="2205496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ltLang="en-US"/>
          </a:p>
        </p:txBody>
      </p:sp>
      <p:sp>
        <p:nvSpPr>
          <p:cNvPr id="4" name="Footer Placeholder 3"/>
          <p:cNvSpPr>
            <a:spLocks noGrp="1"/>
          </p:cNvSpPr>
          <p:nvPr>
            <p:ph type="ftr" idx="11"/>
          </p:nvPr>
        </p:nvSpPr>
        <p:spPr/>
        <p:txBody>
          <a:bodyPr/>
          <a:lstStyle>
            <a:lvl1pPr>
              <a:defRPr/>
            </a:lvl1pPr>
          </a:lstStyle>
          <a:p>
            <a:endParaRPr lang="en-US" altLang="en-US"/>
          </a:p>
        </p:txBody>
      </p:sp>
      <p:sp>
        <p:nvSpPr>
          <p:cNvPr id="5" name="Slide Number Placeholder 4"/>
          <p:cNvSpPr>
            <a:spLocks noGrp="1"/>
          </p:cNvSpPr>
          <p:nvPr>
            <p:ph type="sldNum" idx="12"/>
          </p:nvPr>
        </p:nvSpPr>
        <p:spPr/>
        <p:txBody>
          <a:bodyPr/>
          <a:lstStyle>
            <a:lvl1pPr>
              <a:defRPr/>
            </a:lvl1pPr>
          </a:lstStyle>
          <a:p>
            <a:fld id="{792F7CBC-3503-49A7-BEFC-7F2CD8AA8F1B}" type="slidenum">
              <a:rPr lang="en-US" altLang="en-US"/>
              <a:pPr/>
              <a:t>‹#›</a:t>
            </a:fld>
            <a:endParaRPr lang="en-US" altLang="en-US"/>
          </a:p>
        </p:txBody>
      </p:sp>
    </p:spTree>
    <p:extLst>
      <p:ext uri="{BB962C8B-B14F-4D97-AF65-F5344CB8AC3E}">
        <p14:creationId xmlns:p14="http://schemas.microsoft.com/office/powerpoint/2010/main" val="139401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ltLang="en-US"/>
          </a:p>
        </p:txBody>
      </p:sp>
      <p:sp>
        <p:nvSpPr>
          <p:cNvPr id="3" name="Footer Placeholder 2"/>
          <p:cNvSpPr>
            <a:spLocks noGrp="1"/>
          </p:cNvSpPr>
          <p:nvPr>
            <p:ph type="ftr" idx="11"/>
          </p:nvPr>
        </p:nvSpPr>
        <p:spPr/>
        <p:txBody>
          <a:bodyPr/>
          <a:lstStyle>
            <a:lvl1pPr>
              <a:defRPr/>
            </a:lvl1pPr>
          </a:lstStyle>
          <a:p>
            <a:endParaRPr lang="en-US" altLang="en-US"/>
          </a:p>
        </p:txBody>
      </p:sp>
      <p:sp>
        <p:nvSpPr>
          <p:cNvPr id="4" name="Slide Number Placeholder 3"/>
          <p:cNvSpPr>
            <a:spLocks noGrp="1"/>
          </p:cNvSpPr>
          <p:nvPr>
            <p:ph type="sldNum" idx="12"/>
          </p:nvPr>
        </p:nvSpPr>
        <p:spPr/>
        <p:txBody>
          <a:bodyPr/>
          <a:lstStyle>
            <a:lvl1pPr>
              <a:defRPr/>
            </a:lvl1pPr>
          </a:lstStyle>
          <a:p>
            <a:fld id="{B070087D-C081-42E7-A8C9-CF21DDF04382}" type="slidenum">
              <a:rPr lang="en-US" altLang="en-US"/>
              <a:pPr/>
              <a:t>‹#›</a:t>
            </a:fld>
            <a:endParaRPr lang="en-US" altLang="en-US"/>
          </a:p>
        </p:txBody>
      </p:sp>
    </p:spTree>
    <p:extLst>
      <p:ext uri="{BB962C8B-B14F-4D97-AF65-F5344CB8AC3E}">
        <p14:creationId xmlns:p14="http://schemas.microsoft.com/office/powerpoint/2010/main" val="1477199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ltLang="en-US"/>
          </a:p>
        </p:txBody>
      </p:sp>
      <p:sp>
        <p:nvSpPr>
          <p:cNvPr id="6" name="Footer Placeholder 5"/>
          <p:cNvSpPr>
            <a:spLocks noGrp="1"/>
          </p:cNvSpPr>
          <p:nvPr>
            <p:ph type="ftr" idx="11"/>
          </p:nvPr>
        </p:nvSpPr>
        <p:spPr/>
        <p:txBody>
          <a:bodyPr/>
          <a:lstStyle>
            <a:lvl1pPr>
              <a:defRPr/>
            </a:lvl1pPr>
          </a:lstStyle>
          <a:p>
            <a:endParaRPr lang="en-US" altLang="en-US"/>
          </a:p>
        </p:txBody>
      </p:sp>
      <p:sp>
        <p:nvSpPr>
          <p:cNvPr id="7" name="Slide Number Placeholder 6"/>
          <p:cNvSpPr>
            <a:spLocks noGrp="1"/>
          </p:cNvSpPr>
          <p:nvPr>
            <p:ph type="sldNum" idx="12"/>
          </p:nvPr>
        </p:nvSpPr>
        <p:spPr/>
        <p:txBody>
          <a:bodyPr/>
          <a:lstStyle>
            <a:lvl1pPr>
              <a:defRPr/>
            </a:lvl1pPr>
          </a:lstStyle>
          <a:p>
            <a:fld id="{053B389F-A345-4098-87A4-888AA5C95335}" type="slidenum">
              <a:rPr lang="en-US" altLang="en-US"/>
              <a:pPr/>
              <a:t>‹#›</a:t>
            </a:fld>
            <a:endParaRPr lang="en-US" altLang="en-US"/>
          </a:p>
        </p:txBody>
      </p:sp>
    </p:spTree>
    <p:extLst>
      <p:ext uri="{BB962C8B-B14F-4D97-AF65-F5344CB8AC3E}">
        <p14:creationId xmlns:p14="http://schemas.microsoft.com/office/powerpoint/2010/main" val="2928943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ltLang="en-US"/>
          </a:p>
        </p:txBody>
      </p:sp>
      <p:sp>
        <p:nvSpPr>
          <p:cNvPr id="6" name="Footer Placeholder 5"/>
          <p:cNvSpPr>
            <a:spLocks noGrp="1"/>
          </p:cNvSpPr>
          <p:nvPr>
            <p:ph type="ftr" idx="11"/>
          </p:nvPr>
        </p:nvSpPr>
        <p:spPr/>
        <p:txBody>
          <a:bodyPr/>
          <a:lstStyle>
            <a:lvl1pPr>
              <a:defRPr/>
            </a:lvl1pPr>
          </a:lstStyle>
          <a:p>
            <a:endParaRPr lang="en-US" altLang="en-US"/>
          </a:p>
        </p:txBody>
      </p:sp>
      <p:sp>
        <p:nvSpPr>
          <p:cNvPr id="7" name="Slide Number Placeholder 6"/>
          <p:cNvSpPr>
            <a:spLocks noGrp="1"/>
          </p:cNvSpPr>
          <p:nvPr>
            <p:ph type="sldNum" idx="12"/>
          </p:nvPr>
        </p:nvSpPr>
        <p:spPr/>
        <p:txBody>
          <a:bodyPr/>
          <a:lstStyle>
            <a:lvl1pPr>
              <a:defRPr/>
            </a:lvl1pPr>
          </a:lstStyle>
          <a:p>
            <a:fld id="{BE231EEF-586D-48CA-996A-4168D4A7BD06}" type="slidenum">
              <a:rPr lang="en-US" altLang="en-US"/>
              <a:pPr/>
              <a:t>‹#›</a:t>
            </a:fld>
            <a:endParaRPr lang="en-US" altLang="en-US"/>
          </a:p>
        </p:txBody>
      </p:sp>
    </p:spTree>
    <p:extLst>
      <p:ext uri="{BB962C8B-B14F-4D97-AF65-F5344CB8AC3E}">
        <p14:creationId xmlns:p14="http://schemas.microsoft.com/office/powerpoint/2010/main" val="42699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273050"/>
            <a:ext cx="822642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smtClean="0"/>
              <a:t>Click to edit the title text format</a:t>
            </a:r>
          </a:p>
        </p:txBody>
      </p:sp>
      <p:sp>
        <p:nvSpPr>
          <p:cNvPr id="1026" name="Rectangle 2"/>
          <p:cNvSpPr>
            <a:spLocks noGrp="1" noChangeArrowheads="1"/>
          </p:cNvSpPr>
          <p:nvPr>
            <p:ph type="body" idx="1"/>
          </p:nvPr>
        </p:nvSpPr>
        <p:spPr bwMode="auto">
          <a:xfrm>
            <a:off x="457200" y="1604963"/>
            <a:ext cx="8226425" cy="452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a:p>
            <a:pPr lvl="4"/>
            <a:r>
              <a:rPr lang="en-GB" altLang="en-US" smtClean="0"/>
              <a:t>Eighth Outline Level</a:t>
            </a:r>
          </a:p>
          <a:p>
            <a:pPr lvl="4"/>
            <a:r>
              <a:rPr lang="en-GB" altLang="en-US" smtClean="0"/>
              <a:t>Ninth Outline Level</a:t>
            </a:r>
          </a:p>
        </p:txBody>
      </p:sp>
      <p:sp>
        <p:nvSpPr>
          <p:cNvPr id="1027" name="Rectangle 3"/>
          <p:cNvSpPr>
            <a:spLocks noGrp="1" noChangeArrowheads="1"/>
          </p:cNvSpPr>
          <p:nvPr>
            <p:ph type="dt"/>
          </p:nvPr>
        </p:nvSpPr>
        <p:spPr bwMode="auto">
          <a:xfrm>
            <a:off x="457200" y="6246813"/>
            <a:ext cx="212725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endParaRPr lang="en-US" altLang="en-US"/>
          </a:p>
        </p:txBody>
      </p:sp>
      <p:sp>
        <p:nvSpPr>
          <p:cNvPr id="1028" name="Rectangle 4"/>
          <p:cNvSpPr>
            <a:spLocks noGrp="1" noChangeArrowheads="1"/>
          </p:cNvSpPr>
          <p:nvPr>
            <p:ph type="ftr"/>
          </p:nvPr>
        </p:nvSpPr>
        <p:spPr bwMode="auto">
          <a:xfrm>
            <a:off x="3127375" y="6246813"/>
            <a:ext cx="2895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endParaRPr lang="en-US" altLang="en-US"/>
          </a:p>
        </p:txBody>
      </p:sp>
      <p:sp>
        <p:nvSpPr>
          <p:cNvPr id="1029" name="Rectangle 5"/>
          <p:cNvSpPr>
            <a:spLocks noGrp="1" noChangeArrowheads="1"/>
          </p:cNvSpPr>
          <p:nvPr>
            <p:ph type="sldNum"/>
          </p:nvPr>
        </p:nvSpPr>
        <p:spPr bwMode="auto">
          <a:xfrm>
            <a:off x="6556375" y="6246813"/>
            <a:ext cx="212725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defRPr>
            </a:lvl1pPr>
          </a:lstStyle>
          <a:p>
            <a:fld id="{50F21B4B-5203-4C64-AF0E-C8EB20DE596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fontAlgn="base">
        <a:spcBef>
          <a:spcPct val="0"/>
        </a:spcBef>
        <a:spcAft>
          <a:spcPct val="0"/>
        </a:spcAft>
        <a:buClr>
          <a:srgbClr val="002C72"/>
        </a:buClr>
        <a:buSzPct val="100000"/>
        <a:buFont typeface="Arial" charset="0"/>
        <a:defRPr sz="3200" b="1">
          <a:solidFill>
            <a:srgbClr val="002C72"/>
          </a:solidFill>
          <a:latin typeface="+mj-lt"/>
          <a:ea typeface="+mj-ea"/>
          <a:cs typeface="+mj-cs"/>
        </a:defRPr>
      </a:lvl1pPr>
      <a:lvl2pPr algn="l" defTabSz="457200" rtl="0" fontAlgn="base">
        <a:spcBef>
          <a:spcPct val="0"/>
        </a:spcBef>
        <a:spcAft>
          <a:spcPct val="0"/>
        </a:spcAft>
        <a:buClr>
          <a:srgbClr val="002C72"/>
        </a:buClr>
        <a:buSzPct val="100000"/>
        <a:buFont typeface="Arial" charset="0"/>
        <a:defRPr sz="3200" b="1">
          <a:solidFill>
            <a:srgbClr val="002C72"/>
          </a:solidFill>
          <a:latin typeface="Arial" charset="0"/>
          <a:cs typeface="Arial Unicode MS" charset="0"/>
        </a:defRPr>
      </a:lvl2pPr>
      <a:lvl3pPr algn="l" defTabSz="457200" rtl="0" fontAlgn="base">
        <a:spcBef>
          <a:spcPct val="0"/>
        </a:spcBef>
        <a:spcAft>
          <a:spcPct val="0"/>
        </a:spcAft>
        <a:buClr>
          <a:srgbClr val="002C72"/>
        </a:buClr>
        <a:buSzPct val="100000"/>
        <a:buFont typeface="Arial" charset="0"/>
        <a:defRPr sz="3200" b="1">
          <a:solidFill>
            <a:srgbClr val="002C72"/>
          </a:solidFill>
          <a:latin typeface="Arial" charset="0"/>
          <a:cs typeface="Arial Unicode MS" charset="0"/>
        </a:defRPr>
      </a:lvl3pPr>
      <a:lvl4pPr algn="l" defTabSz="457200" rtl="0" fontAlgn="base">
        <a:spcBef>
          <a:spcPct val="0"/>
        </a:spcBef>
        <a:spcAft>
          <a:spcPct val="0"/>
        </a:spcAft>
        <a:buClr>
          <a:srgbClr val="002C72"/>
        </a:buClr>
        <a:buSzPct val="100000"/>
        <a:buFont typeface="Arial" charset="0"/>
        <a:defRPr sz="3200" b="1">
          <a:solidFill>
            <a:srgbClr val="002C72"/>
          </a:solidFill>
          <a:latin typeface="Arial" charset="0"/>
          <a:cs typeface="Arial Unicode MS" charset="0"/>
        </a:defRPr>
      </a:lvl4pPr>
      <a:lvl5pPr algn="l" defTabSz="457200" rtl="0" fontAlgn="base">
        <a:spcBef>
          <a:spcPct val="0"/>
        </a:spcBef>
        <a:spcAft>
          <a:spcPct val="0"/>
        </a:spcAft>
        <a:buClr>
          <a:srgbClr val="002C72"/>
        </a:buClr>
        <a:buSzPct val="100000"/>
        <a:buFont typeface="Arial" charset="0"/>
        <a:defRPr sz="3200" b="1">
          <a:solidFill>
            <a:srgbClr val="002C72"/>
          </a:solidFill>
          <a:latin typeface="Arial" charset="0"/>
          <a:cs typeface="Arial Unicode MS" charset="0"/>
        </a:defRPr>
      </a:lvl5pPr>
      <a:lvl6pPr marL="457200" algn="l" defTabSz="457200" rtl="0" fontAlgn="base">
        <a:spcBef>
          <a:spcPct val="0"/>
        </a:spcBef>
        <a:spcAft>
          <a:spcPct val="0"/>
        </a:spcAft>
        <a:buClr>
          <a:srgbClr val="002C72"/>
        </a:buClr>
        <a:buSzPct val="100000"/>
        <a:buFont typeface="Arial" charset="0"/>
        <a:defRPr sz="3200" b="1">
          <a:solidFill>
            <a:srgbClr val="002C72"/>
          </a:solidFill>
          <a:latin typeface="Arial" charset="0"/>
          <a:cs typeface="Arial Unicode MS" charset="0"/>
        </a:defRPr>
      </a:lvl6pPr>
      <a:lvl7pPr marL="914400" algn="l" defTabSz="457200" rtl="0" fontAlgn="base">
        <a:spcBef>
          <a:spcPct val="0"/>
        </a:spcBef>
        <a:spcAft>
          <a:spcPct val="0"/>
        </a:spcAft>
        <a:buClr>
          <a:srgbClr val="002C72"/>
        </a:buClr>
        <a:buSzPct val="100000"/>
        <a:buFont typeface="Arial" charset="0"/>
        <a:defRPr sz="3200" b="1">
          <a:solidFill>
            <a:srgbClr val="002C72"/>
          </a:solidFill>
          <a:latin typeface="Arial" charset="0"/>
          <a:cs typeface="Arial Unicode MS" charset="0"/>
        </a:defRPr>
      </a:lvl7pPr>
      <a:lvl8pPr marL="1371600" algn="l" defTabSz="457200" rtl="0" fontAlgn="base">
        <a:spcBef>
          <a:spcPct val="0"/>
        </a:spcBef>
        <a:spcAft>
          <a:spcPct val="0"/>
        </a:spcAft>
        <a:buClr>
          <a:srgbClr val="002C72"/>
        </a:buClr>
        <a:buSzPct val="100000"/>
        <a:buFont typeface="Arial" charset="0"/>
        <a:defRPr sz="3200" b="1">
          <a:solidFill>
            <a:srgbClr val="002C72"/>
          </a:solidFill>
          <a:latin typeface="Arial" charset="0"/>
          <a:cs typeface="Arial Unicode MS" charset="0"/>
        </a:defRPr>
      </a:lvl8pPr>
      <a:lvl9pPr marL="1828800" algn="l" defTabSz="457200" rtl="0" fontAlgn="base">
        <a:spcBef>
          <a:spcPct val="0"/>
        </a:spcBef>
        <a:spcAft>
          <a:spcPct val="0"/>
        </a:spcAft>
        <a:buClr>
          <a:srgbClr val="002C72"/>
        </a:buClr>
        <a:buSzPct val="100000"/>
        <a:buFont typeface="Arial" charset="0"/>
        <a:defRPr sz="3200" b="1">
          <a:solidFill>
            <a:srgbClr val="002C72"/>
          </a:solidFill>
          <a:latin typeface="Arial" charset="0"/>
          <a:cs typeface="Arial Unicode MS" charset="0"/>
        </a:defRPr>
      </a:lvl9pPr>
    </p:titleStyle>
    <p:bodyStyle>
      <a:lvl1pPr marL="339725" indent="-339725" algn="l" defTabSz="457200" rtl="0" fontAlgn="base">
        <a:lnSpc>
          <a:spcPct val="120000"/>
        </a:lnSpc>
        <a:spcBef>
          <a:spcPts val="700"/>
        </a:spcBef>
        <a:spcAft>
          <a:spcPct val="0"/>
        </a:spcAft>
        <a:buClr>
          <a:srgbClr val="002C72"/>
        </a:buClr>
        <a:buSzPct val="85000"/>
        <a:buFont typeface="Wingdings" charset="2"/>
        <a:buChar char=""/>
        <a:defRPr sz="2800">
          <a:solidFill>
            <a:srgbClr val="002C72"/>
          </a:solidFill>
          <a:latin typeface="+mn-lt"/>
          <a:ea typeface="+mn-ea"/>
          <a:cs typeface="+mn-cs"/>
        </a:defRPr>
      </a:lvl1pPr>
      <a:lvl2pPr marL="739775" indent="-282575" algn="l" defTabSz="457200" rtl="0" fontAlgn="base">
        <a:lnSpc>
          <a:spcPct val="120000"/>
        </a:lnSpc>
        <a:spcBef>
          <a:spcPts val="600"/>
        </a:spcBef>
        <a:spcAft>
          <a:spcPct val="0"/>
        </a:spcAft>
        <a:buClr>
          <a:srgbClr val="002C72"/>
        </a:buClr>
        <a:buSzPct val="100000"/>
        <a:buFont typeface="Arial" charset="0"/>
        <a:buChar char="-"/>
        <a:defRPr sz="2400">
          <a:solidFill>
            <a:srgbClr val="002C72"/>
          </a:solidFill>
          <a:latin typeface="+mn-lt"/>
          <a:cs typeface="+mn-cs"/>
        </a:defRPr>
      </a:lvl2pPr>
      <a:lvl3pPr marL="1143000" indent="-228600" algn="l" defTabSz="457200" rtl="0" fontAlgn="base">
        <a:lnSpc>
          <a:spcPct val="120000"/>
        </a:lnSpc>
        <a:spcBef>
          <a:spcPts val="550"/>
        </a:spcBef>
        <a:spcAft>
          <a:spcPct val="0"/>
        </a:spcAft>
        <a:buClr>
          <a:srgbClr val="002C72"/>
        </a:buClr>
        <a:buSzPct val="85000"/>
        <a:buFont typeface="Wingdings" charset="2"/>
        <a:buChar char=""/>
        <a:defRPr sz="2200">
          <a:solidFill>
            <a:srgbClr val="002C72"/>
          </a:solidFill>
          <a:latin typeface="+mn-lt"/>
          <a:cs typeface="+mn-cs"/>
        </a:defRPr>
      </a:lvl3pPr>
      <a:lvl4pPr marL="1600200" indent="-228600" algn="l" defTabSz="457200" rtl="0" fontAlgn="base">
        <a:lnSpc>
          <a:spcPct val="120000"/>
        </a:lnSpc>
        <a:spcBef>
          <a:spcPts val="500"/>
        </a:spcBef>
        <a:spcAft>
          <a:spcPct val="0"/>
        </a:spcAft>
        <a:buClr>
          <a:srgbClr val="002C72"/>
        </a:buClr>
        <a:buSzPct val="100000"/>
        <a:buFont typeface="Arial" charset="0"/>
        <a:buChar char="•"/>
        <a:defRPr sz="2000">
          <a:solidFill>
            <a:srgbClr val="002C72"/>
          </a:solidFill>
          <a:latin typeface="+mn-lt"/>
          <a:cs typeface="+mn-cs"/>
        </a:defRPr>
      </a:lvl4pPr>
      <a:lvl5pPr marL="2057400" indent="-228600" algn="l" defTabSz="457200" rtl="0" fontAlgn="base">
        <a:lnSpc>
          <a:spcPct val="120000"/>
        </a:lnSpc>
        <a:spcBef>
          <a:spcPts val="450"/>
        </a:spcBef>
        <a:spcAft>
          <a:spcPct val="0"/>
        </a:spcAft>
        <a:buClr>
          <a:srgbClr val="002C72"/>
        </a:buClr>
        <a:buSzPct val="100000"/>
        <a:buFont typeface="Arial" charset="0"/>
        <a:buChar char="»"/>
        <a:defRPr>
          <a:solidFill>
            <a:srgbClr val="002C72"/>
          </a:solidFill>
          <a:latin typeface="+mn-lt"/>
          <a:cs typeface="+mn-cs"/>
        </a:defRPr>
      </a:lvl5pPr>
      <a:lvl6pPr marL="2514600" indent="-228600" algn="l" defTabSz="457200" rtl="0" fontAlgn="base">
        <a:lnSpc>
          <a:spcPct val="120000"/>
        </a:lnSpc>
        <a:spcBef>
          <a:spcPts val="450"/>
        </a:spcBef>
        <a:spcAft>
          <a:spcPct val="0"/>
        </a:spcAft>
        <a:buClr>
          <a:srgbClr val="002C72"/>
        </a:buClr>
        <a:buSzPct val="100000"/>
        <a:buFont typeface="Arial" charset="0"/>
        <a:buChar char="»"/>
        <a:defRPr>
          <a:solidFill>
            <a:srgbClr val="002C72"/>
          </a:solidFill>
          <a:latin typeface="+mn-lt"/>
          <a:cs typeface="+mn-cs"/>
        </a:defRPr>
      </a:lvl6pPr>
      <a:lvl7pPr marL="2971800" indent="-228600" algn="l" defTabSz="457200" rtl="0" fontAlgn="base">
        <a:lnSpc>
          <a:spcPct val="120000"/>
        </a:lnSpc>
        <a:spcBef>
          <a:spcPts val="450"/>
        </a:spcBef>
        <a:spcAft>
          <a:spcPct val="0"/>
        </a:spcAft>
        <a:buClr>
          <a:srgbClr val="002C72"/>
        </a:buClr>
        <a:buSzPct val="100000"/>
        <a:buFont typeface="Arial" charset="0"/>
        <a:buChar char="»"/>
        <a:defRPr>
          <a:solidFill>
            <a:srgbClr val="002C72"/>
          </a:solidFill>
          <a:latin typeface="+mn-lt"/>
          <a:cs typeface="+mn-cs"/>
        </a:defRPr>
      </a:lvl7pPr>
      <a:lvl8pPr marL="3429000" indent="-228600" algn="l" defTabSz="457200" rtl="0" fontAlgn="base">
        <a:lnSpc>
          <a:spcPct val="120000"/>
        </a:lnSpc>
        <a:spcBef>
          <a:spcPts val="450"/>
        </a:spcBef>
        <a:spcAft>
          <a:spcPct val="0"/>
        </a:spcAft>
        <a:buClr>
          <a:srgbClr val="002C72"/>
        </a:buClr>
        <a:buSzPct val="100000"/>
        <a:buFont typeface="Arial" charset="0"/>
        <a:buChar char="»"/>
        <a:defRPr>
          <a:solidFill>
            <a:srgbClr val="002C72"/>
          </a:solidFill>
          <a:latin typeface="+mn-lt"/>
          <a:cs typeface="+mn-cs"/>
        </a:defRPr>
      </a:lvl8pPr>
      <a:lvl9pPr marL="3886200" indent="-228600" algn="l" defTabSz="457200" rtl="0" fontAlgn="base">
        <a:lnSpc>
          <a:spcPct val="120000"/>
        </a:lnSpc>
        <a:spcBef>
          <a:spcPts val="450"/>
        </a:spcBef>
        <a:spcAft>
          <a:spcPct val="0"/>
        </a:spcAft>
        <a:buClr>
          <a:srgbClr val="002C72"/>
        </a:buClr>
        <a:buSzPct val="100000"/>
        <a:buFont typeface="Arial" charset="0"/>
        <a:buChar char="»"/>
        <a:defRPr>
          <a:solidFill>
            <a:srgbClr val="002C7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slide" Target="slide33.xml"/><Relationship Id="rId4" Type="http://schemas.openxmlformats.org/officeDocument/2006/relationships/slide" Target="slide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fld id="{E31749D2-A05C-46A5-A027-CF6E2A368309}" type="datetime3">
              <a:rPr lang="en-US" altLang="en-US"/>
              <a:pPr/>
              <a:t>12 March 2018</a:t>
            </a:fld>
            <a:endParaRPr lang="en-US" altLang="en-US"/>
          </a:p>
        </p:txBody>
      </p:sp>
      <p:sp>
        <p:nvSpPr>
          <p:cNvPr id="4" name="Footer Placeholder 3"/>
          <p:cNvSpPr>
            <a:spLocks noGrp="1"/>
          </p:cNvSpPr>
          <p:nvPr>
            <p:ph type="ftr" idx="11"/>
          </p:nvPr>
        </p:nvSpPr>
        <p:spPr/>
        <p:txBody>
          <a:bodyPr/>
          <a:lstStyle/>
          <a:p>
            <a:r>
              <a:rPr lang="en-US" altLang="en-US"/>
              <a:t>Shatrunjay Rawat, IIIT Hyderabad</a:t>
            </a:r>
          </a:p>
        </p:txBody>
      </p:sp>
      <p:sp>
        <p:nvSpPr>
          <p:cNvPr id="5" name="Slide Number Placeholder 4"/>
          <p:cNvSpPr>
            <a:spLocks noGrp="1"/>
          </p:cNvSpPr>
          <p:nvPr>
            <p:ph type="sldNum" idx="12"/>
          </p:nvPr>
        </p:nvSpPr>
        <p:spPr/>
        <p:txBody>
          <a:bodyPr/>
          <a:lstStyle/>
          <a:p>
            <a:fld id="{FC35B810-39BA-4717-8B70-A5DA28D0A68F}" type="slidenum">
              <a:rPr lang="en-US" altLang="en-US"/>
              <a:pPr/>
              <a:t>1</a:t>
            </a:fld>
            <a:endParaRPr lang="en-US" altLang="en-US"/>
          </a:p>
        </p:txBody>
      </p:sp>
      <p:sp>
        <p:nvSpPr>
          <p:cNvPr id="3073" name="Rectangle 1"/>
          <p:cNvSpPr>
            <a:spLocks noGrp="1" noChangeArrowheads="1"/>
          </p:cNvSpPr>
          <p:nvPr>
            <p:ph type="title"/>
          </p:nvPr>
        </p:nvSpPr>
        <p:spPr>
          <a:xfrm>
            <a:off x="685800" y="836613"/>
            <a:ext cx="7772400" cy="4497387"/>
          </a:xfrm>
          <a:ln/>
        </p:spPr>
        <p:txBody>
          <a:bodyPr lIns="90000" tIns="46800" rIns="90000" bIns="46800"/>
          <a:lstStyle/>
          <a:p>
            <a:pPr algn="ctr">
              <a:lnSpc>
                <a:spcPct val="120000"/>
              </a:lnSpc>
              <a:buClr>
                <a:srgbClr val="FFFFFF"/>
              </a:buCl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800" b="0">
                <a:solidFill>
                  <a:srgbClr val="FFFFFF"/>
                </a:solidFill>
              </a:rPr>
              <a:t/>
            </a:r>
            <a:br>
              <a:rPr lang="en-US" altLang="en-US" sz="2800" b="0">
                <a:solidFill>
                  <a:srgbClr val="FFFFFF"/>
                </a:solidFill>
              </a:rPr>
            </a:br>
            <a:r>
              <a:rPr lang="en-US" altLang="en-US" sz="2800" b="0">
                <a:solidFill>
                  <a:srgbClr val="FFFFFF"/>
                </a:solidFill>
              </a:rPr>
              <a:t/>
            </a:r>
            <a:br>
              <a:rPr lang="en-US" altLang="en-US" sz="2800" b="0">
                <a:solidFill>
                  <a:srgbClr val="FFFFFF"/>
                </a:solidFill>
              </a:rPr>
            </a:br>
            <a:r>
              <a:rPr lang="en-US" altLang="en-US">
                <a:solidFill>
                  <a:srgbClr val="000000"/>
                </a:solidFill>
              </a:rPr>
              <a:t>Business Continuity and Disaster Recovery Planning</a:t>
            </a:r>
            <a:r>
              <a:rPr lang="en-US" altLang="en-US" sz="2800" b="0">
                <a:solidFill>
                  <a:srgbClr val="000000"/>
                </a:solidFill>
              </a:rPr>
              <a:t/>
            </a:r>
            <a:br>
              <a:rPr lang="en-US" altLang="en-US" sz="2800" b="0">
                <a:solidFill>
                  <a:srgbClr val="000000"/>
                </a:solidFill>
              </a:rPr>
            </a:br>
            <a:r>
              <a:rPr lang="en-US" altLang="en-US" sz="2800" b="0">
                <a:solidFill>
                  <a:srgbClr val="000000"/>
                </a:solidFill>
              </a:rPr>
              <a:t/>
            </a:r>
            <a:br>
              <a:rPr lang="en-US" altLang="en-US" sz="2800" b="0">
                <a:solidFill>
                  <a:srgbClr val="000000"/>
                </a:solidFill>
              </a:rPr>
            </a:br>
            <a:endParaRPr lang="en-US" altLang="en-US" sz="2800" b="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idx="10"/>
          </p:nvPr>
        </p:nvSpPr>
        <p:spPr/>
        <p:txBody>
          <a:bodyPr/>
          <a:lstStyle/>
          <a:p>
            <a:fld id="{7D41A8F9-7CDF-46D7-8F91-D896D9B63133}" type="datetime3">
              <a:rPr lang="en-US" altLang="en-US"/>
              <a:pPr/>
              <a:t>12 March 2018</a:t>
            </a:fld>
            <a:endParaRPr lang="en-US" altLang="en-US"/>
          </a:p>
        </p:txBody>
      </p:sp>
      <p:sp>
        <p:nvSpPr>
          <p:cNvPr id="5" name="Footer Placeholder 2"/>
          <p:cNvSpPr>
            <a:spLocks noGrp="1"/>
          </p:cNvSpPr>
          <p:nvPr>
            <p:ph type="ftr" idx="11"/>
          </p:nvPr>
        </p:nvSpPr>
        <p:spPr/>
        <p:txBody>
          <a:bodyPr/>
          <a:lstStyle/>
          <a:p>
            <a:r>
              <a:rPr lang="en-US" altLang="en-US"/>
              <a:t>Shatrunjay Rawat, IIIT Hyderabad</a:t>
            </a:r>
          </a:p>
        </p:txBody>
      </p:sp>
      <p:sp>
        <p:nvSpPr>
          <p:cNvPr id="6" name="Slide Number Placeholder 3"/>
          <p:cNvSpPr>
            <a:spLocks noGrp="1"/>
          </p:cNvSpPr>
          <p:nvPr>
            <p:ph type="sldNum" idx="12"/>
          </p:nvPr>
        </p:nvSpPr>
        <p:spPr/>
        <p:txBody>
          <a:bodyPr/>
          <a:lstStyle/>
          <a:p>
            <a:fld id="{B97DCC00-1232-4646-BD3B-8E295CD65478}" type="slidenum">
              <a:rPr lang="en-US" altLang="en-US"/>
              <a:pPr/>
              <a:t>10</a:t>
            </a:fld>
            <a:endParaRPr lang="en-US" altLang="en-US"/>
          </a:p>
        </p:txBody>
      </p:sp>
      <p:sp>
        <p:nvSpPr>
          <p:cNvPr id="12289" name="Rectangle 1"/>
          <p:cNvSpPr>
            <a:spLocks noChangeArrowheads="1"/>
          </p:cNvSpPr>
          <p:nvPr/>
        </p:nvSpPr>
        <p:spPr bwMode="auto">
          <a:xfrm>
            <a:off x="762000" y="1231900"/>
            <a:ext cx="7848600" cy="379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574675" indent="-574675">
              <a:tabLst>
                <a:tab pos="574675" algn="l"/>
                <a:tab pos="1031875" algn="l"/>
                <a:tab pos="1489075" algn="l"/>
                <a:tab pos="1946275" algn="l"/>
                <a:tab pos="2403475" algn="l"/>
                <a:tab pos="2860675" algn="l"/>
                <a:tab pos="3317875" algn="l"/>
                <a:tab pos="3775075" algn="l"/>
                <a:tab pos="4232275" algn="l"/>
                <a:tab pos="4689475" algn="l"/>
                <a:tab pos="5146675" algn="l"/>
                <a:tab pos="5603875" algn="l"/>
                <a:tab pos="6061075" algn="l"/>
                <a:tab pos="6518275" algn="l"/>
                <a:tab pos="6975475" algn="l"/>
                <a:tab pos="7432675" algn="l"/>
                <a:tab pos="7889875" algn="l"/>
                <a:tab pos="8347075" algn="l"/>
                <a:tab pos="8804275" algn="l"/>
                <a:tab pos="9261475" algn="l"/>
                <a:tab pos="9718675" algn="l"/>
              </a:tabLst>
              <a:defRPr sz="2400">
                <a:solidFill>
                  <a:srgbClr val="000000"/>
                </a:solidFill>
                <a:latin typeface="Times New Roman" pitchFamily="16" charset="0"/>
                <a:cs typeface="Arial Unicode MS" charset="0"/>
              </a:defRPr>
            </a:lvl1pPr>
            <a:lvl2pPr marL="1203325" indent="-512763">
              <a:tabLst>
                <a:tab pos="574675" algn="l"/>
                <a:tab pos="1031875" algn="l"/>
                <a:tab pos="1489075" algn="l"/>
                <a:tab pos="1946275" algn="l"/>
                <a:tab pos="2403475" algn="l"/>
                <a:tab pos="2860675" algn="l"/>
                <a:tab pos="3317875" algn="l"/>
                <a:tab pos="3775075" algn="l"/>
                <a:tab pos="4232275" algn="l"/>
                <a:tab pos="4689475" algn="l"/>
                <a:tab pos="5146675" algn="l"/>
                <a:tab pos="5603875" algn="l"/>
                <a:tab pos="6061075" algn="l"/>
                <a:tab pos="6518275" algn="l"/>
                <a:tab pos="6975475" algn="l"/>
                <a:tab pos="7432675" algn="l"/>
                <a:tab pos="7889875" algn="l"/>
                <a:tab pos="8347075" algn="l"/>
                <a:tab pos="8804275" algn="l"/>
                <a:tab pos="9261475" algn="l"/>
                <a:tab pos="9718675" algn="l"/>
              </a:tabLst>
              <a:defRPr sz="2400">
                <a:solidFill>
                  <a:srgbClr val="000000"/>
                </a:solidFill>
                <a:latin typeface="Times New Roman" pitchFamily="16" charset="0"/>
                <a:cs typeface="Arial Unicode MS" charset="0"/>
              </a:defRPr>
            </a:lvl2pPr>
            <a:lvl3pPr>
              <a:tabLst>
                <a:tab pos="574675" algn="l"/>
                <a:tab pos="1031875" algn="l"/>
                <a:tab pos="1489075" algn="l"/>
                <a:tab pos="1946275" algn="l"/>
                <a:tab pos="2403475" algn="l"/>
                <a:tab pos="2860675" algn="l"/>
                <a:tab pos="3317875" algn="l"/>
                <a:tab pos="3775075" algn="l"/>
                <a:tab pos="4232275" algn="l"/>
                <a:tab pos="4689475" algn="l"/>
                <a:tab pos="5146675" algn="l"/>
                <a:tab pos="5603875" algn="l"/>
                <a:tab pos="6061075" algn="l"/>
                <a:tab pos="6518275" algn="l"/>
                <a:tab pos="6975475" algn="l"/>
                <a:tab pos="7432675" algn="l"/>
                <a:tab pos="7889875" algn="l"/>
                <a:tab pos="8347075" algn="l"/>
                <a:tab pos="8804275" algn="l"/>
                <a:tab pos="9261475" algn="l"/>
                <a:tab pos="9718675" algn="l"/>
              </a:tabLst>
              <a:defRPr sz="2400">
                <a:solidFill>
                  <a:srgbClr val="000000"/>
                </a:solidFill>
                <a:latin typeface="Times New Roman" pitchFamily="16" charset="0"/>
                <a:cs typeface="Arial Unicode MS" charset="0"/>
              </a:defRPr>
            </a:lvl3pPr>
            <a:lvl4pPr>
              <a:tabLst>
                <a:tab pos="574675" algn="l"/>
                <a:tab pos="1031875" algn="l"/>
                <a:tab pos="1489075" algn="l"/>
                <a:tab pos="1946275" algn="l"/>
                <a:tab pos="2403475" algn="l"/>
                <a:tab pos="2860675" algn="l"/>
                <a:tab pos="3317875" algn="l"/>
                <a:tab pos="3775075" algn="l"/>
                <a:tab pos="4232275" algn="l"/>
                <a:tab pos="4689475" algn="l"/>
                <a:tab pos="5146675" algn="l"/>
                <a:tab pos="5603875" algn="l"/>
                <a:tab pos="6061075" algn="l"/>
                <a:tab pos="6518275" algn="l"/>
                <a:tab pos="6975475" algn="l"/>
                <a:tab pos="7432675" algn="l"/>
                <a:tab pos="7889875" algn="l"/>
                <a:tab pos="8347075" algn="l"/>
                <a:tab pos="8804275" algn="l"/>
                <a:tab pos="9261475" algn="l"/>
                <a:tab pos="9718675" algn="l"/>
              </a:tabLst>
              <a:defRPr sz="2400">
                <a:solidFill>
                  <a:srgbClr val="000000"/>
                </a:solidFill>
                <a:latin typeface="Times New Roman" pitchFamily="16" charset="0"/>
                <a:cs typeface="Arial Unicode MS" charset="0"/>
              </a:defRPr>
            </a:lvl4pPr>
            <a:lvl5pPr>
              <a:tabLst>
                <a:tab pos="574675" algn="l"/>
                <a:tab pos="1031875" algn="l"/>
                <a:tab pos="1489075" algn="l"/>
                <a:tab pos="1946275" algn="l"/>
                <a:tab pos="2403475" algn="l"/>
                <a:tab pos="2860675" algn="l"/>
                <a:tab pos="3317875" algn="l"/>
                <a:tab pos="3775075" algn="l"/>
                <a:tab pos="4232275" algn="l"/>
                <a:tab pos="4689475" algn="l"/>
                <a:tab pos="5146675" algn="l"/>
                <a:tab pos="5603875" algn="l"/>
                <a:tab pos="6061075" algn="l"/>
                <a:tab pos="6518275" algn="l"/>
                <a:tab pos="6975475" algn="l"/>
                <a:tab pos="7432675" algn="l"/>
                <a:tab pos="7889875" algn="l"/>
                <a:tab pos="8347075" algn="l"/>
                <a:tab pos="8804275" algn="l"/>
                <a:tab pos="9261475" algn="l"/>
                <a:tab pos="971867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574675" algn="l"/>
                <a:tab pos="1031875" algn="l"/>
                <a:tab pos="1489075" algn="l"/>
                <a:tab pos="1946275" algn="l"/>
                <a:tab pos="2403475" algn="l"/>
                <a:tab pos="2860675" algn="l"/>
                <a:tab pos="3317875" algn="l"/>
                <a:tab pos="3775075" algn="l"/>
                <a:tab pos="4232275" algn="l"/>
                <a:tab pos="4689475" algn="l"/>
                <a:tab pos="5146675" algn="l"/>
                <a:tab pos="5603875" algn="l"/>
                <a:tab pos="6061075" algn="l"/>
                <a:tab pos="6518275" algn="l"/>
                <a:tab pos="6975475" algn="l"/>
                <a:tab pos="7432675" algn="l"/>
                <a:tab pos="7889875" algn="l"/>
                <a:tab pos="8347075" algn="l"/>
                <a:tab pos="8804275" algn="l"/>
                <a:tab pos="9261475" algn="l"/>
                <a:tab pos="971867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574675" algn="l"/>
                <a:tab pos="1031875" algn="l"/>
                <a:tab pos="1489075" algn="l"/>
                <a:tab pos="1946275" algn="l"/>
                <a:tab pos="2403475" algn="l"/>
                <a:tab pos="2860675" algn="l"/>
                <a:tab pos="3317875" algn="l"/>
                <a:tab pos="3775075" algn="l"/>
                <a:tab pos="4232275" algn="l"/>
                <a:tab pos="4689475" algn="l"/>
                <a:tab pos="5146675" algn="l"/>
                <a:tab pos="5603875" algn="l"/>
                <a:tab pos="6061075" algn="l"/>
                <a:tab pos="6518275" algn="l"/>
                <a:tab pos="6975475" algn="l"/>
                <a:tab pos="7432675" algn="l"/>
                <a:tab pos="7889875" algn="l"/>
                <a:tab pos="8347075" algn="l"/>
                <a:tab pos="8804275" algn="l"/>
                <a:tab pos="9261475" algn="l"/>
                <a:tab pos="971867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574675" algn="l"/>
                <a:tab pos="1031875" algn="l"/>
                <a:tab pos="1489075" algn="l"/>
                <a:tab pos="1946275" algn="l"/>
                <a:tab pos="2403475" algn="l"/>
                <a:tab pos="2860675" algn="l"/>
                <a:tab pos="3317875" algn="l"/>
                <a:tab pos="3775075" algn="l"/>
                <a:tab pos="4232275" algn="l"/>
                <a:tab pos="4689475" algn="l"/>
                <a:tab pos="5146675" algn="l"/>
                <a:tab pos="5603875" algn="l"/>
                <a:tab pos="6061075" algn="l"/>
                <a:tab pos="6518275" algn="l"/>
                <a:tab pos="6975475" algn="l"/>
                <a:tab pos="7432675" algn="l"/>
                <a:tab pos="7889875" algn="l"/>
                <a:tab pos="8347075" algn="l"/>
                <a:tab pos="8804275" algn="l"/>
                <a:tab pos="9261475" algn="l"/>
                <a:tab pos="971867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574675" algn="l"/>
                <a:tab pos="1031875" algn="l"/>
                <a:tab pos="1489075" algn="l"/>
                <a:tab pos="1946275" algn="l"/>
                <a:tab pos="2403475" algn="l"/>
                <a:tab pos="2860675" algn="l"/>
                <a:tab pos="3317875" algn="l"/>
                <a:tab pos="3775075" algn="l"/>
                <a:tab pos="4232275" algn="l"/>
                <a:tab pos="4689475" algn="l"/>
                <a:tab pos="5146675" algn="l"/>
                <a:tab pos="5603875" algn="l"/>
                <a:tab pos="6061075" algn="l"/>
                <a:tab pos="6518275" algn="l"/>
                <a:tab pos="6975475" algn="l"/>
                <a:tab pos="7432675" algn="l"/>
                <a:tab pos="7889875" algn="l"/>
                <a:tab pos="8347075" algn="l"/>
                <a:tab pos="8804275" algn="l"/>
                <a:tab pos="9261475" algn="l"/>
                <a:tab pos="9718675" algn="l"/>
              </a:tabLst>
              <a:defRPr sz="2400">
                <a:solidFill>
                  <a:srgbClr val="000000"/>
                </a:solidFill>
                <a:latin typeface="Times New Roman" pitchFamily="16" charset="0"/>
                <a:cs typeface="Arial Unicode MS" charset="0"/>
              </a:defRPr>
            </a:lvl9pPr>
          </a:lstStyle>
          <a:p>
            <a:pPr>
              <a:spcBef>
                <a:spcPts val="700"/>
              </a:spcBef>
              <a:spcAft>
                <a:spcPts val="700"/>
              </a:spcAft>
              <a:buClr>
                <a:srgbClr val="002C72"/>
              </a:buClr>
              <a:buFont typeface="Wingdings" charset="2"/>
              <a:buChar char=""/>
            </a:pPr>
            <a:r>
              <a:rPr lang="en-US" altLang="en-US" sz="2800">
                <a:solidFill>
                  <a:srgbClr val="002C72"/>
                </a:solidFill>
                <a:latin typeface="Arial" charset="0"/>
              </a:rPr>
              <a:t>Laws of Business Continuity </a:t>
            </a:r>
          </a:p>
          <a:p>
            <a:pPr lvl="1">
              <a:spcBef>
                <a:spcPts val="600"/>
              </a:spcBef>
              <a:spcAft>
                <a:spcPts val="600"/>
              </a:spcAft>
              <a:buFont typeface="Arial" charset="0"/>
              <a:buAutoNum type="romanLcPeriod"/>
            </a:pPr>
            <a:r>
              <a:rPr lang="en-US" altLang="en-US">
                <a:solidFill>
                  <a:srgbClr val="002C72"/>
                </a:solidFill>
                <a:latin typeface="Arial" charset="0"/>
              </a:rPr>
              <a:t>Prevention is better than cure</a:t>
            </a:r>
          </a:p>
          <a:p>
            <a:pPr lvl="1">
              <a:spcBef>
                <a:spcPts val="600"/>
              </a:spcBef>
              <a:spcAft>
                <a:spcPts val="600"/>
              </a:spcAft>
              <a:buFont typeface="Arial" charset="0"/>
              <a:buAutoNum type="romanLcPeriod"/>
            </a:pPr>
            <a:r>
              <a:rPr lang="en-US" altLang="en-US">
                <a:solidFill>
                  <a:srgbClr val="002C72"/>
                </a:solidFill>
                <a:latin typeface="Arial" charset="0"/>
              </a:rPr>
              <a:t>Deploy only as much high availability as you really need, but not less than you need</a:t>
            </a:r>
          </a:p>
          <a:p>
            <a:pPr lvl="1">
              <a:spcBef>
                <a:spcPts val="600"/>
              </a:spcBef>
              <a:spcAft>
                <a:spcPts val="600"/>
              </a:spcAft>
              <a:buFont typeface="Arial" charset="0"/>
              <a:buAutoNum type="romanLcPeriod"/>
            </a:pPr>
            <a:r>
              <a:rPr lang="en-US" altLang="en-US">
                <a:solidFill>
                  <a:srgbClr val="002C72"/>
                </a:solidFill>
                <a:latin typeface="Arial" charset="0"/>
              </a:rPr>
              <a:t>Only a comprehensively tested system provides business continuity</a:t>
            </a:r>
          </a:p>
          <a:p>
            <a:pPr lvl="1">
              <a:spcBef>
                <a:spcPts val="600"/>
              </a:spcBef>
              <a:spcAft>
                <a:spcPts val="600"/>
              </a:spcAft>
              <a:buFont typeface="Arial" charset="0"/>
              <a:buAutoNum type="romanLcPeriod"/>
            </a:pPr>
            <a:r>
              <a:rPr lang="en-US" altLang="en-US">
                <a:solidFill>
                  <a:srgbClr val="002C72"/>
                </a:solidFill>
                <a:latin typeface="Arial" charset="0"/>
              </a:rPr>
              <a:t>The process of business continuity planning is more important than the Plan itself</a:t>
            </a:r>
          </a:p>
        </p:txBody>
      </p:sp>
      <p:sp>
        <p:nvSpPr>
          <p:cNvPr id="12290" name="Rectangle 2"/>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buClr>
                <a:srgbClr val="002C72"/>
              </a:buClr>
              <a:buFont typeface="Arial" charset="0"/>
              <a:buNone/>
            </a:pPr>
            <a:r>
              <a:rPr lang="en-US" altLang="en-US" sz="2800" b="1">
                <a:solidFill>
                  <a:srgbClr val="002C72"/>
                </a:solidFill>
                <a:latin typeface="Arial" charset="0"/>
              </a:rPr>
              <a:t>Business Continuity Planning Concepts (8)</a:t>
            </a:r>
            <a:r>
              <a:rPr lang="ar-SA" altLang="en-US" sz="2800" b="1">
                <a:solidFill>
                  <a:srgbClr val="002C72"/>
                </a:solidFill>
                <a:latin typeface="Arial" charset="0"/>
              </a:rPr>
              <a:t>‏</a:t>
            </a:r>
            <a:endParaRPr lang="en-US" altLang="en-US" sz="2800" b="1">
              <a:solidFill>
                <a:srgbClr val="002C72"/>
              </a:solidFill>
              <a:latin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D0EFDC53-F428-4B30-B039-6266DD09F90E}"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2C5D8268-DB32-4CF4-A4BB-B8009BF9DCF4}" type="slidenum">
              <a:rPr lang="en-US" altLang="en-US"/>
              <a:pPr/>
              <a:t>11</a:t>
            </a:fld>
            <a:endParaRPr lang="en-US" altLang="en-US"/>
          </a:p>
        </p:txBody>
      </p:sp>
      <p:sp>
        <p:nvSpPr>
          <p:cNvPr id="13313" name="Text Box 1"/>
          <p:cNvSpPr txBox="1">
            <a:spLocks noChangeArrowheads="1"/>
          </p:cNvSpPr>
          <p:nvPr/>
        </p:nvSpPr>
        <p:spPr bwMode="auto">
          <a:xfrm>
            <a:off x="609600" y="2141538"/>
            <a:ext cx="7543800"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1pPr>
            <a:lvl2pPr marL="627063" indent="-503238">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2pPr>
            <a:lvl3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3pPr>
            <a:lvl4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4pPr>
            <a:lvl5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9pPr>
          </a:lstStyle>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It won’t happen to us</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Our staff can handle the situation  </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It costs too much </a:t>
            </a:r>
          </a:p>
        </p:txBody>
      </p:sp>
      <p:sp>
        <p:nvSpPr>
          <p:cNvPr id="13314" name="Text Box 2"/>
          <p:cNvSpPr txBox="1">
            <a:spLocks noChangeArrowheads="1"/>
          </p:cNvSpPr>
          <p:nvPr/>
        </p:nvSpPr>
        <p:spPr bwMode="auto">
          <a:xfrm>
            <a:off x="577850" y="1219200"/>
            <a:ext cx="46037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750"/>
              </a:spcBef>
              <a:buClr>
                <a:srgbClr val="002C72"/>
              </a:buClr>
              <a:buFont typeface="Arial" charset="0"/>
              <a:buNone/>
            </a:pPr>
            <a:r>
              <a:rPr lang="en-US" altLang="en-US" sz="2800" b="1">
                <a:solidFill>
                  <a:srgbClr val="002C72"/>
                </a:solidFill>
                <a:latin typeface="Arial" charset="0"/>
              </a:rPr>
              <a:t>Common  BCP Fallacies</a:t>
            </a:r>
          </a:p>
        </p:txBody>
      </p:sp>
      <p:sp>
        <p:nvSpPr>
          <p:cNvPr id="13315" name="Rectangle 3"/>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buClr>
                <a:srgbClr val="002C72"/>
              </a:buClr>
              <a:buFont typeface="Arial" charset="0"/>
              <a:buNone/>
            </a:pPr>
            <a:r>
              <a:rPr lang="en-US" altLang="en-US" sz="2800" b="1">
                <a:solidFill>
                  <a:srgbClr val="002C72"/>
                </a:solidFill>
                <a:latin typeface="Arial" charset="0"/>
              </a:rPr>
              <a:t>Business Continuity Planning Concepts (9)</a:t>
            </a:r>
            <a:r>
              <a:rPr lang="ar-SA" altLang="en-US" sz="2800" b="1">
                <a:solidFill>
                  <a:srgbClr val="002C72"/>
                </a:solidFill>
                <a:latin typeface="Arial" charset="0"/>
              </a:rPr>
              <a:t>‏</a:t>
            </a:r>
            <a:endParaRPr lang="en-US" altLang="en-US" sz="2800" b="1">
              <a:solidFill>
                <a:srgbClr val="002C72"/>
              </a:solidFill>
              <a:latin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idx="10"/>
          </p:nvPr>
        </p:nvSpPr>
        <p:spPr/>
        <p:txBody>
          <a:bodyPr/>
          <a:lstStyle/>
          <a:p>
            <a:fld id="{EF7FA98B-DC76-4A3C-ACA3-7867126D7D01}" type="datetime3">
              <a:rPr lang="en-US" altLang="en-US"/>
              <a:pPr/>
              <a:t>12 March 2018</a:t>
            </a:fld>
            <a:endParaRPr lang="en-US" altLang="en-US"/>
          </a:p>
        </p:txBody>
      </p:sp>
      <p:sp>
        <p:nvSpPr>
          <p:cNvPr id="7" name="Footer Placeholder 2"/>
          <p:cNvSpPr>
            <a:spLocks noGrp="1"/>
          </p:cNvSpPr>
          <p:nvPr>
            <p:ph type="ftr" idx="11"/>
          </p:nvPr>
        </p:nvSpPr>
        <p:spPr/>
        <p:txBody>
          <a:bodyPr/>
          <a:lstStyle/>
          <a:p>
            <a:r>
              <a:rPr lang="en-US" altLang="en-US"/>
              <a:t>Shatrunjay Rawat, IIIT Hyderabad</a:t>
            </a:r>
          </a:p>
        </p:txBody>
      </p:sp>
      <p:sp>
        <p:nvSpPr>
          <p:cNvPr id="8" name="Slide Number Placeholder 3"/>
          <p:cNvSpPr>
            <a:spLocks noGrp="1"/>
          </p:cNvSpPr>
          <p:nvPr>
            <p:ph type="sldNum" idx="12"/>
          </p:nvPr>
        </p:nvSpPr>
        <p:spPr/>
        <p:txBody>
          <a:bodyPr/>
          <a:lstStyle/>
          <a:p>
            <a:fld id="{5CD111C2-BC77-4773-B4C2-1AFCABBDC7CB}" type="slidenum">
              <a:rPr lang="en-US" altLang="en-US"/>
              <a:pPr/>
              <a:t>12</a:t>
            </a:fld>
            <a:endParaRPr lang="en-US" altLang="en-US"/>
          </a:p>
        </p:txBody>
      </p:sp>
      <p:sp>
        <p:nvSpPr>
          <p:cNvPr id="14337" name="Text Box 1"/>
          <p:cNvSpPr txBox="1">
            <a:spLocks noChangeArrowheads="1"/>
          </p:cNvSpPr>
          <p:nvPr/>
        </p:nvSpPr>
        <p:spPr bwMode="auto">
          <a:xfrm>
            <a:off x="577850" y="1371600"/>
            <a:ext cx="46799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750"/>
              </a:spcBef>
              <a:buClr>
                <a:srgbClr val="002C72"/>
              </a:buClr>
              <a:buFont typeface="Arial" charset="0"/>
              <a:buNone/>
            </a:pPr>
            <a:r>
              <a:rPr lang="en-US" altLang="en-US" sz="2800" b="1">
                <a:solidFill>
                  <a:srgbClr val="002C72"/>
                </a:solidFill>
                <a:latin typeface="Arial" charset="0"/>
              </a:rPr>
              <a:t>Disaster Preparedness</a:t>
            </a:r>
          </a:p>
        </p:txBody>
      </p:sp>
      <p:sp>
        <p:nvSpPr>
          <p:cNvPr id="14338" name="Rectangle 2"/>
          <p:cNvSpPr>
            <a:spLocks noChangeArrowheads="1"/>
          </p:cNvSpPr>
          <p:nvPr/>
        </p:nvSpPr>
        <p:spPr bwMode="auto">
          <a:xfrm>
            <a:off x="609600" y="2133600"/>
            <a:ext cx="8223250" cy="362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530225" indent="-530225">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1pPr>
            <a:lvl2pPr marL="914400" indent="-457200">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2pPr>
            <a:lvl3pPr>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3pPr>
            <a:lvl4pPr>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4pPr>
            <a:lvl5pPr>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9pPr>
          </a:lstStyle>
          <a:p>
            <a:pPr>
              <a:lnSpc>
                <a:spcPct val="120000"/>
              </a:lnSpc>
              <a:spcBef>
                <a:spcPts val="600"/>
              </a:spcBef>
              <a:spcAft>
                <a:spcPts val="150"/>
              </a:spcAft>
              <a:buClr>
                <a:srgbClr val="002C72"/>
              </a:buClr>
              <a:buFont typeface="Wingdings" charset="2"/>
              <a:buChar char=""/>
            </a:pPr>
            <a:r>
              <a:rPr lang="en-US" altLang="en-US">
                <a:solidFill>
                  <a:srgbClr val="002C72"/>
                </a:solidFill>
                <a:latin typeface="Arial" charset="0"/>
              </a:rPr>
              <a:t>38% of organisations in EMEA do not know how long it would take to recover from a fire disaster</a:t>
            </a:r>
          </a:p>
          <a:p>
            <a:pPr lvl="1">
              <a:lnSpc>
                <a:spcPct val="120000"/>
              </a:lnSpc>
              <a:spcBef>
                <a:spcPts val="500"/>
              </a:spcBef>
              <a:spcAft>
                <a:spcPts val="125"/>
              </a:spcAft>
              <a:buClr>
                <a:srgbClr val="002C72"/>
              </a:buClr>
              <a:buFont typeface="Arial" charset="0"/>
              <a:buChar char="-"/>
            </a:pPr>
            <a:r>
              <a:rPr lang="en-US" altLang="en-US" sz="2000">
                <a:solidFill>
                  <a:srgbClr val="002C72"/>
                </a:solidFill>
                <a:latin typeface="Arial" charset="0"/>
              </a:rPr>
              <a:t>Average recovery time of organisations that do know is </a:t>
            </a:r>
            <a:r>
              <a:rPr lang="en-US" altLang="en-US" sz="2000" b="1" u="sng">
                <a:solidFill>
                  <a:srgbClr val="002C72"/>
                </a:solidFill>
                <a:latin typeface="Arial" charset="0"/>
              </a:rPr>
              <a:t>3.23 days</a:t>
            </a:r>
          </a:p>
          <a:p>
            <a:pPr lvl="1">
              <a:lnSpc>
                <a:spcPct val="120000"/>
              </a:lnSpc>
              <a:spcBef>
                <a:spcPts val="500"/>
              </a:spcBef>
              <a:spcAft>
                <a:spcPts val="125"/>
              </a:spcAft>
              <a:buClr>
                <a:srgbClr val="002C72"/>
              </a:buClr>
              <a:buFont typeface="Arial" charset="0"/>
              <a:buChar char="-"/>
            </a:pPr>
            <a:r>
              <a:rPr lang="en-US" altLang="en-US" sz="2000">
                <a:solidFill>
                  <a:srgbClr val="002C72"/>
                </a:solidFill>
                <a:latin typeface="Arial" charset="0"/>
              </a:rPr>
              <a:t>Only </a:t>
            </a:r>
            <a:r>
              <a:rPr lang="en-US" altLang="en-US" sz="2000" b="1" u="sng">
                <a:solidFill>
                  <a:srgbClr val="002C72"/>
                </a:solidFill>
                <a:latin typeface="Arial" charset="0"/>
              </a:rPr>
              <a:t>3%</a:t>
            </a:r>
            <a:r>
              <a:rPr lang="en-US" altLang="en-US" sz="2000">
                <a:solidFill>
                  <a:srgbClr val="002C72"/>
                </a:solidFill>
                <a:latin typeface="Arial" charset="0"/>
              </a:rPr>
              <a:t> said they could carry on with business as usual if a disaster happened</a:t>
            </a:r>
          </a:p>
        </p:txBody>
      </p:sp>
      <p:sp>
        <p:nvSpPr>
          <p:cNvPr id="14339" name="Text Box 3"/>
          <p:cNvSpPr txBox="1">
            <a:spLocks noChangeArrowheads="1"/>
          </p:cNvSpPr>
          <p:nvPr/>
        </p:nvSpPr>
        <p:spPr bwMode="auto">
          <a:xfrm>
            <a:off x="3013075" y="5680075"/>
            <a:ext cx="5640388"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spcBef>
                <a:spcPts val="1000"/>
              </a:spcBef>
              <a:buClr>
                <a:srgbClr val="002C72"/>
              </a:buClr>
              <a:buFont typeface="Arial" charset="0"/>
              <a:buNone/>
            </a:pPr>
            <a:r>
              <a:rPr lang="en-US" altLang="en-US" sz="1600" dirty="0">
                <a:solidFill>
                  <a:srgbClr val="002C72"/>
                </a:solidFill>
                <a:latin typeface="Arial" charset="0"/>
              </a:rPr>
              <a:t>Source: VERITAS Disaster Recovery </a:t>
            </a:r>
            <a:r>
              <a:rPr lang="en-US" altLang="en-US" sz="1600" dirty="0" smtClean="0">
                <a:solidFill>
                  <a:srgbClr val="002C72"/>
                </a:solidFill>
                <a:latin typeface="Arial" charset="0"/>
              </a:rPr>
              <a:t>Research</a:t>
            </a:r>
            <a:endParaRPr lang="en-US" altLang="en-US" sz="1600" dirty="0">
              <a:solidFill>
                <a:srgbClr val="002C72"/>
              </a:solidFill>
              <a:latin typeface="Arial" charset="0"/>
            </a:endParaRPr>
          </a:p>
        </p:txBody>
      </p:sp>
      <p:sp>
        <p:nvSpPr>
          <p:cNvPr id="14340" name="Rectangle 4"/>
          <p:cNvSpPr>
            <a:spLocks noChangeArrowheads="1"/>
          </p:cNvSpPr>
          <p:nvPr/>
        </p:nvSpPr>
        <p:spPr bwMode="auto">
          <a:xfrm>
            <a:off x="1136650" y="273050"/>
            <a:ext cx="77120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buClr>
                <a:srgbClr val="002C72"/>
              </a:buClr>
              <a:buFont typeface="Arial" charset="0"/>
              <a:buNone/>
            </a:pPr>
            <a:r>
              <a:rPr lang="en-US" altLang="en-US" sz="2800" b="1">
                <a:solidFill>
                  <a:srgbClr val="002C72"/>
                </a:solidFill>
                <a:latin typeface="Arial" charset="0"/>
              </a:rPr>
              <a:t>Business Continuity Planning Concepts (10)</a:t>
            </a:r>
            <a:r>
              <a:rPr lang="ar-SA" altLang="en-US" sz="2800" b="1">
                <a:solidFill>
                  <a:srgbClr val="002C72"/>
                </a:solidFill>
                <a:latin typeface="Arial" charset="0"/>
              </a:rPr>
              <a:t>‏</a:t>
            </a:r>
            <a:endParaRPr lang="en-US" altLang="en-US" sz="2800" b="1">
              <a:solidFill>
                <a:srgbClr val="002C72"/>
              </a:solidFill>
              <a:latin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919E138B-8DCA-4A65-AEBE-6D7C2D5A016E}"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280B6B1E-01E5-4533-B90D-A78C2D3F702A}" type="slidenum">
              <a:rPr lang="en-US" altLang="en-US"/>
              <a:pPr/>
              <a:t>13</a:t>
            </a:fld>
            <a:endParaRPr lang="en-US" altLang="en-US"/>
          </a:p>
        </p:txBody>
      </p:sp>
      <p:sp>
        <p:nvSpPr>
          <p:cNvPr id="15361" name="Rectangle 1"/>
          <p:cNvSpPr>
            <a:spLocks noChangeArrowheads="1"/>
          </p:cNvSpPr>
          <p:nvPr/>
        </p:nvSpPr>
        <p:spPr bwMode="auto">
          <a:xfrm>
            <a:off x="722313" y="1524000"/>
            <a:ext cx="8223250"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530225" indent="-530225">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1pPr>
            <a:lvl2pPr marL="1084263" indent="-390525">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2pPr>
            <a:lvl3pPr>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3pPr>
            <a:lvl4pPr>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4pPr>
            <a:lvl5pPr>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530225" algn="l"/>
                <a:tab pos="987425" algn="l"/>
                <a:tab pos="1444625" algn="l"/>
                <a:tab pos="1901825" algn="l"/>
                <a:tab pos="2359025" algn="l"/>
                <a:tab pos="2816225" algn="l"/>
                <a:tab pos="3273425" algn="l"/>
                <a:tab pos="3730625" algn="l"/>
                <a:tab pos="4187825" algn="l"/>
                <a:tab pos="4645025" algn="l"/>
                <a:tab pos="5102225" algn="l"/>
                <a:tab pos="5559425" algn="l"/>
                <a:tab pos="6016625" algn="l"/>
                <a:tab pos="6473825" algn="l"/>
                <a:tab pos="6931025" algn="l"/>
                <a:tab pos="7388225" algn="l"/>
                <a:tab pos="7845425" algn="l"/>
                <a:tab pos="8302625" algn="l"/>
                <a:tab pos="8759825" algn="l"/>
                <a:tab pos="9217025" algn="l"/>
                <a:tab pos="9674225" algn="l"/>
              </a:tabLst>
              <a:defRPr sz="2400">
                <a:solidFill>
                  <a:srgbClr val="000000"/>
                </a:solidFill>
                <a:latin typeface="Times New Roman" pitchFamily="16" charset="0"/>
                <a:cs typeface="Arial Unicode MS" charset="0"/>
              </a:defRPr>
            </a:lvl9pPr>
          </a:lstStyle>
          <a:p>
            <a:pPr>
              <a:lnSpc>
                <a:spcPct val="120000"/>
              </a:lnSpc>
              <a:spcBef>
                <a:spcPts val="700"/>
              </a:spcBef>
              <a:buClr>
                <a:srgbClr val="002C72"/>
              </a:buClr>
              <a:buFont typeface="Wingdings" charset="2"/>
              <a:buChar char=""/>
            </a:pPr>
            <a:r>
              <a:rPr lang="en-US" altLang="en-US" sz="2800">
                <a:solidFill>
                  <a:srgbClr val="002C72"/>
                </a:solidFill>
                <a:latin typeface="Arial" charset="0"/>
              </a:rPr>
              <a:t>Top 5 consequences of disasters:</a:t>
            </a:r>
          </a:p>
          <a:p>
            <a:pPr lvl="1">
              <a:lnSpc>
                <a:spcPct val="120000"/>
              </a:lnSpc>
              <a:spcBef>
                <a:spcPts val="600"/>
              </a:spcBef>
              <a:buClr>
                <a:srgbClr val="002C72"/>
              </a:buClr>
              <a:buFont typeface="Arial" charset="0"/>
              <a:buAutoNum type="arabicPeriod"/>
            </a:pPr>
            <a:r>
              <a:rPr lang="en-US" altLang="en-US">
                <a:solidFill>
                  <a:srgbClr val="002C72"/>
                </a:solidFill>
                <a:latin typeface="Arial" charset="0"/>
              </a:rPr>
              <a:t>Decreased employee productivity (62%)‏</a:t>
            </a:r>
          </a:p>
          <a:p>
            <a:pPr lvl="1">
              <a:lnSpc>
                <a:spcPct val="120000"/>
              </a:lnSpc>
              <a:spcBef>
                <a:spcPts val="600"/>
              </a:spcBef>
              <a:buClr>
                <a:srgbClr val="002C72"/>
              </a:buClr>
              <a:buFont typeface="Arial" charset="0"/>
              <a:buAutoNum type="arabicPeriod"/>
            </a:pPr>
            <a:r>
              <a:rPr lang="en-US" altLang="en-US">
                <a:solidFill>
                  <a:srgbClr val="002C72"/>
                </a:solidFill>
                <a:latin typeface="Arial" charset="0"/>
              </a:rPr>
              <a:t>Data loss (43%)‏</a:t>
            </a:r>
          </a:p>
          <a:p>
            <a:pPr lvl="1">
              <a:lnSpc>
                <a:spcPct val="120000"/>
              </a:lnSpc>
              <a:spcBef>
                <a:spcPts val="600"/>
              </a:spcBef>
              <a:buClr>
                <a:srgbClr val="002C72"/>
              </a:buClr>
              <a:buFont typeface="Arial" charset="0"/>
              <a:buAutoNum type="arabicPeriod"/>
            </a:pPr>
            <a:r>
              <a:rPr lang="en-US" altLang="en-US">
                <a:solidFill>
                  <a:srgbClr val="002C72"/>
                </a:solidFill>
                <a:latin typeface="Arial" charset="0"/>
              </a:rPr>
              <a:t>Reduction in profits (40%)‏</a:t>
            </a:r>
          </a:p>
          <a:p>
            <a:pPr lvl="1">
              <a:lnSpc>
                <a:spcPct val="120000"/>
              </a:lnSpc>
              <a:spcBef>
                <a:spcPts val="600"/>
              </a:spcBef>
              <a:buClr>
                <a:srgbClr val="002C72"/>
              </a:buClr>
              <a:buFont typeface="Arial" charset="0"/>
              <a:buAutoNum type="arabicPeriod"/>
            </a:pPr>
            <a:r>
              <a:rPr lang="en-US" altLang="en-US">
                <a:solidFill>
                  <a:srgbClr val="002C72"/>
                </a:solidFill>
                <a:latin typeface="Arial" charset="0"/>
              </a:rPr>
              <a:t>Damage to customer relationships (38%)‏</a:t>
            </a:r>
          </a:p>
          <a:p>
            <a:pPr lvl="1">
              <a:lnSpc>
                <a:spcPct val="120000"/>
              </a:lnSpc>
              <a:spcBef>
                <a:spcPts val="600"/>
              </a:spcBef>
              <a:buClr>
                <a:srgbClr val="002C72"/>
              </a:buClr>
              <a:buFont typeface="Arial" charset="0"/>
              <a:buAutoNum type="arabicPeriod"/>
            </a:pPr>
            <a:r>
              <a:rPr lang="en-US" altLang="en-US">
                <a:solidFill>
                  <a:srgbClr val="002C72"/>
                </a:solidFill>
                <a:latin typeface="Arial" charset="0"/>
              </a:rPr>
              <a:t>Reduction in revenue (27%)‏</a:t>
            </a:r>
          </a:p>
          <a:p>
            <a:pPr>
              <a:lnSpc>
                <a:spcPct val="120000"/>
              </a:lnSpc>
              <a:spcBef>
                <a:spcPts val="700"/>
              </a:spcBef>
              <a:buClr>
                <a:srgbClr val="002C72"/>
              </a:buClr>
              <a:buFont typeface="Wingdings" charset="2"/>
              <a:buNone/>
            </a:pPr>
            <a:endParaRPr lang="en-US" altLang="en-US">
              <a:solidFill>
                <a:srgbClr val="002C72"/>
              </a:solidFill>
              <a:latin typeface="Arial" charset="0"/>
            </a:endParaRPr>
          </a:p>
        </p:txBody>
      </p:sp>
      <p:sp>
        <p:nvSpPr>
          <p:cNvPr id="15362" name="Text Box 2"/>
          <p:cNvSpPr txBox="1">
            <a:spLocks noChangeArrowheads="1"/>
          </p:cNvSpPr>
          <p:nvPr/>
        </p:nvSpPr>
        <p:spPr bwMode="auto">
          <a:xfrm>
            <a:off x="3013075" y="5680075"/>
            <a:ext cx="5640388"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spcBef>
                <a:spcPts val="1000"/>
              </a:spcBef>
              <a:buClr>
                <a:srgbClr val="002C72"/>
              </a:buClr>
              <a:buFont typeface="Arial" charset="0"/>
              <a:buNone/>
            </a:pPr>
            <a:r>
              <a:rPr lang="en-US" altLang="en-US" sz="1600" dirty="0">
                <a:solidFill>
                  <a:srgbClr val="002C72"/>
                </a:solidFill>
                <a:latin typeface="Arial" charset="0"/>
              </a:rPr>
              <a:t>Source: VERITAS Disaster Recovery </a:t>
            </a:r>
            <a:r>
              <a:rPr lang="en-US" altLang="en-US" sz="1600" dirty="0" smtClean="0">
                <a:solidFill>
                  <a:srgbClr val="002C72"/>
                </a:solidFill>
                <a:latin typeface="Arial" charset="0"/>
              </a:rPr>
              <a:t>Research</a:t>
            </a:r>
            <a:endParaRPr lang="en-US" altLang="en-US" sz="1600" dirty="0">
              <a:solidFill>
                <a:srgbClr val="002C72"/>
              </a:solidFill>
              <a:latin typeface="Arial" charset="0"/>
            </a:endParaRPr>
          </a:p>
        </p:txBody>
      </p:sp>
      <p:sp>
        <p:nvSpPr>
          <p:cNvPr id="15363" name="Rectangle 3"/>
          <p:cNvSpPr>
            <a:spLocks noChangeArrowheads="1"/>
          </p:cNvSpPr>
          <p:nvPr/>
        </p:nvSpPr>
        <p:spPr bwMode="auto">
          <a:xfrm>
            <a:off x="1155700" y="349250"/>
            <a:ext cx="7696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buClr>
                <a:srgbClr val="002C72"/>
              </a:buClr>
              <a:buFont typeface="Arial" charset="0"/>
              <a:buNone/>
            </a:pPr>
            <a:r>
              <a:rPr lang="en-US" altLang="en-US" sz="2800" b="1">
                <a:solidFill>
                  <a:srgbClr val="002C72"/>
                </a:solidFill>
                <a:latin typeface="Arial" charset="0"/>
              </a:rPr>
              <a:t>Business Continuity Planning Concepts (11)</a:t>
            </a:r>
            <a:r>
              <a:rPr lang="ar-SA" altLang="en-US" sz="2800" b="1">
                <a:solidFill>
                  <a:srgbClr val="002C72"/>
                </a:solidFill>
                <a:latin typeface="Arial" charset="0"/>
              </a:rPr>
              <a:t>‏</a:t>
            </a:r>
            <a:endParaRPr lang="en-US" altLang="en-US" sz="2800" b="1">
              <a:solidFill>
                <a:srgbClr val="002C72"/>
              </a:solidFill>
              <a:latin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idx="10"/>
          </p:nvPr>
        </p:nvSpPr>
        <p:spPr/>
        <p:txBody>
          <a:bodyPr/>
          <a:lstStyle/>
          <a:p>
            <a:fld id="{5EAA0247-B1B0-4397-B056-149B2304BB18}" type="datetime3">
              <a:rPr lang="en-US" altLang="en-US"/>
              <a:pPr/>
              <a:t>12 March 2018</a:t>
            </a:fld>
            <a:endParaRPr lang="en-US" altLang="en-US"/>
          </a:p>
        </p:txBody>
      </p:sp>
      <p:sp>
        <p:nvSpPr>
          <p:cNvPr id="5" name="Footer Placeholder 2"/>
          <p:cNvSpPr>
            <a:spLocks noGrp="1"/>
          </p:cNvSpPr>
          <p:nvPr>
            <p:ph type="ftr" idx="11"/>
          </p:nvPr>
        </p:nvSpPr>
        <p:spPr/>
        <p:txBody>
          <a:bodyPr/>
          <a:lstStyle/>
          <a:p>
            <a:r>
              <a:rPr lang="en-US" altLang="en-US"/>
              <a:t>Shatrunjay Rawat, IIIT Hyderabad</a:t>
            </a:r>
          </a:p>
        </p:txBody>
      </p:sp>
      <p:sp>
        <p:nvSpPr>
          <p:cNvPr id="6" name="Slide Number Placeholder 3"/>
          <p:cNvSpPr>
            <a:spLocks noGrp="1"/>
          </p:cNvSpPr>
          <p:nvPr>
            <p:ph type="sldNum" idx="12"/>
          </p:nvPr>
        </p:nvSpPr>
        <p:spPr/>
        <p:txBody>
          <a:bodyPr/>
          <a:lstStyle/>
          <a:p>
            <a:fld id="{F5A0FAA5-A88A-4232-9641-4EBCA0A056D5}" type="slidenum">
              <a:rPr lang="en-US" altLang="en-US"/>
              <a:pPr/>
              <a:t>14</a:t>
            </a:fld>
            <a:endParaRPr lang="en-US" altLang="en-US"/>
          </a:p>
        </p:txBody>
      </p:sp>
      <p:sp>
        <p:nvSpPr>
          <p:cNvPr id="16385" name="Text Box 1"/>
          <p:cNvSpPr txBox="1">
            <a:spLocks noChangeArrowheads="1"/>
          </p:cNvSpPr>
          <p:nvPr/>
        </p:nvSpPr>
        <p:spPr bwMode="auto">
          <a:xfrm>
            <a:off x="914400" y="1295400"/>
            <a:ext cx="7162800" cy="405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1pPr>
            <a:lvl2pPr marL="627063" indent="-503238">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2pPr>
            <a:lvl3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3pPr>
            <a:lvl4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4pPr>
            <a:lvl5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9pPr>
          </a:lstStyle>
          <a:p>
            <a:pPr lvl="1">
              <a:lnSpc>
                <a:spcPct val="120000"/>
              </a:lnSpc>
              <a:spcBef>
                <a:spcPts val="700"/>
              </a:spcBef>
              <a:spcAft>
                <a:spcPts val="700"/>
              </a:spcAft>
              <a:buClr>
                <a:srgbClr val="002C72"/>
              </a:buClr>
              <a:buFont typeface="Wingdings" charset="2"/>
              <a:buChar char=""/>
            </a:pPr>
            <a:r>
              <a:rPr lang="en-US" altLang="en-US" sz="2800">
                <a:solidFill>
                  <a:srgbClr val="002C72"/>
                </a:solidFill>
                <a:latin typeface="Arial" charset="0"/>
                <a:cs typeface="Arial" charset="0"/>
              </a:rPr>
              <a:t>  Initial Planning   </a:t>
            </a:r>
          </a:p>
          <a:p>
            <a:pPr lvl="1">
              <a:lnSpc>
                <a:spcPct val="120000"/>
              </a:lnSpc>
              <a:spcBef>
                <a:spcPts val="700"/>
              </a:spcBef>
              <a:spcAft>
                <a:spcPts val="700"/>
              </a:spcAft>
              <a:buClr>
                <a:srgbClr val="002C72"/>
              </a:buClr>
              <a:buFont typeface="Wingdings" charset="2"/>
              <a:buChar char=""/>
            </a:pPr>
            <a:r>
              <a:rPr lang="en-US" altLang="en-US" sz="2800">
                <a:solidFill>
                  <a:srgbClr val="002C72"/>
                </a:solidFill>
                <a:latin typeface="Arial" charset="0"/>
                <a:cs typeface="Arial" charset="0"/>
              </a:rPr>
              <a:t>  Risk Analysis</a:t>
            </a:r>
          </a:p>
          <a:p>
            <a:pPr lvl="1">
              <a:lnSpc>
                <a:spcPct val="120000"/>
              </a:lnSpc>
              <a:spcBef>
                <a:spcPts val="700"/>
              </a:spcBef>
              <a:spcAft>
                <a:spcPts val="700"/>
              </a:spcAft>
              <a:buClr>
                <a:srgbClr val="002C72"/>
              </a:buClr>
              <a:buFont typeface="Wingdings" charset="2"/>
              <a:buChar char=""/>
            </a:pPr>
            <a:r>
              <a:rPr lang="en-US" altLang="en-US" sz="2800">
                <a:solidFill>
                  <a:srgbClr val="002C72"/>
                </a:solidFill>
                <a:latin typeface="Arial" charset="0"/>
                <a:cs typeface="Arial" charset="0"/>
              </a:rPr>
              <a:t>  Business Impact Analysis (BIA)</a:t>
            </a:r>
            <a:r>
              <a:rPr lang="ar-SA" altLang="en-US" sz="2800">
                <a:solidFill>
                  <a:srgbClr val="002C72"/>
                </a:solidFill>
                <a:latin typeface="Arial" charset="0"/>
                <a:cs typeface="Arial" charset="0"/>
              </a:rPr>
              <a:t>‏</a:t>
            </a:r>
            <a:endParaRPr lang="en-US" altLang="en-US" sz="2800">
              <a:solidFill>
                <a:srgbClr val="002C72"/>
              </a:solidFill>
              <a:latin typeface="Arial" charset="0"/>
              <a:cs typeface="Arial" charset="0"/>
            </a:endParaRPr>
          </a:p>
          <a:p>
            <a:pPr lvl="1">
              <a:lnSpc>
                <a:spcPct val="120000"/>
              </a:lnSpc>
              <a:spcBef>
                <a:spcPts val="700"/>
              </a:spcBef>
              <a:spcAft>
                <a:spcPts val="700"/>
              </a:spcAft>
              <a:buClr>
                <a:srgbClr val="002C72"/>
              </a:buClr>
              <a:buFont typeface="Wingdings" charset="2"/>
              <a:buChar char=""/>
            </a:pPr>
            <a:r>
              <a:rPr lang="en-US" altLang="en-US" sz="2800">
                <a:solidFill>
                  <a:srgbClr val="002C72"/>
                </a:solidFill>
                <a:latin typeface="Arial" charset="0"/>
                <a:cs typeface="Arial" charset="0"/>
              </a:rPr>
              <a:t>  BC Plan Design and Development</a:t>
            </a:r>
          </a:p>
          <a:p>
            <a:pPr lvl="1">
              <a:lnSpc>
                <a:spcPct val="120000"/>
              </a:lnSpc>
              <a:spcBef>
                <a:spcPts val="700"/>
              </a:spcBef>
              <a:spcAft>
                <a:spcPts val="700"/>
              </a:spcAft>
              <a:buClr>
                <a:srgbClr val="002C72"/>
              </a:buClr>
              <a:buFont typeface="Wingdings" charset="2"/>
              <a:buChar char=""/>
            </a:pPr>
            <a:r>
              <a:rPr lang="en-US" altLang="en-US" sz="2800">
                <a:solidFill>
                  <a:srgbClr val="002C72"/>
                </a:solidFill>
                <a:latin typeface="Arial" charset="0"/>
                <a:cs typeface="Arial" charset="0"/>
              </a:rPr>
              <a:t>  BC Plan Implementation</a:t>
            </a:r>
          </a:p>
          <a:p>
            <a:pPr lvl="1">
              <a:lnSpc>
                <a:spcPct val="120000"/>
              </a:lnSpc>
              <a:spcBef>
                <a:spcPts val="700"/>
              </a:spcBef>
              <a:spcAft>
                <a:spcPts val="700"/>
              </a:spcAft>
              <a:buClr>
                <a:srgbClr val="002C72"/>
              </a:buClr>
              <a:buFont typeface="Wingdings" charset="2"/>
              <a:buChar char=""/>
            </a:pPr>
            <a:r>
              <a:rPr lang="en-US" altLang="en-US" sz="2800">
                <a:solidFill>
                  <a:srgbClr val="002C72"/>
                </a:solidFill>
                <a:latin typeface="Arial" charset="0"/>
                <a:cs typeface="Arial" charset="0"/>
              </a:rPr>
              <a:t>  Maintaining and Exercising BC Plan</a:t>
            </a:r>
          </a:p>
        </p:txBody>
      </p:sp>
      <p:sp>
        <p:nvSpPr>
          <p:cNvPr id="16386" name="Rectangle 2"/>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buClr>
                <a:srgbClr val="002C72"/>
              </a:buClr>
              <a:buFont typeface="Arial" charset="0"/>
              <a:buNone/>
            </a:pPr>
            <a:r>
              <a:rPr lang="en-US" altLang="en-US" sz="2800" b="1">
                <a:solidFill>
                  <a:srgbClr val="002C72"/>
                </a:solidFill>
                <a:latin typeface="Arial" charset="0"/>
              </a:rPr>
              <a:t>Business Continuity Planning Overview </a:t>
            </a: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idx="10"/>
          </p:nvPr>
        </p:nvSpPr>
        <p:spPr/>
        <p:txBody>
          <a:bodyPr/>
          <a:lstStyle/>
          <a:p>
            <a:fld id="{1426235D-006F-4AEC-9D9F-C89281AD8FC3}" type="datetime3">
              <a:rPr lang="en-US" altLang="en-US"/>
              <a:pPr/>
              <a:t>12 March 2018</a:t>
            </a:fld>
            <a:endParaRPr lang="en-US" altLang="en-US"/>
          </a:p>
        </p:txBody>
      </p:sp>
      <p:sp>
        <p:nvSpPr>
          <p:cNvPr id="5" name="Footer Placeholder 2"/>
          <p:cNvSpPr>
            <a:spLocks noGrp="1"/>
          </p:cNvSpPr>
          <p:nvPr>
            <p:ph type="ftr" idx="11"/>
          </p:nvPr>
        </p:nvSpPr>
        <p:spPr/>
        <p:txBody>
          <a:bodyPr/>
          <a:lstStyle/>
          <a:p>
            <a:r>
              <a:rPr lang="en-US" altLang="en-US"/>
              <a:t>Shatrunjay Rawat, IIIT Hyderabad</a:t>
            </a:r>
          </a:p>
        </p:txBody>
      </p:sp>
      <p:sp>
        <p:nvSpPr>
          <p:cNvPr id="6" name="Slide Number Placeholder 3"/>
          <p:cNvSpPr>
            <a:spLocks noGrp="1"/>
          </p:cNvSpPr>
          <p:nvPr>
            <p:ph type="sldNum" idx="12"/>
          </p:nvPr>
        </p:nvSpPr>
        <p:spPr/>
        <p:txBody>
          <a:bodyPr/>
          <a:lstStyle/>
          <a:p>
            <a:fld id="{F7C1AF5F-FFD1-4005-85D9-7306AA921080}" type="slidenum">
              <a:rPr lang="en-US" altLang="en-US"/>
              <a:pPr/>
              <a:t>15</a:t>
            </a:fld>
            <a:endParaRPr lang="en-US" altLang="en-US"/>
          </a:p>
        </p:txBody>
      </p:sp>
      <p:sp>
        <p:nvSpPr>
          <p:cNvPr id="17409" name="Rectangle 1"/>
          <p:cNvSpPr>
            <a:spLocks noChangeArrowheads="1"/>
          </p:cNvSpPr>
          <p:nvPr/>
        </p:nvSpPr>
        <p:spPr bwMode="auto">
          <a:xfrm>
            <a:off x="1066800" y="288925"/>
            <a:ext cx="7543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Initial Planning</a:t>
            </a:r>
          </a:p>
        </p:txBody>
      </p:sp>
      <p:sp>
        <p:nvSpPr>
          <p:cNvPr id="17410" name="Text Box 2"/>
          <p:cNvSpPr txBox="1">
            <a:spLocks noChangeArrowheads="1"/>
          </p:cNvSpPr>
          <p:nvPr/>
        </p:nvSpPr>
        <p:spPr bwMode="auto">
          <a:xfrm>
            <a:off x="914400" y="1295400"/>
            <a:ext cx="7162800" cy="327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1pPr>
            <a:lvl2pPr marL="627063" indent="-503238">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2pPr>
            <a:lvl3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3pPr>
            <a:lvl4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4pPr>
            <a:lvl5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9pPr>
          </a:lstStyle>
          <a:p>
            <a:pPr lvl="1">
              <a:lnSpc>
                <a:spcPct val="120000"/>
              </a:lnSpc>
              <a:spcBef>
                <a:spcPts val="700"/>
              </a:spcBef>
              <a:spcAft>
                <a:spcPts val="700"/>
              </a:spcAft>
              <a:buClr>
                <a:srgbClr val="002C72"/>
              </a:buClr>
              <a:buFont typeface="Wingdings" charset="2"/>
              <a:buChar char=""/>
            </a:pPr>
            <a:r>
              <a:rPr lang="en-US" altLang="en-US" sz="2800">
                <a:solidFill>
                  <a:srgbClr val="002C72"/>
                </a:solidFill>
                <a:latin typeface="Arial" charset="0"/>
                <a:cs typeface="Arial" charset="0"/>
              </a:rPr>
              <a:t>Management buy-in   </a:t>
            </a:r>
          </a:p>
          <a:p>
            <a:pPr lvl="1">
              <a:lnSpc>
                <a:spcPct val="120000"/>
              </a:lnSpc>
              <a:spcBef>
                <a:spcPts val="700"/>
              </a:spcBef>
              <a:spcAft>
                <a:spcPts val="700"/>
              </a:spcAft>
              <a:buClr>
                <a:srgbClr val="002C72"/>
              </a:buClr>
              <a:buFont typeface="Wingdings" charset="2"/>
              <a:buChar char=""/>
            </a:pPr>
            <a:r>
              <a:rPr lang="en-US" altLang="en-US" sz="2800">
                <a:solidFill>
                  <a:srgbClr val="002C72"/>
                </a:solidFill>
                <a:latin typeface="Arial" charset="0"/>
                <a:cs typeface="Arial" charset="0"/>
              </a:rPr>
              <a:t>Budgeting and Resources</a:t>
            </a:r>
          </a:p>
          <a:p>
            <a:pPr lvl="1">
              <a:buClr>
                <a:srgbClr val="002C72"/>
              </a:buClr>
              <a:buFont typeface="Wingdings" charset="2"/>
              <a:buNone/>
            </a:pPr>
            <a:r>
              <a:rPr lang="en-US" altLang="en-US" sz="2800">
                <a:solidFill>
                  <a:srgbClr val="002C72"/>
                </a:solidFill>
                <a:latin typeface="Arial" charset="0"/>
                <a:cs typeface="Arial" charset="0"/>
              </a:rPr>
              <a:t> </a:t>
            </a:r>
            <a:r>
              <a:rPr lang="en-US" altLang="en-US">
                <a:solidFill>
                  <a:srgbClr val="002C72"/>
                </a:solidFill>
                <a:latin typeface="Arial" charset="0"/>
                <a:cs typeface="Arial" charset="0"/>
              </a:rPr>
              <a:t>		-</a:t>
            </a:r>
            <a:r>
              <a:rPr lang="en-US" altLang="en-US" sz="2800">
                <a:solidFill>
                  <a:srgbClr val="002C72"/>
                </a:solidFill>
                <a:latin typeface="Arial" charset="0"/>
                <a:cs typeface="Arial" charset="0"/>
              </a:rPr>
              <a:t> </a:t>
            </a:r>
            <a:r>
              <a:rPr lang="en-US" altLang="en-US">
                <a:solidFill>
                  <a:srgbClr val="002C72"/>
                </a:solidFill>
                <a:latin typeface="Arial" charset="0"/>
                <a:cs typeface="Arial" charset="0"/>
              </a:rPr>
              <a:t>Budget available</a:t>
            </a:r>
          </a:p>
          <a:p>
            <a:pPr lvl="1">
              <a:buClr>
                <a:srgbClr val="002C72"/>
              </a:buClr>
              <a:buFont typeface="Wingdings" charset="2"/>
              <a:buNone/>
            </a:pPr>
            <a:r>
              <a:rPr lang="en-US" altLang="en-US">
                <a:solidFill>
                  <a:srgbClr val="002C72"/>
                </a:solidFill>
                <a:latin typeface="Arial" charset="0"/>
                <a:cs typeface="Arial" charset="0"/>
              </a:rPr>
              <a:t>		- Staff available</a:t>
            </a:r>
          </a:p>
          <a:p>
            <a:pPr lvl="1">
              <a:buClr>
                <a:srgbClr val="002C72"/>
              </a:buClr>
              <a:buFont typeface="Wingdings" charset="2"/>
              <a:buNone/>
            </a:pPr>
            <a:r>
              <a:rPr lang="en-US" altLang="en-US">
                <a:solidFill>
                  <a:srgbClr val="002C72"/>
                </a:solidFill>
                <a:latin typeface="Arial" charset="0"/>
                <a:cs typeface="Arial" charset="0"/>
              </a:rPr>
              <a:t>		- Skills available</a:t>
            </a:r>
          </a:p>
          <a:p>
            <a:pPr lvl="1">
              <a:buClr>
                <a:srgbClr val="002C72"/>
              </a:buClr>
              <a:buFont typeface="Wingdings" charset="2"/>
              <a:buNone/>
            </a:pPr>
            <a:r>
              <a:rPr lang="en-US" altLang="en-US">
                <a:solidFill>
                  <a:srgbClr val="002C72"/>
                </a:solidFill>
                <a:latin typeface="Arial" charset="0"/>
                <a:cs typeface="Arial" charset="0"/>
              </a:rPr>
              <a:t>		- Time available</a:t>
            </a:r>
          </a:p>
          <a:p>
            <a:pPr lvl="1">
              <a:buClr>
                <a:srgbClr val="002C72"/>
              </a:buClr>
              <a:buFont typeface="Wingdings" charset="2"/>
              <a:buNone/>
            </a:pPr>
            <a:r>
              <a:rPr lang="en-US" altLang="en-US">
                <a:solidFill>
                  <a:srgbClr val="002C72"/>
                </a:solidFill>
                <a:latin typeface="Arial" charset="0"/>
                <a:cs typeface="Arial" charset="0"/>
              </a:rPr>
              <a:t>		- Infrastructure available </a:t>
            </a: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AF3B7505-58AC-4402-A403-D58A5E23A707}"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961113F8-F5C5-459D-9968-31079947FA85}" type="slidenum">
              <a:rPr lang="en-US" altLang="en-US"/>
              <a:pPr/>
              <a:t>16</a:t>
            </a:fld>
            <a:endParaRPr lang="en-US" altLang="en-US"/>
          </a:p>
        </p:txBody>
      </p:sp>
      <p:sp>
        <p:nvSpPr>
          <p:cNvPr id="18433" name="Text Box 1"/>
          <p:cNvSpPr txBox="1">
            <a:spLocks noChangeArrowheads="1"/>
          </p:cNvSpPr>
          <p:nvPr/>
        </p:nvSpPr>
        <p:spPr bwMode="auto">
          <a:xfrm>
            <a:off x="758825" y="2133600"/>
            <a:ext cx="7848600" cy="323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1pPr>
            <a:lvl2pPr marL="390525">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2pPr>
            <a:lvl3pPr>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3pPr>
            <a:lvl4pPr>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4pPr>
            <a:lvl5pPr>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9pPr>
          </a:lstStyle>
          <a:p>
            <a:pPr lvl="1">
              <a:lnSpc>
                <a:spcPct val="120000"/>
              </a:lnSpc>
              <a:spcBef>
                <a:spcPts val="600"/>
              </a:spcBef>
              <a:spcAft>
                <a:spcPts val="600"/>
              </a:spcAft>
              <a:buClr>
                <a:srgbClr val="002C72"/>
              </a:buClr>
              <a:buFont typeface="Wingdings" charset="2"/>
              <a:buNone/>
            </a:pPr>
            <a:r>
              <a:rPr lang="en-US" altLang="en-US">
                <a:solidFill>
                  <a:srgbClr val="002C72"/>
                </a:solidFill>
                <a:latin typeface="Arial" charset="0"/>
                <a:cs typeface="Arial" charset="0"/>
              </a:rPr>
              <a:t>The process of identifying the risks to an organization, assessing the critical functions necessary for an organization to continue business operations, defining the controls in place to reduce organization exposure, and evaluating the cost for such controls.</a:t>
            </a:r>
          </a:p>
          <a:p>
            <a:pPr algn="just">
              <a:lnSpc>
                <a:spcPct val="120000"/>
              </a:lnSpc>
              <a:spcBef>
                <a:spcPts val="500"/>
              </a:spcBef>
              <a:buClr>
                <a:srgbClr val="002C72"/>
              </a:buClr>
              <a:buFont typeface="Wingdings" charset="2"/>
              <a:buNone/>
            </a:pPr>
            <a:r>
              <a:rPr lang="en-US" altLang="en-US" sz="2000" b="1">
                <a:solidFill>
                  <a:srgbClr val="002C72"/>
                </a:solidFill>
                <a:latin typeface="Arial" charset="0"/>
              </a:rPr>
              <a:t>	Source:</a:t>
            </a:r>
            <a:r>
              <a:rPr lang="en-US" altLang="en-US" sz="2000">
                <a:solidFill>
                  <a:srgbClr val="002C72"/>
                </a:solidFill>
                <a:latin typeface="Arial" charset="0"/>
              </a:rPr>
              <a:t> Disaster Recovery Institute International (DRII), USA</a:t>
            </a:r>
          </a:p>
        </p:txBody>
      </p:sp>
      <p:sp>
        <p:nvSpPr>
          <p:cNvPr id="18434" name="Rectangle 2"/>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Risk Analysis (1) </a:t>
            </a:r>
          </a:p>
        </p:txBody>
      </p:sp>
      <p:sp>
        <p:nvSpPr>
          <p:cNvPr id="18435" name="Text Box 3"/>
          <p:cNvSpPr txBox="1">
            <a:spLocks noChangeArrowheads="1"/>
          </p:cNvSpPr>
          <p:nvPr/>
        </p:nvSpPr>
        <p:spPr bwMode="auto">
          <a:xfrm>
            <a:off x="577850" y="1323975"/>
            <a:ext cx="55181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eaLnBrk="0" hangingPunct="0">
              <a:spcBef>
                <a:spcPts val="1750"/>
              </a:spcBef>
              <a:buClr>
                <a:srgbClr val="002C72"/>
              </a:buClr>
              <a:buFont typeface="Arial" charset="0"/>
              <a:buNone/>
            </a:pPr>
            <a:r>
              <a:rPr lang="en-US" altLang="en-US" sz="2800" b="1">
                <a:solidFill>
                  <a:srgbClr val="002C72"/>
                </a:solidFill>
                <a:latin typeface="Arial" charset="0"/>
              </a:rPr>
              <a:t>Risk Analysis – a definition</a:t>
            </a: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609C0F03-2415-48DE-9C54-A08CEC76C014}"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29A6DC27-DC79-4E2D-BDA2-779D3830CD9A}" type="slidenum">
              <a:rPr lang="en-US" altLang="en-US"/>
              <a:pPr/>
              <a:t>17</a:t>
            </a:fld>
            <a:endParaRPr lang="en-US" altLang="en-US"/>
          </a:p>
        </p:txBody>
      </p:sp>
      <p:sp>
        <p:nvSpPr>
          <p:cNvPr id="19457" name="Text Box 1"/>
          <p:cNvSpPr txBox="1">
            <a:spLocks noChangeArrowheads="1"/>
          </p:cNvSpPr>
          <p:nvPr/>
        </p:nvSpPr>
        <p:spPr bwMode="auto">
          <a:xfrm>
            <a:off x="838200" y="2133600"/>
            <a:ext cx="7848600" cy="318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1pPr>
            <a:lvl2pPr marL="615950" indent="-503238">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2pPr>
            <a:lvl3pPr>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3pPr>
            <a:lvl4pPr>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4pPr>
            <a:lvl5pPr>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9pPr>
          </a:lstStyle>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Identify threats to organization</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Estimate probabilities of those threats occurring</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Identify the risks to organizational assets if those threats occur</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Identify costs to organization to establish effective controls to reduce risks</a:t>
            </a:r>
          </a:p>
        </p:txBody>
      </p:sp>
      <p:sp>
        <p:nvSpPr>
          <p:cNvPr id="19458" name="Rectangle 2"/>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Risk Analysis (2) </a:t>
            </a:r>
          </a:p>
        </p:txBody>
      </p:sp>
      <p:sp>
        <p:nvSpPr>
          <p:cNvPr id="19459" name="Text Box 3"/>
          <p:cNvSpPr txBox="1">
            <a:spLocks noChangeArrowheads="1"/>
          </p:cNvSpPr>
          <p:nvPr/>
        </p:nvSpPr>
        <p:spPr bwMode="auto">
          <a:xfrm>
            <a:off x="577850" y="1323975"/>
            <a:ext cx="55181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750"/>
              </a:spcBef>
              <a:buClr>
                <a:srgbClr val="002C72"/>
              </a:buClr>
              <a:buFont typeface="Arial" charset="0"/>
              <a:buNone/>
            </a:pPr>
            <a:r>
              <a:rPr lang="en-US" altLang="en-US" sz="2800" b="1">
                <a:solidFill>
                  <a:srgbClr val="002C72"/>
                </a:solidFill>
                <a:latin typeface="Arial" charset="0"/>
              </a:rPr>
              <a:t>Objectives of Risk Analysis</a:t>
            </a: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B28356EF-EFE6-4AC2-9CB4-421F11BEB6AC}"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93270A68-52E2-415F-BF46-9BF45506AE55}" type="slidenum">
              <a:rPr lang="en-US" altLang="en-US"/>
              <a:pPr/>
              <a:t>18</a:t>
            </a:fld>
            <a:endParaRPr lang="en-US" altLang="en-US"/>
          </a:p>
        </p:txBody>
      </p:sp>
      <p:sp>
        <p:nvSpPr>
          <p:cNvPr id="20481" name="Rectangle 1"/>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Risk Analysis (3) </a:t>
            </a:r>
          </a:p>
        </p:txBody>
      </p:sp>
      <p:sp>
        <p:nvSpPr>
          <p:cNvPr id="20482" name="Text Box 2"/>
          <p:cNvSpPr txBox="1">
            <a:spLocks noChangeArrowheads="1"/>
          </p:cNvSpPr>
          <p:nvPr/>
        </p:nvSpPr>
        <p:spPr bwMode="auto">
          <a:xfrm>
            <a:off x="577850" y="1139825"/>
            <a:ext cx="52133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750"/>
              </a:spcBef>
              <a:buClr>
                <a:srgbClr val="002C72"/>
              </a:buClr>
              <a:buFont typeface="Arial" charset="0"/>
              <a:buNone/>
            </a:pPr>
            <a:r>
              <a:rPr lang="en-US" altLang="en-US" sz="2800" b="1">
                <a:solidFill>
                  <a:srgbClr val="002C72"/>
                </a:solidFill>
                <a:latin typeface="Arial" charset="0"/>
              </a:rPr>
              <a:t>Risk Analysis Terminology</a:t>
            </a:r>
          </a:p>
        </p:txBody>
      </p:sp>
      <p:sp>
        <p:nvSpPr>
          <p:cNvPr id="20483" name="Rectangle 3"/>
          <p:cNvSpPr>
            <a:spLocks noChangeArrowheads="1"/>
          </p:cNvSpPr>
          <p:nvPr/>
        </p:nvSpPr>
        <p:spPr bwMode="auto">
          <a:xfrm>
            <a:off x="428625" y="2022475"/>
            <a:ext cx="8486775" cy="393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9pPr>
          </a:lstStyle>
          <a:p>
            <a:pPr>
              <a:lnSpc>
                <a:spcPct val="120000"/>
              </a:lnSpc>
              <a:spcBef>
                <a:spcPts val="300"/>
              </a:spcBef>
              <a:spcAft>
                <a:spcPts val="300"/>
              </a:spcAft>
              <a:buClr>
                <a:srgbClr val="002C72"/>
              </a:buClr>
              <a:buFont typeface="Wingdings" charset="2"/>
              <a:buChar char=""/>
            </a:pPr>
            <a:r>
              <a:rPr lang="en-US" altLang="en-US">
                <a:solidFill>
                  <a:srgbClr val="002C72"/>
                </a:solidFill>
                <a:latin typeface="Arial" charset="0"/>
              </a:rPr>
              <a:t>Vulnerability</a:t>
            </a:r>
          </a:p>
          <a:p>
            <a:pPr lvl="1">
              <a:lnSpc>
                <a:spcPct val="120000"/>
              </a:lnSpc>
              <a:spcBef>
                <a:spcPts val="275"/>
              </a:spcBef>
              <a:spcAft>
                <a:spcPts val="275"/>
              </a:spcAft>
              <a:buClr>
                <a:srgbClr val="002C72"/>
              </a:buClr>
              <a:buFont typeface="Arial" charset="0"/>
              <a:buChar char="-"/>
            </a:pPr>
            <a:r>
              <a:rPr lang="en-US" altLang="en-US" sz="2200">
                <a:solidFill>
                  <a:srgbClr val="002C72"/>
                </a:solidFill>
                <a:latin typeface="Arial" charset="0"/>
              </a:rPr>
              <a:t>Weakness in a system, technology, design, or plan</a:t>
            </a:r>
          </a:p>
          <a:p>
            <a:pPr>
              <a:lnSpc>
                <a:spcPct val="120000"/>
              </a:lnSpc>
              <a:spcBef>
                <a:spcPts val="300"/>
              </a:spcBef>
              <a:spcAft>
                <a:spcPts val="300"/>
              </a:spcAft>
              <a:buClr>
                <a:srgbClr val="002C72"/>
              </a:buClr>
              <a:buFont typeface="Wingdings" charset="2"/>
              <a:buChar char=""/>
            </a:pPr>
            <a:r>
              <a:rPr lang="en-US" altLang="en-US">
                <a:solidFill>
                  <a:srgbClr val="002C72"/>
                </a:solidFill>
                <a:latin typeface="Arial" charset="0"/>
              </a:rPr>
              <a:t>Threat</a:t>
            </a:r>
          </a:p>
          <a:p>
            <a:pPr lvl="1">
              <a:lnSpc>
                <a:spcPct val="120000"/>
              </a:lnSpc>
              <a:spcBef>
                <a:spcPts val="275"/>
              </a:spcBef>
              <a:spcAft>
                <a:spcPts val="275"/>
              </a:spcAft>
              <a:buClr>
                <a:srgbClr val="002C72"/>
              </a:buClr>
              <a:buFont typeface="Arial" charset="0"/>
              <a:buChar char="-"/>
            </a:pPr>
            <a:r>
              <a:rPr lang="en-US" altLang="en-US" sz="2200">
                <a:solidFill>
                  <a:srgbClr val="002C72"/>
                </a:solidFill>
                <a:latin typeface="Arial" charset="0"/>
              </a:rPr>
              <a:t>Event that causes a risk to become an actual loss to company assets</a:t>
            </a:r>
          </a:p>
          <a:p>
            <a:pPr>
              <a:lnSpc>
                <a:spcPct val="120000"/>
              </a:lnSpc>
              <a:spcBef>
                <a:spcPts val="300"/>
              </a:spcBef>
              <a:spcAft>
                <a:spcPts val="300"/>
              </a:spcAft>
              <a:buClr>
                <a:srgbClr val="002C72"/>
              </a:buClr>
              <a:buFont typeface="Wingdings" charset="2"/>
              <a:buChar char=""/>
            </a:pPr>
            <a:r>
              <a:rPr lang="en-US" altLang="en-US">
                <a:solidFill>
                  <a:srgbClr val="002C72"/>
                </a:solidFill>
                <a:latin typeface="Arial" charset="0"/>
              </a:rPr>
              <a:t>Risk</a:t>
            </a:r>
          </a:p>
          <a:p>
            <a:pPr lvl="1">
              <a:lnSpc>
                <a:spcPct val="120000"/>
              </a:lnSpc>
              <a:spcBef>
                <a:spcPts val="275"/>
              </a:spcBef>
              <a:spcAft>
                <a:spcPts val="275"/>
              </a:spcAft>
              <a:buClr>
                <a:srgbClr val="002C72"/>
              </a:buClr>
              <a:buFont typeface="Arial" charset="0"/>
              <a:buChar char="-"/>
            </a:pPr>
            <a:r>
              <a:rPr lang="en-US" altLang="en-US" sz="2200">
                <a:solidFill>
                  <a:srgbClr val="002C72"/>
                </a:solidFill>
                <a:latin typeface="Arial" charset="0"/>
              </a:rPr>
              <a:t>Exposure to loss, injury, danger; potential for loss</a:t>
            </a: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idx="10"/>
          </p:nvPr>
        </p:nvSpPr>
        <p:spPr/>
        <p:txBody>
          <a:bodyPr/>
          <a:lstStyle/>
          <a:p>
            <a:fld id="{A1F77492-C8ED-4217-9DEC-7C77A4D401E3}" type="datetime3">
              <a:rPr lang="en-US" altLang="en-US"/>
              <a:pPr/>
              <a:t>12 March 2018</a:t>
            </a:fld>
            <a:endParaRPr lang="en-US" altLang="en-US"/>
          </a:p>
        </p:txBody>
      </p:sp>
      <p:sp>
        <p:nvSpPr>
          <p:cNvPr id="7" name="Footer Placeholder 2"/>
          <p:cNvSpPr>
            <a:spLocks noGrp="1"/>
          </p:cNvSpPr>
          <p:nvPr>
            <p:ph type="ftr" idx="11"/>
          </p:nvPr>
        </p:nvSpPr>
        <p:spPr/>
        <p:txBody>
          <a:bodyPr/>
          <a:lstStyle/>
          <a:p>
            <a:r>
              <a:rPr lang="en-US" altLang="en-US"/>
              <a:t>Shatrunjay Rawat, IIIT Hyderabad</a:t>
            </a:r>
          </a:p>
        </p:txBody>
      </p:sp>
      <p:sp>
        <p:nvSpPr>
          <p:cNvPr id="8" name="Slide Number Placeholder 3"/>
          <p:cNvSpPr>
            <a:spLocks noGrp="1"/>
          </p:cNvSpPr>
          <p:nvPr>
            <p:ph type="sldNum" idx="12"/>
          </p:nvPr>
        </p:nvSpPr>
        <p:spPr/>
        <p:txBody>
          <a:bodyPr/>
          <a:lstStyle/>
          <a:p>
            <a:fld id="{0B3B260D-AB46-49B5-8D90-9174CCC786FF}" type="slidenum">
              <a:rPr lang="en-US" altLang="en-US"/>
              <a:pPr/>
              <a:t>19</a:t>
            </a:fld>
            <a:endParaRPr lang="en-US" altLang="en-US"/>
          </a:p>
        </p:txBody>
      </p:sp>
      <p:sp>
        <p:nvSpPr>
          <p:cNvPr id="21505" name="Rectangle 1"/>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Risk Analysis (4) </a:t>
            </a:r>
          </a:p>
        </p:txBody>
      </p:sp>
      <p:sp>
        <p:nvSpPr>
          <p:cNvPr id="21506" name="Text Box 2"/>
          <p:cNvSpPr txBox="1">
            <a:spLocks noChangeArrowheads="1"/>
          </p:cNvSpPr>
          <p:nvPr/>
        </p:nvSpPr>
        <p:spPr bwMode="auto">
          <a:xfrm>
            <a:off x="577850" y="1139825"/>
            <a:ext cx="52133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750"/>
              </a:spcBef>
              <a:buClr>
                <a:srgbClr val="002C72"/>
              </a:buClr>
              <a:buFont typeface="Arial" charset="0"/>
              <a:buNone/>
            </a:pPr>
            <a:r>
              <a:rPr lang="en-US" altLang="en-US" sz="2800" b="1">
                <a:solidFill>
                  <a:srgbClr val="002C72"/>
                </a:solidFill>
                <a:latin typeface="Arial" charset="0"/>
              </a:rPr>
              <a:t>Typical Disaster Scenarios</a:t>
            </a:r>
          </a:p>
        </p:txBody>
      </p:sp>
      <p:sp>
        <p:nvSpPr>
          <p:cNvPr id="21507" name="Rectangle 3"/>
          <p:cNvSpPr>
            <a:spLocks noChangeArrowheads="1"/>
          </p:cNvSpPr>
          <p:nvPr/>
        </p:nvSpPr>
        <p:spPr bwMode="auto">
          <a:xfrm>
            <a:off x="365125" y="1981200"/>
            <a:ext cx="3978275"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9pPr>
          </a:lstStyle>
          <a:p>
            <a:pPr>
              <a:lnSpc>
                <a:spcPct val="120000"/>
              </a:lnSpc>
              <a:spcBef>
                <a:spcPts val="300"/>
              </a:spcBef>
              <a:spcAft>
                <a:spcPts val="300"/>
              </a:spcAft>
              <a:buClr>
                <a:srgbClr val="002C72"/>
              </a:buClr>
              <a:buFont typeface="Wingdings" charset="2"/>
              <a:buChar char=""/>
            </a:pPr>
            <a:r>
              <a:rPr lang="en-US" altLang="en-US">
                <a:solidFill>
                  <a:srgbClr val="002C72"/>
                </a:solidFill>
                <a:latin typeface="Arial" charset="0"/>
              </a:rPr>
              <a:t>Natural disasters</a:t>
            </a:r>
          </a:p>
          <a:p>
            <a:pPr lvl="1">
              <a:lnSpc>
                <a:spcPct val="120000"/>
              </a:lnSpc>
              <a:spcBef>
                <a:spcPts val="250"/>
              </a:spcBef>
              <a:spcAft>
                <a:spcPts val="250"/>
              </a:spcAft>
              <a:buClr>
                <a:srgbClr val="002C72"/>
              </a:buClr>
              <a:buFont typeface="Arial" charset="0"/>
              <a:buChar char="-"/>
            </a:pPr>
            <a:r>
              <a:rPr lang="en-US" altLang="en-US" sz="2000">
                <a:solidFill>
                  <a:srgbClr val="002C72"/>
                </a:solidFill>
                <a:latin typeface="Arial" charset="0"/>
              </a:rPr>
              <a:t>Earthquakes</a:t>
            </a:r>
          </a:p>
          <a:p>
            <a:pPr lvl="1">
              <a:lnSpc>
                <a:spcPct val="120000"/>
              </a:lnSpc>
              <a:spcBef>
                <a:spcPts val="250"/>
              </a:spcBef>
              <a:spcAft>
                <a:spcPts val="250"/>
              </a:spcAft>
              <a:buClr>
                <a:srgbClr val="002C72"/>
              </a:buClr>
              <a:buFont typeface="Arial" charset="0"/>
              <a:buChar char="-"/>
            </a:pPr>
            <a:r>
              <a:rPr lang="en-US" altLang="en-US" sz="2000">
                <a:solidFill>
                  <a:srgbClr val="002C72"/>
                </a:solidFill>
                <a:latin typeface="Arial" charset="0"/>
              </a:rPr>
              <a:t>Tornadoes &amp; wind storms </a:t>
            </a:r>
          </a:p>
          <a:p>
            <a:pPr lvl="1">
              <a:lnSpc>
                <a:spcPct val="120000"/>
              </a:lnSpc>
              <a:spcBef>
                <a:spcPts val="250"/>
              </a:spcBef>
              <a:spcAft>
                <a:spcPts val="250"/>
              </a:spcAft>
              <a:buClr>
                <a:srgbClr val="002C72"/>
              </a:buClr>
              <a:buFont typeface="Arial" charset="0"/>
              <a:buChar char="-"/>
            </a:pPr>
            <a:r>
              <a:rPr lang="en-US" altLang="en-US" sz="2000">
                <a:solidFill>
                  <a:srgbClr val="002C72"/>
                </a:solidFill>
                <a:latin typeface="Arial" charset="0"/>
              </a:rPr>
              <a:t>Floods</a:t>
            </a:r>
          </a:p>
          <a:p>
            <a:pPr lvl="1">
              <a:lnSpc>
                <a:spcPct val="120000"/>
              </a:lnSpc>
              <a:spcBef>
                <a:spcPts val="250"/>
              </a:spcBef>
              <a:spcAft>
                <a:spcPts val="250"/>
              </a:spcAft>
              <a:buClr>
                <a:srgbClr val="002C72"/>
              </a:buClr>
              <a:buFont typeface="Arial" charset="0"/>
              <a:buChar char="-"/>
            </a:pPr>
            <a:r>
              <a:rPr lang="en-US" altLang="en-US" sz="2000">
                <a:solidFill>
                  <a:srgbClr val="002C72"/>
                </a:solidFill>
                <a:latin typeface="Arial" charset="0"/>
              </a:rPr>
              <a:t>Volcanic eruptions </a:t>
            </a:r>
          </a:p>
          <a:p>
            <a:pPr>
              <a:lnSpc>
                <a:spcPct val="120000"/>
              </a:lnSpc>
              <a:spcBef>
                <a:spcPts val="300"/>
              </a:spcBef>
              <a:spcAft>
                <a:spcPts val="300"/>
              </a:spcAft>
              <a:buClr>
                <a:srgbClr val="002C72"/>
              </a:buClr>
              <a:buFont typeface="Wingdings" charset="2"/>
              <a:buChar char=""/>
            </a:pPr>
            <a:r>
              <a:rPr lang="en-US" altLang="en-US">
                <a:solidFill>
                  <a:srgbClr val="002C72"/>
                </a:solidFill>
                <a:latin typeface="Arial" charset="0"/>
              </a:rPr>
              <a:t>Political disasters</a:t>
            </a:r>
          </a:p>
          <a:p>
            <a:pPr lvl="1">
              <a:lnSpc>
                <a:spcPct val="120000"/>
              </a:lnSpc>
              <a:spcBef>
                <a:spcPts val="250"/>
              </a:spcBef>
              <a:spcAft>
                <a:spcPts val="250"/>
              </a:spcAft>
              <a:buClr>
                <a:srgbClr val="002C72"/>
              </a:buClr>
              <a:buFont typeface="Arial" charset="0"/>
              <a:buChar char="-"/>
            </a:pPr>
            <a:r>
              <a:rPr lang="en-US" altLang="en-US" sz="2000">
                <a:solidFill>
                  <a:srgbClr val="002C72"/>
                </a:solidFill>
                <a:latin typeface="Arial" charset="0"/>
              </a:rPr>
              <a:t>Riot and civil disturbances</a:t>
            </a:r>
          </a:p>
          <a:p>
            <a:pPr lvl="1">
              <a:lnSpc>
                <a:spcPct val="120000"/>
              </a:lnSpc>
              <a:spcBef>
                <a:spcPts val="300"/>
              </a:spcBef>
              <a:spcAft>
                <a:spcPts val="300"/>
              </a:spcAft>
              <a:buClr>
                <a:srgbClr val="002C72"/>
              </a:buClr>
              <a:buFont typeface="Arial" charset="0"/>
              <a:buChar char="-"/>
            </a:pPr>
            <a:r>
              <a:rPr lang="en-US" altLang="en-US" sz="2000">
                <a:solidFill>
                  <a:srgbClr val="002C72"/>
                </a:solidFill>
                <a:latin typeface="Arial" charset="0"/>
              </a:rPr>
              <a:t>Terrorist attacks</a:t>
            </a:r>
            <a:r>
              <a:rPr lang="en-US" altLang="en-US">
                <a:solidFill>
                  <a:srgbClr val="002C72"/>
                </a:solidFill>
                <a:latin typeface="Arial" charset="0"/>
              </a:rPr>
              <a:t>  </a:t>
            </a:r>
          </a:p>
        </p:txBody>
      </p:sp>
      <p:sp>
        <p:nvSpPr>
          <p:cNvPr id="21508" name="Rectangle 4"/>
          <p:cNvSpPr>
            <a:spLocks noChangeArrowheads="1"/>
          </p:cNvSpPr>
          <p:nvPr/>
        </p:nvSpPr>
        <p:spPr bwMode="auto">
          <a:xfrm>
            <a:off x="4829175" y="1974850"/>
            <a:ext cx="4010025" cy="404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9pPr>
          </a:lstStyle>
          <a:p>
            <a:pPr>
              <a:spcBef>
                <a:spcPts val="300"/>
              </a:spcBef>
              <a:buClr>
                <a:srgbClr val="002C72"/>
              </a:buClr>
              <a:buFont typeface="Wingdings" charset="2"/>
              <a:buChar char=""/>
            </a:pPr>
            <a:r>
              <a:rPr lang="en-US" altLang="en-US">
                <a:solidFill>
                  <a:srgbClr val="002C72"/>
                </a:solidFill>
                <a:latin typeface="Arial" charset="0"/>
              </a:rPr>
              <a:t>Man-made / Technological disasters</a:t>
            </a:r>
          </a:p>
          <a:p>
            <a:pPr lvl="1">
              <a:spcBef>
                <a:spcPts val="250"/>
              </a:spcBef>
              <a:spcAft>
                <a:spcPts val="250"/>
              </a:spcAft>
              <a:buClr>
                <a:srgbClr val="002C72"/>
              </a:buClr>
              <a:buFont typeface="Arial" charset="0"/>
              <a:buChar char="-"/>
            </a:pPr>
            <a:r>
              <a:rPr lang="en-US" altLang="en-US" sz="2000">
                <a:solidFill>
                  <a:srgbClr val="002C72"/>
                </a:solidFill>
                <a:latin typeface="Arial" charset="0"/>
              </a:rPr>
              <a:t>Fires</a:t>
            </a:r>
          </a:p>
          <a:p>
            <a:pPr lvl="1">
              <a:spcBef>
                <a:spcPts val="125"/>
              </a:spcBef>
              <a:spcAft>
                <a:spcPts val="250"/>
              </a:spcAft>
              <a:buClr>
                <a:srgbClr val="002C72"/>
              </a:buClr>
              <a:buFont typeface="Arial" charset="0"/>
              <a:buChar char="-"/>
            </a:pPr>
            <a:r>
              <a:rPr lang="en-US" altLang="en-US" sz="2000">
                <a:solidFill>
                  <a:srgbClr val="002C72"/>
                </a:solidFill>
                <a:latin typeface="Arial" charset="0"/>
              </a:rPr>
              <a:t>Explosions / Bombings</a:t>
            </a:r>
          </a:p>
          <a:p>
            <a:pPr lvl="1">
              <a:spcBef>
                <a:spcPts val="125"/>
              </a:spcBef>
              <a:spcAft>
                <a:spcPts val="250"/>
              </a:spcAft>
              <a:buClr>
                <a:srgbClr val="002C72"/>
              </a:buClr>
              <a:buFont typeface="Arial" charset="0"/>
              <a:buChar char="-"/>
            </a:pPr>
            <a:r>
              <a:rPr lang="en-US" altLang="en-US" sz="2000">
                <a:solidFill>
                  <a:srgbClr val="002C72"/>
                </a:solidFill>
                <a:latin typeface="Arial" charset="0"/>
              </a:rPr>
              <a:t>Sabotage</a:t>
            </a:r>
          </a:p>
          <a:p>
            <a:pPr lvl="1">
              <a:spcBef>
                <a:spcPts val="125"/>
              </a:spcBef>
              <a:spcAft>
                <a:spcPts val="250"/>
              </a:spcAft>
              <a:buClr>
                <a:srgbClr val="002C72"/>
              </a:buClr>
              <a:buFont typeface="Arial" charset="0"/>
              <a:buChar char="-"/>
            </a:pPr>
            <a:r>
              <a:rPr lang="en-US" altLang="en-US" sz="2000">
                <a:solidFill>
                  <a:srgbClr val="002C72"/>
                </a:solidFill>
                <a:latin typeface="Arial" charset="0"/>
              </a:rPr>
              <a:t>Utility failure</a:t>
            </a:r>
          </a:p>
          <a:p>
            <a:pPr lvl="1">
              <a:spcBef>
                <a:spcPts val="125"/>
              </a:spcBef>
              <a:spcAft>
                <a:spcPts val="250"/>
              </a:spcAft>
              <a:buClr>
                <a:srgbClr val="002C72"/>
              </a:buClr>
              <a:buFont typeface="Arial" charset="0"/>
              <a:buChar char="-"/>
            </a:pPr>
            <a:r>
              <a:rPr lang="en-US" altLang="en-US" sz="2000">
                <a:solidFill>
                  <a:srgbClr val="002C72"/>
                </a:solidFill>
                <a:latin typeface="Arial" charset="0"/>
              </a:rPr>
              <a:t>Burst pipes </a:t>
            </a:r>
          </a:p>
          <a:p>
            <a:pPr lvl="1">
              <a:spcBef>
                <a:spcPts val="125"/>
              </a:spcBef>
              <a:spcAft>
                <a:spcPts val="250"/>
              </a:spcAft>
              <a:buClr>
                <a:srgbClr val="002C72"/>
              </a:buClr>
              <a:buFont typeface="Arial" charset="0"/>
              <a:buChar char="-"/>
            </a:pPr>
            <a:r>
              <a:rPr lang="en-US" altLang="en-US" sz="2000">
                <a:solidFill>
                  <a:srgbClr val="002C72"/>
                </a:solidFill>
                <a:latin typeface="Arial" charset="0"/>
              </a:rPr>
              <a:t>Building collapse</a:t>
            </a:r>
          </a:p>
          <a:p>
            <a:pPr lvl="1">
              <a:spcBef>
                <a:spcPts val="125"/>
              </a:spcBef>
              <a:spcAft>
                <a:spcPts val="250"/>
              </a:spcAft>
              <a:buClr>
                <a:srgbClr val="002C72"/>
              </a:buClr>
              <a:buFont typeface="Arial" charset="0"/>
              <a:buChar char="-"/>
            </a:pPr>
            <a:r>
              <a:rPr lang="en-US" altLang="en-US" sz="2000">
                <a:solidFill>
                  <a:srgbClr val="002C72"/>
                </a:solidFill>
                <a:latin typeface="Arial" charset="0"/>
              </a:rPr>
              <a:t>Environmental contamination</a:t>
            </a:r>
          </a:p>
          <a:p>
            <a:pPr lvl="1">
              <a:spcBef>
                <a:spcPts val="150"/>
              </a:spcBef>
              <a:spcAft>
                <a:spcPts val="300"/>
              </a:spcAft>
              <a:buClr>
                <a:srgbClr val="002C72"/>
              </a:buClr>
              <a:buFont typeface="Arial" charset="0"/>
              <a:buChar char="-"/>
            </a:pPr>
            <a:r>
              <a:rPr lang="en-US" altLang="en-US" sz="2000">
                <a:solidFill>
                  <a:srgbClr val="002C72"/>
                </a:solidFill>
                <a:latin typeface="Arial" charset="0"/>
              </a:rPr>
              <a:t>Hacking</a:t>
            </a:r>
            <a:r>
              <a:rPr lang="en-US" altLang="en-US">
                <a:solidFill>
                  <a:srgbClr val="002C72"/>
                </a:solidFill>
                <a:latin typeface="Arial" charset="0"/>
              </a:rPr>
              <a:t>  </a:t>
            </a: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idx="10"/>
          </p:nvPr>
        </p:nvSpPr>
        <p:spPr/>
        <p:txBody>
          <a:bodyPr/>
          <a:lstStyle/>
          <a:p>
            <a:fld id="{9C724BE2-8CF2-4E67-BA0E-74A328FCD2DF}" type="datetime3">
              <a:rPr lang="en-US" altLang="en-US"/>
              <a:pPr/>
              <a:t>12 March 2018</a:t>
            </a:fld>
            <a:endParaRPr lang="en-US" altLang="en-US"/>
          </a:p>
        </p:txBody>
      </p:sp>
      <p:sp>
        <p:nvSpPr>
          <p:cNvPr id="5" name="Footer Placeholder 2"/>
          <p:cNvSpPr>
            <a:spLocks noGrp="1"/>
          </p:cNvSpPr>
          <p:nvPr>
            <p:ph type="ftr" idx="11"/>
          </p:nvPr>
        </p:nvSpPr>
        <p:spPr/>
        <p:txBody>
          <a:bodyPr/>
          <a:lstStyle/>
          <a:p>
            <a:r>
              <a:rPr lang="en-US" altLang="en-US"/>
              <a:t>Shatrunjay Rawat, IIIT Hyderabad</a:t>
            </a:r>
          </a:p>
        </p:txBody>
      </p:sp>
      <p:sp>
        <p:nvSpPr>
          <p:cNvPr id="6" name="Slide Number Placeholder 3"/>
          <p:cNvSpPr>
            <a:spLocks noGrp="1"/>
          </p:cNvSpPr>
          <p:nvPr>
            <p:ph type="sldNum" idx="12"/>
          </p:nvPr>
        </p:nvSpPr>
        <p:spPr/>
        <p:txBody>
          <a:bodyPr/>
          <a:lstStyle/>
          <a:p>
            <a:fld id="{B9CB220D-77BD-4BF5-816C-FB08AC7681CA}" type="slidenum">
              <a:rPr lang="en-US" altLang="en-US"/>
              <a:pPr/>
              <a:t>2</a:t>
            </a:fld>
            <a:endParaRPr lang="en-US" altLang="en-US"/>
          </a:p>
        </p:txBody>
      </p:sp>
      <p:sp>
        <p:nvSpPr>
          <p:cNvPr id="4097" name="Text Box 1"/>
          <p:cNvSpPr txBox="1">
            <a:spLocks noChangeArrowheads="1"/>
          </p:cNvSpPr>
          <p:nvPr/>
        </p:nvSpPr>
        <p:spPr bwMode="auto">
          <a:xfrm>
            <a:off x="412750" y="1174750"/>
            <a:ext cx="83058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9pPr>
          </a:lstStyle>
          <a:p>
            <a:pPr>
              <a:spcBef>
                <a:spcPts val="350"/>
              </a:spcBef>
              <a:spcAft>
                <a:spcPts val="350"/>
              </a:spcAft>
              <a:buClr>
                <a:srgbClr val="002C72"/>
              </a:buClr>
              <a:buFont typeface="Wingdings" charset="2"/>
              <a:buChar char=""/>
            </a:pPr>
            <a:r>
              <a:rPr lang="en-US" altLang="en-US" sz="2800">
                <a:solidFill>
                  <a:srgbClr val="002C72"/>
                </a:solidFill>
                <a:latin typeface="Arial" charset="0"/>
              </a:rPr>
              <a:t>Business Continuity Planning Concepts</a:t>
            </a:r>
          </a:p>
          <a:p>
            <a:pPr>
              <a:spcBef>
                <a:spcPts val="350"/>
              </a:spcBef>
              <a:spcAft>
                <a:spcPts val="350"/>
              </a:spcAft>
              <a:buClr>
                <a:srgbClr val="002C72"/>
              </a:buClr>
              <a:buFont typeface="Wingdings" charset="2"/>
              <a:buChar char=""/>
            </a:pPr>
            <a:r>
              <a:rPr lang="en-US" altLang="en-US" sz="2800">
                <a:solidFill>
                  <a:srgbClr val="002C72"/>
                </a:solidFill>
                <a:latin typeface="Arial" charset="0"/>
              </a:rPr>
              <a:t>Business Continuity Planning Overview</a:t>
            </a:r>
          </a:p>
          <a:p>
            <a:pPr lvl="1">
              <a:spcBef>
                <a:spcPts val="300"/>
              </a:spcBef>
              <a:spcAft>
                <a:spcPts val="300"/>
              </a:spcAft>
              <a:buClr>
                <a:srgbClr val="002C72"/>
              </a:buClr>
              <a:buFont typeface="Arial" charset="0"/>
              <a:buChar char="-"/>
            </a:pPr>
            <a:r>
              <a:rPr lang="en-US" altLang="en-US">
                <a:solidFill>
                  <a:srgbClr val="002C72"/>
                </a:solidFill>
                <a:latin typeface="Arial" charset="0"/>
              </a:rPr>
              <a:t>Initial Planning</a:t>
            </a:r>
          </a:p>
          <a:p>
            <a:pPr lvl="1">
              <a:spcBef>
                <a:spcPts val="300"/>
              </a:spcBef>
              <a:spcAft>
                <a:spcPts val="300"/>
              </a:spcAft>
              <a:buClr>
                <a:srgbClr val="002C72"/>
              </a:buClr>
              <a:buFont typeface="Arial" charset="0"/>
              <a:buChar char="-"/>
            </a:pPr>
            <a:r>
              <a:rPr lang="en-US" altLang="en-US">
                <a:solidFill>
                  <a:srgbClr val="002C72"/>
                </a:solidFill>
                <a:latin typeface="Arial" charset="0"/>
              </a:rPr>
              <a:t>Risk Analysis</a:t>
            </a:r>
          </a:p>
          <a:p>
            <a:pPr lvl="1">
              <a:spcBef>
                <a:spcPts val="300"/>
              </a:spcBef>
              <a:spcAft>
                <a:spcPts val="300"/>
              </a:spcAft>
              <a:buClr>
                <a:srgbClr val="002C72"/>
              </a:buClr>
              <a:buFont typeface="Arial" charset="0"/>
              <a:buChar char="-"/>
            </a:pPr>
            <a:r>
              <a:rPr lang="en-US" altLang="en-US">
                <a:solidFill>
                  <a:srgbClr val="002C72"/>
                </a:solidFill>
                <a:latin typeface="Arial" charset="0"/>
              </a:rPr>
              <a:t>Business Impact Analysis (BIA)</a:t>
            </a:r>
            <a:r>
              <a:rPr lang="ar-SA" altLang="en-US">
                <a:solidFill>
                  <a:srgbClr val="002C72"/>
                </a:solidFill>
                <a:latin typeface="Arial" charset="0"/>
              </a:rPr>
              <a:t>‏</a:t>
            </a:r>
            <a:endParaRPr lang="en-US" altLang="en-US">
              <a:solidFill>
                <a:srgbClr val="002C72"/>
              </a:solidFill>
              <a:latin typeface="Arial" charset="0"/>
            </a:endParaRPr>
          </a:p>
          <a:p>
            <a:pPr lvl="1">
              <a:spcBef>
                <a:spcPts val="300"/>
              </a:spcBef>
              <a:spcAft>
                <a:spcPts val="300"/>
              </a:spcAft>
              <a:buClr>
                <a:srgbClr val="002C72"/>
              </a:buClr>
              <a:buFont typeface="Arial" charset="0"/>
              <a:buChar char="-"/>
            </a:pPr>
            <a:r>
              <a:rPr lang="en-US" altLang="en-US">
                <a:solidFill>
                  <a:srgbClr val="002C72"/>
                </a:solidFill>
                <a:latin typeface="Arial" charset="0"/>
              </a:rPr>
              <a:t>BC Plan Design and Development</a:t>
            </a:r>
          </a:p>
          <a:p>
            <a:pPr lvl="1">
              <a:spcBef>
                <a:spcPts val="300"/>
              </a:spcBef>
              <a:spcAft>
                <a:spcPts val="300"/>
              </a:spcAft>
              <a:buClr>
                <a:srgbClr val="002C72"/>
              </a:buClr>
              <a:buFont typeface="Arial" charset="0"/>
              <a:buChar char="-"/>
            </a:pPr>
            <a:r>
              <a:rPr lang="en-US" altLang="en-US">
                <a:solidFill>
                  <a:srgbClr val="002C72"/>
                </a:solidFill>
                <a:latin typeface="Arial" charset="0"/>
              </a:rPr>
              <a:t>BC Plan Implementation</a:t>
            </a:r>
          </a:p>
          <a:p>
            <a:pPr lvl="1">
              <a:spcBef>
                <a:spcPts val="300"/>
              </a:spcBef>
              <a:spcAft>
                <a:spcPts val="300"/>
              </a:spcAft>
              <a:buClr>
                <a:srgbClr val="002C72"/>
              </a:buClr>
              <a:buFont typeface="Arial" charset="0"/>
              <a:buChar char="-"/>
            </a:pPr>
            <a:r>
              <a:rPr lang="en-US" altLang="en-US">
                <a:solidFill>
                  <a:srgbClr val="002C72"/>
                </a:solidFill>
                <a:latin typeface="Arial" charset="0"/>
              </a:rPr>
              <a:t>Maintaining and Exercising BC Plan</a:t>
            </a:r>
          </a:p>
          <a:p>
            <a:pPr>
              <a:spcBef>
                <a:spcPts val="350"/>
              </a:spcBef>
              <a:spcAft>
                <a:spcPts val="350"/>
              </a:spcAft>
              <a:buClr>
                <a:srgbClr val="002C72"/>
              </a:buClr>
              <a:buFont typeface="Wingdings" charset="2"/>
              <a:buChar char=""/>
            </a:pPr>
            <a:r>
              <a:rPr lang="en-US" altLang="en-US" sz="2800">
                <a:solidFill>
                  <a:srgbClr val="002C72"/>
                </a:solidFill>
                <a:latin typeface="Arial" charset="0"/>
              </a:rPr>
              <a:t>Summary</a:t>
            </a:r>
          </a:p>
        </p:txBody>
      </p:sp>
      <p:sp>
        <p:nvSpPr>
          <p:cNvPr id="4098" name="Rectangle 2"/>
          <p:cNvSpPr>
            <a:spLocks noChangeArrowheads="1"/>
          </p:cNvSpPr>
          <p:nvPr/>
        </p:nvSpPr>
        <p:spPr bwMode="auto">
          <a:xfrm>
            <a:off x="1219200" y="352425"/>
            <a:ext cx="7239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3200" b="1">
                <a:solidFill>
                  <a:srgbClr val="002C72"/>
                </a:solidFill>
                <a:latin typeface="Arial" charset="0"/>
              </a:rPr>
              <a:t>Agenda</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D259AC96-C48C-4C99-A1E6-73F8A05866EC}"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CF6EBE2E-2BBB-401D-8859-09862A9015F8}" type="slidenum">
              <a:rPr lang="en-US" altLang="en-US"/>
              <a:pPr/>
              <a:t>20</a:t>
            </a:fld>
            <a:endParaRPr lang="en-US" altLang="en-US"/>
          </a:p>
        </p:txBody>
      </p:sp>
      <p:sp>
        <p:nvSpPr>
          <p:cNvPr id="22529" name="Rectangle 1"/>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Risk Analysis (5) </a:t>
            </a:r>
          </a:p>
        </p:txBody>
      </p:sp>
      <p:sp>
        <p:nvSpPr>
          <p:cNvPr id="22530" name="Text Box 2"/>
          <p:cNvSpPr txBox="1">
            <a:spLocks noChangeArrowheads="1"/>
          </p:cNvSpPr>
          <p:nvPr/>
        </p:nvSpPr>
        <p:spPr bwMode="auto">
          <a:xfrm>
            <a:off x="577850" y="1219200"/>
            <a:ext cx="52133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750"/>
              </a:spcBef>
              <a:buClr>
                <a:srgbClr val="002C72"/>
              </a:buClr>
              <a:buFont typeface="Arial" charset="0"/>
              <a:buNone/>
            </a:pPr>
            <a:r>
              <a:rPr lang="en-US" altLang="en-US" sz="2800" b="1">
                <a:solidFill>
                  <a:srgbClr val="002C72"/>
                </a:solidFill>
                <a:latin typeface="Arial" charset="0"/>
              </a:rPr>
              <a:t>Risk Analysis Techniques</a:t>
            </a:r>
          </a:p>
        </p:txBody>
      </p:sp>
      <p:sp>
        <p:nvSpPr>
          <p:cNvPr id="22531" name="Rectangle 3"/>
          <p:cNvSpPr>
            <a:spLocks noChangeArrowheads="1"/>
          </p:cNvSpPr>
          <p:nvPr/>
        </p:nvSpPr>
        <p:spPr bwMode="auto">
          <a:xfrm>
            <a:off x="428625" y="2133600"/>
            <a:ext cx="8305800" cy="365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9pPr>
          </a:lstStyle>
          <a:p>
            <a:pPr>
              <a:lnSpc>
                <a:spcPct val="120000"/>
              </a:lnSpc>
              <a:spcBef>
                <a:spcPts val="300"/>
              </a:spcBef>
              <a:spcAft>
                <a:spcPts val="300"/>
              </a:spcAft>
              <a:buClr>
                <a:srgbClr val="002C72"/>
              </a:buClr>
              <a:buFont typeface="Wingdings" charset="2"/>
              <a:buChar char=""/>
            </a:pPr>
            <a:r>
              <a:rPr lang="en-US" altLang="en-US">
                <a:solidFill>
                  <a:srgbClr val="002C72"/>
                </a:solidFill>
                <a:latin typeface="Arial" charset="0"/>
              </a:rPr>
              <a:t>Qualitative</a:t>
            </a:r>
          </a:p>
          <a:p>
            <a:pPr lvl="1">
              <a:lnSpc>
                <a:spcPct val="120000"/>
              </a:lnSpc>
              <a:spcBef>
                <a:spcPts val="250"/>
              </a:spcBef>
              <a:spcAft>
                <a:spcPts val="250"/>
              </a:spcAft>
              <a:buClr>
                <a:srgbClr val="002C72"/>
              </a:buClr>
              <a:buFont typeface="Arial" charset="0"/>
              <a:buChar char="-"/>
            </a:pPr>
            <a:r>
              <a:rPr lang="en-US" altLang="en-US" sz="2000">
                <a:solidFill>
                  <a:srgbClr val="002C72"/>
                </a:solidFill>
                <a:latin typeface="Arial" charset="0"/>
              </a:rPr>
              <a:t>Relates cause and effect (threat and risk) while identifying vulnerability; descriptive</a:t>
            </a:r>
          </a:p>
          <a:p>
            <a:pPr>
              <a:lnSpc>
                <a:spcPct val="120000"/>
              </a:lnSpc>
              <a:spcBef>
                <a:spcPts val="300"/>
              </a:spcBef>
              <a:spcAft>
                <a:spcPts val="300"/>
              </a:spcAft>
              <a:buClr>
                <a:srgbClr val="002C72"/>
              </a:buClr>
              <a:buFont typeface="Wingdings" charset="2"/>
              <a:buChar char=""/>
            </a:pPr>
            <a:r>
              <a:rPr lang="en-US" altLang="en-US">
                <a:solidFill>
                  <a:srgbClr val="002C72"/>
                </a:solidFill>
                <a:latin typeface="Arial" charset="0"/>
              </a:rPr>
              <a:t>Quantitative</a:t>
            </a:r>
          </a:p>
          <a:p>
            <a:pPr lvl="1">
              <a:lnSpc>
                <a:spcPct val="120000"/>
              </a:lnSpc>
              <a:spcBef>
                <a:spcPts val="250"/>
              </a:spcBef>
              <a:spcAft>
                <a:spcPts val="250"/>
              </a:spcAft>
              <a:buClr>
                <a:srgbClr val="002C72"/>
              </a:buClr>
              <a:buFont typeface="Arial" charset="0"/>
              <a:buChar char="-"/>
            </a:pPr>
            <a:r>
              <a:rPr lang="en-US" altLang="en-US" sz="2000">
                <a:solidFill>
                  <a:srgbClr val="002C72"/>
                </a:solidFill>
                <a:latin typeface="Arial" charset="0"/>
              </a:rPr>
              <a:t>Identifies cost of a particular effect, incident, or phenomenon; assigns monetary value </a:t>
            </a:r>
          </a:p>
          <a:p>
            <a:pPr>
              <a:lnSpc>
                <a:spcPct val="120000"/>
              </a:lnSpc>
              <a:spcBef>
                <a:spcPts val="300"/>
              </a:spcBef>
              <a:spcAft>
                <a:spcPts val="300"/>
              </a:spcAft>
              <a:buClr>
                <a:srgbClr val="002C72"/>
              </a:buClr>
              <a:buFont typeface="Wingdings" charset="2"/>
              <a:buChar char=""/>
            </a:pPr>
            <a:r>
              <a:rPr lang="en-US" altLang="en-US">
                <a:solidFill>
                  <a:srgbClr val="002C72"/>
                </a:solidFill>
                <a:latin typeface="Arial" charset="0"/>
              </a:rPr>
              <a:t>A combination of both (semi-quantitative)</a:t>
            </a:r>
            <a:r>
              <a:rPr lang="ar-SA" altLang="en-US">
                <a:solidFill>
                  <a:srgbClr val="002C72"/>
                </a:solidFill>
                <a:latin typeface="Arial" charset="0"/>
              </a:rPr>
              <a:t>‏</a:t>
            </a:r>
            <a:endParaRPr lang="en-US" altLang="en-US">
              <a:solidFill>
                <a:srgbClr val="002C72"/>
              </a:solidFill>
              <a:latin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6550C99A-36F0-4B59-81CB-B1D3FBBB3BB2}"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7C7D45FD-2E7E-425F-8DEF-3C5767624AFD}" type="slidenum">
              <a:rPr lang="en-US" altLang="en-US"/>
              <a:pPr/>
              <a:t>21</a:t>
            </a:fld>
            <a:endParaRPr lang="en-US" altLang="en-US"/>
          </a:p>
        </p:txBody>
      </p:sp>
      <p:sp>
        <p:nvSpPr>
          <p:cNvPr id="23553" name="Rectangle 1"/>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Business Impact Analysis (1) </a:t>
            </a:r>
          </a:p>
        </p:txBody>
      </p:sp>
      <p:sp>
        <p:nvSpPr>
          <p:cNvPr id="23554" name="Text Box 2"/>
          <p:cNvSpPr txBox="1">
            <a:spLocks noChangeArrowheads="1"/>
          </p:cNvSpPr>
          <p:nvPr/>
        </p:nvSpPr>
        <p:spPr bwMode="auto">
          <a:xfrm>
            <a:off x="577850" y="1371600"/>
            <a:ext cx="70421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500"/>
              </a:spcBef>
              <a:buClr>
                <a:srgbClr val="002C72"/>
              </a:buClr>
              <a:buFont typeface="Arial" charset="0"/>
              <a:buNone/>
            </a:pPr>
            <a:r>
              <a:rPr lang="en-US" altLang="en-US" b="1">
                <a:solidFill>
                  <a:srgbClr val="002C72"/>
                </a:solidFill>
                <a:latin typeface="Arial" charset="0"/>
              </a:rPr>
              <a:t>Business Impact Analysis (BIA) Defined</a:t>
            </a:r>
          </a:p>
        </p:txBody>
      </p:sp>
      <p:sp>
        <p:nvSpPr>
          <p:cNvPr id="23555" name="Text Box 3"/>
          <p:cNvSpPr txBox="1">
            <a:spLocks noChangeArrowheads="1"/>
          </p:cNvSpPr>
          <p:nvPr/>
        </p:nvSpPr>
        <p:spPr bwMode="auto">
          <a:xfrm>
            <a:off x="758825" y="2133600"/>
            <a:ext cx="7848600" cy="323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1pPr>
            <a:lvl2pPr marL="390525">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2pPr>
            <a:lvl3pPr>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3pPr>
            <a:lvl4pPr>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4pPr>
            <a:lvl5pPr>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390525" algn="l"/>
                <a:tab pos="847725" algn="l"/>
                <a:tab pos="1304925" algn="l"/>
                <a:tab pos="1762125" algn="l"/>
                <a:tab pos="2219325" algn="l"/>
                <a:tab pos="2676525" algn="l"/>
                <a:tab pos="3133725" algn="l"/>
                <a:tab pos="3590925" algn="l"/>
                <a:tab pos="4048125" algn="l"/>
                <a:tab pos="4505325" algn="l"/>
                <a:tab pos="4962525" algn="l"/>
                <a:tab pos="5419725" algn="l"/>
                <a:tab pos="5876925" algn="l"/>
                <a:tab pos="6334125" algn="l"/>
                <a:tab pos="6791325" algn="l"/>
                <a:tab pos="7248525" algn="l"/>
                <a:tab pos="7705725" algn="l"/>
                <a:tab pos="8162925" algn="l"/>
                <a:tab pos="8620125" algn="l"/>
                <a:tab pos="9077325" algn="l"/>
                <a:tab pos="9534525" algn="l"/>
              </a:tabLst>
              <a:defRPr sz="2400">
                <a:solidFill>
                  <a:srgbClr val="000000"/>
                </a:solidFill>
                <a:latin typeface="Times New Roman" pitchFamily="16" charset="0"/>
                <a:cs typeface="Arial Unicode MS" charset="0"/>
              </a:defRPr>
            </a:lvl9pPr>
          </a:lstStyle>
          <a:p>
            <a:pPr lvl="1">
              <a:lnSpc>
                <a:spcPct val="120000"/>
              </a:lnSpc>
              <a:spcBef>
                <a:spcPts val="600"/>
              </a:spcBef>
              <a:spcAft>
                <a:spcPts val="600"/>
              </a:spcAft>
              <a:buClr>
                <a:srgbClr val="002C72"/>
              </a:buClr>
              <a:buFont typeface="Wingdings" charset="2"/>
              <a:buNone/>
            </a:pPr>
            <a:r>
              <a:rPr lang="en-US" altLang="en-US">
                <a:solidFill>
                  <a:srgbClr val="002C72"/>
                </a:solidFill>
                <a:latin typeface="Arial" charset="0"/>
                <a:cs typeface="Arial" charset="0"/>
              </a:rPr>
              <a:t>The process of determining  the impact on an organization should a potential loss identified by the risk analysis actually occur. The BIA should quantify, where possible, the loss impact from both a business interruption (number of days) and a financial standpoint.</a:t>
            </a:r>
          </a:p>
          <a:p>
            <a:pPr algn="just">
              <a:lnSpc>
                <a:spcPct val="120000"/>
              </a:lnSpc>
              <a:spcBef>
                <a:spcPts val="500"/>
              </a:spcBef>
              <a:buClr>
                <a:srgbClr val="002C72"/>
              </a:buClr>
              <a:buFont typeface="Wingdings" charset="2"/>
              <a:buNone/>
            </a:pPr>
            <a:r>
              <a:rPr lang="en-US" altLang="en-US" sz="2000" b="1">
                <a:solidFill>
                  <a:srgbClr val="002C72"/>
                </a:solidFill>
                <a:latin typeface="Arial" charset="0"/>
              </a:rPr>
              <a:t>	Source:</a:t>
            </a:r>
            <a:r>
              <a:rPr lang="en-US" altLang="en-US" sz="2000">
                <a:solidFill>
                  <a:srgbClr val="002C72"/>
                </a:solidFill>
                <a:latin typeface="Arial" charset="0"/>
              </a:rPr>
              <a:t> Disaster Recovery Institute International (DRII), USA</a:t>
            </a: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5AD070C0-D0DA-4CD9-9EAB-CBA286DC1921}"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4C2C0683-B9D3-4F4C-8200-A597A96CB241}" type="slidenum">
              <a:rPr lang="en-US" altLang="en-US"/>
              <a:pPr/>
              <a:t>22</a:t>
            </a:fld>
            <a:endParaRPr lang="en-US" altLang="en-US"/>
          </a:p>
        </p:txBody>
      </p:sp>
      <p:sp>
        <p:nvSpPr>
          <p:cNvPr id="24577" name="Text Box 1"/>
          <p:cNvSpPr txBox="1">
            <a:spLocks noChangeArrowheads="1"/>
          </p:cNvSpPr>
          <p:nvPr/>
        </p:nvSpPr>
        <p:spPr bwMode="auto">
          <a:xfrm>
            <a:off x="838200" y="2133600"/>
            <a:ext cx="7848600" cy="377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1pPr>
            <a:lvl2pPr marL="615950" indent="-503238">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2pPr>
            <a:lvl3pPr>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3pPr>
            <a:lvl4pPr>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4pPr>
            <a:lvl5pPr>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615950" algn="l"/>
                <a:tab pos="1073150" algn="l"/>
                <a:tab pos="1530350" algn="l"/>
                <a:tab pos="1987550" algn="l"/>
                <a:tab pos="2444750" algn="l"/>
                <a:tab pos="2901950" algn="l"/>
                <a:tab pos="3359150" algn="l"/>
                <a:tab pos="3816350" algn="l"/>
                <a:tab pos="4273550" algn="l"/>
                <a:tab pos="4730750" algn="l"/>
                <a:tab pos="5187950" algn="l"/>
                <a:tab pos="5645150" algn="l"/>
                <a:tab pos="6102350" algn="l"/>
                <a:tab pos="6559550" algn="l"/>
                <a:tab pos="7016750" algn="l"/>
                <a:tab pos="7473950" algn="l"/>
                <a:tab pos="7931150" algn="l"/>
                <a:tab pos="8388350" algn="l"/>
                <a:tab pos="8845550" algn="l"/>
                <a:tab pos="9302750" algn="l"/>
                <a:tab pos="9759950" algn="l"/>
              </a:tabLst>
              <a:defRPr sz="2400">
                <a:solidFill>
                  <a:srgbClr val="000000"/>
                </a:solidFill>
                <a:latin typeface="Times New Roman" pitchFamily="16" charset="0"/>
                <a:cs typeface="Arial Unicode MS" charset="0"/>
              </a:defRPr>
            </a:lvl9pPr>
          </a:lstStyle>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Identify the business critical functions</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Assess impact of outage on these functions</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Determine the minimum resources needed during disasters</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Determine the Recovery Time Objectives (RTO) and Recovery Point Objectives (RPO)</a:t>
            </a:r>
            <a:r>
              <a:rPr lang="ar-SA" altLang="en-US">
                <a:solidFill>
                  <a:srgbClr val="002C72"/>
                </a:solidFill>
                <a:latin typeface="Arial" charset="0"/>
                <a:cs typeface="Arial" charset="0"/>
              </a:rPr>
              <a:t>‏</a:t>
            </a:r>
            <a:endParaRPr lang="en-US" altLang="en-US">
              <a:solidFill>
                <a:srgbClr val="002C72"/>
              </a:solidFill>
              <a:latin typeface="Arial" charset="0"/>
              <a:cs typeface="Arial" charset="0"/>
            </a:endParaRP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Identify the Vital Records needed </a:t>
            </a:r>
          </a:p>
        </p:txBody>
      </p:sp>
      <p:sp>
        <p:nvSpPr>
          <p:cNvPr id="24578" name="Rectangle 2"/>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Business Impact Analysis (2) </a:t>
            </a:r>
          </a:p>
        </p:txBody>
      </p:sp>
      <p:sp>
        <p:nvSpPr>
          <p:cNvPr id="24579" name="Text Box 3"/>
          <p:cNvSpPr txBox="1">
            <a:spLocks noChangeArrowheads="1"/>
          </p:cNvSpPr>
          <p:nvPr/>
        </p:nvSpPr>
        <p:spPr bwMode="auto">
          <a:xfrm>
            <a:off x="577850" y="1371600"/>
            <a:ext cx="70421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500"/>
              </a:spcBef>
              <a:buClr>
                <a:srgbClr val="002C72"/>
              </a:buClr>
              <a:buFont typeface="Arial" charset="0"/>
              <a:buNone/>
            </a:pPr>
            <a:r>
              <a:rPr lang="en-US" altLang="en-US" b="1">
                <a:solidFill>
                  <a:srgbClr val="002C72"/>
                </a:solidFill>
                <a:latin typeface="Arial" charset="0"/>
              </a:rPr>
              <a:t>Objectives of Business Impact Analysis (BIA)</a:t>
            </a:r>
            <a:r>
              <a:rPr lang="ar-SA" altLang="en-US" b="1">
                <a:solidFill>
                  <a:srgbClr val="002C72"/>
                </a:solidFill>
                <a:latin typeface="Arial" charset="0"/>
              </a:rPr>
              <a:t>‏</a:t>
            </a:r>
            <a:endParaRPr lang="en-US" altLang="en-US" b="1">
              <a:solidFill>
                <a:srgbClr val="002C72"/>
              </a:solidFill>
              <a:latin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47D20B3C-B8E3-42F7-BEC1-21F1434A7293}"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64BFC70A-D21C-4E25-A059-494D2043B8B8}" type="slidenum">
              <a:rPr lang="en-US" altLang="en-US"/>
              <a:pPr/>
              <a:t>23</a:t>
            </a:fld>
            <a:endParaRPr lang="en-US" altLang="en-US"/>
          </a:p>
        </p:txBody>
      </p:sp>
      <p:sp>
        <p:nvSpPr>
          <p:cNvPr id="25601" name="Rectangle 1"/>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Business Impact Analysis (3) </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3371850"/>
            <a:ext cx="8821738" cy="2730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3" name="Text Box 3"/>
          <p:cNvSpPr txBox="1">
            <a:spLocks noChangeArrowheads="1"/>
          </p:cNvSpPr>
          <p:nvPr/>
        </p:nvSpPr>
        <p:spPr bwMode="auto">
          <a:xfrm>
            <a:off x="244475" y="1177925"/>
            <a:ext cx="8610600" cy="197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500"/>
              </a:spcBef>
              <a:buClr>
                <a:srgbClr val="FF33CC"/>
              </a:buClr>
              <a:buFont typeface="Arial" charset="0"/>
              <a:buNone/>
            </a:pPr>
            <a:r>
              <a:rPr lang="en-US" altLang="en-US" b="1">
                <a:solidFill>
                  <a:srgbClr val="FF33CC"/>
                </a:solidFill>
                <a:latin typeface="Arial" charset="0"/>
              </a:rPr>
              <a:t>RTO: </a:t>
            </a:r>
            <a:r>
              <a:rPr lang="en-US" altLang="en-US">
                <a:solidFill>
                  <a:srgbClr val="002C72"/>
                </a:solidFill>
                <a:latin typeface="Arial" charset="0"/>
                <a:cs typeface="Arial" charset="0"/>
              </a:rPr>
              <a:t>The length of time a company can tolerate the absence of a particular function or information asset</a:t>
            </a:r>
            <a:r>
              <a:rPr lang="en-US" altLang="en-US" b="1">
                <a:solidFill>
                  <a:srgbClr val="FF33CC"/>
                </a:solidFill>
                <a:latin typeface="Arial" charset="0"/>
              </a:rPr>
              <a:t> </a:t>
            </a:r>
          </a:p>
          <a:p>
            <a:pPr eaLnBrk="0" hangingPunct="0">
              <a:spcBef>
                <a:spcPts val="625"/>
              </a:spcBef>
              <a:buClr>
                <a:srgbClr val="FF33CC"/>
              </a:buClr>
              <a:buFont typeface="Arial" charset="0"/>
              <a:buNone/>
            </a:pPr>
            <a:endParaRPr lang="en-US" altLang="en-US" sz="1000" b="1">
              <a:solidFill>
                <a:srgbClr val="FF33CC"/>
              </a:solidFill>
              <a:latin typeface="Arial" charset="0"/>
            </a:endParaRPr>
          </a:p>
          <a:p>
            <a:pPr eaLnBrk="0" hangingPunct="0">
              <a:spcBef>
                <a:spcPts val="1500"/>
              </a:spcBef>
              <a:buClr>
                <a:srgbClr val="FF33CC"/>
              </a:buClr>
              <a:buFont typeface="Arial" charset="0"/>
              <a:buNone/>
            </a:pPr>
            <a:r>
              <a:rPr lang="en-US" altLang="en-US" b="1">
                <a:solidFill>
                  <a:srgbClr val="FF33CC"/>
                </a:solidFill>
                <a:latin typeface="Arial" charset="0"/>
              </a:rPr>
              <a:t>RPO: </a:t>
            </a:r>
            <a:r>
              <a:rPr lang="en-US" altLang="en-US">
                <a:solidFill>
                  <a:srgbClr val="002C72"/>
                </a:solidFill>
                <a:latin typeface="Arial" charset="0"/>
                <a:cs typeface="Arial" charset="0"/>
              </a:rPr>
              <a:t>How up-to-date does the data need to be? (has to do with data freshness)</a:t>
            </a:r>
            <a:r>
              <a:rPr lang="ar-SA" altLang="en-US">
                <a:solidFill>
                  <a:srgbClr val="002C72"/>
                </a:solidFill>
                <a:latin typeface="Arial" charset="0"/>
                <a:cs typeface="Arial" charset="0"/>
              </a:rPr>
              <a:t>‏</a:t>
            </a:r>
            <a:endParaRPr lang="en-US" altLang="en-US">
              <a:solidFill>
                <a:srgbClr val="002C72"/>
              </a:solidFill>
              <a:latin typeface="Arial" charset="0"/>
              <a:cs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9FBA667F-0DDF-4A05-87A0-0E785B979153}"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B9CC0316-CF4F-4CBE-ACEF-63B603442975}" type="slidenum">
              <a:rPr lang="en-US" altLang="en-US"/>
              <a:pPr/>
              <a:t>24</a:t>
            </a:fld>
            <a:endParaRPr lang="en-US" altLang="en-US"/>
          </a:p>
        </p:txBody>
      </p:sp>
      <p:sp>
        <p:nvSpPr>
          <p:cNvPr id="26625" name="Text Box 1"/>
          <p:cNvSpPr txBox="1">
            <a:spLocks noChangeArrowheads="1"/>
          </p:cNvSpPr>
          <p:nvPr/>
        </p:nvSpPr>
        <p:spPr bwMode="auto">
          <a:xfrm>
            <a:off x="685800" y="1752600"/>
            <a:ext cx="7848600" cy="427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1pPr>
            <a:lvl2pPr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9pPr>
          </a:lstStyle>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Determine</a:t>
            </a:r>
            <a:r>
              <a:rPr lang="en-US" altLang="en-US"/>
              <a:t> </a:t>
            </a:r>
            <a:r>
              <a:rPr lang="en-US" altLang="en-US">
                <a:solidFill>
                  <a:srgbClr val="002C72"/>
                </a:solidFill>
                <a:latin typeface="Arial" charset="0"/>
                <a:cs typeface="Arial" charset="0"/>
              </a:rPr>
              <a:t>the impact to the company of an outage</a:t>
            </a:r>
            <a:r>
              <a:rPr lang="en-US" altLang="en-US"/>
              <a:t> </a:t>
            </a:r>
            <a:r>
              <a:rPr lang="en-US" altLang="en-US">
                <a:solidFill>
                  <a:srgbClr val="002C72"/>
                </a:solidFill>
                <a:latin typeface="Arial" charset="0"/>
                <a:cs typeface="Arial" charset="0"/>
              </a:rPr>
              <a:t>on each department. Consider:</a:t>
            </a:r>
          </a:p>
          <a:p>
            <a:pPr lvl="1">
              <a:buClr>
                <a:srgbClr val="002C72"/>
              </a:buClr>
              <a:buFont typeface="Wingdings" charset="2"/>
              <a:buNone/>
            </a:pPr>
            <a:r>
              <a:rPr lang="en-US" altLang="en-US">
                <a:solidFill>
                  <a:srgbClr val="002C72"/>
                </a:solidFill>
                <a:latin typeface="Arial" charset="0"/>
                <a:cs typeface="Arial" charset="0"/>
              </a:rPr>
              <a:t>		- </a:t>
            </a:r>
            <a:r>
              <a:rPr lang="en-US" altLang="en-US" sz="2000">
                <a:solidFill>
                  <a:srgbClr val="002C72"/>
                </a:solidFill>
                <a:latin typeface="Arial" charset="0"/>
                <a:cs typeface="Arial" charset="0"/>
              </a:rPr>
              <a:t>Revenue impact and  Indirect costs</a:t>
            </a:r>
          </a:p>
          <a:p>
            <a:pPr lvl="1">
              <a:buClr>
                <a:srgbClr val="002C72"/>
              </a:buClr>
              <a:buFont typeface="Wingdings" charset="2"/>
              <a:buNone/>
            </a:pPr>
            <a:r>
              <a:rPr lang="en-US" altLang="en-US" sz="2000">
                <a:solidFill>
                  <a:srgbClr val="002C72"/>
                </a:solidFill>
                <a:latin typeface="Arial" charset="0"/>
                <a:cs typeface="Arial" charset="0"/>
              </a:rPr>
              <a:t>		</a:t>
            </a:r>
            <a:r>
              <a:rPr lang="en-US" altLang="en-US">
                <a:solidFill>
                  <a:srgbClr val="002C72"/>
                </a:solidFill>
              </a:rPr>
              <a:t>-</a:t>
            </a:r>
            <a:r>
              <a:rPr lang="en-US" altLang="en-US" sz="2000">
                <a:solidFill>
                  <a:srgbClr val="002C72"/>
                </a:solidFill>
                <a:latin typeface="Arial" charset="0"/>
                <a:cs typeface="Arial" charset="0"/>
              </a:rPr>
              <a:t> Reputation impact</a:t>
            </a:r>
          </a:p>
          <a:p>
            <a:pPr lvl="1">
              <a:buClr>
                <a:srgbClr val="002C72"/>
              </a:buClr>
              <a:buFont typeface="Wingdings" charset="2"/>
              <a:buNone/>
            </a:pPr>
            <a:r>
              <a:rPr lang="en-US" altLang="en-US" sz="2000">
                <a:solidFill>
                  <a:srgbClr val="002C72"/>
                </a:solidFill>
                <a:latin typeface="Arial" charset="0"/>
                <a:cs typeface="Arial" charset="0"/>
              </a:rPr>
              <a:t>		</a:t>
            </a:r>
            <a:r>
              <a:rPr lang="en-US" altLang="en-US">
                <a:solidFill>
                  <a:srgbClr val="002C72"/>
                </a:solidFill>
              </a:rPr>
              <a:t>-</a:t>
            </a:r>
            <a:r>
              <a:rPr lang="en-US" altLang="en-US" sz="2000">
                <a:solidFill>
                  <a:srgbClr val="002C72"/>
                </a:solidFill>
                <a:latin typeface="Arial" charset="0"/>
                <a:cs typeface="Arial" charset="0"/>
              </a:rPr>
              <a:t> Legal / regulatory impact</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Identify the </a:t>
            </a:r>
            <a:r>
              <a:rPr lang="en-US" altLang="en-US">
                <a:solidFill>
                  <a:srgbClr val="F61EEC"/>
                </a:solidFill>
                <a:latin typeface="Arial" charset="0"/>
                <a:cs typeface="Arial" charset="0"/>
              </a:rPr>
              <a:t>business processes</a:t>
            </a:r>
            <a:r>
              <a:rPr lang="en-US" altLang="en-US">
                <a:solidFill>
                  <a:srgbClr val="002C72"/>
                </a:solidFill>
                <a:latin typeface="Arial" charset="0"/>
                <a:cs typeface="Arial" charset="0"/>
              </a:rPr>
              <a:t> performed by the department and rate their level of importance  as:</a:t>
            </a:r>
          </a:p>
          <a:p>
            <a:pPr>
              <a:buClr>
                <a:srgbClr val="002C72"/>
              </a:buClr>
            </a:pPr>
            <a:r>
              <a:rPr lang="en-US" altLang="en-US">
                <a:solidFill>
                  <a:srgbClr val="002C72"/>
                </a:solidFill>
              </a:rPr>
              <a:t>  	 - </a:t>
            </a:r>
            <a:r>
              <a:rPr lang="en-US" altLang="en-US" sz="2000">
                <a:solidFill>
                  <a:srgbClr val="002C72"/>
                </a:solidFill>
                <a:latin typeface="Arial" charset="0"/>
              </a:rPr>
              <a:t>Must to Have (for Mission Critical processes)</a:t>
            </a:r>
            <a:r>
              <a:rPr lang="ar-SA" altLang="en-US" sz="2000">
                <a:solidFill>
                  <a:srgbClr val="002C72"/>
                </a:solidFill>
                <a:latin typeface="Arial" charset="0"/>
              </a:rPr>
              <a:t>‏</a:t>
            </a:r>
            <a:endParaRPr lang="en-US" altLang="en-US" sz="2000">
              <a:solidFill>
                <a:srgbClr val="002C72"/>
              </a:solidFill>
              <a:latin typeface="Arial" charset="0"/>
            </a:endParaRPr>
          </a:p>
          <a:p>
            <a:pPr>
              <a:buClr>
                <a:srgbClr val="002C72"/>
              </a:buClr>
              <a:buFont typeface="Arial" charset="0"/>
              <a:buNone/>
            </a:pPr>
            <a:r>
              <a:rPr lang="en-US" altLang="en-US" sz="2000">
                <a:solidFill>
                  <a:srgbClr val="002C72"/>
                </a:solidFill>
                <a:latin typeface="Arial" charset="0"/>
              </a:rPr>
              <a:t>	 </a:t>
            </a:r>
            <a:r>
              <a:rPr lang="en-US" altLang="en-US">
                <a:solidFill>
                  <a:srgbClr val="002C72"/>
                </a:solidFill>
              </a:rPr>
              <a:t>-</a:t>
            </a:r>
            <a:r>
              <a:rPr lang="en-US" altLang="en-US" sz="2000">
                <a:solidFill>
                  <a:srgbClr val="002C72"/>
                </a:solidFill>
                <a:latin typeface="Arial" charset="0"/>
              </a:rPr>
              <a:t> Need to Have (Essential processes)</a:t>
            </a:r>
            <a:r>
              <a:rPr lang="ar-SA" altLang="en-US" sz="2000">
                <a:solidFill>
                  <a:srgbClr val="002C72"/>
                </a:solidFill>
                <a:latin typeface="Arial" charset="0"/>
              </a:rPr>
              <a:t>‏</a:t>
            </a:r>
            <a:endParaRPr lang="en-US" altLang="en-US" sz="2000">
              <a:solidFill>
                <a:srgbClr val="002C72"/>
              </a:solidFill>
              <a:latin typeface="Arial" charset="0"/>
            </a:endParaRPr>
          </a:p>
          <a:p>
            <a:pPr>
              <a:buClr>
                <a:srgbClr val="002C72"/>
              </a:buClr>
              <a:buFont typeface="Arial" charset="0"/>
              <a:buNone/>
            </a:pPr>
            <a:r>
              <a:rPr lang="en-US" altLang="en-US" sz="2000">
                <a:solidFill>
                  <a:srgbClr val="002C72"/>
                </a:solidFill>
                <a:latin typeface="Arial" charset="0"/>
              </a:rPr>
              <a:t>	 </a:t>
            </a:r>
            <a:r>
              <a:rPr lang="en-US" altLang="en-US">
                <a:solidFill>
                  <a:srgbClr val="002C72"/>
                </a:solidFill>
              </a:rPr>
              <a:t>-</a:t>
            </a:r>
            <a:r>
              <a:rPr lang="en-US" altLang="en-US" sz="2000">
                <a:solidFill>
                  <a:srgbClr val="002C72"/>
                </a:solidFill>
                <a:latin typeface="Arial" charset="0"/>
              </a:rPr>
              <a:t> Good to Have (Desirable processes)</a:t>
            </a:r>
            <a:r>
              <a:rPr lang="ar-SA" altLang="en-US" sz="2000">
                <a:solidFill>
                  <a:srgbClr val="002C72"/>
                </a:solidFill>
                <a:latin typeface="Arial" charset="0"/>
              </a:rPr>
              <a:t>‏</a:t>
            </a:r>
            <a:endParaRPr lang="en-US" altLang="en-US" sz="2000">
              <a:solidFill>
                <a:srgbClr val="002C72"/>
              </a:solidFill>
              <a:latin typeface="Arial" charset="0"/>
            </a:endParaRPr>
          </a:p>
        </p:txBody>
      </p:sp>
      <p:sp>
        <p:nvSpPr>
          <p:cNvPr id="26626" name="Rectangle 2"/>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Business Impact Analysis (4) </a:t>
            </a:r>
          </a:p>
        </p:txBody>
      </p:sp>
      <p:sp>
        <p:nvSpPr>
          <p:cNvPr id="26627" name="Text Box 3"/>
          <p:cNvSpPr txBox="1">
            <a:spLocks noChangeArrowheads="1"/>
          </p:cNvSpPr>
          <p:nvPr/>
        </p:nvSpPr>
        <p:spPr bwMode="auto">
          <a:xfrm>
            <a:off x="577850" y="1143000"/>
            <a:ext cx="38417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500"/>
              </a:spcBef>
              <a:buClr>
                <a:srgbClr val="002C72"/>
              </a:buClr>
              <a:buFont typeface="Arial" charset="0"/>
              <a:buNone/>
            </a:pPr>
            <a:r>
              <a:rPr lang="en-US" altLang="en-US" b="1">
                <a:solidFill>
                  <a:srgbClr val="002C72"/>
                </a:solidFill>
                <a:latin typeface="Arial" charset="0"/>
              </a:rPr>
              <a:t>Steps in conducting BIA</a:t>
            </a: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F98ED145-FDDA-46CC-B1F3-CE2D2DE5B3D7}"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C6BAAD96-A22F-420A-A6E7-7CDAFB3B000D}" type="slidenum">
              <a:rPr lang="en-US" altLang="en-US"/>
              <a:pPr/>
              <a:t>25</a:t>
            </a:fld>
            <a:endParaRPr lang="en-US" altLang="en-US"/>
          </a:p>
        </p:txBody>
      </p:sp>
      <p:sp>
        <p:nvSpPr>
          <p:cNvPr id="27649" name="Text Box 1"/>
          <p:cNvSpPr txBox="1">
            <a:spLocks noChangeArrowheads="1"/>
          </p:cNvSpPr>
          <p:nvPr/>
        </p:nvSpPr>
        <p:spPr bwMode="auto">
          <a:xfrm>
            <a:off x="685800" y="1752600"/>
            <a:ext cx="7848600" cy="451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1pPr>
            <a:lvl2pPr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9pPr>
          </a:lstStyle>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Further analyze the ‘Must to Have’ and ‘Need to Have’ processes:</a:t>
            </a:r>
          </a:p>
          <a:p>
            <a:pPr lvl="2">
              <a:lnSpc>
                <a:spcPct val="120000"/>
              </a:lnSpc>
              <a:spcBef>
                <a:spcPts val="600"/>
              </a:spcBef>
              <a:spcAft>
                <a:spcPts val="600"/>
              </a:spcAft>
              <a:buClr>
                <a:srgbClr val="002C72"/>
              </a:buClr>
              <a:buFont typeface="Wingdings" charset="2"/>
              <a:buChar char=""/>
            </a:pPr>
            <a:r>
              <a:rPr lang="en-US" altLang="en-US" sz="2200">
                <a:solidFill>
                  <a:srgbClr val="002C72"/>
                </a:solidFill>
                <a:latin typeface="Arial" charset="0"/>
                <a:cs typeface="Arial" charset="0"/>
              </a:rPr>
              <a:t>to understand the workflow and day-to-day processing requirements, </a:t>
            </a:r>
          </a:p>
          <a:p>
            <a:pPr lvl="2">
              <a:lnSpc>
                <a:spcPct val="120000"/>
              </a:lnSpc>
              <a:spcBef>
                <a:spcPts val="600"/>
              </a:spcBef>
              <a:spcAft>
                <a:spcPts val="600"/>
              </a:spcAft>
              <a:buClr>
                <a:srgbClr val="002C72"/>
              </a:buClr>
              <a:buFont typeface="Wingdings" charset="2"/>
              <a:buChar char=""/>
            </a:pPr>
            <a:r>
              <a:rPr lang="en-US" altLang="en-US" sz="2200">
                <a:solidFill>
                  <a:srgbClr val="002C72"/>
                </a:solidFill>
                <a:latin typeface="Arial" charset="0"/>
                <a:cs typeface="Arial" charset="0"/>
              </a:rPr>
              <a:t>develop appropriate </a:t>
            </a:r>
            <a:r>
              <a:rPr lang="en-US" altLang="en-US" sz="2200">
                <a:solidFill>
                  <a:srgbClr val="CCCCFF"/>
                </a:solidFill>
                <a:latin typeface="Arial" charset="0"/>
                <a:cs typeface="Arial" charset="0"/>
                <a:hlinkClick r:id="rId3" action="ppaction://hlinksldjump"/>
              </a:rPr>
              <a:t>recovery strategies</a:t>
            </a:r>
            <a:r>
              <a:rPr lang="en-US" altLang="en-US" sz="2200">
                <a:solidFill>
                  <a:srgbClr val="002C72"/>
                </a:solidFill>
                <a:latin typeface="Arial" charset="0"/>
                <a:cs typeface="Arial" charset="0"/>
              </a:rPr>
              <a:t>, and</a:t>
            </a:r>
          </a:p>
          <a:p>
            <a:pPr lvl="2">
              <a:lnSpc>
                <a:spcPct val="120000"/>
              </a:lnSpc>
              <a:spcBef>
                <a:spcPts val="600"/>
              </a:spcBef>
              <a:spcAft>
                <a:spcPts val="600"/>
              </a:spcAft>
              <a:buClr>
                <a:srgbClr val="002C72"/>
              </a:buClr>
              <a:buFont typeface="Wingdings" charset="2"/>
              <a:buChar char=""/>
            </a:pPr>
            <a:r>
              <a:rPr lang="en-US" altLang="en-US" sz="2200">
                <a:solidFill>
                  <a:srgbClr val="002C72"/>
                </a:solidFill>
                <a:latin typeface="Arial" charset="0"/>
                <a:cs typeface="Arial" charset="0"/>
              </a:rPr>
              <a:t>Identify the implementation requirements like:</a:t>
            </a:r>
          </a:p>
          <a:p>
            <a:pPr lvl="3">
              <a:spcBef>
                <a:spcPts val="250"/>
              </a:spcBef>
              <a:spcAft>
                <a:spcPts val="250"/>
              </a:spcAft>
              <a:buClr>
                <a:srgbClr val="002C72"/>
              </a:buClr>
              <a:buFont typeface="Arial" charset="0"/>
              <a:buChar char="•"/>
            </a:pPr>
            <a:r>
              <a:rPr lang="en-US" altLang="en-US" sz="2000">
                <a:solidFill>
                  <a:srgbClr val="002C72"/>
                </a:solidFill>
                <a:latin typeface="Arial" charset="0"/>
                <a:cs typeface="Arial" charset="0"/>
              </a:rPr>
              <a:t>Business recovery / alternate site requirements</a:t>
            </a:r>
          </a:p>
          <a:p>
            <a:pPr lvl="3">
              <a:spcBef>
                <a:spcPts val="250"/>
              </a:spcBef>
              <a:spcAft>
                <a:spcPts val="250"/>
              </a:spcAft>
              <a:buClr>
                <a:srgbClr val="002C72"/>
              </a:buClr>
              <a:buFont typeface="Arial" charset="0"/>
              <a:buChar char="•"/>
            </a:pPr>
            <a:r>
              <a:rPr lang="en-US" altLang="en-US" sz="2000">
                <a:solidFill>
                  <a:srgbClr val="002C72"/>
                </a:solidFill>
                <a:latin typeface="Arial" charset="0"/>
                <a:cs typeface="Arial" charset="0"/>
              </a:rPr>
              <a:t>Vital records requirements</a:t>
            </a:r>
          </a:p>
          <a:p>
            <a:pPr lvl="3">
              <a:spcBef>
                <a:spcPts val="250"/>
              </a:spcBef>
              <a:spcAft>
                <a:spcPts val="250"/>
              </a:spcAft>
              <a:buClr>
                <a:srgbClr val="002C72"/>
              </a:buClr>
              <a:buFont typeface="Arial" charset="0"/>
              <a:buChar char="•"/>
            </a:pPr>
            <a:r>
              <a:rPr lang="en-US" altLang="en-US" sz="2000">
                <a:solidFill>
                  <a:srgbClr val="002C72"/>
                </a:solidFill>
                <a:latin typeface="Arial" charset="0"/>
                <a:cs typeface="Arial" charset="0"/>
              </a:rPr>
              <a:t>Report Requirements</a:t>
            </a:r>
          </a:p>
          <a:p>
            <a:pPr lvl="1">
              <a:buClr>
                <a:srgbClr val="002C72"/>
              </a:buClr>
              <a:buFont typeface="Wingdings" charset="2"/>
              <a:buNone/>
            </a:pPr>
            <a:endParaRPr lang="en-US" altLang="en-US" sz="2000">
              <a:solidFill>
                <a:srgbClr val="002C72"/>
              </a:solidFill>
              <a:latin typeface="Arial" charset="0"/>
              <a:cs typeface="Arial" charset="0"/>
            </a:endParaRPr>
          </a:p>
        </p:txBody>
      </p:sp>
      <p:sp>
        <p:nvSpPr>
          <p:cNvPr id="27650" name="Rectangle 2"/>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Business Impact Analysis (5) </a:t>
            </a:r>
          </a:p>
        </p:txBody>
      </p:sp>
      <p:sp>
        <p:nvSpPr>
          <p:cNvPr id="27651" name="Text Box 3"/>
          <p:cNvSpPr txBox="1">
            <a:spLocks noChangeArrowheads="1"/>
          </p:cNvSpPr>
          <p:nvPr/>
        </p:nvSpPr>
        <p:spPr bwMode="auto">
          <a:xfrm>
            <a:off x="457200" y="1143000"/>
            <a:ext cx="8229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500"/>
              </a:spcBef>
              <a:buClr>
                <a:srgbClr val="002C72"/>
              </a:buClr>
              <a:buFont typeface="Arial" charset="0"/>
              <a:buNone/>
            </a:pPr>
            <a:r>
              <a:rPr lang="en-US" altLang="en-US" b="1">
                <a:solidFill>
                  <a:srgbClr val="002C72"/>
                </a:solidFill>
                <a:latin typeface="Arial" charset="0"/>
              </a:rPr>
              <a:t>Steps in conducting BIA (contd…)</a:t>
            </a:r>
            <a:r>
              <a:rPr lang="ar-SA" altLang="en-US" b="1">
                <a:solidFill>
                  <a:srgbClr val="002C72"/>
                </a:solidFill>
                <a:latin typeface="Arial" charset="0"/>
              </a:rPr>
              <a:t>‏</a:t>
            </a:r>
            <a:endParaRPr lang="en-US" altLang="en-US" b="1">
              <a:solidFill>
                <a:srgbClr val="002C72"/>
              </a:solidFill>
              <a:latin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A0AB336A-86CC-4905-A18F-2D09747E892E}"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BCF924EF-C57B-458E-A1C8-AD05D764A55B}" type="slidenum">
              <a:rPr lang="en-US" altLang="en-US"/>
              <a:pPr/>
              <a:t>26</a:t>
            </a:fld>
            <a:endParaRPr lang="en-US" altLang="en-US"/>
          </a:p>
        </p:txBody>
      </p:sp>
      <p:sp>
        <p:nvSpPr>
          <p:cNvPr id="28673" name="Text Box 1"/>
          <p:cNvSpPr txBox="1">
            <a:spLocks noChangeArrowheads="1"/>
          </p:cNvSpPr>
          <p:nvPr/>
        </p:nvSpPr>
        <p:spPr bwMode="auto">
          <a:xfrm>
            <a:off x="685800" y="1752600"/>
            <a:ext cx="7848600" cy="361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1pPr>
            <a:lvl2pPr indent="-3429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Lst>
              <a:defRPr sz="2400">
                <a:solidFill>
                  <a:srgbClr val="000000"/>
                </a:solidFill>
                <a:latin typeface="Times New Roman" pitchFamily="16" charset="0"/>
                <a:cs typeface="Arial Unicode MS" charset="0"/>
              </a:defRPr>
            </a:lvl9pPr>
          </a:lstStyle>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Define BC Plan Scope, </a:t>
            </a:r>
            <a:r>
              <a:rPr lang="en-US" altLang="en-US">
                <a:solidFill>
                  <a:srgbClr val="CCCCFF"/>
                </a:solidFill>
                <a:latin typeface="Arial" charset="0"/>
                <a:cs typeface="Arial" charset="0"/>
                <a:hlinkClick r:id="rId3" action="ppaction://hlinksldjump"/>
              </a:rPr>
              <a:t>Levels of Continuity </a:t>
            </a:r>
            <a:r>
              <a:rPr lang="en-US" altLang="en-US">
                <a:solidFill>
                  <a:srgbClr val="002C72"/>
                </a:solidFill>
                <a:latin typeface="Arial" charset="0"/>
                <a:cs typeface="Arial" charset="0"/>
              </a:rPr>
              <a:t>and Objectives</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Define </a:t>
            </a:r>
            <a:r>
              <a:rPr lang="en-US" altLang="en-US">
                <a:solidFill>
                  <a:srgbClr val="CCCCFF"/>
                </a:solidFill>
                <a:latin typeface="Arial" charset="0"/>
                <a:cs typeface="Arial" charset="0"/>
                <a:hlinkClick r:id="rId4" action="ppaction://hlinksldjump"/>
              </a:rPr>
              <a:t>Recovery </a:t>
            </a:r>
            <a:r>
              <a:rPr lang="en-US" altLang="en-US">
                <a:solidFill>
                  <a:srgbClr val="CCCCFF"/>
                </a:solidFill>
                <a:latin typeface="Arial" charset="0"/>
                <a:cs typeface="Arial" charset="0"/>
                <a:hlinkClick r:id="rId5" action="ppaction://hlinksldjump"/>
              </a:rPr>
              <a:t>Organization</a:t>
            </a:r>
            <a:r>
              <a:rPr lang="en-US" altLang="en-US">
                <a:solidFill>
                  <a:srgbClr val="002C72"/>
                </a:solidFill>
                <a:latin typeface="Arial" charset="0"/>
                <a:cs typeface="Arial" charset="0"/>
              </a:rPr>
              <a:t>, Recovery Teams and their Roles and Responsibilities</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Define Escalation, Notification and Plan Activation Procedures</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Define Vital Records and Off-Site Storage Program</a:t>
            </a:r>
          </a:p>
        </p:txBody>
      </p:sp>
      <p:sp>
        <p:nvSpPr>
          <p:cNvPr id="28674" name="Rectangle 2"/>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BC Plan Design &amp; Development (1) </a:t>
            </a:r>
          </a:p>
        </p:txBody>
      </p:sp>
      <p:sp>
        <p:nvSpPr>
          <p:cNvPr id="28675" name="Text Box 3"/>
          <p:cNvSpPr txBox="1">
            <a:spLocks noChangeArrowheads="1"/>
          </p:cNvSpPr>
          <p:nvPr/>
        </p:nvSpPr>
        <p:spPr bwMode="auto">
          <a:xfrm>
            <a:off x="457200" y="1143000"/>
            <a:ext cx="8229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500"/>
              </a:spcBef>
              <a:buClr>
                <a:srgbClr val="002C72"/>
              </a:buClr>
              <a:buFont typeface="Arial" charset="0"/>
              <a:buNone/>
            </a:pPr>
            <a:r>
              <a:rPr lang="en-US" altLang="en-US" b="1">
                <a:solidFill>
                  <a:srgbClr val="002C72"/>
                </a:solidFill>
                <a:latin typeface="Arial" charset="0"/>
              </a:rPr>
              <a:t>Steps in Design &amp; Development of BC Plan</a:t>
            </a: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45EEDB1E-FB17-453B-B947-BD05C13DD478}"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1B07E884-6609-4617-82DB-E01453E5CB63}" type="slidenum">
              <a:rPr lang="en-US" altLang="en-US"/>
              <a:pPr/>
              <a:t>27</a:t>
            </a:fld>
            <a:endParaRPr lang="en-US" altLang="en-US"/>
          </a:p>
        </p:txBody>
      </p:sp>
      <p:sp>
        <p:nvSpPr>
          <p:cNvPr id="29697" name="Text Box 1"/>
          <p:cNvSpPr txBox="1">
            <a:spLocks noChangeArrowheads="1"/>
          </p:cNvSpPr>
          <p:nvPr/>
        </p:nvSpPr>
        <p:spPr bwMode="auto">
          <a:xfrm>
            <a:off x="533400" y="1824038"/>
            <a:ext cx="8153400" cy="3773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517525" algn="l"/>
                <a:tab pos="974725" algn="l"/>
                <a:tab pos="1431925" algn="l"/>
                <a:tab pos="1889125" algn="l"/>
                <a:tab pos="2346325" algn="l"/>
                <a:tab pos="2803525" algn="l"/>
                <a:tab pos="3260725" algn="l"/>
                <a:tab pos="3717925" algn="l"/>
                <a:tab pos="4175125" algn="l"/>
                <a:tab pos="4632325" algn="l"/>
                <a:tab pos="5089525" algn="l"/>
                <a:tab pos="5546725" algn="l"/>
                <a:tab pos="6003925" algn="l"/>
                <a:tab pos="6461125" algn="l"/>
                <a:tab pos="6918325" algn="l"/>
                <a:tab pos="7375525" algn="l"/>
                <a:tab pos="7832725" algn="l"/>
                <a:tab pos="8289925" algn="l"/>
                <a:tab pos="8747125" algn="l"/>
                <a:tab pos="9204325" algn="l"/>
                <a:tab pos="9661525" algn="l"/>
              </a:tabLst>
              <a:defRPr sz="2400">
                <a:solidFill>
                  <a:srgbClr val="000000"/>
                </a:solidFill>
                <a:latin typeface="Times New Roman" pitchFamily="16" charset="0"/>
                <a:cs typeface="Arial Unicode MS" charset="0"/>
              </a:defRPr>
            </a:lvl1pPr>
            <a:lvl2pPr marL="517525" indent="-341313">
              <a:tabLst>
                <a:tab pos="517525" algn="l"/>
                <a:tab pos="974725" algn="l"/>
                <a:tab pos="1431925" algn="l"/>
                <a:tab pos="1889125" algn="l"/>
                <a:tab pos="2346325" algn="l"/>
                <a:tab pos="2803525" algn="l"/>
                <a:tab pos="3260725" algn="l"/>
                <a:tab pos="3717925" algn="l"/>
                <a:tab pos="4175125" algn="l"/>
                <a:tab pos="4632325" algn="l"/>
                <a:tab pos="5089525" algn="l"/>
                <a:tab pos="5546725" algn="l"/>
                <a:tab pos="6003925" algn="l"/>
                <a:tab pos="6461125" algn="l"/>
                <a:tab pos="6918325" algn="l"/>
                <a:tab pos="7375525" algn="l"/>
                <a:tab pos="7832725" algn="l"/>
                <a:tab pos="8289925" algn="l"/>
                <a:tab pos="8747125" algn="l"/>
                <a:tab pos="9204325" algn="l"/>
                <a:tab pos="9661525" algn="l"/>
              </a:tabLst>
              <a:defRPr sz="2400">
                <a:solidFill>
                  <a:srgbClr val="000000"/>
                </a:solidFill>
                <a:latin typeface="Times New Roman" pitchFamily="16" charset="0"/>
                <a:cs typeface="Arial Unicode MS" charset="0"/>
              </a:defRPr>
            </a:lvl2pPr>
            <a:lvl3pPr>
              <a:tabLst>
                <a:tab pos="517525" algn="l"/>
                <a:tab pos="974725" algn="l"/>
                <a:tab pos="1431925" algn="l"/>
                <a:tab pos="1889125" algn="l"/>
                <a:tab pos="2346325" algn="l"/>
                <a:tab pos="2803525" algn="l"/>
                <a:tab pos="3260725" algn="l"/>
                <a:tab pos="3717925" algn="l"/>
                <a:tab pos="4175125" algn="l"/>
                <a:tab pos="4632325" algn="l"/>
                <a:tab pos="5089525" algn="l"/>
                <a:tab pos="5546725" algn="l"/>
                <a:tab pos="6003925" algn="l"/>
                <a:tab pos="6461125" algn="l"/>
                <a:tab pos="6918325" algn="l"/>
                <a:tab pos="7375525" algn="l"/>
                <a:tab pos="7832725" algn="l"/>
                <a:tab pos="8289925" algn="l"/>
                <a:tab pos="8747125" algn="l"/>
                <a:tab pos="9204325" algn="l"/>
                <a:tab pos="9661525" algn="l"/>
              </a:tabLst>
              <a:defRPr sz="2400">
                <a:solidFill>
                  <a:srgbClr val="000000"/>
                </a:solidFill>
                <a:latin typeface="Times New Roman" pitchFamily="16" charset="0"/>
                <a:cs typeface="Arial Unicode MS" charset="0"/>
              </a:defRPr>
            </a:lvl3pPr>
            <a:lvl4pPr>
              <a:tabLst>
                <a:tab pos="517525" algn="l"/>
                <a:tab pos="974725" algn="l"/>
                <a:tab pos="1431925" algn="l"/>
                <a:tab pos="1889125" algn="l"/>
                <a:tab pos="2346325" algn="l"/>
                <a:tab pos="2803525" algn="l"/>
                <a:tab pos="3260725" algn="l"/>
                <a:tab pos="3717925" algn="l"/>
                <a:tab pos="4175125" algn="l"/>
                <a:tab pos="4632325" algn="l"/>
                <a:tab pos="5089525" algn="l"/>
                <a:tab pos="5546725" algn="l"/>
                <a:tab pos="6003925" algn="l"/>
                <a:tab pos="6461125" algn="l"/>
                <a:tab pos="6918325" algn="l"/>
                <a:tab pos="7375525" algn="l"/>
                <a:tab pos="7832725" algn="l"/>
                <a:tab pos="8289925" algn="l"/>
                <a:tab pos="8747125" algn="l"/>
                <a:tab pos="9204325" algn="l"/>
                <a:tab pos="9661525" algn="l"/>
              </a:tabLst>
              <a:defRPr sz="2400">
                <a:solidFill>
                  <a:srgbClr val="000000"/>
                </a:solidFill>
                <a:latin typeface="Times New Roman" pitchFamily="16" charset="0"/>
                <a:cs typeface="Arial Unicode MS" charset="0"/>
              </a:defRPr>
            </a:lvl4pPr>
            <a:lvl5pPr>
              <a:tabLst>
                <a:tab pos="517525" algn="l"/>
                <a:tab pos="974725" algn="l"/>
                <a:tab pos="1431925" algn="l"/>
                <a:tab pos="1889125" algn="l"/>
                <a:tab pos="2346325" algn="l"/>
                <a:tab pos="2803525" algn="l"/>
                <a:tab pos="3260725" algn="l"/>
                <a:tab pos="3717925" algn="l"/>
                <a:tab pos="4175125" algn="l"/>
                <a:tab pos="4632325" algn="l"/>
                <a:tab pos="5089525" algn="l"/>
                <a:tab pos="5546725" algn="l"/>
                <a:tab pos="6003925" algn="l"/>
                <a:tab pos="6461125" algn="l"/>
                <a:tab pos="6918325" algn="l"/>
                <a:tab pos="7375525" algn="l"/>
                <a:tab pos="7832725" algn="l"/>
                <a:tab pos="8289925" algn="l"/>
                <a:tab pos="8747125" algn="l"/>
                <a:tab pos="9204325" algn="l"/>
                <a:tab pos="966152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517525" algn="l"/>
                <a:tab pos="974725" algn="l"/>
                <a:tab pos="1431925" algn="l"/>
                <a:tab pos="1889125" algn="l"/>
                <a:tab pos="2346325" algn="l"/>
                <a:tab pos="2803525" algn="l"/>
                <a:tab pos="3260725" algn="l"/>
                <a:tab pos="3717925" algn="l"/>
                <a:tab pos="4175125" algn="l"/>
                <a:tab pos="4632325" algn="l"/>
                <a:tab pos="5089525" algn="l"/>
                <a:tab pos="5546725" algn="l"/>
                <a:tab pos="6003925" algn="l"/>
                <a:tab pos="6461125" algn="l"/>
                <a:tab pos="6918325" algn="l"/>
                <a:tab pos="7375525" algn="l"/>
                <a:tab pos="7832725" algn="l"/>
                <a:tab pos="8289925" algn="l"/>
                <a:tab pos="8747125" algn="l"/>
                <a:tab pos="9204325" algn="l"/>
                <a:tab pos="966152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517525" algn="l"/>
                <a:tab pos="974725" algn="l"/>
                <a:tab pos="1431925" algn="l"/>
                <a:tab pos="1889125" algn="l"/>
                <a:tab pos="2346325" algn="l"/>
                <a:tab pos="2803525" algn="l"/>
                <a:tab pos="3260725" algn="l"/>
                <a:tab pos="3717925" algn="l"/>
                <a:tab pos="4175125" algn="l"/>
                <a:tab pos="4632325" algn="l"/>
                <a:tab pos="5089525" algn="l"/>
                <a:tab pos="5546725" algn="l"/>
                <a:tab pos="6003925" algn="l"/>
                <a:tab pos="6461125" algn="l"/>
                <a:tab pos="6918325" algn="l"/>
                <a:tab pos="7375525" algn="l"/>
                <a:tab pos="7832725" algn="l"/>
                <a:tab pos="8289925" algn="l"/>
                <a:tab pos="8747125" algn="l"/>
                <a:tab pos="9204325" algn="l"/>
                <a:tab pos="966152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517525" algn="l"/>
                <a:tab pos="974725" algn="l"/>
                <a:tab pos="1431925" algn="l"/>
                <a:tab pos="1889125" algn="l"/>
                <a:tab pos="2346325" algn="l"/>
                <a:tab pos="2803525" algn="l"/>
                <a:tab pos="3260725" algn="l"/>
                <a:tab pos="3717925" algn="l"/>
                <a:tab pos="4175125" algn="l"/>
                <a:tab pos="4632325" algn="l"/>
                <a:tab pos="5089525" algn="l"/>
                <a:tab pos="5546725" algn="l"/>
                <a:tab pos="6003925" algn="l"/>
                <a:tab pos="6461125" algn="l"/>
                <a:tab pos="6918325" algn="l"/>
                <a:tab pos="7375525" algn="l"/>
                <a:tab pos="7832725" algn="l"/>
                <a:tab pos="8289925" algn="l"/>
                <a:tab pos="8747125" algn="l"/>
                <a:tab pos="9204325" algn="l"/>
                <a:tab pos="966152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517525" algn="l"/>
                <a:tab pos="974725" algn="l"/>
                <a:tab pos="1431925" algn="l"/>
                <a:tab pos="1889125" algn="l"/>
                <a:tab pos="2346325" algn="l"/>
                <a:tab pos="2803525" algn="l"/>
                <a:tab pos="3260725" algn="l"/>
                <a:tab pos="3717925" algn="l"/>
                <a:tab pos="4175125" algn="l"/>
                <a:tab pos="4632325" algn="l"/>
                <a:tab pos="5089525" algn="l"/>
                <a:tab pos="5546725" algn="l"/>
                <a:tab pos="6003925" algn="l"/>
                <a:tab pos="6461125" algn="l"/>
                <a:tab pos="6918325" algn="l"/>
                <a:tab pos="7375525" algn="l"/>
                <a:tab pos="7832725" algn="l"/>
                <a:tab pos="8289925" algn="l"/>
                <a:tab pos="8747125" algn="l"/>
                <a:tab pos="9204325" algn="l"/>
                <a:tab pos="9661525" algn="l"/>
              </a:tabLst>
              <a:defRPr sz="2400">
                <a:solidFill>
                  <a:srgbClr val="000000"/>
                </a:solidFill>
                <a:latin typeface="Times New Roman" pitchFamily="16" charset="0"/>
                <a:cs typeface="Arial Unicode MS" charset="0"/>
              </a:defRPr>
            </a:lvl9pPr>
          </a:lstStyle>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Define Emergency Response Procedures (evacuation)</a:t>
            </a:r>
            <a:r>
              <a:rPr lang="ar-SA" altLang="en-US">
                <a:solidFill>
                  <a:srgbClr val="002C72"/>
                </a:solidFill>
                <a:latin typeface="Arial" charset="0"/>
                <a:cs typeface="Arial" charset="0"/>
              </a:rPr>
              <a:t>‏</a:t>
            </a:r>
            <a:endParaRPr lang="en-US" altLang="en-US">
              <a:solidFill>
                <a:srgbClr val="002C72"/>
              </a:solidFill>
              <a:latin typeface="Arial" charset="0"/>
              <a:cs typeface="Arial" charset="0"/>
            </a:endParaRP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Define Command, Control and Emergency Operations Center (Crisis Management) Procedures</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Define Detailed Resumption, Recovery and Restoration Procedures</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Enter into Contracts with Vendors</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Procure necessary Recovery Resources</a:t>
            </a:r>
          </a:p>
        </p:txBody>
      </p:sp>
      <p:sp>
        <p:nvSpPr>
          <p:cNvPr id="29698" name="Rectangle 2"/>
          <p:cNvSpPr>
            <a:spLocks noChangeArrowheads="1"/>
          </p:cNvSpPr>
          <p:nvPr/>
        </p:nvSpPr>
        <p:spPr bwMode="auto">
          <a:xfrm>
            <a:off x="1295400" y="228600"/>
            <a:ext cx="716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BC Plan Implementation (1) </a:t>
            </a:r>
          </a:p>
        </p:txBody>
      </p:sp>
      <p:sp>
        <p:nvSpPr>
          <p:cNvPr id="29699" name="Text Box 3"/>
          <p:cNvSpPr txBox="1">
            <a:spLocks noChangeArrowheads="1"/>
          </p:cNvSpPr>
          <p:nvPr/>
        </p:nvSpPr>
        <p:spPr bwMode="auto">
          <a:xfrm>
            <a:off x="457200" y="1143000"/>
            <a:ext cx="8229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500"/>
              </a:spcBef>
              <a:buClr>
                <a:srgbClr val="002C72"/>
              </a:buClr>
              <a:buFont typeface="Arial" charset="0"/>
              <a:buNone/>
            </a:pPr>
            <a:r>
              <a:rPr lang="en-US" altLang="en-US" b="1">
                <a:solidFill>
                  <a:srgbClr val="002C72"/>
                </a:solidFill>
                <a:latin typeface="Arial" charset="0"/>
              </a:rPr>
              <a:t>Steps in Implementation of BC Plan</a:t>
            </a: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idx="10"/>
          </p:nvPr>
        </p:nvSpPr>
        <p:spPr/>
        <p:txBody>
          <a:bodyPr/>
          <a:lstStyle/>
          <a:p>
            <a:fld id="{5EDA45B0-2040-4725-B878-846A12DEADBC}" type="datetime3">
              <a:rPr lang="en-US" altLang="en-US"/>
              <a:pPr/>
              <a:t>12 March 2018</a:t>
            </a:fld>
            <a:endParaRPr lang="en-US" altLang="en-US"/>
          </a:p>
        </p:txBody>
      </p:sp>
      <p:sp>
        <p:nvSpPr>
          <p:cNvPr id="5" name="Footer Placeholder 2"/>
          <p:cNvSpPr>
            <a:spLocks noGrp="1"/>
          </p:cNvSpPr>
          <p:nvPr>
            <p:ph type="ftr" idx="11"/>
          </p:nvPr>
        </p:nvSpPr>
        <p:spPr/>
        <p:txBody>
          <a:bodyPr/>
          <a:lstStyle/>
          <a:p>
            <a:r>
              <a:rPr lang="en-US" altLang="en-US"/>
              <a:t>Shatrunjay Rawat, IIIT Hyderabad</a:t>
            </a:r>
          </a:p>
        </p:txBody>
      </p:sp>
      <p:sp>
        <p:nvSpPr>
          <p:cNvPr id="6" name="Slide Number Placeholder 3"/>
          <p:cNvSpPr>
            <a:spLocks noGrp="1"/>
          </p:cNvSpPr>
          <p:nvPr>
            <p:ph type="sldNum" idx="12"/>
          </p:nvPr>
        </p:nvSpPr>
        <p:spPr/>
        <p:txBody>
          <a:bodyPr/>
          <a:lstStyle/>
          <a:p>
            <a:fld id="{751BB355-843E-4492-8E13-4C4040E2D31F}" type="slidenum">
              <a:rPr lang="en-US" altLang="en-US"/>
              <a:pPr/>
              <a:t>28</a:t>
            </a:fld>
            <a:endParaRPr lang="en-US" altLang="en-US"/>
          </a:p>
        </p:txBody>
      </p:sp>
      <p:sp>
        <p:nvSpPr>
          <p:cNvPr id="30721" name="Rectangle 1"/>
          <p:cNvSpPr>
            <a:spLocks noChangeArrowheads="1"/>
          </p:cNvSpPr>
          <p:nvPr/>
        </p:nvSpPr>
        <p:spPr bwMode="auto">
          <a:xfrm>
            <a:off x="1295400" y="228600"/>
            <a:ext cx="716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Maintaining and Exercising BC Plan (1) </a:t>
            </a:r>
          </a:p>
        </p:txBody>
      </p:sp>
      <p:sp>
        <p:nvSpPr>
          <p:cNvPr id="30722" name="Rectangle 2"/>
          <p:cNvSpPr>
            <a:spLocks noChangeArrowheads="1"/>
          </p:cNvSpPr>
          <p:nvPr/>
        </p:nvSpPr>
        <p:spPr bwMode="auto">
          <a:xfrm>
            <a:off x="381000" y="1371600"/>
            <a:ext cx="83058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2pPr>
            <a:lvl3pPr marL="1143000" indent="-2286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9pPr>
          </a:lstStyle>
          <a:p>
            <a:pPr>
              <a:lnSpc>
                <a:spcPct val="120000"/>
              </a:lnSpc>
              <a:spcAft>
                <a:spcPts val="350"/>
              </a:spcAft>
              <a:buClr>
                <a:srgbClr val="002C72"/>
              </a:buClr>
              <a:buFont typeface="Wingdings" charset="2"/>
              <a:buChar char=""/>
            </a:pPr>
            <a:r>
              <a:rPr lang="en-US" altLang="en-US" sz="2800">
                <a:solidFill>
                  <a:srgbClr val="002C72"/>
                </a:solidFill>
                <a:latin typeface="Arial" charset="0"/>
              </a:rPr>
              <a:t>Testing and Exercising</a:t>
            </a:r>
          </a:p>
          <a:p>
            <a:pPr lvl="1">
              <a:spcBef>
                <a:spcPts val="600"/>
              </a:spcBef>
              <a:spcAft>
                <a:spcPts val="300"/>
              </a:spcAft>
              <a:buClr>
                <a:srgbClr val="002C72"/>
              </a:buClr>
              <a:buFont typeface="Arial" charset="0"/>
              <a:buChar char="-"/>
            </a:pPr>
            <a:r>
              <a:rPr lang="en-US" altLang="en-US">
                <a:solidFill>
                  <a:srgbClr val="002C72"/>
                </a:solidFill>
                <a:latin typeface="Arial" charset="0"/>
              </a:rPr>
              <a:t>Four Types of Tests</a:t>
            </a:r>
          </a:p>
          <a:p>
            <a:pPr lvl="2">
              <a:spcBef>
                <a:spcPts val="550"/>
              </a:spcBef>
              <a:spcAft>
                <a:spcPts val="275"/>
              </a:spcAft>
              <a:buClr>
                <a:srgbClr val="002C72"/>
              </a:buClr>
              <a:buFont typeface="Wingdings" charset="2"/>
              <a:buChar char=""/>
            </a:pPr>
            <a:r>
              <a:rPr lang="en-US" altLang="en-US" sz="2200">
                <a:solidFill>
                  <a:srgbClr val="002C72"/>
                </a:solidFill>
                <a:latin typeface="Arial" charset="0"/>
              </a:rPr>
              <a:t> Call Test</a:t>
            </a:r>
          </a:p>
          <a:p>
            <a:pPr lvl="2">
              <a:spcBef>
                <a:spcPts val="550"/>
              </a:spcBef>
              <a:spcAft>
                <a:spcPts val="275"/>
              </a:spcAft>
              <a:buClr>
                <a:srgbClr val="002C72"/>
              </a:buClr>
              <a:buFont typeface="Wingdings" charset="2"/>
              <a:buChar char=""/>
            </a:pPr>
            <a:r>
              <a:rPr lang="en-US" altLang="en-US" sz="2200">
                <a:solidFill>
                  <a:srgbClr val="002C72"/>
                </a:solidFill>
                <a:latin typeface="Arial" charset="0"/>
              </a:rPr>
              <a:t> Tabletop or Walkthrough Test</a:t>
            </a:r>
          </a:p>
          <a:p>
            <a:pPr lvl="2">
              <a:spcBef>
                <a:spcPts val="550"/>
              </a:spcBef>
              <a:spcAft>
                <a:spcPts val="275"/>
              </a:spcAft>
              <a:buClr>
                <a:srgbClr val="002C72"/>
              </a:buClr>
              <a:buFont typeface="Wingdings" charset="2"/>
              <a:buChar char=""/>
            </a:pPr>
            <a:r>
              <a:rPr lang="en-US" altLang="en-US" sz="2200">
                <a:solidFill>
                  <a:srgbClr val="002C72"/>
                </a:solidFill>
                <a:latin typeface="Arial" charset="0"/>
              </a:rPr>
              <a:t> Simulated Test</a:t>
            </a:r>
          </a:p>
          <a:p>
            <a:pPr lvl="2">
              <a:spcBef>
                <a:spcPts val="550"/>
              </a:spcBef>
              <a:spcAft>
                <a:spcPts val="275"/>
              </a:spcAft>
              <a:buClr>
                <a:srgbClr val="002C72"/>
              </a:buClr>
              <a:buFont typeface="Wingdings" charset="2"/>
              <a:buChar char=""/>
            </a:pPr>
            <a:r>
              <a:rPr lang="en-US" altLang="en-US" sz="2200">
                <a:solidFill>
                  <a:srgbClr val="002C72"/>
                </a:solidFill>
                <a:latin typeface="Arial" charset="0"/>
              </a:rPr>
              <a:t> Actual Test</a:t>
            </a:r>
          </a:p>
          <a:p>
            <a:pPr lvl="1">
              <a:spcBef>
                <a:spcPts val="600"/>
              </a:spcBef>
              <a:spcAft>
                <a:spcPts val="300"/>
              </a:spcAft>
              <a:buClr>
                <a:srgbClr val="002C72"/>
              </a:buClr>
              <a:buFont typeface="Arial" charset="0"/>
              <a:buChar char="-"/>
            </a:pPr>
            <a:r>
              <a:rPr lang="en-US" altLang="en-US">
                <a:solidFill>
                  <a:srgbClr val="002C72"/>
                </a:solidFill>
                <a:latin typeface="Arial" charset="0"/>
              </a:rPr>
              <a:t>Training and Organisational Awareness Programs</a:t>
            </a: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idx="10"/>
          </p:nvPr>
        </p:nvSpPr>
        <p:spPr/>
        <p:txBody>
          <a:bodyPr/>
          <a:lstStyle/>
          <a:p>
            <a:fld id="{34D8B360-E4F5-4260-BC78-EDB3C2250F31}" type="datetime3">
              <a:rPr lang="en-US" altLang="en-US"/>
              <a:pPr/>
              <a:t>12 March 2018</a:t>
            </a:fld>
            <a:endParaRPr lang="en-US" altLang="en-US"/>
          </a:p>
        </p:txBody>
      </p:sp>
      <p:sp>
        <p:nvSpPr>
          <p:cNvPr id="5" name="Footer Placeholder 2"/>
          <p:cNvSpPr>
            <a:spLocks noGrp="1"/>
          </p:cNvSpPr>
          <p:nvPr>
            <p:ph type="ftr" idx="11"/>
          </p:nvPr>
        </p:nvSpPr>
        <p:spPr/>
        <p:txBody>
          <a:bodyPr/>
          <a:lstStyle/>
          <a:p>
            <a:r>
              <a:rPr lang="en-US" altLang="en-US"/>
              <a:t>Shatrunjay Rawat, IIIT Hyderabad</a:t>
            </a:r>
          </a:p>
        </p:txBody>
      </p:sp>
      <p:sp>
        <p:nvSpPr>
          <p:cNvPr id="6" name="Slide Number Placeholder 3"/>
          <p:cNvSpPr>
            <a:spLocks noGrp="1"/>
          </p:cNvSpPr>
          <p:nvPr>
            <p:ph type="sldNum" idx="12"/>
          </p:nvPr>
        </p:nvSpPr>
        <p:spPr/>
        <p:txBody>
          <a:bodyPr/>
          <a:lstStyle/>
          <a:p>
            <a:fld id="{D8DA6033-DF02-4EAF-BB4F-DF63C93B02E9}" type="slidenum">
              <a:rPr lang="en-US" altLang="en-US"/>
              <a:pPr/>
              <a:t>29</a:t>
            </a:fld>
            <a:endParaRPr lang="en-US" altLang="en-US"/>
          </a:p>
        </p:txBody>
      </p:sp>
      <p:sp>
        <p:nvSpPr>
          <p:cNvPr id="31745" name="Rectangle 1"/>
          <p:cNvSpPr>
            <a:spLocks noChangeArrowheads="1"/>
          </p:cNvSpPr>
          <p:nvPr/>
        </p:nvSpPr>
        <p:spPr bwMode="auto">
          <a:xfrm>
            <a:off x="1295400" y="228600"/>
            <a:ext cx="716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2800" b="1">
                <a:solidFill>
                  <a:srgbClr val="002C72"/>
                </a:solidFill>
                <a:latin typeface="Arial" charset="0"/>
              </a:rPr>
              <a:t>Maintaining and Exercising BC Plan (2) </a:t>
            </a:r>
          </a:p>
        </p:txBody>
      </p:sp>
      <p:sp>
        <p:nvSpPr>
          <p:cNvPr id="31746" name="Rectangle 2"/>
          <p:cNvSpPr>
            <a:spLocks noChangeArrowheads="1"/>
          </p:cNvSpPr>
          <p:nvPr/>
        </p:nvSpPr>
        <p:spPr bwMode="auto">
          <a:xfrm>
            <a:off x="762000" y="1231900"/>
            <a:ext cx="7696200" cy="288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itchFamily="16" charset="0"/>
                <a:cs typeface="Arial Unicode MS" charset="0"/>
              </a:defRPr>
            </a:lvl9pPr>
          </a:lstStyle>
          <a:p>
            <a:pPr>
              <a:lnSpc>
                <a:spcPct val="120000"/>
              </a:lnSpc>
              <a:spcBef>
                <a:spcPts val="700"/>
              </a:spcBef>
              <a:spcAft>
                <a:spcPts val="350"/>
              </a:spcAft>
              <a:buClr>
                <a:srgbClr val="002C72"/>
              </a:buClr>
              <a:buFont typeface="Wingdings" charset="2"/>
              <a:buChar char=""/>
            </a:pPr>
            <a:r>
              <a:rPr lang="en-US" altLang="en-US" sz="2800">
                <a:solidFill>
                  <a:srgbClr val="002C72"/>
                </a:solidFill>
                <a:latin typeface="Arial" charset="0"/>
              </a:rPr>
              <a:t>Maintenance and Updating</a:t>
            </a:r>
          </a:p>
          <a:p>
            <a:pPr lvl="1">
              <a:spcBef>
                <a:spcPts val="300"/>
              </a:spcBef>
              <a:buClr>
                <a:srgbClr val="002C72"/>
              </a:buClr>
              <a:buFont typeface="Arial" charset="0"/>
              <a:buChar char="-"/>
            </a:pPr>
            <a:r>
              <a:rPr lang="en-US" altLang="en-US">
                <a:solidFill>
                  <a:srgbClr val="002C72"/>
                </a:solidFill>
                <a:latin typeface="Arial" charset="0"/>
              </a:rPr>
              <a:t>Schedules and Budgets for Update and Maintenance</a:t>
            </a:r>
          </a:p>
          <a:p>
            <a:pPr lvl="1">
              <a:spcBef>
                <a:spcPts val="300"/>
              </a:spcBef>
              <a:spcAft>
                <a:spcPts val="300"/>
              </a:spcAft>
              <a:buClr>
                <a:srgbClr val="002C72"/>
              </a:buClr>
              <a:buFont typeface="Arial" charset="0"/>
              <a:buChar char="-"/>
            </a:pPr>
            <a:r>
              <a:rPr lang="en-US" altLang="en-US">
                <a:solidFill>
                  <a:srgbClr val="002C72"/>
                </a:solidFill>
                <a:latin typeface="Arial" charset="0"/>
              </a:rPr>
              <a:t>Review Criteria</a:t>
            </a:r>
          </a:p>
          <a:p>
            <a:pPr lvl="1">
              <a:spcBef>
                <a:spcPts val="300"/>
              </a:spcBef>
              <a:spcAft>
                <a:spcPts val="300"/>
              </a:spcAft>
              <a:buClr>
                <a:srgbClr val="002C72"/>
              </a:buClr>
              <a:buFont typeface="Arial" charset="0"/>
              <a:buChar char="-"/>
            </a:pPr>
            <a:r>
              <a:rPr lang="en-US" altLang="en-US">
                <a:solidFill>
                  <a:srgbClr val="002C72"/>
                </a:solidFill>
                <a:latin typeface="Arial" charset="0"/>
              </a:rPr>
              <a:t>Program Status and Reporting </a:t>
            </a:r>
          </a:p>
          <a:p>
            <a:pPr lvl="1">
              <a:spcBef>
                <a:spcPts val="300"/>
              </a:spcBef>
              <a:spcAft>
                <a:spcPts val="300"/>
              </a:spcAft>
              <a:buClr>
                <a:srgbClr val="002C72"/>
              </a:buClr>
              <a:buFont typeface="Arial" charset="0"/>
              <a:buChar char="-"/>
            </a:pPr>
            <a:r>
              <a:rPr lang="en-US" altLang="en-US">
                <a:solidFill>
                  <a:srgbClr val="002C72"/>
                </a:solidFill>
                <a:latin typeface="Arial" charset="0"/>
              </a:rPr>
              <a:t>Business Continuity Audits</a:t>
            </a: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0C737582-1464-4251-A9EA-C52493D76545}"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AFC65D0F-CEEA-42EB-A063-0D09C16CA76F}" type="slidenum">
              <a:rPr lang="en-US" altLang="en-US"/>
              <a:pPr/>
              <a:t>3</a:t>
            </a:fld>
            <a:endParaRPr lang="en-US" altLang="en-US"/>
          </a:p>
        </p:txBody>
      </p:sp>
      <p:sp>
        <p:nvSpPr>
          <p:cNvPr id="5121" name="Text Box 1"/>
          <p:cNvSpPr txBox="1">
            <a:spLocks noChangeArrowheads="1"/>
          </p:cNvSpPr>
          <p:nvPr/>
        </p:nvSpPr>
        <p:spPr bwMode="auto">
          <a:xfrm>
            <a:off x="457200" y="1979613"/>
            <a:ext cx="8305800" cy="374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nSpc>
                <a:spcPct val="120000"/>
              </a:lnSpc>
              <a:spcBef>
                <a:spcPts val="600"/>
              </a:spcBef>
              <a:buClr>
                <a:srgbClr val="002C72"/>
              </a:buClr>
              <a:buFont typeface="Wingdings" charset="2"/>
              <a:buNone/>
            </a:pPr>
            <a:r>
              <a:rPr lang="en-IN" altLang="en-US">
                <a:solidFill>
                  <a:srgbClr val="002C72"/>
                </a:solidFill>
                <a:latin typeface="Arial" charset="0"/>
              </a:rPr>
              <a:t>A sudden, unplanned calamitous event causing great damage or loss. In the business environment, any event that creates an inability on an organization’s part to provide the critical business functions for some predetermined period of time.</a:t>
            </a:r>
          </a:p>
          <a:p>
            <a:pPr>
              <a:lnSpc>
                <a:spcPct val="120000"/>
              </a:lnSpc>
              <a:spcBef>
                <a:spcPts val="600"/>
              </a:spcBef>
              <a:buClr>
                <a:srgbClr val="002C72"/>
              </a:buClr>
              <a:buFont typeface="Wingdings" charset="2"/>
              <a:buNone/>
            </a:pPr>
            <a:endParaRPr lang="en-IN" altLang="en-US">
              <a:solidFill>
                <a:srgbClr val="002C72"/>
              </a:solidFill>
              <a:latin typeface="Arial" charset="0"/>
            </a:endParaRPr>
          </a:p>
          <a:p>
            <a:pPr algn="just">
              <a:lnSpc>
                <a:spcPct val="120000"/>
              </a:lnSpc>
              <a:spcBef>
                <a:spcPts val="600"/>
              </a:spcBef>
              <a:buClr>
                <a:srgbClr val="002C72"/>
              </a:buClr>
              <a:buFont typeface="Wingdings" charset="2"/>
              <a:buNone/>
            </a:pPr>
            <a:r>
              <a:rPr lang="en-IN" altLang="en-US" b="1">
                <a:solidFill>
                  <a:srgbClr val="002C72"/>
                </a:solidFill>
                <a:latin typeface="Arial" charset="0"/>
              </a:rPr>
              <a:t>Source:</a:t>
            </a:r>
            <a:r>
              <a:rPr lang="en-IN" altLang="en-US">
                <a:solidFill>
                  <a:srgbClr val="002C72"/>
                </a:solidFill>
                <a:latin typeface="Arial" charset="0"/>
              </a:rPr>
              <a:t> Disaster Recovery Institute International (DRII), USA</a:t>
            </a:r>
          </a:p>
        </p:txBody>
      </p:sp>
      <p:sp>
        <p:nvSpPr>
          <p:cNvPr id="5122" name="Text Box 2"/>
          <p:cNvSpPr txBox="1">
            <a:spLocks noChangeArrowheads="1"/>
          </p:cNvSpPr>
          <p:nvPr/>
        </p:nvSpPr>
        <p:spPr bwMode="auto">
          <a:xfrm>
            <a:off x="152400" y="1203325"/>
            <a:ext cx="40386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500"/>
              </a:spcBef>
              <a:buClr>
                <a:srgbClr val="002C72"/>
              </a:buClr>
              <a:buFont typeface="Arial" charset="0"/>
              <a:buNone/>
            </a:pPr>
            <a:r>
              <a:rPr lang="en-US" altLang="en-US" b="1">
                <a:solidFill>
                  <a:srgbClr val="002C72"/>
                </a:solidFill>
                <a:latin typeface="Arial" charset="0"/>
              </a:rPr>
              <a:t>Disaster – a Definition</a:t>
            </a:r>
          </a:p>
        </p:txBody>
      </p:sp>
      <p:sp>
        <p:nvSpPr>
          <p:cNvPr id="5123" name="Rectangle 3"/>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buClr>
                <a:srgbClr val="002C72"/>
              </a:buClr>
              <a:buFont typeface="Arial" charset="0"/>
              <a:buNone/>
            </a:pPr>
            <a:r>
              <a:rPr lang="en-US" altLang="en-US" sz="2800" b="1">
                <a:solidFill>
                  <a:srgbClr val="002C72"/>
                </a:solidFill>
                <a:latin typeface="Arial" charset="0"/>
              </a:rPr>
              <a:t>Business Continuity Planning Concepts (1)</a:t>
            </a:r>
            <a:r>
              <a:rPr lang="ar-SA" altLang="en-US" sz="2800" b="1">
                <a:solidFill>
                  <a:srgbClr val="002C72"/>
                </a:solidFill>
                <a:latin typeface="Arial" charset="0"/>
              </a:rPr>
              <a:t>‏</a:t>
            </a:r>
            <a:endParaRPr lang="en-US" altLang="en-US" sz="2800" b="1">
              <a:solidFill>
                <a:srgbClr val="002C72"/>
              </a:solidFill>
              <a:latin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851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idx="10"/>
          </p:nvPr>
        </p:nvSpPr>
        <p:spPr/>
        <p:txBody>
          <a:bodyPr/>
          <a:lstStyle/>
          <a:p>
            <a:fld id="{F8293FCB-65EF-4C8F-BF7F-CC37C5231FA7}" type="datetime3">
              <a:rPr lang="en-US" altLang="en-US"/>
              <a:pPr/>
              <a:t>12 March 2018</a:t>
            </a:fld>
            <a:endParaRPr lang="en-US" altLang="en-US"/>
          </a:p>
        </p:txBody>
      </p:sp>
      <p:sp>
        <p:nvSpPr>
          <p:cNvPr id="4" name="Footer Placeholder 2"/>
          <p:cNvSpPr>
            <a:spLocks noGrp="1"/>
          </p:cNvSpPr>
          <p:nvPr>
            <p:ph type="ftr" idx="11"/>
          </p:nvPr>
        </p:nvSpPr>
        <p:spPr/>
        <p:txBody>
          <a:bodyPr/>
          <a:lstStyle/>
          <a:p>
            <a:r>
              <a:rPr lang="en-US" altLang="en-US"/>
              <a:t>Shatrunjay Rawat, IIIT Hyderabad</a:t>
            </a:r>
          </a:p>
        </p:txBody>
      </p:sp>
      <p:sp>
        <p:nvSpPr>
          <p:cNvPr id="5" name="Slide Number Placeholder 3"/>
          <p:cNvSpPr>
            <a:spLocks noGrp="1"/>
          </p:cNvSpPr>
          <p:nvPr>
            <p:ph type="sldNum" idx="12"/>
          </p:nvPr>
        </p:nvSpPr>
        <p:spPr/>
        <p:txBody>
          <a:bodyPr/>
          <a:lstStyle/>
          <a:p>
            <a:fld id="{D6711BE4-2B2C-44E3-BEA2-DF2497FC7A72}" type="slidenum">
              <a:rPr lang="en-US" altLang="en-US"/>
              <a:pPr/>
              <a:t>31</a:t>
            </a:fld>
            <a:endParaRPr lang="en-US" altLang="en-US"/>
          </a:p>
        </p:txBody>
      </p:sp>
      <p:sp>
        <p:nvSpPr>
          <p:cNvPr id="33793" name="Rectangle 1"/>
          <p:cNvSpPr>
            <a:spLocks noChangeArrowheads="1"/>
          </p:cNvSpPr>
          <p:nvPr/>
        </p:nvSpPr>
        <p:spPr bwMode="auto">
          <a:xfrm>
            <a:off x="2039938" y="2833688"/>
            <a:ext cx="50641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buClr>
                <a:srgbClr val="002C72"/>
              </a:buClr>
              <a:buFont typeface="Arial" charset="0"/>
              <a:buNone/>
            </a:pPr>
            <a:r>
              <a:rPr lang="en-US" altLang="en-US" sz="7200" b="1">
                <a:solidFill>
                  <a:srgbClr val="002C72"/>
                </a:solidFill>
                <a:latin typeface="Arial" charset="0"/>
              </a:rPr>
              <a:t>Thank you!</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046A6F5F-58F4-4EB1-A001-A8EA6F5734A7}"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67D89A96-6D67-47F9-9DA8-89C0EB32C432}" type="slidenum">
              <a:rPr lang="en-US" altLang="en-US"/>
              <a:pPr/>
              <a:t>32</a:t>
            </a:fld>
            <a:endParaRPr lang="en-US" altLang="en-US"/>
          </a:p>
        </p:txBody>
      </p:sp>
      <p:sp>
        <p:nvSpPr>
          <p:cNvPr id="35841" name="Text Box 1"/>
          <p:cNvSpPr txBox="1">
            <a:spLocks noChangeArrowheads="1"/>
          </p:cNvSpPr>
          <p:nvPr/>
        </p:nvSpPr>
        <p:spPr bwMode="auto">
          <a:xfrm>
            <a:off x="762000" y="1063625"/>
            <a:ext cx="7162800" cy="476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Times New Roman" pitchFamily="16" charset="0"/>
                <a:cs typeface="Arial Unicode MS" charset="0"/>
              </a:defRPr>
            </a:lvl1pPr>
            <a:lvl2pP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Times New Roman" pitchFamily="16" charset="0"/>
                <a:cs typeface="Arial Unicode MS" charset="0"/>
              </a:defRPr>
            </a:lvl2pPr>
            <a:lvl3pP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Times New Roman" pitchFamily="16" charset="0"/>
                <a:cs typeface="Arial Unicode MS" charset="0"/>
              </a:defRPr>
            </a:lvl3pPr>
            <a:lvl4pP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Times New Roman" pitchFamily="16" charset="0"/>
                <a:cs typeface="Arial Unicode MS" charset="0"/>
              </a:defRPr>
            </a:lvl4pPr>
            <a:lvl5pPr>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Lst>
              <a:defRPr sz="2400">
                <a:solidFill>
                  <a:srgbClr val="000000"/>
                </a:solidFill>
                <a:latin typeface="Times New Roman" pitchFamily="16" charset="0"/>
                <a:cs typeface="Arial Unicode MS" charset="0"/>
              </a:defRPr>
            </a:lvl9pPr>
          </a:lstStyle>
          <a:p>
            <a:pPr lvl="2">
              <a:spcBef>
                <a:spcPts val="300"/>
              </a:spcBef>
              <a:spcAft>
                <a:spcPts val="300"/>
              </a:spcAft>
              <a:buClr>
                <a:srgbClr val="002C72"/>
              </a:buClr>
              <a:buFont typeface="Wingdings" charset="2"/>
              <a:buChar char=""/>
            </a:pPr>
            <a:r>
              <a:rPr lang="en-US" altLang="en-US">
                <a:solidFill>
                  <a:srgbClr val="002C72"/>
                </a:solidFill>
                <a:latin typeface="Arial" charset="0"/>
                <a:cs typeface="Arial" charset="0"/>
              </a:rPr>
              <a:t>  Backup Methods</a:t>
            </a:r>
          </a:p>
          <a:p>
            <a:pPr lvl="2">
              <a:spcBef>
                <a:spcPts val="300"/>
              </a:spcBef>
              <a:spcAft>
                <a:spcPts val="300"/>
              </a:spcAft>
              <a:buClr>
                <a:srgbClr val="002C72"/>
              </a:buClr>
              <a:buFont typeface="Wingdings" charset="2"/>
              <a:buChar char=""/>
            </a:pPr>
            <a:r>
              <a:rPr lang="en-US" altLang="en-US">
                <a:solidFill>
                  <a:srgbClr val="002C72"/>
                </a:solidFill>
                <a:latin typeface="Arial" charset="0"/>
                <a:cs typeface="Arial" charset="0"/>
              </a:rPr>
              <a:t>  Process Manually </a:t>
            </a:r>
          </a:p>
          <a:p>
            <a:pPr lvl="2">
              <a:spcBef>
                <a:spcPts val="300"/>
              </a:spcBef>
              <a:spcAft>
                <a:spcPts val="300"/>
              </a:spcAft>
              <a:buClr>
                <a:srgbClr val="002C72"/>
              </a:buClr>
              <a:buFont typeface="Wingdings" charset="2"/>
              <a:buChar char=""/>
            </a:pPr>
            <a:r>
              <a:rPr lang="en-US" altLang="en-US">
                <a:solidFill>
                  <a:srgbClr val="002C72"/>
                </a:solidFill>
                <a:latin typeface="Arial" charset="0"/>
                <a:cs typeface="Arial" charset="0"/>
              </a:rPr>
              <a:t>  </a:t>
            </a:r>
            <a:r>
              <a:rPr lang="en-US" altLang="en-US">
                <a:solidFill>
                  <a:srgbClr val="002C72"/>
                </a:solidFill>
                <a:latin typeface="Arial" charset="0"/>
                <a:cs typeface="Times New Roman" pitchFamily="16" charset="0"/>
              </a:rPr>
              <a:t>Provide alternative source of products </a:t>
            </a:r>
            <a:r>
              <a:rPr lang="en-US" altLang="en-US">
                <a:solidFill>
                  <a:srgbClr val="002C72"/>
                </a:solidFill>
                <a:latin typeface="Arial" charset="0"/>
                <a:cs typeface="Arial" charset="0"/>
              </a:rPr>
              <a:t> </a:t>
            </a:r>
          </a:p>
          <a:p>
            <a:pPr lvl="2">
              <a:spcBef>
                <a:spcPts val="300"/>
              </a:spcBef>
              <a:spcAft>
                <a:spcPts val="300"/>
              </a:spcAft>
              <a:buClr>
                <a:srgbClr val="002C72"/>
              </a:buClr>
              <a:buFont typeface="Wingdings" charset="2"/>
              <a:buChar char=""/>
            </a:pPr>
            <a:r>
              <a:rPr lang="en-US" altLang="en-US">
                <a:solidFill>
                  <a:srgbClr val="002C72"/>
                </a:solidFill>
                <a:latin typeface="Arial" charset="0"/>
                <a:cs typeface="Arial" charset="0"/>
              </a:rPr>
              <a:t>  Alternate Sites </a:t>
            </a:r>
          </a:p>
          <a:p>
            <a:pPr lvl="4">
              <a:buClr>
                <a:srgbClr val="002C72"/>
              </a:buClr>
              <a:buFont typeface="Arial" charset="0"/>
              <a:buChar char="•"/>
            </a:pPr>
            <a:r>
              <a:rPr lang="en-US" altLang="en-US" sz="2000">
                <a:solidFill>
                  <a:srgbClr val="002C72"/>
                </a:solidFill>
                <a:latin typeface="Arial" charset="0"/>
                <a:cs typeface="Arial" charset="0"/>
              </a:rPr>
              <a:t>  Cold Sites</a:t>
            </a:r>
          </a:p>
          <a:p>
            <a:pPr lvl="4">
              <a:buClr>
                <a:srgbClr val="002C72"/>
              </a:buClr>
              <a:buFont typeface="Arial" charset="0"/>
              <a:buChar char="•"/>
            </a:pPr>
            <a:r>
              <a:rPr lang="en-US" altLang="en-US" sz="2000">
                <a:solidFill>
                  <a:srgbClr val="002C72"/>
                </a:solidFill>
                <a:latin typeface="Arial" charset="0"/>
                <a:cs typeface="Arial" charset="0"/>
              </a:rPr>
              <a:t>  Warm Sites</a:t>
            </a:r>
          </a:p>
          <a:p>
            <a:pPr lvl="4">
              <a:buClr>
                <a:srgbClr val="002C72"/>
              </a:buClr>
              <a:buFont typeface="Arial" charset="0"/>
              <a:buChar char="•"/>
            </a:pPr>
            <a:r>
              <a:rPr lang="en-US" altLang="en-US" sz="2000">
                <a:solidFill>
                  <a:srgbClr val="002C72"/>
                </a:solidFill>
                <a:latin typeface="Arial" charset="0"/>
                <a:cs typeface="Arial" charset="0"/>
              </a:rPr>
              <a:t>  Hot sites</a:t>
            </a:r>
          </a:p>
          <a:p>
            <a:pPr lvl="4">
              <a:buClr>
                <a:srgbClr val="002C72"/>
              </a:buClr>
              <a:buFont typeface="Arial" charset="0"/>
              <a:buChar char="•"/>
            </a:pPr>
            <a:r>
              <a:rPr lang="en-US" altLang="en-US" sz="2000">
                <a:solidFill>
                  <a:srgbClr val="002C72"/>
                </a:solidFill>
                <a:latin typeface="Arial" charset="0"/>
                <a:cs typeface="Arial" charset="0"/>
              </a:rPr>
              <a:t>  Mirrored sites</a:t>
            </a:r>
          </a:p>
          <a:p>
            <a:pPr lvl="2">
              <a:spcBef>
                <a:spcPts val="300"/>
              </a:spcBef>
              <a:spcAft>
                <a:spcPts val="300"/>
              </a:spcAft>
              <a:buClr>
                <a:srgbClr val="002C72"/>
              </a:buClr>
              <a:buFont typeface="Wingdings" charset="2"/>
              <a:buChar char=""/>
            </a:pPr>
            <a:r>
              <a:rPr lang="en-US" altLang="en-US">
                <a:solidFill>
                  <a:srgbClr val="002C72"/>
                </a:solidFill>
                <a:latin typeface="Arial" charset="0"/>
                <a:cs typeface="Arial" charset="0"/>
              </a:rPr>
              <a:t>  Reciprocal Agreements  </a:t>
            </a:r>
          </a:p>
          <a:p>
            <a:pPr lvl="2">
              <a:spcBef>
                <a:spcPts val="300"/>
              </a:spcBef>
              <a:spcAft>
                <a:spcPts val="300"/>
              </a:spcAft>
              <a:buClr>
                <a:srgbClr val="002C72"/>
              </a:buClr>
              <a:buFont typeface="Wingdings" charset="2"/>
              <a:buChar char=""/>
            </a:pPr>
            <a:r>
              <a:rPr lang="en-US" altLang="en-US">
                <a:solidFill>
                  <a:srgbClr val="002C72"/>
                </a:solidFill>
                <a:latin typeface="Arial" charset="0"/>
                <a:cs typeface="Arial" charset="0"/>
              </a:rPr>
              <a:t>  Equipment Replacement (SLAs)</a:t>
            </a:r>
            <a:r>
              <a:rPr lang="ar-SA" altLang="en-US">
                <a:solidFill>
                  <a:srgbClr val="002C72"/>
                </a:solidFill>
                <a:latin typeface="Arial" charset="0"/>
                <a:cs typeface="Arial" charset="0"/>
              </a:rPr>
              <a:t>‏</a:t>
            </a:r>
            <a:endParaRPr lang="en-US" altLang="en-US">
              <a:solidFill>
                <a:srgbClr val="002C72"/>
              </a:solidFill>
              <a:latin typeface="Arial" charset="0"/>
              <a:cs typeface="Arial" charset="0"/>
            </a:endParaRPr>
          </a:p>
          <a:p>
            <a:pPr lvl="2">
              <a:spcBef>
                <a:spcPts val="300"/>
              </a:spcBef>
              <a:spcAft>
                <a:spcPts val="300"/>
              </a:spcAft>
              <a:buClr>
                <a:srgbClr val="002C72"/>
              </a:buClr>
              <a:buFont typeface="Wingdings" charset="2"/>
              <a:buChar char=""/>
            </a:pPr>
            <a:r>
              <a:rPr lang="en-US" altLang="en-US">
                <a:solidFill>
                  <a:srgbClr val="002C72"/>
                </a:solidFill>
                <a:latin typeface="Arial" charset="0"/>
                <a:cs typeface="Arial" charset="0"/>
              </a:rPr>
              <a:t>  Build Resilience </a:t>
            </a:r>
          </a:p>
          <a:p>
            <a:pPr lvl="2">
              <a:spcBef>
                <a:spcPts val="300"/>
              </a:spcBef>
              <a:spcAft>
                <a:spcPts val="300"/>
              </a:spcAft>
              <a:buClr>
                <a:srgbClr val="002C72"/>
              </a:buClr>
              <a:buFont typeface="Wingdings" charset="2"/>
              <a:buChar char=""/>
            </a:pPr>
            <a:r>
              <a:rPr lang="en-US" altLang="en-US">
                <a:solidFill>
                  <a:srgbClr val="002C72"/>
                </a:solidFill>
                <a:latin typeface="Arial" charset="0"/>
                <a:cs typeface="Arial" charset="0"/>
              </a:rPr>
              <a:t>  Transfer Risk (via insurance / contracts)</a:t>
            </a:r>
            <a:r>
              <a:rPr lang="ar-SA" altLang="en-US">
                <a:solidFill>
                  <a:srgbClr val="002C72"/>
                </a:solidFill>
                <a:latin typeface="Arial" charset="0"/>
                <a:cs typeface="Arial" charset="0"/>
              </a:rPr>
              <a:t>‏</a:t>
            </a:r>
            <a:endParaRPr lang="en-US" altLang="en-US">
              <a:solidFill>
                <a:srgbClr val="002C72"/>
              </a:solidFill>
              <a:latin typeface="Arial" charset="0"/>
              <a:cs typeface="Arial" charset="0"/>
            </a:endParaRPr>
          </a:p>
        </p:txBody>
      </p:sp>
      <p:sp>
        <p:nvSpPr>
          <p:cNvPr id="35842" name="Text Box 2"/>
          <p:cNvSpPr txBox="1">
            <a:spLocks noChangeArrowheads="1"/>
          </p:cNvSpPr>
          <p:nvPr/>
        </p:nvSpPr>
        <p:spPr bwMode="auto">
          <a:xfrm>
            <a:off x="1155700" y="304800"/>
            <a:ext cx="73025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eaLnBrk="0" hangingPunct="0">
              <a:spcBef>
                <a:spcPts val="1875"/>
              </a:spcBef>
              <a:buClr>
                <a:srgbClr val="002C72"/>
              </a:buClr>
              <a:buFont typeface="Arial" charset="0"/>
              <a:buNone/>
            </a:pPr>
            <a:r>
              <a:rPr lang="en-US" altLang="en-US" sz="3000" b="1">
                <a:solidFill>
                  <a:srgbClr val="002C72"/>
                </a:solidFill>
                <a:latin typeface="Arial" charset="0"/>
              </a:rPr>
              <a:t>Disaster Recovery Strategies</a:t>
            </a:r>
          </a:p>
        </p:txBody>
      </p:sp>
      <p:sp>
        <p:nvSpPr>
          <p:cNvPr id="35843" name="AutoShape 3">
            <a:hlinkClick r:id="rId3" action="ppaction://hlinksldjump"/>
          </p:cNvPr>
          <p:cNvSpPr>
            <a:spLocks noChangeArrowheads="1"/>
          </p:cNvSpPr>
          <p:nvPr/>
        </p:nvSpPr>
        <p:spPr bwMode="auto">
          <a:xfrm>
            <a:off x="8048625" y="5575300"/>
            <a:ext cx="533400" cy="457200"/>
          </a:xfrm>
          <a:prstGeom prst="actionButtonBackPrevious">
            <a:avLst/>
          </a:prstGeom>
          <a:solidFill>
            <a:srgbClr val="00CC99"/>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1"/>
          <p:cNvSpPr>
            <a:spLocks noGrp="1"/>
          </p:cNvSpPr>
          <p:nvPr>
            <p:ph type="dt" idx="10"/>
          </p:nvPr>
        </p:nvSpPr>
        <p:spPr/>
        <p:txBody>
          <a:bodyPr/>
          <a:lstStyle/>
          <a:p>
            <a:fld id="{9E9F0C06-A598-4F62-BAD9-FDB42019C8E4}" type="datetime3">
              <a:rPr lang="en-US" altLang="en-US"/>
              <a:pPr/>
              <a:t>12 March 2018</a:t>
            </a:fld>
            <a:endParaRPr lang="en-US" altLang="en-US"/>
          </a:p>
        </p:txBody>
      </p:sp>
      <p:sp>
        <p:nvSpPr>
          <p:cNvPr id="35" name="Footer Placeholder 2"/>
          <p:cNvSpPr>
            <a:spLocks noGrp="1"/>
          </p:cNvSpPr>
          <p:nvPr>
            <p:ph type="ftr" idx="11"/>
          </p:nvPr>
        </p:nvSpPr>
        <p:spPr/>
        <p:txBody>
          <a:bodyPr/>
          <a:lstStyle/>
          <a:p>
            <a:r>
              <a:rPr lang="en-US" altLang="en-US"/>
              <a:t>Shatrunjay Rawat, IIIT Hyderabad</a:t>
            </a:r>
          </a:p>
        </p:txBody>
      </p:sp>
      <p:sp>
        <p:nvSpPr>
          <p:cNvPr id="36" name="Slide Number Placeholder 3"/>
          <p:cNvSpPr>
            <a:spLocks noGrp="1"/>
          </p:cNvSpPr>
          <p:nvPr>
            <p:ph type="sldNum" idx="12"/>
          </p:nvPr>
        </p:nvSpPr>
        <p:spPr/>
        <p:txBody>
          <a:bodyPr/>
          <a:lstStyle/>
          <a:p>
            <a:fld id="{1058E4C6-4A1B-46A1-8E8F-AE4A7DF9B829}" type="slidenum">
              <a:rPr lang="en-US" altLang="en-US"/>
              <a:pPr/>
              <a:t>33</a:t>
            </a:fld>
            <a:endParaRPr lang="en-US" altLang="en-US"/>
          </a:p>
        </p:txBody>
      </p:sp>
      <p:grpSp>
        <p:nvGrpSpPr>
          <p:cNvPr id="34817" name="Group 1"/>
          <p:cNvGrpSpPr>
            <a:grpSpLocks/>
          </p:cNvGrpSpPr>
          <p:nvPr/>
        </p:nvGrpSpPr>
        <p:grpSpPr bwMode="auto">
          <a:xfrm>
            <a:off x="685800" y="1100138"/>
            <a:ext cx="7273925" cy="4764087"/>
            <a:chOff x="432" y="693"/>
            <a:chExt cx="4582" cy="3001"/>
          </a:xfrm>
        </p:grpSpPr>
        <p:sp>
          <p:nvSpPr>
            <p:cNvPr id="34818" name="Line 2"/>
            <p:cNvSpPr>
              <a:spLocks noChangeShapeType="1"/>
            </p:cNvSpPr>
            <p:nvPr/>
          </p:nvSpPr>
          <p:spPr bwMode="auto">
            <a:xfrm>
              <a:off x="2855" y="2513"/>
              <a:ext cx="1" cy="39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19" name="Text Box 3"/>
            <p:cNvSpPr txBox="1">
              <a:spLocks noChangeArrowheads="1"/>
            </p:cNvSpPr>
            <p:nvPr/>
          </p:nvSpPr>
          <p:spPr bwMode="auto">
            <a:xfrm>
              <a:off x="1392" y="2257"/>
              <a:ext cx="2927" cy="307"/>
            </a:xfrm>
            <a:prstGeom prst="rect">
              <a:avLst/>
            </a:prstGeom>
            <a:solidFill>
              <a:srgbClr val="00CCFF"/>
            </a:solidFill>
            <a:ln w="15840">
              <a:solidFill>
                <a:srgbClr val="FF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eaLnBrk="0" hangingPunct="0">
                <a:buClr>
                  <a:srgbClr val="993366"/>
                </a:buClr>
                <a:buFont typeface="Arial" charset="0"/>
                <a:buNone/>
              </a:pPr>
              <a:r>
                <a:rPr lang="en-US" altLang="en-US" sz="2000" b="1">
                  <a:solidFill>
                    <a:srgbClr val="993366"/>
                  </a:solidFill>
                  <a:latin typeface="Arial" charset="0"/>
                </a:rPr>
                <a:t>Business Continuity Manager (BCM)</a:t>
              </a:r>
              <a:r>
                <a:rPr lang="ar-SA" altLang="en-US" sz="2000" b="1">
                  <a:solidFill>
                    <a:srgbClr val="993366"/>
                  </a:solidFill>
                  <a:latin typeface="Arial" charset="0"/>
                </a:rPr>
                <a:t>‏</a:t>
              </a:r>
              <a:endParaRPr lang="en-US" altLang="en-US" sz="2000" b="1">
                <a:solidFill>
                  <a:srgbClr val="993366"/>
                </a:solidFill>
                <a:latin typeface="Arial" charset="0"/>
              </a:endParaRPr>
            </a:p>
          </p:txBody>
        </p:sp>
        <p:sp>
          <p:nvSpPr>
            <p:cNvPr id="34820" name="Line 4"/>
            <p:cNvSpPr>
              <a:spLocks noChangeShapeType="1"/>
            </p:cNvSpPr>
            <p:nvPr/>
          </p:nvSpPr>
          <p:spPr bwMode="auto">
            <a:xfrm>
              <a:off x="1200" y="2905"/>
              <a:ext cx="3402" cy="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21" name="Line 5"/>
            <p:cNvSpPr>
              <a:spLocks noChangeShapeType="1"/>
            </p:cNvSpPr>
            <p:nvPr/>
          </p:nvSpPr>
          <p:spPr bwMode="auto">
            <a:xfrm>
              <a:off x="4607" y="2905"/>
              <a:ext cx="1" cy="43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22" name="Line 6"/>
            <p:cNvSpPr>
              <a:spLocks noChangeShapeType="1"/>
            </p:cNvSpPr>
            <p:nvPr/>
          </p:nvSpPr>
          <p:spPr bwMode="auto">
            <a:xfrm>
              <a:off x="2855" y="1430"/>
              <a:ext cx="1" cy="813"/>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23" name="Line 7"/>
            <p:cNvSpPr>
              <a:spLocks noChangeShapeType="1"/>
            </p:cNvSpPr>
            <p:nvPr/>
          </p:nvSpPr>
          <p:spPr bwMode="auto">
            <a:xfrm>
              <a:off x="1200" y="2905"/>
              <a:ext cx="1" cy="2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24" name="Text Box 8"/>
            <p:cNvSpPr txBox="1">
              <a:spLocks noChangeArrowheads="1"/>
            </p:cNvSpPr>
            <p:nvPr/>
          </p:nvSpPr>
          <p:spPr bwMode="auto">
            <a:xfrm>
              <a:off x="744" y="3205"/>
              <a:ext cx="912" cy="480"/>
            </a:xfrm>
            <a:prstGeom prst="rect">
              <a:avLst/>
            </a:prstGeom>
            <a:solidFill>
              <a:srgbClr val="CCFFFF"/>
            </a:solidFill>
            <a:ln w="158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eaLnBrk="0" hangingPunct="0">
                <a:buClr>
                  <a:srgbClr val="FF00FF"/>
                </a:buClr>
                <a:buFont typeface="Arial" charset="0"/>
                <a:buNone/>
              </a:pPr>
              <a:r>
                <a:rPr lang="en-US" altLang="en-US" sz="1400" b="1">
                  <a:solidFill>
                    <a:srgbClr val="FF00FF"/>
                  </a:solidFill>
                  <a:latin typeface="Arial" charset="0"/>
                </a:rPr>
                <a:t>Damage Assessment &amp; Salvage Team</a:t>
              </a:r>
            </a:p>
          </p:txBody>
        </p:sp>
        <p:sp>
          <p:nvSpPr>
            <p:cNvPr id="34825" name="Line 9"/>
            <p:cNvSpPr>
              <a:spLocks noChangeShapeType="1"/>
            </p:cNvSpPr>
            <p:nvPr/>
          </p:nvSpPr>
          <p:spPr bwMode="auto">
            <a:xfrm>
              <a:off x="2267" y="2905"/>
              <a:ext cx="1" cy="43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26" name="Line 10"/>
            <p:cNvSpPr>
              <a:spLocks noChangeShapeType="1"/>
            </p:cNvSpPr>
            <p:nvPr/>
          </p:nvSpPr>
          <p:spPr bwMode="auto">
            <a:xfrm>
              <a:off x="3431" y="2905"/>
              <a:ext cx="1" cy="432"/>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27" name="Text Box 11"/>
            <p:cNvSpPr txBox="1">
              <a:spLocks noChangeArrowheads="1"/>
            </p:cNvSpPr>
            <p:nvPr/>
          </p:nvSpPr>
          <p:spPr bwMode="auto">
            <a:xfrm>
              <a:off x="1859" y="3205"/>
              <a:ext cx="829" cy="478"/>
            </a:xfrm>
            <a:prstGeom prst="rect">
              <a:avLst/>
            </a:prstGeom>
            <a:solidFill>
              <a:srgbClr val="CCFFFF"/>
            </a:solidFill>
            <a:ln w="158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eaLnBrk="0" hangingPunct="0">
                <a:buClr>
                  <a:srgbClr val="FF00FF"/>
                </a:buClr>
                <a:buFont typeface="Arial" charset="0"/>
                <a:buNone/>
              </a:pPr>
              <a:r>
                <a:rPr lang="en-US" altLang="en-US" sz="1400" b="1">
                  <a:solidFill>
                    <a:srgbClr val="FF00FF"/>
                  </a:solidFill>
                  <a:latin typeface="Arial" charset="0"/>
                </a:rPr>
                <a:t>IT Recovery Team</a:t>
              </a:r>
            </a:p>
          </p:txBody>
        </p:sp>
        <p:sp>
          <p:nvSpPr>
            <p:cNvPr id="34828" name="Text Box 12"/>
            <p:cNvSpPr txBox="1">
              <a:spLocks noChangeArrowheads="1"/>
            </p:cNvSpPr>
            <p:nvPr/>
          </p:nvSpPr>
          <p:spPr bwMode="auto">
            <a:xfrm>
              <a:off x="2951" y="3205"/>
              <a:ext cx="1032" cy="478"/>
            </a:xfrm>
            <a:prstGeom prst="rect">
              <a:avLst/>
            </a:prstGeom>
            <a:solidFill>
              <a:srgbClr val="CCFFFF"/>
            </a:solidFill>
            <a:ln w="158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eaLnBrk="0" hangingPunct="0">
                <a:buClr>
                  <a:srgbClr val="FF00FF"/>
                </a:buClr>
                <a:buFont typeface="Arial" charset="0"/>
                <a:buNone/>
              </a:pPr>
              <a:r>
                <a:rPr lang="en-US" altLang="en-US" sz="1400" b="1">
                  <a:solidFill>
                    <a:srgbClr val="FF00FF"/>
                  </a:solidFill>
                  <a:latin typeface="Arial" charset="0"/>
                </a:rPr>
                <a:t>Communications Recovery Team</a:t>
              </a:r>
            </a:p>
          </p:txBody>
        </p:sp>
        <p:sp>
          <p:nvSpPr>
            <p:cNvPr id="34829" name="Text Box 13"/>
            <p:cNvSpPr txBox="1">
              <a:spLocks noChangeArrowheads="1"/>
            </p:cNvSpPr>
            <p:nvPr/>
          </p:nvSpPr>
          <p:spPr bwMode="auto">
            <a:xfrm>
              <a:off x="4186" y="3217"/>
              <a:ext cx="829" cy="478"/>
            </a:xfrm>
            <a:prstGeom prst="rect">
              <a:avLst/>
            </a:prstGeom>
            <a:solidFill>
              <a:srgbClr val="CCFFFF"/>
            </a:solidFill>
            <a:ln w="158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eaLnBrk="0" hangingPunct="0">
                <a:buClr>
                  <a:srgbClr val="FF00FF"/>
                </a:buClr>
                <a:buFont typeface="Arial" charset="0"/>
                <a:buNone/>
              </a:pPr>
              <a:r>
                <a:rPr lang="en-US" altLang="en-US" sz="1400" b="1">
                  <a:solidFill>
                    <a:srgbClr val="FF00FF"/>
                  </a:solidFill>
                  <a:latin typeface="Arial" charset="0"/>
                </a:rPr>
                <a:t>Support Team</a:t>
              </a:r>
            </a:p>
          </p:txBody>
        </p:sp>
        <p:sp>
          <p:nvSpPr>
            <p:cNvPr id="34830" name="AutoShape 14"/>
            <p:cNvSpPr>
              <a:spLocks noChangeArrowheads="1"/>
            </p:cNvSpPr>
            <p:nvPr/>
          </p:nvSpPr>
          <p:spPr bwMode="auto">
            <a:xfrm>
              <a:off x="432" y="1466"/>
              <a:ext cx="1200" cy="864"/>
            </a:xfrm>
            <a:prstGeom prst="irregularSeal1">
              <a:avLst/>
            </a:prstGeom>
            <a:solidFill>
              <a:srgbClr val="FFFFFF"/>
            </a:solidFill>
            <a:ln w="126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eaLnBrk="0" hangingPunct="0">
                <a:buClr>
                  <a:srgbClr val="0000FF"/>
                </a:buClr>
                <a:buFont typeface="Arial" charset="0"/>
                <a:buNone/>
              </a:pPr>
              <a:r>
                <a:rPr lang="en-US" altLang="en-US" sz="1600" b="1">
                  <a:solidFill>
                    <a:srgbClr val="0000FF"/>
                  </a:solidFill>
                  <a:latin typeface="Arial" charset="0"/>
                </a:rPr>
                <a:t>Media/PR</a:t>
              </a:r>
            </a:p>
            <a:p>
              <a:pPr algn="ctr" eaLnBrk="0" hangingPunct="0">
                <a:buClr>
                  <a:srgbClr val="0000FF"/>
                </a:buClr>
                <a:buFont typeface="Arial" charset="0"/>
                <a:buNone/>
              </a:pPr>
              <a:r>
                <a:rPr lang="en-US" altLang="en-US" sz="1600" b="1">
                  <a:solidFill>
                    <a:srgbClr val="0000FF"/>
                  </a:solidFill>
                  <a:latin typeface="Arial" charset="0"/>
                </a:rPr>
                <a:t>Manager</a:t>
              </a:r>
            </a:p>
          </p:txBody>
        </p:sp>
        <p:sp>
          <p:nvSpPr>
            <p:cNvPr id="34831" name="AutoShape 15"/>
            <p:cNvSpPr>
              <a:spLocks noChangeArrowheads="1"/>
            </p:cNvSpPr>
            <p:nvPr/>
          </p:nvSpPr>
          <p:spPr bwMode="auto">
            <a:xfrm>
              <a:off x="1632" y="1913"/>
              <a:ext cx="1208" cy="144"/>
            </a:xfrm>
            <a:prstGeom prst="rightArrow">
              <a:avLst>
                <a:gd name="adj1" fmla="val 50000"/>
                <a:gd name="adj2" fmla="val 209722"/>
              </a:avLst>
            </a:prstGeom>
            <a:solidFill>
              <a:srgbClr val="FF00FF"/>
            </a:solidFill>
            <a:ln w="12600">
              <a:solidFill>
                <a:srgbClr val="33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32" name="Rectangle 16"/>
            <p:cNvSpPr>
              <a:spLocks noChangeArrowheads="1"/>
            </p:cNvSpPr>
            <p:nvPr/>
          </p:nvSpPr>
          <p:spPr bwMode="auto">
            <a:xfrm>
              <a:off x="3815" y="980"/>
              <a:ext cx="960" cy="438"/>
            </a:xfrm>
            <a:prstGeom prst="rect">
              <a:avLst/>
            </a:prstGeom>
            <a:solidFill>
              <a:srgbClr val="FFCC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lnSpc>
                  <a:spcPct val="120000"/>
                </a:lnSpc>
                <a:spcBef>
                  <a:spcPts val="400"/>
                </a:spcBef>
                <a:buClr>
                  <a:srgbClr val="FF0000"/>
                </a:buClr>
                <a:buFont typeface="Wingdings" charset="2"/>
                <a:buNone/>
              </a:pPr>
              <a:r>
                <a:rPr lang="en-US" altLang="en-US" sz="1600" b="1">
                  <a:solidFill>
                    <a:srgbClr val="FF0000"/>
                  </a:solidFill>
                  <a:latin typeface="Arial" charset="0"/>
                </a:rPr>
                <a:t>VP</a:t>
              </a:r>
            </a:p>
            <a:p>
              <a:pPr algn="ctr">
                <a:lnSpc>
                  <a:spcPct val="120000"/>
                </a:lnSpc>
                <a:spcBef>
                  <a:spcPts val="400"/>
                </a:spcBef>
                <a:buClr>
                  <a:srgbClr val="FF0000"/>
                </a:buClr>
                <a:buFont typeface="Wingdings" charset="2"/>
                <a:buNone/>
              </a:pPr>
              <a:r>
                <a:rPr lang="en-US" altLang="en-US" sz="1600" b="1">
                  <a:solidFill>
                    <a:srgbClr val="FF0000"/>
                  </a:solidFill>
                  <a:latin typeface="Arial" charset="0"/>
                </a:rPr>
                <a:t>HR&amp;Admin</a:t>
              </a:r>
            </a:p>
          </p:txBody>
        </p:sp>
        <p:sp>
          <p:nvSpPr>
            <p:cNvPr id="34833" name="Rectangle 17"/>
            <p:cNvSpPr>
              <a:spLocks noChangeArrowheads="1"/>
            </p:cNvSpPr>
            <p:nvPr/>
          </p:nvSpPr>
          <p:spPr bwMode="auto">
            <a:xfrm>
              <a:off x="2999" y="980"/>
              <a:ext cx="816" cy="438"/>
            </a:xfrm>
            <a:prstGeom prst="rect">
              <a:avLst/>
            </a:prstGeom>
            <a:solidFill>
              <a:srgbClr val="FFCC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lnSpc>
                  <a:spcPct val="120000"/>
                </a:lnSpc>
                <a:spcBef>
                  <a:spcPts val="400"/>
                </a:spcBef>
                <a:buClr>
                  <a:srgbClr val="FF0000"/>
                </a:buClr>
                <a:buFont typeface="Wingdings" charset="2"/>
                <a:buNone/>
              </a:pPr>
              <a:r>
                <a:rPr lang="en-US" altLang="en-US" sz="1600" b="1">
                  <a:solidFill>
                    <a:srgbClr val="FF0000"/>
                  </a:solidFill>
                  <a:latin typeface="Arial" charset="0"/>
                </a:rPr>
                <a:t>VP</a:t>
              </a:r>
            </a:p>
            <a:p>
              <a:pPr algn="ctr">
                <a:lnSpc>
                  <a:spcPct val="120000"/>
                </a:lnSpc>
                <a:spcBef>
                  <a:spcPts val="400"/>
                </a:spcBef>
                <a:buClr>
                  <a:srgbClr val="FF0000"/>
                </a:buClr>
                <a:buFont typeface="Wingdings" charset="2"/>
                <a:buNone/>
              </a:pPr>
              <a:r>
                <a:rPr lang="en-US" altLang="en-US" sz="1600" b="1">
                  <a:solidFill>
                    <a:srgbClr val="FF0000"/>
                  </a:solidFill>
                  <a:latin typeface="Arial" charset="0"/>
                </a:rPr>
                <a:t>Finance</a:t>
              </a:r>
            </a:p>
          </p:txBody>
        </p:sp>
        <p:sp>
          <p:nvSpPr>
            <p:cNvPr id="34834" name="Rectangle 18"/>
            <p:cNvSpPr>
              <a:spLocks noChangeArrowheads="1"/>
            </p:cNvSpPr>
            <p:nvPr/>
          </p:nvSpPr>
          <p:spPr bwMode="auto">
            <a:xfrm>
              <a:off x="2280" y="980"/>
              <a:ext cx="720" cy="438"/>
            </a:xfrm>
            <a:prstGeom prst="rect">
              <a:avLst/>
            </a:prstGeom>
            <a:solidFill>
              <a:srgbClr val="FFCC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lnSpc>
                  <a:spcPct val="120000"/>
                </a:lnSpc>
                <a:spcBef>
                  <a:spcPts val="400"/>
                </a:spcBef>
                <a:buClr>
                  <a:srgbClr val="FF0000"/>
                </a:buClr>
                <a:buFont typeface="Wingdings" charset="2"/>
                <a:buNone/>
              </a:pPr>
              <a:r>
                <a:rPr lang="en-US" altLang="en-US" sz="1600" b="1">
                  <a:solidFill>
                    <a:srgbClr val="FF0000"/>
                  </a:solidFill>
                  <a:latin typeface="Arial" charset="0"/>
                </a:rPr>
                <a:t>VP</a:t>
              </a:r>
            </a:p>
            <a:p>
              <a:pPr algn="ctr">
                <a:lnSpc>
                  <a:spcPct val="120000"/>
                </a:lnSpc>
                <a:spcBef>
                  <a:spcPts val="400"/>
                </a:spcBef>
                <a:buClr>
                  <a:srgbClr val="FF0000"/>
                </a:buClr>
                <a:buFont typeface="Wingdings" charset="2"/>
                <a:buNone/>
              </a:pPr>
              <a:r>
                <a:rPr lang="en-US" altLang="en-US" sz="1600" b="1">
                  <a:solidFill>
                    <a:srgbClr val="FF0000"/>
                  </a:solidFill>
                  <a:latin typeface="Arial" charset="0"/>
                </a:rPr>
                <a:t>Sales</a:t>
              </a:r>
            </a:p>
          </p:txBody>
        </p:sp>
        <p:sp>
          <p:nvSpPr>
            <p:cNvPr id="34835" name="Rectangle 19"/>
            <p:cNvSpPr>
              <a:spLocks noChangeArrowheads="1"/>
            </p:cNvSpPr>
            <p:nvPr/>
          </p:nvSpPr>
          <p:spPr bwMode="auto">
            <a:xfrm>
              <a:off x="1608" y="980"/>
              <a:ext cx="672" cy="438"/>
            </a:xfrm>
            <a:prstGeom prst="rect">
              <a:avLst/>
            </a:prstGeom>
            <a:solidFill>
              <a:srgbClr val="FFCC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lnSpc>
                  <a:spcPct val="120000"/>
                </a:lnSpc>
                <a:spcBef>
                  <a:spcPts val="400"/>
                </a:spcBef>
                <a:buClr>
                  <a:srgbClr val="FF0000"/>
                </a:buClr>
                <a:buFont typeface="Wingdings" charset="2"/>
                <a:buNone/>
              </a:pPr>
              <a:r>
                <a:rPr lang="en-US" altLang="en-US" sz="1600" b="1">
                  <a:solidFill>
                    <a:srgbClr val="FF0000"/>
                  </a:solidFill>
                  <a:latin typeface="Arial" charset="0"/>
                </a:rPr>
                <a:t>VP</a:t>
              </a:r>
            </a:p>
            <a:p>
              <a:pPr algn="ctr">
                <a:lnSpc>
                  <a:spcPct val="120000"/>
                </a:lnSpc>
                <a:spcBef>
                  <a:spcPts val="400"/>
                </a:spcBef>
                <a:buClr>
                  <a:srgbClr val="FF0000"/>
                </a:buClr>
                <a:buFont typeface="Wingdings" charset="2"/>
                <a:buNone/>
              </a:pPr>
              <a:r>
                <a:rPr lang="en-US" altLang="en-US" sz="1600" b="1">
                  <a:solidFill>
                    <a:srgbClr val="FF0000"/>
                  </a:solidFill>
                  <a:latin typeface="Arial" charset="0"/>
                </a:rPr>
                <a:t>Services</a:t>
              </a:r>
            </a:p>
          </p:txBody>
        </p:sp>
        <p:sp>
          <p:nvSpPr>
            <p:cNvPr id="34836" name="Rectangle 20"/>
            <p:cNvSpPr>
              <a:spLocks noChangeArrowheads="1"/>
            </p:cNvSpPr>
            <p:nvPr/>
          </p:nvSpPr>
          <p:spPr bwMode="auto">
            <a:xfrm>
              <a:off x="936" y="980"/>
              <a:ext cx="672" cy="438"/>
            </a:xfrm>
            <a:prstGeom prst="rect">
              <a:avLst/>
            </a:prstGeom>
            <a:solidFill>
              <a:srgbClr val="FFCC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lnSpc>
                  <a:spcPct val="120000"/>
                </a:lnSpc>
                <a:spcBef>
                  <a:spcPts val="400"/>
                </a:spcBef>
                <a:buClr>
                  <a:srgbClr val="FF0000"/>
                </a:buClr>
                <a:buFont typeface="Wingdings" charset="2"/>
                <a:buNone/>
              </a:pPr>
              <a:r>
                <a:rPr lang="en-US" altLang="en-US" sz="1600" b="1">
                  <a:solidFill>
                    <a:srgbClr val="FF0000"/>
                  </a:solidFill>
                  <a:latin typeface="Arial" charset="0"/>
                </a:rPr>
                <a:t>VP</a:t>
              </a:r>
            </a:p>
            <a:p>
              <a:pPr algn="ctr">
                <a:lnSpc>
                  <a:spcPct val="120000"/>
                </a:lnSpc>
                <a:spcBef>
                  <a:spcPts val="400"/>
                </a:spcBef>
                <a:buClr>
                  <a:srgbClr val="FF0000"/>
                </a:buClr>
                <a:buFont typeface="Wingdings" charset="2"/>
                <a:buNone/>
              </a:pPr>
              <a:r>
                <a:rPr lang="en-US" altLang="en-US" sz="1600" b="1">
                  <a:solidFill>
                    <a:srgbClr val="FF0000"/>
                  </a:solidFill>
                  <a:latin typeface="Arial" charset="0"/>
                </a:rPr>
                <a:t>IT</a:t>
              </a:r>
            </a:p>
          </p:txBody>
        </p:sp>
        <p:sp>
          <p:nvSpPr>
            <p:cNvPr id="34837" name="Rectangle 21"/>
            <p:cNvSpPr>
              <a:spLocks noChangeArrowheads="1"/>
            </p:cNvSpPr>
            <p:nvPr/>
          </p:nvSpPr>
          <p:spPr bwMode="auto">
            <a:xfrm>
              <a:off x="936" y="693"/>
              <a:ext cx="3839"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eaLnBrk="0" hangingPunct="0">
                <a:lnSpc>
                  <a:spcPct val="120000"/>
                </a:lnSpc>
                <a:buClr>
                  <a:srgbClr val="FF0000"/>
                </a:buClr>
                <a:buFont typeface="Wingdings" charset="2"/>
                <a:buNone/>
              </a:pPr>
              <a:r>
                <a:rPr lang="en-US" altLang="en-US" sz="2000" b="1">
                  <a:solidFill>
                    <a:srgbClr val="FF0000"/>
                  </a:solidFill>
                  <a:latin typeface="Arial" charset="0"/>
                </a:rPr>
                <a:t>Emergency Management Team (EMT)</a:t>
              </a:r>
              <a:r>
                <a:rPr lang="ar-SA" altLang="en-US" sz="2000" b="1">
                  <a:solidFill>
                    <a:srgbClr val="FF0000"/>
                  </a:solidFill>
                  <a:latin typeface="Arial" charset="0"/>
                </a:rPr>
                <a:t>‏</a:t>
              </a:r>
              <a:endParaRPr lang="en-US" altLang="en-US" sz="2000" b="1">
                <a:solidFill>
                  <a:srgbClr val="FF0000"/>
                </a:solidFill>
                <a:latin typeface="Arial" charset="0"/>
              </a:endParaRPr>
            </a:p>
          </p:txBody>
        </p:sp>
        <p:sp>
          <p:nvSpPr>
            <p:cNvPr id="34838" name="Line 22"/>
            <p:cNvSpPr>
              <a:spLocks noChangeShapeType="1"/>
            </p:cNvSpPr>
            <p:nvPr/>
          </p:nvSpPr>
          <p:spPr bwMode="auto">
            <a:xfrm>
              <a:off x="936" y="693"/>
              <a:ext cx="3839" cy="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39" name="Line 23"/>
            <p:cNvSpPr>
              <a:spLocks noChangeShapeType="1"/>
            </p:cNvSpPr>
            <p:nvPr/>
          </p:nvSpPr>
          <p:spPr bwMode="auto">
            <a:xfrm>
              <a:off x="936" y="980"/>
              <a:ext cx="3839" cy="1"/>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0" name="Line 24"/>
            <p:cNvSpPr>
              <a:spLocks noChangeShapeType="1"/>
            </p:cNvSpPr>
            <p:nvPr/>
          </p:nvSpPr>
          <p:spPr bwMode="auto">
            <a:xfrm>
              <a:off x="936" y="1418"/>
              <a:ext cx="3839" cy="1"/>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1" name="Line 25"/>
            <p:cNvSpPr>
              <a:spLocks noChangeShapeType="1"/>
            </p:cNvSpPr>
            <p:nvPr/>
          </p:nvSpPr>
          <p:spPr bwMode="auto">
            <a:xfrm>
              <a:off x="936" y="693"/>
              <a:ext cx="1" cy="725"/>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2" name="Line 26"/>
            <p:cNvSpPr>
              <a:spLocks noChangeShapeType="1"/>
            </p:cNvSpPr>
            <p:nvPr/>
          </p:nvSpPr>
          <p:spPr bwMode="auto">
            <a:xfrm>
              <a:off x="4775" y="693"/>
              <a:ext cx="1" cy="725"/>
            </a:xfrm>
            <a:prstGeom prst="line">
              <a:avLst/>
            </a:prstGeom>
            <a:noFill/>
            <a:ln w="284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3" name="Line 27"/>
            <p:cNvSpPr>
              <a:spLocks noChangeShapeType="1"/>
            </p:cNvSpPr>
            <p:nvPr/>
          </p:nvSpPr>
          <p:spPr bwMode="auto">
            <a:xfrm>
              <a:off x="1608" y="980"/>
              <a:ext cx="1" cy="43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4" name="Line 28"/>
            <p:cNvSpPr>
              <a:spLocks noChangeShapeType="1"/>
            </p:cNvSpPr>
            <p:nvPr/>
          </p:nvSpPr>
          <p:spPr bwMode="auto">
            <a:xfrm>
              <a:off x="2280" y="980"/>
              <a:ext cx="1" cy="43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5" name="Line 29"/>
            <p:cNvSpPr>
              <a:spLocks noChangeShapeType="1"/>
            </p:cNvSpPr>
            <p:nvPr/>
          </p:nvSpPr>
          <p:spPr bwMode="auto">
            <a:xfrm>
              <a:off x="2999" y="980"/>
              <a:ext cx="1" cy="43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6" name="Line 30"/>
            <p:cNvSpPr>
              <a:spLocks noChangeShapeType="1"/>
            </p:cNvSpPr>
            <p:nvPr/>
          </p:nvSpPr>
          <p:spPr bwMode="auto">
            <a:xfrm>
              <a:off x="3815" y="980"/>
              <a:ext cx="1" cy="438"/>
            </a:xfrm>
            <a:prstGeom prst="line">
              <a:avLst/>
            </a:prstGeom>
            <a:noFill/>
            <a:ln w="1260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34847" name="Rectangle 31"/>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a:buClr>
                <a:srgbClr val="002C72"/>
              </a:buClr>
              <a:buFont typeface="Arial" charset="0"/>
              <a:buNone/>
            </a:pPr>
            <a:r>
              <a:rPr lang="en-US" altLang="en-US" sz="3200" b="1">
                <a:solidFill>
                  <a:srgbClr val="002C72"/>
                </a:solidFill>
                <a:latin typeface="Arial" charset="0"/>
              </a:rPr>
              <a:t>Recovery Organization Structure </a:t>
            </a:r>
          </a:p>
        </p:txBody>
      </p:sp>
      <p:sp>
        <p:nvSpPr>
          <p:cNvPr id="34848" name="AutoShape 32">
            <a:hlinkClick r:id="rId3" action="ppaction://hlinksldjump"/>
          </p:cNvPr>
          <p:cNvSpPr>
            <a:spLocks noChangeArrowheads="1"/>
          </p:cNvSpPr>
          <p:nvPr/>
        </p:nvSpPr>
        <p:spPr bwMode="auto">
          <a:xfrm>
            <a:off x="8626475" y="5730875"/>
            <a:ext cx="365125" cy="365125"/>
          </a:xfrm>
          <a:prstGeom prst="actionButtonBackPrevious">
            <a:avLst/>
          </a:prstGeom>
          <a:solidFill>
            <a:srgbClr val="00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84024EB2-6302-4AE9-BB5C-F326191B78BE}"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323AF951-6D1A-4DD5-887F-E59BC56EBC64}" type="slidenum">
              <a:rPr lang="en-US" altLang="en-US"/>
              <a:pPr/>
              <a:t>34</a:t>
            </a:fld>
            <a:endParaRPr lang="en-US" altLang="en-US"/>
          </a:p>
        </p:txBody>
      </p:sp>
      <p:sp>
        <p:nvSpPr>
          <p:cNvPr id="36865" name="Text Box 1"/>
          <p:cNvSpPr txBox="1">
            <a:spLocks noChangeArrowheads="1"/>
          </p:cNvSpPr>
          <p:nvPr/>
        </p:nvSpPr>
        <p:spPr bwMode="auto">
          <a:xfrm>
            <a:off x="914400" y="1447800"/>
            <a:ext cx="7162800" cy="249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1406525" algn="l"/>
                <a:tab pos="1863725" algn="l"/>
                <a:tab pos="2320925" algn="l"/>
                <a:tab pos="2778125" algn="l"/>
                <a:tab pos="3235325" algn="l"/>
                <a:tab pos="3692525" algn="l"/>
                <a:tab pos="4149725" algn="l"/>
                <a:tab pos="4606925" algn="l"/>
                <a:tab pos="5064125" algn="l"/>
                <a:tab pos="5521325" algn="l"/>
                <a:tab pos="5978525" algn="l"/>
                <a:tab pos="6435725" algn="l"/>
                <a:tab pos="6892925" algn="l"/>
                <a:tab pos="7350125" algn="l"/>
                <a:tab pos="7807325" algn="l"/>
                <a:tab pos="8264525" algn="l"/>
                <a:tab pos="8721725" algn="l"/>
                <a:tab pos="9178925" algn="l"/>
                <a:tab pos="9636125" algn="l"/>
                <a:tab pos="10093325" algn="l"/>
                <a:tab pos="10550525" algn="l"/>
              </a:tabLst>
              <a:defRPr sz="2400">
                <a:solidFill>
                  <a:srgbClr val="000000"/>
                </a:solidFill>
                <a:latin typeface="Times New Roman" pitchFamily="16" charset="0"/>
                <a:cs typeface="Arial Unicode MS" charset="0"/>
              </a:defRPr>
            </a:lvl1pPr>
            <a:lvl2pPr>
              <a:tabLst>
                <a:tab pos="1406525" algn="l"/>
                <a:tab pos="1863725" algn="l"/>
                <a:tab pos="2320925" algn="l"/>
                <a:tab pos="2778125" algn="l"/>
                <a:tab pos="3235325" algn="l"/>
                <a:tab pos="3692525" algn="l"/>
                <a:tab pos="4149725" algn="l"/>
                <a:tab pos="4606925" algn="l"/>
                <a:tab pos="5064125" algn="l"/>
                <a:tab pos="5521325" algn="l"/>
                <a:tab pos="5978525" algn="l"/>
                <a:tab pos="6435725" algn="l"/>
                <a:tab pos="6892925" algn="l"/>
                <a:tab pos="7350125" algn="l"/>
                <a:tab pos="7807325" algn="l"/>
                <a:tab pos="8264525" algn="l"/>
                <a:tab pos="8721725" algn="l"/>
                <a:tab pos="9178925" algn="l"/>
                <a:tab pos="9636125" algn="l"/>
                <a:tab pos="10093325" algn="l"/>
                <a:tab pos="10550525" algn="l"/>
              </a:tabLst>
              <a:defRPr sz="2400">
                <a:solidFill>
                  <a:srgbClr val="000000"/>
                </a:solidFill>
                <a:latin typeface="Times New Roman" pitchFamily="16" charset="0"/>
                <a:cs typeface="Arial Unicode MS" charset="0"/>
              </a:defRPr>
            </a:lvl2pPr>
            <a:lvl3pPr marL="1406525" indent="-492125">
              <a:tabLst>
                <a:tab pos="1406525" algn="l"/>
                <a:tab pos="1863725" algn="l"/>
                <a:tab pos="2320925" algn="l"/>
                <a:tab pos="2778125" algn="l"/>
                <a:tab pos="3235325" algn="l"/>
                <a:tab pos="3692525" algn="l"/>
                <a:tab pos="4149725" algn="l"/>
                <a:tab pos="4606925" algn="l"/>
                <a:tab pos="5064125" algn="l"/>
                <a:tab pos="5521325" algn="l"/>
                <a:tab pos="5978525" algn="l"/>
                <a:tab pos="6435725" algn="l"/>
                <a:tab pos="6892925" algn="l"/>
                <a:tab pos="7350125" algn="l"/>
                <a:tab pos="7807325" algn="l"/>
                <a:tab pos="8264525" algn="l"/>
                <a:tab pos="8721725" algn="l"/>
                <a:tab pos="9178925" algn="l"/>
                <a:tab pos="9636125" algn="l"/>
                <a:tab pos="10093325" algn="l"/>
                <a:tab pos="10550525" algn="l"/>
              </a:tabLst>
              <a:defRPr sz="2400">
                <a:solidFill>
                  <a:srgbClr val="000000"/>
                </a:solidFill>
                <a:latin typeface="Times New Roman" pitchFamily="16" charset="0"/>
                <a:cs typeface="Arial Unicode MS" charset="0"/>
              </a:defRPr>
            </a:lvl3pPr>
            <a:lvl4pPr>
              <a:tabLst>
                <a:tab pos="1406525" algn="l"/>
                <a:tab pos="1863725" algn="l"/>
                <a:tab pos="2320925" algn="l"/>
                <a:tab pos="2778125" algn="l"/>
                <a:tab pos="3235325" algn="l"/>
                <a:tab pos="3692525" algn="l"/>
                <a:tab pos="4149725" algn="l"/>
                <a:tab pos="4606925" algn="l"/>
                <a:tab pos="5064125" algn="l"/>
                <a:tab pos="5521325" algn="l"/>
                <a:tab pos="5978525" algn="l"/>
                <a:tab pos="6435725" algn="l"/>
                <a:tab pos="6892925" algn="l"/>
                <a:tab pos="7350125" algn="l"/>
                <a:tab pos="7807325" algn="l"/>
                <a:tab pos="8264525" algn="l"/>
                <a:tab pos="8721725" algn="l"/>
                <a:tab pos="9178925" algn="l"/>
                <a:tab pos="9636125" algn="l"/>
                <a:tab pos="10093325" algn="l"/>
                <a:tab pos="10550525" algn="l"/>
              </a:tabLst>
              <a:defRPr sz="2400">
                <a:solidFill>
                  <a:srgbClr val="000000"/>
                </a:solidFill>
                <a:latin typeface="Times New Roman" pitchFamily="16" charset="0"/>
                <a:cs typeface="Arial Unicode MS" charset="0"/>
              </a:defRPr>
            </a:lvl4pPr>
            <a:lvl5pPr>
              <a:tabLst>
                <a:tab pos="1406525" algn="l"/>
                <a:tab pos="1863725" algn="l"/>
                <a:tab pos="2320925" algn="l"/>
                <a:tab pos="2778125" algn="l"/>
                <a:tab pos="3235325" algn="l"/>
                <a:tab pos="3692525" algn="l"/>
                <a:tab pos="4149725" algn="l"/>
                <a:tab pos="4606925" algn="l"/>
                <a:tab pos="5064125" algn="l"/>
                <a:tab pos="5521325" algn="l"/>
                <a:tab pos="5978525" algn="l"/>
                <a:tab pos="6435725" algn="l"/>
                <a:tab pos="6892925" algn="l"/>
                <a:tab pos="7350125" algn="l"/>
                <a:tab pos="7807325" algn="l"/>
                <a:tab pos="8264525" algn="l"/>
                <a:tab pos="8721725" algn="l"/>
                <a:tab pos="9178925" algn="l"/>
                <a:tab pos="9636125" algn="l"/>
                <a:tab pos="10093325" algn="l"/>
                <a:tab pos="10550525"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1406525" algn="l"/>
                <a:tab pos="1863725" algn="l"/>
                <a:tab pos="2320925" algn="l"/>
                <a:tab pos="2778125" algn="l"/>
                <a:tab pos="3235325" algn="l"/>
                <a:tab pos="3692525" algn="l"/>
                <a:tab pos="4149725" algn="l"/>
                <a:tab pos="4606925" algn="l"/>
                <a:tab pos="5064125" algn="l"/>
                <a:tab pos="5521325" algn="l"/>
                <a:tab pos="5978525" algn="l"/>
                <a:tab pos="6435725" algn="l"/>
                <a:tab pos="6892925" algn="l"/>
                <a:tab pos="7350125" algn="l"/>
                <a:tab pos="7807325" algn="l"/>
                <a:tab pos="8264525" algn="l"/>
                <a:tab pos="8721725" algn="l"/>
                <a:tab pos="9178925" algn="l"/>
                <a:tab pos="9636125" algn="l"/>
                <a:tab pos="10093325" algn="l"/>
                <a:tab pos="10550525"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1406525" algn="l"/>
                <a:tab pos="1863725" algn="l"/>
                <a:tab pos="2320925" algn="l"/>
                <a:tab pos="2778125" algn="l"/>
                <a:tab pos="3235325" algn="l"/>
                <a:tab pos="3692525" algn="l"/>
                <a:tab pos="4149725" algn="l"/>
                <a:tab pos="4606925" algn="l"/>
                <a:tab pos="5064125" algn="l"/>
                <a:tab pos="5521325" algn="l"/>
                <a:tab pos="5978525" algn="l"/>
                <a:tab pos="6435725" algn="l"/>
                <a:tab pos="6892925" algn="l"/>
                <a:tab pos="7350125" algn="l"/>
                <a:tab pos="7807325" algn="l"/>
                <a:tab pos="8264525" algn="l"/>
                <a:tab pos="8721725" algn="l"/>
                <a:tab pos="9178925" algn="l"/>
                <a:tab pos="9636125" algn="l"/>
                <a:tab pos="10093325" algn="l"/>
                <a:tab pos="10550525"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1406525" algn="l"/>
                <a:tab pos="1863725" algn="l"/>
                <a:tab pos="2320925" algn="l"/>
                <a:tab pos="2778125" algn="l"/>
                <a:tab pos="3235325" algn="l"/>
                <a:tab pos="3692525" algn="l"/>
                <a:tab pos="4149725" algn="l"/>
                <a:tab pos="4606925" algn="l"/>
                <a:tab pos="5064125" algn="l"/>
                <a:tab pos="5521325" algn="l"/>
                <a:tab pos="5978525" algn="l"/>
                <a:tab pos="6435725" algn="l"/>
                <a:tab pos="6892925" algn="l"/>
                <a:tab pos="7350125" algn="l"/>
                <a:tab pos="7807325" algn="l"/>
                <a:tab pos="8264525" algn="l"/>
                <a:tab pos="8721725" algn="l"/>
                <a:tab pos="9178925" algn="l"/>
                <a:tab pos="9636125" algn="l"/>
                <a:tab pos="10093325" algn="l"/>
                <a:tab pos="10550525"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1406525" algn="l"/>
                <a:tab pos="1863725" algn="l"/>
                <a:tab pos="2320925" algn="l"/>
                <a:tab pos="2778125" algn="l"/>
                <a:tab pos="3235325" algn="l"/>
                <a:tab pos="3692525" algn="l"/>
                <a:tab pos="4149725" algn="l"/>
                <a:tab pos="4606925" algn="l"/>
                <a:tab pos="5064125" algn="l"/>
                <a:tab pos="5521325" algn="l"/>
                <a:tab pos="5978525" algn="l"/>
                <a:tab pos="6435725" algn="l"/>
                <a:tab pos="6892925" algn="l"/>
                <a:tab pos="7350125" algn="l"/>
                <a:tab pos="7807325" algn="l"/>
                <a:tab pos="8264525" algn="l"/>
                <a:tab pos="8721725" algn="l"/>
                <a:tab pos="9178925" algn="l"/>
                <a:tab pos="9636125" algn="l"/>
                <a:tab pos="10093325" algn="l"/>
                <a:tab pos="10550525" algn="l"/>
              </a:tabLst>
              <a:defRPr sz="2400">
                <a:solidFill>
                  <a:srgbClr val="000000"/>
                </a:solidFill>
                <a:latin typeface="Times New Roman" pitchFamily="16" charset="0"/>
                <a:cs typeface="Arial Unicode MS" charset="0"/>
              </a:defRPr>
            </a:lvl9pPr>
          </a:lstStyle>
          <a:p>
            <a:pPr lvl="2">
              <a:spcBef>
                <a:spcPts val="600"/>
              </a:spcBef>
              <a:spcAft>
                <a:spcPts val="600"/>
              </a:spcAft>
              <a:buClr>
                <a:srgbClr val="002C72"/>
              </a:buClr>
              <a:buFont typeface="Times New Roman" pitchFamily="16" charset="0"/>
              <a:buAutoNum type="romanLcPeriod"/>
            </a:pPr>
            <a:r>
              <a:rPr lang="en-US" altLang="en-US">
                <a:solidFill>
                  <a:srgbClr val="002C72"/>
                </a:solidFill>
                <a:latin typeface="Arial" charset="0"/>
                <a:cs typeface="Arial" charset="0"/>
              </a:rPr>
              <a:t>  Platform-level Continuity</a:t>
            </a:r>
          </a:p>
          <a:p>
            <a:pPr lvl="2">
              <a:spcBef>
                <a:spcPts val="600"/>
              </a:spcBef>
              <a:spcAft>
                <a:spcPts val="600"/>
              </a:spcAft>
              <a:buClr>
                <a:srgbClr val="002C72"/>
              </a:buClr>
              <a:buFont typeface="Times New Roman" pitchFamily="16" charset="0"/>
              <a:buAutoNum type="romanLcPeriod"/>
            </a:pPr>
            <a:r>
              <a:rPr lang="en-US" altLang="en-US">
                <a:solidFill>
                  <a:srgbClr val="002C72"/>
                </a:solidFill>
                <a:latin typeface="Arial" charset="0"/>
                <a:cs typeface="Arial" charset="0"/>
              </a:rPr>
              <a:t>  Data-level Continuity</a:t>
            </a:r>
          </a:p>
          <a:p>
            <a:pPr lvl="2">
              <a:spcBef>
                <a:spcPts val="600"/>
              </a:spcBef>
              <a:spcAft>
                <a:spcPts val="600"/>
              </a:spcAft>
              <a:buClr>
                <a:srgbClr val="002C72"/>
              </a:buClr>
              <a:buFont typeface="Times New Roman" pitchFamily="16" charset="0"/>
              <a:buAutoNum type="romanLcPeriod"/>
            </a:pPr>
            <a:r>
              <a:rPr lang="en-US" altLang="en-US">
                <a:solidFill>
                  <a:srgbClr val="002C72"/>
                </a:solidFill>
                <a:latin typeface="Arial" charset="0"/>
                <a:cs typeface="Arial" charset="0"/>
              </a:rPr>
              <a:t>  Application-level Continuity</a:t>
            </a:r>
          </a:p>
          <a:p>
            <a:pPr lvl="2">
              <a:spcBef>
                <a:spcPts val="600"/>
              </a:spcBef>
              <a:spcAft>
                <a:spcPts val="600"/>
              </a:spcAft>
              <a:buClr>
                <a:srgbClr val="002C72"/>
              </a:buClr>
              <a:buFont typeface="Times New Roman" pitchFamily="16" charset="0"/>
              <a:buAutoNum type="romanLcPeriod"/>
            </a:pPr>
            <a:r>
              <a:rPr lang="en-US" altLang="en-US">
                <a:solidFill>
                  <a:srgbClr val="002C72"/>
                </a:solidFill>
                <a:latin typeface="Arial" charset="0"/>
                <a:cs typeface="Arial" charset="0"/>
              </a:rPr>
              <a:t>  Site-level Continuity</a:t>
            </a:r>
          </a:p>
          <a:p>
            <a:pPr lvl="2">
              <a:spcBef>
                <a:spcPts val="300"/>
              </a:spcBef>
              <a:spcAft>
                <a:spcPts val="300"/>
              </a:spcAft>
              <a:buClr>
                <a:srgbClr val="002C72"/>
              </a:buClr>
              <a:buFont typeface="Wingdings" charset="2"/>
              <a:buNone/>
            </a:pPr>
            <a:endParaRPr lang="en-US" altLang="en-US">
              <a:solidFill>
                <a:srgbClr val="002C72"/>
              </a:solidFill>
              <a:latin typeface="Arial" charset="0"/>
              <a:cs typeface="Arial" charset="0"/>
            </a:endParaRPr>
          </a:p>
        </p:txBody>
      </p:sp>
      <p:sp>
        <p:nvSpPr>
          <p:cNvPr id="36866" name="Text Box 2"/>
          <p:cNvSpPr txBox="1">
            <a:spLocks noChangeArrowheads="1"/>
          </p:cNvSpPr>
          <p:nvPr/>
        </p:nvSpPr>
        <p:spPr bwMode="auto">
          <a:xfrm>
            <a:off x="927100" y="365125"/>
            <a:ext cx="77724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eaLnBrk="0" hangingPunct="0">
              <a:spcBef>
                <a:spcPts val="1875"/>
              </a:spcBef>
              <a:buClr>
                <a:srgbClr val="002C72"/>
              </a:buClr>
              <a:buFont typeface="Arial" charset="0"/>
              <a:buNone/>
            </a:pPr>
            <a:r>
              <a:rPr lang="en-US" altLang="en-US" sz="3000" b="1">
                <a:solidFill>
                  <a:srgbClr val="002C72"/>
                </a:solidFill>
                <a:latin typeface="Arial" charset="0"/>
              </a:rPr>
              <a:t>Four Levels of Continuity</a:t>
            </a:r>
          </a:p>
        </p:txBody>
      </p:sp>
      <p:sp>
        <p:nvSpPr>
          <p:cNvPr id="36867" name="AutoShape 3">
            <a:hlinkClick r:id="rId3" action="ppaction://hlinksldjump"/>
          </p:cNvPr>
          <p:cNvSpPr>
            <a:spLocks noChangeArrowheads="1"/>
          </p:cNvSpPr>
          <p:nvPr/>
        </p:nvSpPr>
        <p:spPr bwMode="auto">
          <a:xfrm>
            <a:off x="8134350" y="5589588"/>
            <a:ext cx="552450" cy="430212"/>
          </a:xfrm>
          <a:prstGeom prst="actionButtonBackPrevious">
            <a:avLst/>
          </a:prstGeom>
          <a:solidFill>
            <a:srgbClr val="00CC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E49DDB67-71E1-4118-B9A5-D0A9E0619CA5}"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724F3B0C-2DC4-4A4A-86A3-9AED8F7A1727}" type="slidenum">
              <a:rPr lang="en-US" altLang="en-US"/>
              <a:pPr/>
              <a:t>4</a:t>
            </a:fld>
            <a:endParaRPr lang="en-US" altLang="en-US"/>
          </a:p>
        </p:txBody>
      </p:sp>
      <p:sp>
        <p:nvSpPr>
          <p:cNvPr id="6145" name="Text Box 1"/>
          <p:cNvSpPr txBox="1">
            <a:spLocks noChangeArrowheads="1"/>
          </p:cNvSpPr>
          <p:nvPr/>
        </p:nvSpPr>
        <p:spPr bwMode="auto">
          <a:xfrm>
            <a:off x="152400" y="1219200"/>
            <a:ext cx="6096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500"/>
              </a:spcBef>
              <a:buClr>
                <a:srgbClr val="002C72"/>
              </a:buClr>
              <a:buFont typeface="Arial" charset="0"/>
              <a:buNone/>
            </a:pPr>
            <a:r>
              <a:rPr lang="en-US" altLang="en-US" b="1">
                <a:solidFill>
                  <a:srgbClr val="002C72"/>
                </a:solidFill>
                <a:latin typeface="Arial" charset="0"/>
              </a:rPr>
              <a:t>What is a Business Continuity?</a:t>
            </a:r>
          </a:p>
        </p:txBody>
      </p:sp>
      <p:sp>
        <p:nvSpPr>
          <p:cNvPr id="6146" name="Rectangle 2"/>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buClr>
                <a:srgbClr val="002C72"/>
              </a:buClr>
              <a:buFont typeface="Arial" charset="0"/>
              <a:buNone/>
            </a:pPr>
            <a:r>
              <a:rPr lang="en-US" altLang="en-US" sz="2800" b="1">
                <a:solidFill>
                  <a:srgbClr val="002C72"/>
                </a:solidFill>
                <a:latin typeface="Arial" charset="0"/>
              </a:rPr>
              <a:t>Business Continuity Planning Concepts (2)</a:t>
            </a:r>
            <a:r>
              <a:rPr lang="ar-SA" altLang="en-US" sz="2800" b="1">
                <a:solidFill>
                  <a:srgbClr val="002C72"/>
                </a:solidFill>
                <a:latin typeface="Arial" charset="0"/>
              </a:rPr>
              <a:t>‏</a:t>
            </a:r>
            <a:endParaRPr lang="en-US" altLang="en-US" sz="2800" b="1">
              <a:solidFill>
                <a:srgbClr val="002C72"/>
              </a:solidFill>
              <a:latin typeface="Arial" charset="0"/>
            </a:endParaRPr>
          </a:p>
        </p:txBody>
      </p:sp>
      <p:sp>
        <p:nvSpPr>
          <p:cNvPr id="6147" name="Text Box 3"/>
          <p:cNvSpPr txBox="1">
            <a:spLocks noChangeArrowheads="1"/>
          </p:cNvSpPr>
          <p:nvPr/>
        </p:nvSpPr>
        <p:spPr bwMode="auto">
          <a:xfrm>
            <a:off x="457200" y="1979613"/>
            <a:ext cx="8305800" cy="324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pitchFamily="16" charset="0"/>
                <a:cs typeface="Arial Unicode M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pitchFamily="16" charset="0"/>
                <a:cs typeface="Arial Unicode M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pitchFamily="16" charset="0"/>
                <a:cs typeface="Arial Unicode M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pitchFamily="16" charset="0"/>
                <a:cs typeface="Arial Unicode M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400">
                <a:solidFill>
                  <a:srgbClr val="000000"/>
                </a:solidFill>
                <a:latin typeface="Times New Roman" pitchFamily="16" charset="0"/>
                <a:cs typeface="Arial Unicode MS" charset="0"/>
              </a:defRPr>
            </a:lvl9pPr>
          </a:lstStyle>
          <a:p>
            <a:pPr>
              <a:lnSpc>
                <a:spcPct val="120000"/>
              </a:lnSpc>
              <a:spcBef>
                <a:spcPts val="600"/>
              </a:spcBef>
              <a:spcAft>
                <a:spcPts val="50"/>
              </a:spcAft>
              <a:buClr>
                <a:srgbClr val="002C72"/>
              </a:buClr>
              <a:buFont typeface="Wingdings" charset="2"/>
              <a:buNone/>
            </a:pPr>
            <a:r>
              <a:rPr lang="en-US" altLang="en-US">
                <a:solidFill>
                  <a:srgbClr val="002C72"/>
                </a:solidFill>
                <a:latin typeface="Arial" charset="0"/>
              </a:rPr>
              <a:t>Business continuity management is a holistic management process that identifies potential impacts that threaten an organization and provides a framework for building resilience and the capability for an effective response which safeguards the interests of its key stakeholders, reputation, brand and value creating activities. 		</a:t>
            </a:r>
          </a:p>
          <a:p>
            <a:pPr>
              <a:lnSpc>
                <a:spcPct val="120000"/>
              </a:lnSpc>
              <a:spcBef>
                <a:spcPts val="600"/>
              </a:spcBef>
              <a:spcAft>
                <a:spcPts val="50"/>
              </a:spcAft>
              <a:buClr>
                <a:srgbClr val="002C72"/>
              </a:buClr>
              <a:buFont typeface="Wingdings" charset="2"/>
              <a:buNone/>
            </a:pPr>
            <a:r>
              <a:rPr lang="en-US" altLang="en-US">
                <a:solidFill>
                  <a:srgbClr val="002C72"/>
                </a:solidFill>
                <a:latin typeface="Arial" charset="0"/>
              </a:rPr>
              <a:t>		(Source: British Standards Institute PAS 56)</a:t>
            </a:r>
            <a:r>
              <a:rPr lang="ar-SA" altLang="en-US">
                <a:solidFill>
                  <a:srgbClr val="002C72"/>
                </a:solidFill>
                <a:latin typeface="Arial" charset="0"/>
              </a:rPr>
              <a:t>‏</a:t>
            </a:r>
            <a:endParaRPr lang="en-US" altLang="en-US">
              <a:solidFill>
                <a:srgbClr val="002C72"/>
              </a:solidFill>
              <a:latin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71B97620-F348-432E-B459-A325DBA0888B}"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7540606B-C049-4837-A528-16BC5B404127}" type="slidenum">
              <a:rPr lang="en-US" altLang="en-US"/>
              <a:pPr/>
              <a:t>5</a:t>
            </a:fld>
            <a:endParaRPr lang="en-US" altLang="en-US"/>
          </a:p>
        </p:txBody>
      </p:sp>
      <p:sp>
        <p:nvSpPr>
          <p:cNvPr id="7169" name="Text Box 1"/>
          <p:cNvSpPr txBox="1">
            <a:spLocks noChangeArrowheads="1"/>
          </p:cNvSpPr>
          <p:nvPr/>
        </p:nvSpPr>
        <p:spPr bwMode="auto">
          <a:xfrm>
            <a:off x="152400" y="1295400"/>
            <a:ext cx="60960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500"/>
              </a:spcBef>
              <a:buClr>
                <a:srgbClr val="002C72"/>
              </a:buClr>
              <a:buFont typeface="Arial" charset="0"/>
              <a:buNone/>
            </a:pPr>
            <a:r>
              <a:rPr lang="en-US" altLang="en-US" b="1">
                <a:solidFill>
                  <a:srgbClr val="002C72"/>
                </a:solidFill>
                <a:latin typeface="Arial" charset="0"/>
              </a:rPr>
              <a:t>What is a Disaster Recovery?</a:t>
            </a:r>
          </a:p>
        </p:txBody>
      </p:sp>
      <p:sp>
        <p:nvSpPr>
          <p:cNvPr id="7170" name="Rectangle 2"/>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buClr>
                <a:srgbClr val="002C72"/>
              </a:buClr>
              <a:buFont typeface="Arial" charset="0"/>
              <a:buNone/>
            </a:pPr>
            <a:r>
              <a:rPr lang="en-US" altLang="en-US" sz="2800" b="1">
                <a:solidFill>
                  <a:srgbClr val="002C72"/>
                </a:solidFill>
                <a:latin typeface="Arial" charset="0"/>
              </a:rPr>
              <a:t>Business Continuity Planning Concepts (3)</a:t>
            </a:r>
            <a:r>
              <a:rPr lang="ar-SA" altLang="en-US" sz="2800" b="1">
                <a:solidFill>
                  <a:srgbClr val="002C72"/>
                </a:solidFill>
                <a:latin typeface="Arial" charset="0"/>
              </a:rPr>
              <a:t>‏</a:t>
            </a:r>
            <a:endParaRPr lang="en-US" altLang="en-US" sz="2800" b="1">
              <a:solidFill>
                <a:srgbClr val="002C72"/>
              </a:solidFill>
              <a:latin typeface="Arial" charset="0"/>
            </a:endParaRPr>
          </a:p>
        </p:txBody>
      </p:sp>
      <p:sp>
        <p:nvSpPr>
          <p:cNvPr id="7171" name="Text Box 3"/>
          <p:cNvSpPr txBox="1">
            <a:spLocks noChangeArrowheads="1"/>
          </p:cNvSpPr>
          <p:nvPr/>
        </p:nvSpPr>
        <p:spPr bwMode="auto">
          <a:xfrm>
            <a:off x="457200" y="2120900"/>
            <a:ext cx="8305800" cy="200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nSpc>
                <a:spcPct val="120000"/>
              </a:lnSpc>
              <a:spcBef>
                <a:spcPts val="600"/>
              </a:spcBef>
              <a:buClr>
                <a:srgbClr val="002C72"/>
              </a:buClr>
              <a:buFont typeface="Wingdings" charset="2"/>
              <a:buNone/>
            </a:pPr>
            <a:r>
              <a:rPr lang="en-US" altLang="en-US">
                <a:solidFill>
                  <a:srgbClr val="002C72"/>
                </a:solidFill>
                <a:latin typeface="Arial" charset="0"/>
              </a:rPr>
              <a:t>Recovery of the computing environment from an error or major site failure to an acceptable condition. </a:t>
            </a:r>
          </a:p>
          <a:p>
            <a:pPr>
              <a:lnSpc>
                <a:spcPct val="120000"/>
              </a:lnSpc>
              <a:spcBef>
                <a:spcPts val="600"/>
              </a:spcBef>
              <a:buClr>
                <a:srgbClr val="002C72"/>
              </a:buClr>
              <a:buFont typeface="Wingdings 2" pitchFamily="16" charset="2"/>
              <a:buChar char=""/>
            </a:pPr>
            <a:r>
              <a:rPr lang="en-US" altLang="en-US">
                <a:solidFill>
                  <a:srgbClr val="002C72"/>
                </a:solidFill>
                <a:latin typeface="Arial" charset="0"/>
              </a:rPr>
              <a:t> Disaster Recovery is a subset of Business Continuity</a:t>
            </a:r>
          </a:p>
          <a:p>
            <a:pPr>
              <a:lnSpc>
                <a:spcPct val="120000"/>
              </a:lnSpc>
              <a:spcBef>
                <a:spcPts val="600"/>
              </a:spcBef>
              <a:buClr>
                <a:srgbClr val="002C72"/>
              </a:buClr>
              <a:buFont typeface="Wingdings" charset="2"/>
              <a:buNone/>
            </a:pPr>
            <a:r>
              <a:rPr lang="en-US" altLang="en-US" b="1">
                <a:solidFill>
                  <a:srgbClr val="002C72"/>
                </a:solidFill>
                <a:latin typeface="Arial" charset="0"/>
              </a:rPr>
              <a:t> </a:t>
            </a: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37A9C9D1-20E3-48C5-9523-E1F2E458D144}"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CE8F79CB-16C8-4D09-98C0-7EAE9C9B00C0}" type="slidenum">
              <a:rPr lang="en-US" altLang="en-US"/>
              <a:pPr/>
              <a:t>6</a:t>
            </a:fld>
            <a:endParaRPr lang="en-US" altLang="en-US"/>
          </a:p>
        </p:txBody>
      </p:sp>
      <p:sp>
        <p:nvSpPr>
          <p:cNvPr id="8193" name="Text Box 1"/>
          <p:cNvSpPr txBox="1">
            <a:spLocks noChangeArrowheads="1"/>
          </p:cNvSpPr>
          <p:nvPr/>
        </p:nvSpPr>
        <p:spPr bwMode="auto">
          <a:xfrm>
            <a:off x="396875" y="2209800"/>
            <a:ext cx="8305800" cy="289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80988" indent="-280988">
              <a:tabLst>
                <a:tab pos="280988" algn="l"/>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Lst>
              <a:defRPr sz="2400">
                <a:solidFill>
                  <a:srgbClr val="000000"/>
                </a:solidFill>
                <a:latin typeface="Times New Roman" pitchFamily="16" charset="0"/>
                <a:cs typeface="Arial Unicode MS" charset="0"/>
              </a:defRPr>
            </a:lvl1pPr>
            <a:lvl2pPr>
              <a:tabLst>
                <a:tab pos="280988" algn="l"/>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Lst>
              <a:defRPr sz="2400">
                <a:solidFill>
                  <a:srgbClr val="000000"/>
                </a:solidFill>
                <a:latin typeface="Times New Roman" pitchFamily="16" charset="0"/>
                <a:cs typeface="Arial Unicode MS" charset="0"/>
              </a:defRPr>
            </a:lvl2pPr>
            <a:lvl3pPr>
              <a:tabLst>
                <a:tab pos="280988" algn="l"/>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Lst>
              <a:defRPr sz="2400">
                <a:solidFill>
                  <a:srgbClr val="000000"/>
                </a:solidFill>
                <a:latin typeface="Times New Roman" pitchFamily="16" charset="0"/>
                <a:cs typeface="Arial Unicode MS" charset="0"/>
              </a:defRPr>
            </a:lvl3pPr>
            <a:lvl4pPr>
              <a:tabLst>
                <a:tab pos="280988" algn="l"/>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Lst>
              <a:defRPr sz="2400">
                <a:solidFill>
                  <a:srgbClr val="000000"/>
                </a:solidFill>
                <a:latin typeface="Times New Roman" pitchFamily="16" charset="0"/>
                <a:cs typeface="Arial Unicode MS" charset="0"/>
              </a:defRPr>
            </a:lvl4pPr>
            <a:lvl5pPr>
              <a:tabLst>
                <a:tab pos="280988" algn="l"/>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280988" algn="l"/>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280988" algn="l"/>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280988" algn="l"/>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280988" algn="l"/>
                <a:tab pos="738188" algn="l"/>
                <a:tab pos="1195388" algn="l"/>
                <a:tab pos="1652588" algn="l"/>
                <a:tab pos="2109788" algn="l"/>
                <a:tab pos="2566988" algn="l"/>
                <a:tab pos="3024188" algn="l"/>
                <a:tab pos="3481388" algn="l"/>
                <a:tab pos="3938588" algn="l"/>
                <a:tab pos="4395788" algn="l"/>
                <a:tab pos="4852988" algn="l"/>
                <a:tab pos="5310188" algn="l"/>
                <a:tab pos="5767388" algn="l"/>
                <a:tab pos="6224588" algn="l"/>
                <a:tab pos="6681788" algn="l"/>
                <a:tab pos="7138988" algn="l"/>
                <a:tab pos="7596188" algn="l"/>
                <a:tab pos="8053388" algn="l"/>
                <a:tab pos="8510588" algn="l"/>
                <a:tab pos="8967788" algn="l"/>
                <a:tab pos="9424988" algn="l"/>
              </a:tabLst>
              <a:defRPr sz="2400">
                <a:solidFill>
                  <a:srgbClr val="000000"/>
                </a:solidFill>
                <a:latin typeface="Times New Roman" pitchFamily="16" charset="0"/>
                <a:cs typeface="Arial Unicode MS" charset="0"/>
              </a:defRPr>
            </a:lvl9pPr>
          </a:lstStyle>
          <a:p>
            <a:pPr>
              <a:lnSpc>
                <a:spcPct val="120000"/>
              </a:lnSpc>
              <a:spcBef>
                <a:spcPts val="600"/>
              </a:spcBef>
              <a:spcAft>
                <a:spcPts val="50"/>
              </a:spcAft>
              <a:buClr>
                <a:srgbClr val="002C72"/>
              </a:buClr>
              <a:buFont typeface="Wingdings" charset="2"/>
              <a:buChar char=""/>
            </a:pPr>
            <a:r>
              <a:rPr lang="en-US" altLang="en-US">
                <a:solidFill>
                  <a:srgbClr val="002C72"/>
                </a:solidFill>
                <a:latin typeface="Arial" charset="0"/>
                <a:cs typeface="Arial" charset="0"/>
              </a:rPr>
              <a:t>Business continuity planning deals with the continuity of critical business processes</a:t>
            </a:r>
          </a:p>
          <a:p>
            <a:pPr>
              <a:lnSpc>
                <a:spcPct val="120000"/>
              </a:lnSpc>
              <a:spcBef>
                <a:spcPts val="600"/>
              </a:spcBef>
              <a:spcAft>
                <a:spcPts val="50"/>
              </a:spcAft>
              <a:buClr>
                <a:srgbClr val="002C72"/>
              </a:buClr>
              <a:buFont typeface="Wingdings" charset="2"/>
              <a:buChar char=""/>
            </a:pPr>
            <a:r>
              <a:rPr lang="en-US" altLang="en-US">
                <a:solidFill>
                  <a:srgbClr val="002C72"/>
                </a:solidFill>
                <a:latin typeface="Arial" charset="0"/>
                <a:cs typeface="Arial" charset="0"/>
              </a:rPr>
              <a:t>With the BCP, the company could reduce the impact a   disaster could have to the normal business operation</a:t>
            </a:r>
          </a:p>
          <a:p>
            <a:pPr>
              <a:lnSpc>
                <a:spcPct val="120000"/>
              </a:lnSpc>
              <a:spcBef>
                <a:spcPts val="600"/>
              </a:spcBef>
              <a:spcAft>
                <a:spcPts val="50"/>
              </a:spcAft>
              <a:buClr>
                <a:srgbClr val="002C72"/>
              </a:buClr>
              <a:buFont typeface="Wingdings" charset="2"/>
              <a:buChar char=""/>
            </a:pPr>
            <a:r>
              <a:rPr lang="en-US" altLang="en-US">
                <a:solidFill>
                  <a:srgbClr val="002C72"/>
                </a:solidFill>
                <a:latin typeface="Arial" charset="0"/>
                <a:cs typeface="Arial" charset="0"/>
              </a:rPr>
              <a:t>The DRP covers the restoration of the critical information systems that support the business processes</a:t>
            </a:r>
          </a:p>
        </p:txBody>
      </p:sp>
      <p:sp>
        <p:nvSpPr>
          <p:cNvPr id="8194" name="Text Box 2"/>
          <p:cNvSpPr txBox="1">
            <a:spLocks noChangeArrowheads="1"/>
          </p:cNvSpPr>
          <p:nvPr/>
        </p:nvSpPr>
        <p:spPr bwMode="auto">
          <a:xfrm>
            <a:off x="381000" y="1295400"/>
            <a:ext cx="61722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500"/>
              </a:spcBef>
              <a:buClr>
                <a:srgbClr val="002C72"/>
              </a:buClr>
              <a:buFont typeface="Arial" charset="0"/>
              <a:buNone/>
            </a:pPr>
            <a:r>
              <a:rPr lang="en-US" altLang="en-US" b="1">
                <a:solidFill>
                  <a:srgbClr val="002C72"/>
                </a:solidFill>
                <a:latin typeface="Arial" charset="0"/>
              </a:rPr>
              <a:t>Difference Between BCP &amp; DRP</a:t>
            </a:r>
          </a:p>
        </p:txBody>
      </p:sp>
      <p:sp>
        <p:nvSpPr>
          <p:cNvPr id="8195" name="Rectangle 3"/>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buClr>
                <a:srgbClr val="002C72"/>
              </a:buClr>
              <a:buFont typeface="Arial" charset="0"/>
              <a:buNone/>
            </a:pPr>
            <a:r>
              <a:rPr lang="en-US" altLang="en-US" sz="2800" b="1">
                <a:solidFill>
                  <a:srgbClr val="002C72"/>
                </a:solidFill>
                <a:latin typeface="Arial" charset="0"/>
              </a:rPr>
              <a:t>Business Continuity Planning Concepts (4)</a:t>
            </a:r>
            <a:r>
              <a:rPr lang="ar-SA" altLang="en-US" sz="2800" b="1">
                <a:solidFill>
                  <a:srgbClr val="002C72"/>
                </a:solidFill>
                <a:latin typeface="Arial" charset="0"/>
              </a:rPr>
              <a:t>‏</a:t>
            </a:r>
            <a:endParaRPr lang="en-US" altLang="en-US" sz="2800" b="1">
              <a:solidFill>
                <a:srgbClr val="002C72"/>
              </a:solidFill>
              <a:latin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68CF94AF-A55A-4395-B88F-5E9C038D6153}"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35787CA2-9AB0-4173-A403-D26A6A85A194}" type="slidenum">
              <a:rPr lang="en-US" altLang="en-US"/>
              <a:pPr/>
              <a:t>7</a:t>
            </a:fld>
            <a:endParaRPr lang="en-US" altLang="en-US"/>
          </a:p>
        </p:txBody>
      </p:sp>
      <p:pic>
        <p:nvPicPr>
          <p:cNvPr id="921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104900"/>
            <a:ext cx="8610600" cy="49514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8" name="Text Box 2"/>
          <p:cNvSpPr txBox="1">
            <a:spLocks noChangeArrowheads="1"/>
          </p:cNvSpPr>
          <p:nvPr/>
        </p:nvSpPr>
        <p:spPr bwMode="auto">
          <a:xfrm>
            <a:off x="609600" y="974725"/>
            <a:ext cx="77724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lgn="ctr" eaLnBrk="0" hangingPunct="0">
              <a:spcBef>
                <a:spcPts val="1500"/>
              </a:spcBef>
              <a:buClr>
                <a:srgbClr val="002C72"/>
              </a:buClr>
              <a:buFont typeface="Arial" charset="0"/>
              <a:buNone/>
            </a:pPr>
            <a:r>
              <a:rPr lang="en-US" altLang="en-US" b="1">
                <a:solidFill>
                  <a:srgbClr val="002C72"/>
                </a:solidFill>
                <a:latin typeface="Arial" charset="0"/>
              </a:rPr>
              <a:t>BCP Variants</a:t>
            </a:r>
          </a:p>
        </p:txBody>
      </p:sp>
      <p:sp>
        <p:nvSpPr>
          <p:cNvPr id="9219" name="Rectangle 3"/>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buClr>
                <a:srgbClr val="002C72"/>
              </a:buClr>
              <a:buFont typeface="Arial" charset="0"/>
              <a:buNone/>
            </a:pPr>
            <a:r>
              <a:rPr lang="en-US" altLang="en-US" sz="2800" b="1">
                <a:solidFill>
                  <a:srgbClr val="002C72"/>
                </a:solidFill>
                <a:latin typeface="Arial" charset="0"/>
              </a:rPr>
              <a:t>Business Continuity Planning Concepts (5)</a:t>
            </a:r>
            <a:r>
              <a:rPr lang="ar-SA" altLang="en-US" sz="2800" b="1">
                <a:solidFill>
                  <a:srgbClr val="002C72"/>
                </a:solidFill>
                <a:latin typeface="Arial" charset="0"/>
              </a:rPr>
              <a:t>‏</a:t>
            </a:r>
            <a:endParaRPr lang="en-US" altLang="en-US" sz="2800" b="1">
              <a:solidFill>
                <a:srgbClr val="002C72"/>
              </a:solidFill>
              <a:latin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DCC7247B-5981-4B83-B000-EF933DE05BC0}"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1E1725CF-BEC4-49B8-86C9-69BF04C7BE63}" type="slidenum">
              <a:rPr lang="en-US" altLang="en-US"/>
              <a:pPr/>
              <a:t>8</a:t>
            </a:fld>
            <a:endParaRPr lang="en-US" altLang="en-US"/>
          </a:p>
        </p:txBody>
      </p:sp>
      <p:sp>
        <p:nvSpPr>
          <p:cNvPr id="10241" name="Text Box 1"/>
          <p:cNvSpPr txBox="1">
            <a:spLocks noChangeArrowheads="1"/>
          </p:cNvSpPr>
          <p:nvPr/>
        </p:nvSpPr>
        <p:spPr bwMode="auto">
          <a:xfrm>
            <a:off x="457200" y="1863725"/>
            <a:ext cx="8305800" cy="420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1pPr>
            <a:lvl2pPr marL="627063" indent="-503238">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2pPr>
            <a:lvl3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3pPr>
            <a:lvl4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4pPr>
            <a:lvl5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9pPr>
          </a:lstStyle>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Plan for the worst, hope for the best</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Preparation reduces poor performance</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A BCP is a business’s last line of defence against risks   that cannot be controlled or avoided by other risk management practices  </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Maintain business operations	–  Or at least, restore operations quickly</a:t>
            </a:r>
          </a:p>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Effect on customers or stakeholders</a:t>
            </a:r>
          </a:p>
        </p:txBody>
      </p:sp>
      <p:sp>
        <p:nvSpPr>
          <p:cNvPr id="10242" name="Text Box 2"/>
          <p:cNvSpPr txBox="1">
            <a:spLocks noChangeArrowheads="1"/>
          </p:cNvSpPr>
          <p:nvPr/>
        </p:nvSpPr>
        <p:spPr bwMode="auto">
          <a:xfrm>
            <a:off x="577850" y="1219200"/>
            <a:ext cx="39624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500"/>
              </a:spcBef>
              <a:buClr>
                <a:srgbClr val="002C72"/>
              </a:buClr>
              <a:buFont typeface="Arial" charset="0"/>
              <a:buNone/>
            </a:pPr>
            <a:r>
              <a:rPr lang="en-US" altLang="en-US" b="1">
                <a:solidFill>
                  <a:srgbClr val="002C72"/>
                </a:solidFill>
                <a:latin typeface="Arial" charset="0"/>
              </a:rPr>
              <a:t>Why Have a  BCP / DRP?</a:t>
            </a:r>
          </a:p>
        </p:txBody>
      </p:sp>
      <p:sp>
        <p:nvSpPr>
          <p:cNvPr id="10243" name="Rectangle 3"/>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buClr>
                <a:srgbClr val="002C72"/>
              </a:buClr>
              <a:buFont typeface="Arial" charset="0"/>
              <a:buNone/>
            </a:pPr>
            <a:r>
              <a:rPr lang="en-US" altLang="en-US" sz="2800" b="1">
                <a:solidFill>
                  <a:srgbClr val="002C72"/>
                </a:solidFill>
                <a:latin typeface="Arial" charset="0"/>
              </a:rPr>
              <a:t>Business Continuity Planning Concepts (6)</a:t>
            </a:r>
            <a:r>
              <a:rPr lang="ar-SA" altLang="en-US" sz="2800" b="1">
                <a:solidFill>
                  <a:srgbClr val="002C72"/>
                </a:solidFill>
                <a:latin typeface="Arial" charset="0"/>
              </a:rPr>
              <a:t>‏</a:t>
            </a:r>
            <a:endParaRPr lang="en-US" altLang="en-US" sz="2800" b="1">
              <a:solidFill>
                <a:srgbClr val="002C72"/>
              </a:solidFill>
              <a:latin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idx="10"/>
          </p:nvPr>
        </p:nvSpPr>
        <p:spPr/>
        <p:txBody>
          <a:bodyPr/>
          <a:lstStyle/>
          <a:p>
            <a:fld id="{47AEE1EA-77FC-462E-B79E-943A11AD6063}" type="datetime3">
              <a:rPr lang="en-US" altLang="en-US"/>
              <a:pPr/>
              <a:t>12 March 2018</a:t>
            </a:fld>
            <a:endParaRPr lang="en-US" altLang="en-US"/>
          </a:p>
        </p:txBody>
      </p:sp>
      <p:sp>
        <p:nvSpPr>
          <p:cNvPr id="6" name="Footer Placeholder 2"/>
          <p:cNvSpPr>
            <a:spLocks noGrp="1"/>
          </p:cNvSpPr>
          <p:nvPr>
            <p:ph type="ftr" idx="11"/>
          </p:nvPr>
        </p:nvSpPr>
        <p:spPr/>
        <p:txBody>
          <a:bodyPr/>
          <a:lstStyle/>
          <a:p>
            <a:r>
              <a:rPr lang="en-US" altLang="en-US"/>
              <a:t>Shatrunjay Rawat, IIIT Hyderabad</a:t>
            </a:r>
          </a:p>
        </p:txBody>
      </p:sp>
      <p:sp>
        <p:nvSpPr>
          <p:cNvPr id="7" name="Slide Number Placeholder 3"/>
          <p:cNvSpPr>
            <a:spLocks noGrp="1"/>
          </p:cNvSpPr>
          <p:nvPr>
            <p:ph type="sldNum" idx="12"/>
          </p:nvPr>
        </p:nvSpPr>
        <p:spPr/>
        <p:txBody>
          <a:bodyPr/>
          <a:lstStyle/>
          <a:p>
            <a:fld id="{EC73B7B0-2DFA-4326-A148-214E9F25D6D4}" type="slidenum">
              <a:rPr lang="en-US" altLang="en-US"/>
              <a:pPr/>
              <a:t>9</a:t>
            </a:fld>
            <a:endParaRPr lang="en-US" altLang="en-US"/>
          </a:p>
        </p:txBody>
      </p:sp>
      <p:sp>
        <p:nvSpPr>
          <p:cNvPr id="11265" name="Text Box 1"/>
          <p:cNvSpPr txBox="1">
            <a:spLocks noChangeArrowheads="1"/>
          </p:cNvSpPr>
          <p:nvPr/>
        </p:nvSpPr>
        <p:spPr bwMode="auto">
          <a:xfrm>
            <a:off x="762000" y="1863725"/>
            <a:ext cx="7696200" cy="246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1pPr>
            <a:lvl2pPr marL="627063" indent="-503238">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2pPr>
            <a:lvl3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3pPr>
            <a:lvl4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4pPr>
            <a:lvl5pPr>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 pos="9771063" algn="l"/>
              </a:tabLst>
              <a:defRPr sz="2400">
                <a:solidFill>
                  <a:srgbClr val="000000"/>
                </a:solidFill>
                <a:latin typeface="Times New Roman" pitchFamily="16" charset="0"/>
                <a:cs typeface="Arial Unicode MS" charset="0"/>
              </a:defRPr>
            </a:lvl9pPr>
          </a:lstStyle>
          <a:p>
            <a:pPr lvl="1">
              <a:lnSpc>
                <a:spcPct val="120000"/>
              </a:lnSpc>
              <a:spcBef>
                <a:spcPts val="600"/>
              </a:spcBef>
              <a:spcAft>
                <a:spcPts val="600"/>
              </a:spcAft>
              <a:buClr>
                <a:srgbClr val="002C72"/>
              </a:buClr>
              <a:buFont typeface="Wingdings" charset="2"/>
              <a:buChar char=""/>
            </a:pPr>
            <a:r>
              <a:rPr lang="en-US" altLang="en-US">
                <a:solidFill>
                  <a:srgbClr val="002C72"/>
                </a:solidFill>
                <a:latin typeface="Arial" charset="0"/>
                <a:cs typeface="Arial" charset="0"/>
              </a:rPr>
              <a:t>Regulatory Requirements</a:t>
            </a:r>
          </a:p>
          <a:p>
            <a:pPr lvl="1">
              <a:lnSpc>
                <a:spcPct val="120000"/>
              </a:lnSpc>
              <a:spcBef>
                <a:spcPts val="500"/>
              </a:spcBef>
              <a:spcAft>
                <a:spcPts val="500"/>
              </a:spcAft>
              <a:buClr>
                <a:srgbClr val="002C72"/>
              </a:buClr>
              <a:buFont typeface="Wingdings" charset="2"/>
              <a:buNone/>
            </a:pPr>
            <a:r>
              <a:rPr lang="en-US" altLang="en-US">
                <a:solidFill>
                  <a:srgbClr val="002C72"/>
                </a:solidFill>
                <a:latin typeface="Arial" charset="0"/>
                <a:cs typeface="Arial" charset="0"/>
              </a:rPr>
              <a:t>	 - </a:t>
            </a:r>
            <a:r>
              <a:rPr lang="en-US" altLang="en-US" sz="2000">
                <a:solidFill>
                  <a:srgbClr val="002C72"/>
                </a:solidFill>
                <a:latin typeface="Arial" charset="0"/>
                <a:cs typeface="Arial" charset="0"/>
              </a:rPr>
              <a:t>Sarbanes-Oxley Act</a:t>
            </a:r>
          </a:p>
          <a:p>
            <a:pPr lvl="1">
              <a:lnSpc>
                <a:spcPct val="120000"/>
              </a:lnSpc>
              <a:spcBef>
                <a:spcPts val="500"/>
              </a:spcBef>
              <a:spcAft>
                <a:spcPts val="500"/>
              </a:spcAft>
              <a:buClr>
                <a:srgbClr val="002C72"/>
              </a:buClr>
              <a:buFont typeface="Wingdings" charset="2"/>
              <a:buNone/>
            </a:pPr>
            <a:r>
              <a:rPr lang="en-US" altLang="en-US" sz="2000">
                <a:solidFill>
                  <a:srgbClr val="002C72"/>
                </a:solidFill>
                <a:latin typeface="Arial" charset="0"/>
                <a:cs typeface="Arial" charset="0"/>
              </a:rPr>
              <a:t>	 </a:t>
            </a:r>
            <a:r>
              <a:rPr lang="en-US" altLang="en-US" sz="2000" b="1">
                <a:solidFill>
                  <a:srgbClr val="002C72"/>
                </a:solidFill>
                <a:latin typeface="Arial" charset="0"/>
                <a:cs typeface="Arial" charset="0"/>
              </a:rPr>
              <a:t>-</a:t>
            </a:r>
            <a:r>
              <a:rPr lang="en-US" altLang="en-US" sz="2000">
                <a:solidFill>
                  <a:srgbClr val="002C72"/>
                </a:solidFill>
                <a:latin typeface="Arial" charset="0"/>
                <a:cs typeface="Arial" charset="0"/>
              </a:rPr>
              <a:t> Basel II (outlined 7 high level BCP Principles)</a:t>
            </a:r>
            <a:r>
              <a:rPr lang="ar-SA" altLang="en-US" sz="2000">
                <a:solidFill>
                  <a:srgbClr val="002C72"/>
                </a:solidFill>
                <a:latin typeface="Arial" charset="0"/>
                <a:cs typeface="Arial" charset="0"/>
              </a:rPr>
              <a:t>‏</a:t>
            </a:r>
            <a:endParaRPr lang="en-US" altLang="en-US" sz="2000">
              <a:solidFill>
                <a:srgbClr val="002C72"/>
              </a:solidFill>
              <a:latin typeface="Arial" charset="0"/>
              <a:cs typeface="Arial" charset="0"/>
            </a:endParaRPr>
          </a:p>
          <a:p>
            <a:pPr lvl="1">
              <a:lnSpc>
                <a:spcPct val="120000"/>
              </a:lnSpc>
              <a:spcBef>
                <a:spcPts val="500"/>
              </a:spcBef>
              <a:spcAft>
                <a:spcPts val="500"/>
              </a:spcAft>
              <a:buClr>
                <a:srgbClr val="002C72"/>
              </a:buClr>
              <a:buFont typeface="Wingdings" charset="2"/>
              <a:buNone/>
            </a:pPr>
            <a:r>
              <a:rPr lang="en-US" altLang="en-US" sz="2000">
                <a:solidFill>
                  <a:srgbClr val="002C72"/>
                </a:solidFill>
                <a:latin typeface="Arial" charset="0"/>
                <a:cs typeface="Arial" charset="0"/>
              </a:rPr>
              <a:t>	 </a:t>
            </a:r>
            <a:r>
              <a:rPr lang="en-US" altLang="en-US" sz="2000" b="1">
                <a:solidFill>
                  <a:srgbClr val="002C72"/>
                </a:solidFill>
                <a:latin typeface="Arial" charset="0"/>
                <a:cs typeface="Arial" charset="0"/>
              </a:rPr>
              <a:t>-</a:t>
            </a:r>
            <a:r>
              <a:rPr lang="en-US" altLang="en-US" sz="2000">
                <a:solidFill>
                  <a:srgbClr val="002C72"/>
                </a:solidFill>
                <a:latin typeface="Arial" charset="0"/>
                <a:cs typeface="Arial" charset="0"/>
              </a:rPr>
              <a:t> Central Banks of India, Hong Kong, Singapore, Malaysia, 	 Philippines, Japan, Australia</a:t>
            </a:r>
          </a:p>
        </p:txBody>
      </p:sp>
      <p:sp>
        <p:nvSpPr>
          <p:cNvPr id="11266" name="Text Box 2"/>
          <p:cNvSpPr txBox="1">
            <a:spLocks noChangeArrowheads="1"/>
          </p:cNvSpPr>
          <p:nvPr/>
        </p:nvSpPr>
        <p:spPr bwMode="auto">
          <a:xfrm>
            <a:off x="577850" y="1219200"/>
            <a:ext cx="52895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eaLnBrk="0" hangingPunct="0">
              <a:spcBef>
                <a:spcPts val="1500"/>
              </a:spcBef>
              <a:buClr>
                <a:srgbClr val="002C72"/>
              </a:buClr>
              <a:buFont typeface="Arial" charset="0"/>
              <a:buNone/>
            </a:pPr>
            <a:r>
              <a:rPr lang="en-US" altLang="en-US" b="1">
                <a:solidFill>
                  <a:srgbClr val="002C72"/>
                </a:solidFill>
                <a:latin typeface="Arial" charset="0"/>
              </a:rPr>
              <a:t>Why Have a  BCP / DRP? (contd…)</a:t>
            </a:r>
            <a:r>
              <a:rPr lang="ar-SA" altLang="en-US" b="1">
                <a:solidFill>
                  <a:srgbClr val="002C72"/>
                </a:solidFill>
                <a:latin typeface="Arial" charset="0"/>
              </a:rPr>
              <a:t>‏</a:t>
            </a:r>
            <a:endParaRPr lang="en-US" altLang="en-US" b="1">
              <a:solidFill>
                <a:srgbClr val="002C72"/>
              </a:solidFill>
              <a:latin typeface="Arial" charset="0"/>
            </a:endParaRPr>
          </a:p>
        </p:txBody>
      </p:sp>
      <p:sp>
        <p:nvSpPr>
          <p:cNvPr id="11267" name="Rectangle 3"/>
          <p:cNvSpPr>
            <a:spLocks noChangeArrowheads="1"/>
          </p:cNvSpPr>
          <p:nvPr/>
        </p:nvSpPr>
        <p:spPr bwMode="auto">
          <a:xfrm>
            <a:off x="1279525" y="228600"/>
            <a:ext cx="7543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5pPr>
            <a:lvl6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6pPr>
            <a:lvl7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7pPr>
            <a:lvl8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8pPr>
            <a:lvl9pPr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itchFamily="16" charset="0"/>
                <a:cs typeface="Arial Unicode MS" charset="0"/>
              </a:defRPr>
            </a:lvl9pPr>
          </a:lstStyle>
          <a:p>
            <a:pPr>
              <a:buClr>
                <a:srgbClr val="002C72"/>
              </a:buClr>
              <a:buFont typeface="Arial" charset="0"/>
              <a:buNone/>
            </a:pPr>
            <a:r>
              <a:rPr lang="en-US" altLang="en-US" sz="2800" b="1">
                <a:solidFill>
                  <a:srgbClr val="002C72"/>
                </a:solidFill>
                <a:latin typeface="Arial" charset="0"/>
              </a:rPr>
              <a:t>Business Continuity Planning Concepts (7)</a:t>
            </a:r>
            <a:r>
              <a:rPr lang="ar-SA" altLang="en-US" sz="2800" b="1">
                <a:solidFill>
                  <a:srgbClr val="002C72"/>
                </a:solidFill>
                <a:latin typeface="Arial" charset="0"/>
              </a:rPr>
              <a:t>‏</a:t>
            </a:r>
            <a:endParaRPr lang="en-US" altLang="en-US" sz="2800" b="1">
              <a:solidFill>
                <a:srgbClr val="002C72"/>
              </a:solidFill>
              <a:latin typeface="Arial" charset="0"/>
            </a:endParaRPr>
          </a:p>
        </p:txBody>
      </p:sp>
    </p:spTree>
  </p:cSld>
  <p:clrMapOvr>
    <a:masterClrMapping/>
  </p:clrMapOvr>
  <p:transition>
    <p:cover dir="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Times New Roman" pitchFamily="16"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2400" b="0" i="0" u="none" strike="noStrike" cap="none" normalizeH="0" baseline="0" smtClean="0">
            <a:ln>
              <a:noFill/>
            </a:ln>
            <a:solidFill>
              <a:schemeClr val="bg1"/>
            </a:solidFill>
            <a:effectLst/>
            <a:latin typeface="Times New Roman" pitchFamily="16"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1597</Words>
  <Application>Microsoft Office PowerPoint</Application>
  <PresentationFormat>On-screen Show (4:3)</PresentationFormat>
  <Paragraphs>360</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Times New Roman</vt:lpstr>
      <vt:lpstr>Arial</vt:lpstr>
      <vt:lpstr>Arial Unicode MS</vt:lpstr>
      <vt:lpstr>Wingdings</vt:lpstr>
      <vt:lpstr>Wingdings 2</vt:lpstr>
      <vt:lpstr>Office Theme</vt:lpstr>
      <vt:lpstr>  Business Continuity and Disaster Recovery Planning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CMC Presentation template</dc:title>
  <dc:creator>Shubhra Panda</dc:creator>
  <cp:lastModifiedBy>Shatrunjay</cp:lastModifiedBy>
  <cp:revision>3</cp:revision>
  <dcterms:modified xsi:type="dcterms:W3CDTF">2018-03-12T07:08:04Z</dcterms:modified>
</cp:coreProperties>
</file>