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handoutMasterIdLst>
    <p:handoutMasterId r:id="rId33"/>
  </p:handout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EEC"/>
    <a:srgbClr val="6C0648"/>
    <a:srgbClr val="FFFF00"/>
    <a:srgbClr val="FF0000"/>
    <a:srgbClr val="FF3300"/>
    <a:srgbClr val="002C72"/>
    <a:srgbClr val="4E82C7"/>
    <a:srgbClr val="4F7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EF78C-CEEC-C2FB-44FC-B8377C8ED22A}" v="2" dt="2022-03-07T09:33:56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54" autoAdjust="0"/>
  </p:normalViewPr>
  <p:slideViewPr>
    <p:cSldViewPr>
      <p:cViewPr>
        <p:scale>
          <a:sx n="60" d="100"/>
          <a:sy n="60" d="100"/>
        </p:scale>
        <p:origin x="-1434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94"/>
    </p:cViewPr>
  </p:sorterViewPr>
  <p:notesViewPr>
    <p:cSldViewPr>
      <p:cViewPr>
        <p:scale>
          <a:sx n="100" d="100"/>
          <a:sy n="100" d="100"/>
        </p:scale>
        <p:origin x="-780" y="26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trunjay Rawat" userId="S::shatrunjay.rawat@iiit.ac.in::9c003e53-fa63-435a-94d6-08de3b1b230e" providerId="AD" clId="Web-{F6FEF78C-CEEC-C2FB-44FC-B8377C8ED22A}"/>
    <pc:docChg chg="modSld">
      <pc:chgData name="Shatrunjay Rawat" userId="S::shatrunjay.rawat@iiit.ac.in::9c003e53-fa63-435a-94d6-08de3b1b230e" providerId="AD" clId="Web-{F6FEF78C-CEEC-C2FB-44FC-B8377C8ED22A}" dt="2022-03-07T09:33:53.870" v="0" actId="20577"/>
      <pc:docMkLst>
        <pc:docMk/>
      </pc:docMkLst>
      <pc:sldChg chg="modSp">
        <pc:chgData name="Shatrunjay Rawat" userId="S::shatrunjay.rawat@iiit.ac.in::9c003e53-fa63-435a-94d6-08de3b1b230e" providerId="AD" clId="Web-{F6FEF78C-CEEC-C2FB-44FC-B8377C8ED22A}" dt="2022-03-07T09:33:53.870" v="0" actId="20577"/>
        <pc:sldMkLst>
          <pc:docMk/>
          <pc:sldMk cId="0" sldId="313"/>
        </pc:sldMkLst>
        <pc:spChg chg="mod">
          <ac:chgData name="Shatrunjay Rawat" userId="S::shatrunjay.rawat@iiit.ac.in::9c003e53-fa63-435a-94d6-08de3b1b230e" providerId="AD" clId="Web-{F6FEF78C-CEEC-C2FB-44FC-B8377C8ED22A}" dt="2022-03-07T09:33:53.870" v="0" actId="20577"/>
          <ac:spMkLst>
            <pc:docMk/>
            <pc:sldMk cId="0" sldId="313"/>
            <ac:spMk id="24578" creationId="{2B43208E-80EB-4AE7-BC04-DB6DFA8B2D1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4A9C6D3-4468-4690-9EE1-4798E35ADD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E9E5EFA-091F-4EEA-B663-4E30483310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defRPr sz="1000">
                <a:solidFill>
                  <a:srgbClr val="002C7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292C5C9-2C45-4D33-9905-86124CD85E7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CMC Internal</a:t>
            </a:r>
            <a:endParaRPr lang="en-GB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B688F52D-D36E-4630-9BC9-FDA7F8BC4EB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fld id="{B622010D-45C9-4980-9A59-233A308CBA67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84998" name="Group 6">
            <a:extLst>
              <a:ext uri="{FF2B5EF4-FFF2-40B4-BE49-F238E27FC236}">
                <a16:creationId xmlns:a16="http://schemas.microsoft.com/office/drawing/2014/main" id="{326527E0-D1BA-499B-87EC-415E67A7212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00113" cy="457200"/>
            <a:chOff x="2424" y="1884"/>
            <a:chExt cx="912" cy="564"/>
          </a:xfrm>
        </p:grpSpPr>
        <p:pic>
          <p:nvPicPr>
            <p:cNvPr id="84999" name="Picture 7">
              <a:extLst>
                <a:ext uri="{FF2B5EF4-FFF2-40B4-BE49-F238E27FC236}">
                  <a16:creationId xmlns:a16="http://schemas.microsoft.com/office/drawing/2014/main" id="{2419C33E-DD07-45F5-96B5-7EDB5573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" y="1884"/>
              <a:ext cx="91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000" name="Picture 8">
              <a:extLst>
                <a:ext uri="{FF2B5EF4-FFF2-40B4-BE49-F238E27FC236}">
                  <a16:creationId xmlns:a16="http://schemas.microsoft.com/office/drawing/2014/main" id="{E7074FEA-C4A8-4122-BC6F-036379D96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" y="2250"/>
              <a:ext cx="91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4A5979C-E103-4443-B23D-959E8C723E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solidFill>
              <a:srgbClr val="002C7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25D579E-BEEF-460D-AAED-1B9E1F80F1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2C7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5B22D398-66A7-48DF-A154-DB021095A8B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1B0B612-8B38-4A43-BB60-A33F2843C4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EDDBF4CA-8AEF-4812-AE2E-247DEEF08F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CMC Internal</a:t>
            </a:r>
            <a:endParaRPr lang="en-GB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3B4597C-13F5-4FAA-8714-28F2CEEE1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BAB0B9CE-AD30-4D16-A23D-FB9D9B358952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54280" name="Group 8">
            <a:extLst>
              <a:ext uri="{FF2B5EF4-FFF2-40B4-BE49-F238E27FC236}">
                <a16:creationId xmlns:a16="http://schemas.microsoft.com/office/drawing/2014/main" id="{27A5C3D5-6869-474F-A792-D44870CFC1CD}"/>
              </a:ext>
            </a:extLst>
          </p:cNvPr>
          <p:cNvGrpSpPr>
            <a:grpSpLocks/>
          </p:cNvGrpSpPr>
          <p:nvPr/>
        </p:nvGrpSpPr>
        <p:grpSpPr bwMode="auto">
          <a:xfrm>
            <a:off x="57150" y="123825"/>
            <a:ext cx="747713" cy="304800"/>
            <a:chOff x="2424" y="1884"/>
            <a:chExt cx="912" cy="564"/>
          </a:xfrm>
        </p:grpSpPr>
        <p:pic>
          <p:nvPicPr>
            <p:cNvPr id="54281" name="Picture 9">
              <a:extLst>
                <a:ext uri="{FF2B5EF4-FFF2-40B4-BE49-F238E27FC236}">
                  <a16:creationId xmlns:a16="http://schemas.microsoft.com/office/drawing/2014/main" id="{7BC5A0DE-3860-4E81-9AA2-9F2B4A09D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" y="1884"/>
              <a:ext cx="91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2" name="Picture 10">
              <a:extLst>
                <a:ext uri="{FF2B5EF4-FFF2-40B4-BE49-F238E27FC236}">
                  <a16:creationId xmlns:a16="http://schemas.microsoft.com/office/drawing/2014/main" id="{57381319-5876-42EB-B60A-C31A412DA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" y="2250"/>
              <a:ext cx="91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002C72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002C72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002C72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002C72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002C7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50495DA-62D5-4881-BD50-86B64000DD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55299" name="Rectangle 6">
            <a:extLst>
              <a:ext uri="{FF2B5EF4-FFF2-40B4-BE49-F238E27FC236}">
                <a16:creationId xmlns:a16="http://schemas.microsoft.com/office/drawing/2014/main" id="{60D64AA9-C9B1-4E65-88D3-D3A22433DE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7">
            <a:extLst>
              <a:ext uri="{FF2B5EF4-FFF2-40B4-BE49-F238E27FC236}">
                <a16:creationId xmlns:a16="http://schemas.microsoft.com/office/drawing/2014/main" id="{C9674DC4-10ED-4BDE-9837-E4BE1A1CD7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6E695A-2C9D-4C53-AE3E-603E5D7C4BDB}" type="slidenum">
              <a:rPr lang="en-GB" altLang="en-US" sz="1000">
                <a:latin typeface="Arial" panose="020B0604020202020204" pitchFamily="34" charset="0"/>
              </a:rPr>
              <a:pPr eaLnBrk="1" hangingPunct="1"/>
              <a:t>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A2D25F48-9F14-44C4-AD4D-F3D05F513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32410334-44D1-4827-B33F-E4E73F81A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8ECE144-2600-498C-8A11-09DD942332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64515" name="Rectangle 6">
            <a:extLst>
              <a:ext uri="{FF2B5EF4-FFF2-40B4-BE49-F238E27FC236}">
                <a16:creationId xmlns:a16="http://schemas.microsoft.com/office/drawing/2014/main" id="{FE13A3B9-D500-4820-A331-860DCBF70D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Rectangle 7">
            <a:extLst>
              <a:ext uri="{FF2B5EF4-FFF2-40B4-BE49-F238E27FC236}">
                <a16:creationId xmlns:a16="http://schemas.microsoft.com/office/drawing/2014/main" id="{5863BD2F-D914-4427-ABF2-A2D7FD8E6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C581C-D575-452C-A6B0-95CEFF90766D}" type="slidenum">
              <a:rPr lang="en-GB" altLang="en-US" sz="1000">
                <a:latin typeface="Arial" panose="020B0604020202020204" pitchFamily="34" charset="0"/>
              </a:rPr>
              <a:pPr eaLnBrk="1" hangingPunct="1"/>
              <a:t>10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FF170852-BE15-41B2-B305-318AD10553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775369DB-D2DD-4316-9EE3-0F76E1006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DF1C2D1-39CF-4339-A0B3-13F232E453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65539" name="Rectangle 6">
            <a:extLst>
              <a:ext uri="{FF2B5EF4-FFF2-40B4-BE49-F238E27FC236}">
                <a16:creationId xmlns:a16="http://schemas.microsoft.com/office/drawing/2014/main" id="{8D5CE5D1-4C98-480A-BB9E-60569BD869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7">
            <a:extLst>
              <a:ext uri="{FF2B5EF4-FFF2-40B4-BE49-F238E27FC236}">
                <a16:creationId xmlns:a16="http://schemas.microsoft.com/office/drawing/2014/main" id="{E2233B04-1E6D-439A-A856-318DF6EB1F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55DF7F6-6A98-4916-9EF6-6522500F7AF8}" type="slidenum">
              <a:rPr lang="en-GB" altLang="en-US" sz="1000">
                <a:latin typeface="Arial" panose="020B0604020202020204" pitchFamily="34" charset="0"/>
              </a:rPr>
              <a:pPr eaLnBrk="1" hangingPunct="1"/>
              <a:t>11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91F0E864-25BB-415F-8532-8DF6E7D417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2" name="Rectangle 3">
            <a:extLst>
              <a:ext uri="{FF2B5EF4-FFF2-40B4-BE49-F238E27FC236}">
                <a16:creationId xmlns:a16="http://schemas.microsoft.com/office/drawing/2014/main" id="{D233863A-2D30-4D22-B7CC-5FE0DD36C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36A79AB6-2892-41C7-A124-E67CB2E8BB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66563" name="Rectangle 6">
            <a:extLst>
              <a:ext uri="{FF2B5EF4-FFF2-40B4-BE49-F238E27FC236}">
                <a16:creationId xmlns:a16="http://schemas.microsoft.com/office/drawing/2014/main" id="{119FF538-3193-447B-9371-0195F792FC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7">
            <a:extLst>
              <a:ext uri="{FF2B5EF4-FFF2-40B4-BE49-F238E27FC236}">
                <a16:creationId xmlns:a16="http://schemas.microsoft.com/office/drawing/2014/main" id="{5384E4E0-C22D-4D38-A086-097778666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11B673-712E-426E-A674-F222DD802121}" type="slidenum">
              <a:rPr lang="en-GB" altLang="en-US" sz="1000">
                <a:latin typeface="Arial" panose="020B0604020202020204" pitchFamily="34" charset="0"/>
              </a:rPr>
              <a:pPr eaLnBrk="1" hangingPunct="1"/>
              <a:t>12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id="{B0B00E03-0D92-46FD-9303-7B1AC6EA8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6" name="Rectangle 3">
            <a:extLst>
              <a:ext uri="{FF2B5EF4-FFF2-40B4-BE49-F238E27FC236}">
                <a16:creationId xmlns:a16="http://schemas.microsoft.com/office/drawing/2014/main" id="{5A26A8BD-C4C2-4FCB-BB6C-80598BA4B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ACB2034-1A6B-474A-9F0C-678BB7485B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67587" name="Rectangle 6">
            <a:extLst>
              <a:ext uri="{FF2B5EF4-FFF2-40B4-BE49-F238E27FC236}">
                <a16:creationId xmlns:a16="http://schemas.microsoft.com/office/drawing/2014/main" id="{E36FDF64-6454-4655-818E-6B2FD8039D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Rectangle 7">
            <a:extLst>
              <a:ext uri="{FF2B5EF4-FFF2-40B4-BE49-F238E27FC236}">
                <a16:creationId xmlns:a16="http://schemas.microsoft.com/office/drawing/2014/main" id="{45907F52-C80E-433C-B0B2-71572DCE7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FBA8D8-F4C0-4475-8E1A-8FA8D85DE1B8}" type="slidenum">
              <a:rPr lang="en-GB" altLang="en-US" sz="1000">
                <a:latin typeface="Arial" panose="020B0604020202020204" pitchFamily="34" charset="0"/>
              </a:rPr>
              <a:pPr eaLnBrk="1" hangingPunct="1"/>
              <a:t>13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7589" name="Rectangle 2050">
            <a:extLst>
              <a:ext uri="{FF2B5EF4-FFF2-40B4-BE49-F238E27FC236}">
                <a16:creationId xmlns:a16="http://schemas.microsoft.com/office/drawing/2014/main" id="{EE2D6B04-2FAA-48AF-A06E-B4A50E8150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90" name="Rectangle 2051">
            <a:extLst>
              <a:ext uri="{FF2B5EF4-FFF2-40B4-BE49-F238E27FC236}">
                <a16:creationId xmlns:a16="http://schemas.microsoft.com/office/drawing/2014/main" id="{E53F065B-E524-4D0E-911F-49102E28D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3FE9116-DFCA-4118-9AC6-FA2DD69030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68611" name="Rectangle 6">
            <a:extLst>
              <a:ext uri="{FF2B5EF4-FFF2-40B4-BE49-F238E27FC236}">
                <a16:creationId xmlns:a16="http://schemas.microsoft.com/office/drawing/2014/main" id="{4288E826-3016-4514-A73C-0EF9E1CD21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7">
            <a:extLst>
              <a:ext uri="{FF2B5EF4-FFF2-40B4-BE49-F238E27FC236}">
                <a16:creationId xmlns:a16="http://schemas.microsoft.com/office/drawing/2014/main" id="{796AE0CC-0871-46F7-97BD-8A7187F573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EB0199-4941-47A4-865A-B37262BC5741}" type="slidenum">
              <a:rPr lang="en-GB" altLang="en-US" sz="1000">
                <a:latin typeface="Arial" panose="020B0604020202020204" pitchFamily="34" charset="0"/>
              </a:rPr>
              <a:pPr eaLnBrk="1" hangingPunct="1"/>
              <a:t>14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8613" name="Rectangle 2">
            <a:extLst>
              <a:ext uri="{FF2B5EF4-FFF2-40B4-BE49-F238E27FC236}">
                <a16:creationId xmlns:a16="http://schemas.microsoft.com/office/drawing/2014/main" id="{3B749945-F1CA-4764-B5E1-DFABF08232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4" name="Rectangle 3">
            <a:extLst>
              <a:ext uri="{FF2B5EF4-FFF2-40B4-BE49-F238E27FC236}">
                <a16:creationId xmlns:a16="http://schemas.microsoft.com/office/drawing/2014/main" id="{A549B248-266A-4D93-A6FC-63970D686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0BD55D2-DB1F-4301-B819-DD1092FEB4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69635" name="Rectangle 6">
            <a:extLst>
              <a:ext uri="{FF2B5EF4-FFF2-40B4-BE49-F238E27FC236}">
                <a16:creationId xmlns:a16="http://schemas.microsoft.com/office/drawing/2014/main" id="{9D65AAC0-3F23-4BA4-BD9A-010BFDC4B0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7">
            <a:extLst>
              <a:ext uri="{FF2B5EF4-FFF2-40B4-BE49-F238E27FC236}">
                <a16:creationId xmlns:a16="http://schemas.microsoft.com/office/drawing/2014/main" id="{963BBCC5-1D45-4F4B-8456-6C0B286542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C4E10D-09E2-4A19-BC44-E483DAB4AD75}" type="slidenum">
              <a:rPr lang="en-GB" altLang="en-US" sz="1000">
                <a:latin typeface="Arial" panose="020B0604020202020204" pitchFamily="34" charset="0"/>
              </a:rPr>
              <a:pPr eaLnBrk="1" hangingPunct="1"/>
              <a:t>15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FDD593E1-C5BA-4E95-80F5-E2AB3C91AF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8" name="Rectangle 3">
            <a:extLst>
              <a:ext uri="{FF2B5EF4-FFF2-40B4-BE49-F238E27FC236}">
                <a16:creationId xmlns:a16="http://schemas.microsoft.com/office/drawing/2014/main" id="{4AC51071-22B5-45C6-B446-6DD7E05D2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72D85E7-C2BB-4C2E-86DB-89A6F7CD66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id="{496D2E30-EDA9-4194-98CE-B41E12E4CF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7">
            <a:extLst>
              <a:ext uri="{FF2B5EF4-FFF2-40B4-BE49-F238E27FC236}">
                <a16:creationId xmlns:a16="http://schemas.microsoft.com/office/drawing/2014/main" id="{E23A368C-E9FB-4242-B6D6-FF319BFDD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4E7F43-5EE0-4C1A-8BA9-33E27E1AE0E5}" type="slidenum">
              <a:rPr lang="en-GB" altLang="en-US" sz="1000">
                <a:latin typeface="Arial" panose="020B0604020202020204" pitchFamily="34" charset="0"/>
              </a:rPr>
              <a:pPr eaLnBrk="1" hangingPunct="1"/>
              <a:t>16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70661" name="Rectangle 1026">
            <a:extLst>
              <a:ext uri="{FF2B5EF4-FFF2-40B4-BE49-F238E27FC236}">
                <a16:creationId xmlns:a16="http://schemas.microsoft.com/office/drawing/2014/main" id="{2822E2EE-6BDF-4F4D-9B22-E1151ACBAD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2" name="Rectangle 1027">
            <a:extLst>
              <a:ext uri="{FF2B5EF4-FFF2-40B4-BE49-F238E27FC236}">
                <a16:creationId xmlns:a16="http://schemas.microsoft.com/office/drawing/2014/main" id="{1CA5E6CC-CED1-4F78-BA32-5953E510B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C51416B-0663-4ED0-9CDD-CCB54828DE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71683" name="Rectangle 6">
            <a:extLst>
              <a:ext uri="{FF2B5EF4-FFF2-40B4-BE49-F238E27FC236}">
                <a16:creationId xmlns:a16="http://schemas.microsoft.com/office/drawing/2014/main" id="{E196B337-0858-4E8A-9280-5B9C3D7D55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7">
            <a:extLst>
              <a:ext uri="{FF2B5EF4-FFF2-40B4-BE49-F238E27FC236}">
                <a16:creationId xmlns:a16="http://schemas.microsoft.com/office/drawing/2014/main" id="{E44B528A-CAC4-4A56-824F-9142FDF8DA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8299C0-D157-4DFB-B5EE-B11249C0A22B}" type="slidenum">
              <a:rPr lang="en-GB" altLang="en-US" sz="1000">
                <a:latin typeface="Arial" panose="020B0604020202020204" pitchFamily="34" charset="0"/>
              </a:rPr>
              <a:pPr eaLnBrk="1" hangingPunct="1"/>
              <a:t>17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34F6A303-94E5-4CE3-96D6-186792BE2E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6" name="Rectangle 3">
            <a:extLst>
              <a:ext uri="{FF2B5EF4-FFF2-40B4-BE49-F238E27FC236}">
                <a16:creationId xmlns:a16="http://schemas.microsoft.com/office/drawing/2014/main" id="{7CEBC1FB-8D6A-4A1F-8B0C-BA12ED41B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A3FFB35-2110-4808-8463-E2117248A3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72707" name="Rectangle 6">
            <a:extLst>
              <a:ext uri="{FF2B5EF4-FFF2-40B4-BE49-F238E27FC236}">
                <a16:creationId xmlns:a16="http://schemas.microsoft.com/office/drawing/2014/main" id="{8D237D57-437F-4A05-9057-95E59D73B7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2708" name="Rectangle 7">
            <a:extLst>
              <a:ext uri="{FF2B5EF4-FFF2-40B4-BE49-F238E27FC236}">
                <a16:creationId xmlns:a16="http://schemas.microsoft.com/office/drawing/2014/main" id="{4F3DF0C4-B110-44D3-8F31-ACDB5D7C3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3AC709-EB39-4C06-8236-935046AA6575}" type="slidenum">
              <a:rPr lang="en-GB" altLang="en-US" sz="1000">
                <a:latin typeface="Arial" panose="020B0604020202020204" pitchFamily="34" charset="0"/>
              </a:rPr>
              <a:pPr eaLnBrk="1" hangingPunct="1"/>
              <a:t>18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72709" name="Rectangle 2">
            <a:extLst>
              <a:ext uri="{FF2B5EF4-FFF2-40B4-BE49-F238E27FC236}">
                <a16:creationId xmlns:a16="http://schemas.microsoft.com/office/drawing/2014/main" id="{020F0CF1-A2FE-4745-B2AE-F5B4FE103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10" name="Rectangle 3">
            <a:extLst>
              <a:ext uri="{FF2B5EF4-FFF2-40B4-BE49-F238E27FC236}">
                <a16:creationId xmlns:a16="http://schemas.microsoft.com/office/drawing/2014/main" id="{4F41F913-71AB-4E1D-A381-C61977310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110A397-6F0B-4954-BB90-907F78A3B4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73731" name="Rectangle 6">
            <a:extLst>
              <a:ext uri="{FF2B5EF4-FFF2-40B4-BE49-F238E27FC236}">
                <a16:creationId xmlns:a16="http://schemas.microsoft.com/office/drawing/2014/main" id="{E09601D9-7994-4E7C-BFA6-B9C18122F7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3732" name="Rectangle 7">
            <a:extLst>
              <a:ext uri="{FF2B5EF4-FFF2-40B4-BE49-F238E27FC236}">
                <a16:creationId xmlns:a16="http://schemas.microsoft.com/office/drawing/2014/main" id="{2CEE1E4D-0A4C-4738-89EB-8F302DFF7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478604-32D6-408E-AC70-86157506AEFE}" type="slidenum">
              <a:rPr lang="en-GB" altLang="en-US" sz="1000">
                <a:latin typeface="Arial" panose="020B0604020202020204" pitchFamily="34" charset="0"/>
              </a:rPr>
              <a:pPr eaLnBrk="1" hangingPunct="1"/>
              <a:t>19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8DA4C1EB-64F0-432D-BA25-DA122B4830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4" name="Rectangle 3">
            <a:extLst>
              <a:ext uri="{FF2B5EF4-FFF2-40B4-BE49-F238E27FC236}">
                <a16:creationId xmlns:a16="http://schemas.microsoft.com/office/drawing/2014/main" id="{9966B323-1A08-4D35-84F4-82531AE19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A49F724-CC93-4D05-9E13-C4A25FF787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56323" name="Rectangle 6">
            <a:extLst>
              <a:ext uri="{FF2B5EF4-FFF2-40B4-BE49-F238E27FC236}">
                <a16:creationId xmlns:a16="http://schemas.microsoft.com/office/drawing/2014/main" id="{6DF18276-549F-4F2E-A170-6E8569C8F4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7">
            <a:extLst>
              <a:ext uri="{FF2B5EF4-FFF2-40B4-BE49-F238E27FC236}">
                <a16:creationId xmlns:a16="http://schemas.microsoft.com/office/drawing/2014/main" id="{0DF68E1F-186A-4743-84CD-292826E0A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591CBC-407B-4E59-A499-F457C2B49806}" type="slidenum">
              <a:rPr lang="en-GB" altLang="en-US" sz="1000">
                <a:latin typeface="Arial" panose="020B0604020202020204" pitchFamily="34" charset="0"/>
              </a:rPr>
              <a:pPr eaLnBrk="1" hangingPunct="1"/>
              <a:t>2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347E2C09-9EDA-4842-8DDE-4EEB194E1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32709660-349A-4DB8-98AD-AEAAC9A1F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4BAF429-7E6D-4019-93F2-8AED412A4A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74755" name="Rectangle 6">
            <a:extLst>
              <a:ext uri="{FF2B5EF4-FFF2-40B4-BE49-F238E27FC236}">
                <a16:creationId xmlns:a16="http://schemas.microsoft.com/office/drawing/2014/main" id="{649A31F4-B8B6-46FB-B8AC-D5B6847F45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4756" name="Rectangle 7">
            <a:extLst>
              <a:ext uri="{FF2B5EF4-FFF2-40B4-BE49-F238E27FC236}">
                <a16:creationId xmlns:a16="http://schemas.microsoft.com/office/drawing/2014/main" id="{E5262C73-418B-4CE0-8F3B-CDE7F91DF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F40F17C-1CC5-4464-9E60-0807C627A45D}" type="slidenum">
              <a:rPr lang="en-GB" altLang="en-US" sz="1000">
                <a:latin typeface="Arial" panose="020B0604020202020204" pitchFamily="34" charset="0"/>
              </a:rPr>
              <a:pPr eaLnBrk="1" hangingPunct="1"/>
              <a:t>20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74757" name="Rectangle 2">
            <a:extLst>
              <a:ext uri="{FF2B5EF4-FFF2-40B4-BE49-F238E27FC236}">
                <a16:creationId xmlns:a16="http://schemas.microsoft.com/office/drawing/2014/main" id="{74EBB210-966C-47EA-AFB9-2EB0B571F6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8" name="Rectangle 3">
            <a:extLst>
              <a:ext uri="{FF2B5EF4-FFF2-40B4-BE49-F238E27FC236}">
                <a16:creationId xmlns:a16="http://schemas.microsoft.com/office/drawing/2014/main" id="{ECD96477-FCEF-4A90-A9F6-5D4E30963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090BC26-A33C-41AD-8EDF-F992FE4C0F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75779" name="Rectangle 6">
            <a:extLst>
              <a:ext uri="{FF2B5EF4-FFF2-40B4-BE49-F238E27FC236}">
                <a16:creationId xmlns:a16="http://schemas.microsoft.com/office/drawing/2014/main" id="{E2CDC93B-B33A-4126-B469-8A4EE95075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7">
            <a:extLst>
              <a:ext uri="{FF2B5EF4-FFF2-40B4-BE49-F238E27FC236}">
                <a16:creationId xmlns:a16="http://schemas.microsoft.com/office/drawing/2014/main" id="{F9998815-30B2-4E82-B092-84836FE763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142915-4AFF-4F39-81A9-DFC8CE0A8B5C}" type="slidenum">
              <a:rPr lang="en-GB" altLang="en-US" sz="1000">
                <a:latin typeface="Arial" panose="020B0604020202020204" pitchFamily="34" charset="0"/>
              </a:rPr>
              <a:pPr eaLnBrk="1" hangingPunct="1"/>
              <a:t>21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5F652F41-7E26-4EDC-AD99-47529A143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2" name="Rectangle 3">
            <a:extLst>
              <a:ext uri="{FF2B5EF4-FFF2-40B4-BE49-F238E27FC236}">
                <a16:creationId xmlns:a16="http://schemas.microsoft.com/office/drawing/2014/main" id="{68DCB6CA-42DB-4AF1-9B0D-15B13835F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2BA2C3C-2831-49F9-9155-C132D19C47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76803" name="Rectangle 6">
            <a:extLst>
              <a:ext uri="{FF2B5EF4-FFF2-40B4-BE49-F238E27FC236}">
                <a16:creationId xmlns:a16="http://schemas.microsoft.com/office/drawing/2014/main" id="{5326E422-9247-4597-9D76-0DDE94BC0B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Rectangle 7">
            <a:extLst>
              <a:ext uri="{FF2B5EF4-FFF2-40B4-BE49-F238E27FC236}">
                <a16:creationId xmlns:a16="http://schemas.microsoft.com/office/drawing/2014/main" id="{58DA5243-9E6E-4503-9ABF-912EC1482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4BCAEB-2ABB-4F81-BD85-FFA64C521AC9}" type="slidenum">
              <a:rPr lang="en-GB" altLang="en-US" sz="1000">
                <a:latin typeface="Arial" panose="020B0604020202020204" pitchFamily="34" charset="0"/>
              </a:rPr>
              <a:pPr eaLnBrk="1" hangingPunct="1"/>
              <a:t>22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76805" name="Rectangle 2">
            <a:extLst>
              <a:ext uri="{FF2B5EF4-FFF2-40B4-BE49-F238E27FC236}">
                <a16:creationId xmlns:a16="http://schemas.microsoft.com/office/drawing/2014/main" id="{05BD57FD-E91A-49EE-8F37-76CFCEA038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3799F1AC-E50F-46BA-A707-B13E1E4F6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0465AEE-B994-4C3C-BABF-43A9E0FAE3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77827" name="Rectangle 6">
            <a:extLst>
              <a:ext uri="{FF2B5EF4-FFF2-40B4-BE49-F238E27FC236}">
                <a16:creationId xmlns:a16="http://schemas.microsoft.com/office/drawing/2014/main" id="{12B0F615-9E91-41A4-9D4B-CECD271A40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Rectangle 7">
            <a:extLst>
              <a:ext uri="{FF2B5EF4-FFF2-40B4-BE49-F238E27FC236}">
                <a16:creationId xmlns:a16="http://schemas.microsoft.com/office/drawing/2014/main" id="{09653039-12DD-4741-BC68-6C98E08C3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125913-701A-4F52-9A4B-8B0AF6B3EB7A}" type="slidenum">
              <a:rPr lang="en-GB" altLang="en-US" sz="1000">
                <a:latin typeface="Arial" panose="020B0604020202020204" pitchFamily="34" charset="0"/>
              </a:rPr>
              <a:pPr eaLnBrk="1" hangingPunct="1"/>
              <a:t>23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77829" name="Rectangle 2">
            <a:extLst>
              <a:ext uri="{FF2B5EF4-FFF2-40B4-BE49-F238E27FC236}">
                <a16:creationId xmlns:a16="http://schemas.microsoft.com/office/drawing/2014/main" id="{9045839D-2632-41CB-ABA0-32884C065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30" name="Rectangle 3">
            <a:extLst>
              <a:ext uri="{FF2B5EF4-FFF2-40B4-BE49-F238E27FC236}">
                <a16:creationId xmlns:a16="http://schemas.microsoft.com/office/drawing/2014/main" id="{0466583F-612E-4994-B352-9109DF62D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DB80440-0403-4DCC-B59F-BC9A1F7C02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78851" name="Rectangle 6">
            <a:extLst>
              <a:ext uri="{FF2B5EF4-FFF2-40B4-BE49-F238E27FC236}">
                <a16:creationId xmlns:a16="http://schemas.microsoft.com/office/drawing/2014/main" id="{1E10D17E-A01D-4DCE-BC4C-23942AE82A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8852" name="Rectangle 7">
            <a:extLst>
              <a:ext uri="{FF2B5EF4-FFF2-40B4-BE49-F238E27FC236}">
                <a16:creationId xmlns:a16="http://schemas.microsoft.com/office/drawing/2014/main" id="{1AC50D2C-17EF-4037-9ECF-4B12D4903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69660A-7D9D-40EC-BFEA-A75E0D87301C}" type="slidenum">
              <a:rPr lang="en-GB" altLang="en-US" sz="1000">
                <a:latin typeface="Arial" panose="020B0604020202020204" pitchFamily="34" charset="0"/>
              </a:rPr>
              <a:pPr eaLnBrk="1" hangingPunct="1"/>
              <a:t>24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78853" name="Rectangle 2">
            <a:extLst>
              <a:ext uri="{FF2B5EF4-FFF2-40B4-BE49-F238E27FC236}">
                <a16:creationId xmlns:a16="http://schemas.microsoft.com/office/drawing/2014/main" id="{B1A25E9E-1825-4199-A4B4-66EEDE532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4" name="Rectangle 3">
            <a:extLst>
              <a:ext uri="{FF2B5EF4-FFF2-40B4-BE49-F238E27FC236}">
                <a16:creationId xmlns:a16="http://schemas.microsoft.com/office/drawing/2014/main" id="{8E5D5593-A6DA-4D84-AEAD-2806BD1C4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8A3D28F-DFD3-43B4-8861-FA477C72B2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79875" name="Rectangle 6">
            <a:extLst>
              <a:ext uri="{FF2B5EF4-FFF2-40B4-BE49-F238E27FC236}">
                <a16:creationId xmlns:a16="http://schemas.microsoft.com/office/drawing/2014/main" id="{5C383E94-4FE5-4B04-AF26-140405CF6F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7">
            <a:extLst>
              <a:ext uri="{FF2B5EF4-FFF2-40B4-BE49-F238E27FC236}">
                <a16:creationId xmlns:a16="http://schemas.microsoft.com/office/drawing/2014/main" id="{5CA5ADF9-39A2-4D7C-8183-E6AC36FA92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A4DB3E-7E4D-45B5-89C8-72F2033CCE3D}" type="slidenum">
              <a:rPr lang="en-GB" altLang="en-US" sz="1000">
                <a:latin typeface="Arial" panose="020B0604020202020204" pitchFamily="34" charset="0"/>
              </a:rPr>
              <a:pPr eaLnBrk="1" hangingPunct="1"/>
              <a:t>25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79877" name="Rectangle 2">
            <a:extLst>
              <a:ext uri="{FF2B5EF4-FFF2-40B4-BE49-F238E27FC236}">
                <a16:creationId xmlns:a16="http://schemas.microsoft.com/office/drawing/2014/main" id="{D4392BBA-6678-4AEF-AC48-6A6A775292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8" name="Rectangle 3">
            <a:extLst>
              <a:ext uri="{FF2B5EF4-FFF2-40B4-BE49-F238E27FC236}">
                <a16:creationId xmlns:a16="http://schemas.microsoft.com/office/drawing/2014/main" id="{2BC76A69-E798-46F5-8D16-D0924398E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951E398-6D87-4E3D-942F-14000A7012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80899" name="Rectangle 6">
            <a:extLst>
              <a:ext uri="{FF2B5EF4-FFF2-40B4-BE49-F238E27FC236}">
                <a16:creationId xmlns:a16="http://schemas.microsoft.com/office/drawing/2014/main" id="{DA510E9E-0F8A-4C9F-91D6-C11131981E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0900" name="Rectangle 7">
            <a:extLst>
              <a:ext uri="{FF2B5EF4-FFF2-40B4-BE49-F238E27FC236}">
                <a16:creationId xmlns:a16="http://schemas.microsoft.com/office/drawing/2014/main" id="{BCF70F13-8432-4F2F-8500-EF998D9E0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3035D8-62B1-4569-9F88-90E8015B2BD5}" type="slidenum">
              <a:rPr lang="en-GB" altLang="en-US" sz="1000">
                <a:latin typeface="Arial" panose="020B0604020202020204" pitchFamily="34" charset="0"/>
              </a:rPr>
              <a:pPr eaLnBrk="1" hangingPunct="1"/>
              <a:t>26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80901" name="Rectangle 2">
            <a:extLst>
              <a:ext uri="{FF2B5EF4-FFF2-40B4-BE49-F238E27FC236}">
                <a16:creationId xmlns:a16="http://schemas.microsoft.com/office/drawing/2014/main" id="{71010065-08D4-45AC-A5B9-5BA64A428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AA3CD18E-0E4A-45A6-B805-EC7570214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C58F3FF-B078-4FCB-9515-C0CCE2E612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81923" name="Rectangle 6">
            <a:extLst>
              <a:ext uri="{FF2B5EF4-FFF2-40B4-BE49-F238E27FC236}">
                <a16:creationId xmlns:a16="http://schemas.microsoft.com/office/drawing/2014/main" id="{F4EC0C10-BC88-4820-99D2-0E1A8A5488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24" name="Rectangle 7">
            <a:extLst>
              <a:ext uri="{FF2B5EF4-FFF2-40B4-BE49-F238E27FC236}">
                <a16:creationId xmlns:a16="http://schemas.microsoft.com/office/drawing/2014/main" id="{822CC96E-3ED4-4E5F-B5F1-9F3037971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CAA2FE-F6DB-48EF-9D78-1411D177950A}" type="slidenum">
              <a:rPr lang="en-GB" altLang="en-US" sz="1000">
                <a:latin typeface="Arial" panose="020B0604020202020204" pitchFamily="34" charset="0"/>
              </a:rPr>
              <a:pPr eaLnBrk="1" hangingPunct="1"/>
              <a:t>27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81925" name="Rectangle 2">
            <a:extLst>
              <a:ext uri="{FF2B5EF4-FFF2-40B4-BE49-F238E27FC236}">
                <a16:creationId xmlns:a16="http://schemas.microsoft.com/office/drawing/2014/main" id="{821F038A-F518-4A00-AF7B-38EB79D70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6" name="Rectangle 3">
            <a:extLst>
              <a:ext uri="{FF2B5EF4-FFF2-40B4-BE49-F238E27FC236}">
                <a16:creationId xmlns:a16="http://schemas.microsoft.com/office/drawing/2014/main" id="{1D020BC4-2B92-43FF-9EBE-C75C2639C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E7A942D-B590-4BDD-82F5-8DC02287CF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82947" name="Rectangle 6">
            <a:extLst>
              <a:ext uri="{FF2B5EF4-FFF2-40B4-BE49-F238E27FC236}">
                <a16:creationId xmlns:a16="http://schemas.microsoft.com/office/drawing/2014/main" id="{904F8FBD-19B1-4879-BFF0-B0F2244D48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2948" name="Rectangle 7">
            <a:extLst>
              <a:ext uri="{FF2B5EF4-FFF2-40B4-BE49-F238E27FC236}">
                <a16:creationId xmlns:a16="http://schemas.microsoft.com/office/drawing/2014/main" id="{2F74A3F7-7F04-4E1E-9EE3-116D2E6A0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E5D1B9-DE98-4AA2-890D-341C78616AD8}" type="slidenum">
              <a:rPr lang="en-GB" altLang="en-US" sz="1000">
                <a:latin typeface="Arial" panose="020B0604020202020204" pitchFamily="34" charset="0"/>
              </a:rPr>
              <a:pPr eaLnBrk="1" hangingPunct="1"/>
              <a:t>28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82949" name="Rectangle 2">
            <a:extLst>
              <a:ext uri="{FF2B5EF4-FFF2-40B4-BE49-F238E27FC236}">
                <a16:creationId xmlns:a16="http://schemas.microsoft.com/office/drawing/2014/main" id="{CB870E92-A49A-4955-BDCC-A40065872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50" name="Rectangle 3">
            <a:extLst>
              <a:ext uri="{FF2B5EF4-FFF2-40B4-BE49-F238E27FC236}">
                <a16:creationId xmlns:a16="http://schemas.microsoft.com/office/drawing/2014/main" id="{F7DC11F3-5F3C-4ED3-B93E-1B3A92737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0A12CE5-37F9-45B8-903E-35ACE101C8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83971" name="Rectangle 6">
            <a:extLst>
              <a:ext uri="{FF2B5EF4-FFF2-40B4-BE49-F238E27FC236}">
                <a16:creationId xmlns:a16="http://schemas.microsoft.com/office/drawing/2014/main" id="{F533BD27-4578-4EE6-875B-F1A1F4A1DB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3972" name="Rectangle 7">
            <a:extLst>
              <a:ext uri="{FF2B5EF4-FFF2-40B4-BE49-F238E27FC236}">
                <a16:creationId xmlns:a16="http://schemas.microsoft.com/office/drawing/2014/main" id="{86C6AFF4-BB83-4753-8878-B819BB21D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2BC796-52C3-4B13-9E1D-960CD158FDEE}" type="slidenum">
              <a:rPr lang="en-GB" altLang="en-US" sz="1000">
                <a:latin typeface="Arial" panose="020B0604020202020204" pitchFamily="34" charset="0"/>
              </a:rPr>
              <a:pPr eaLnBrk="1" hangingPunct="1"/>
              <a:t>29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83973" name="Rectangle 2">
            <a:extLst>
              <a:ext uri="{FF2B5EF4-FFF2-40B4-BE49-F238E27FC236}">
                <a16:creationId xmlns:a16="http://schemas.microsoft.com/office/drawing/2014/main" id="{F955F28E-F591-454B-A007-7E7132224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>
            <a:extLst>
              <a:ext uri="{FF2B5EF4-FFF2-40B4-BE49-F238E27FC236}">
                <a16:creationId xmlns:a16="http://schemas.microsoft.com/office/drawing/2014/main" id="{E1C42774-332E-4480-AD7F-CEFCA12E7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CE849E5-502B-44DD-8F3E-79C5E7C606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57347" name="Rectangle 6">
            <a:extLst>
              <a:ext uri="{FF2B5EF4-FFF2-40B4-BE49-F238E27FC236}">
                <a16:creationId xmlns:a16="http://schemas.microsoft.com/office/drawing/2014/main" id="{19A67197-58A7-4FF4-8DF1-69EF8AAE72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E86CF51C-667A-499F-9A4E-4D41EFF45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46426A-8456-48E9-835A-585CAB87481A}" type="slidenum">
              <a:rPr lang="en-GB" altLang="en-US" sz="1000">
                <a:latin typeface="Arial" panose="020B0604020202020204" pitchFamily="34" charset="0"/>
              </a:rPr>
              <a:pPr eaLnBrk="1" hangingPunct="1"/>
              <a:t>3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9EF6912B-6FA9-4E98-A0C9-F28E3D54F3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A1CC183B-487E-4482-93A6-930F6576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0B09B93-CB74-4F0A-B57B-6C63537F42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58371" name="Rectangle 6">
            <a:extLst>
              <a:ext uri="{FF2B5EF4-FFF2-40B4-BE49-F238E27FC236}">
                <a16:creationId xmlns:a16="http://schemas.microsoft.com/office/drawing/2014/main" id="{90A7165A-B5D0-4325-8973-FEA4A56729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7">
            <a:extLst>
              <a:ext uri="{FF2B5EF4-FFF2-40B4-BE49-F238E27FC236}">
                <a16:creationId xmlns:a16="http://schemas.microsoft.com/office/drawing/2014/main" id="{5D418EE5-D4F2-4674-BC96-8072B9B220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3D6935-10C3-4F45-9BF5-1ADF13D20A98}" type="slidenum">
              <a:rPr lang="en-GB" altLang="en-US" sz="1000">
                <a:latin typeface="Arial" panose="020B0604020202020204" pitchFamily="34" charset="0"/>
              </a:rPr>
              <a:pPr eaLnBrk="1" hangingPunct="1"/>
              <a:t>4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53452C9E-C2D1-4E59-8AA4-C8AD976D7D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BDDA5EDC-C7B9-46D7-8326-05729C207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EBA854A-F8FC-455E-A423-952C353B4F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59395" name="Rectangle 6">
            <a:extLst>
              <a:ext uri="{FF2B5EF4-FFF2-40B4-BE49-F238E27FC236}">
                <a16:creationId xmlns:a16="http://schemas.microsoft.com/office/drawing/2014/main" id="{2B7251D6-1B9C-42DB-A896-1277ED30F8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7">
            <a:extLst>
              <a:ext uri="{FF2B5EF4-FFF2-40B4-BE49-F238E27FC236}">
                <a16:creationId xmlns:a16="http://schemas.microsoft.com/office/drawing/2014/main" id="{33AE2BE2-9F1E-44A1-B3E5-1344D209BD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7EC067-BF85-457B-9CFB-0521AB82E1D2}" type="slidenum">
              <a:rPr lang="en-GB" altLang="en-US" sz="1000">
                <a:latin typeface="Arial" panose="020B0604020202020204" pitchFamily="34" charset="0"/>
              </a:rPr>
              <a:pPr eaLnBrk="1" hangingPunct="1"/>
              <a:t>5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2ACE0A70-14DB-4B13-907F-9C0818203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solidFill>
            <a:srgbClr val="FFFFFF"/>
          </a:solidFill>
          <a:ln/>
        </p:spPr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BDCFCBFA-495F-4B29-8F8C-E8E74D70F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D75EB75-E535-454F-ACE6-C8E0D4327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60419" name="Rectangle 6">
            <a:extLst>
              <a:ext uri="{FF2B5EF4-FFF2-40B4-BE49-F238E27FC236}">
                <a16:creationId xmlns:a16="http://schemas.microsoft.com/office/drawing/2014/main" id="{671D40C5-B883-4A45-ADC9-51875FDC38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Rectangle 7">
            <a:extLst>
              <a:ext uri="{FF2B5EF4-FFF2-40B4-BE49-F238E27FC236}">
                <a16:creationId xmlns:a16="http://schemas.microsoft.com/office/drawing/2014/main" id="{A2107BBF-58D6-4D3C-867A-D3B5A8B94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01BDA07-0B1F-4BE4-880B-B314764BB852}" type="slidenum">
              <a:rPr lang="en-GB" altLang="en-US" sz="1000">
                <a:latin typeface="Arial" panose="020B0604020202020204" pitchFamily="34" charset="0"/>
              </a:rPr>
              <a:pPr eaLnBrk="1" hangingPunct="1"/>
              <a:t>6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AC440C20-CBF6-4FA8-8093-B77FBD108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5EF61A89-CD0E-4407-AFE0-DA66E326E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7FC88C3-9150-4E63-9925-5F2F29FF65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61443" name="Rectangle 6">
            <a:extLst>
              <a:ext uri="{FF2B5EF4-FFF2-40B4-BE49-F238E27FC236}">
                <a16:creationId xmlns:a16="http://schemas.microsoft.com/office/drawing/2014/main" id="{4B985FCA-092A-4ADD-8BCF-58E4046905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7">
            <a:extLst>
              <a:ext uri="{FF2B5EF4-FFF2-40B4-BE49-F238E27FC236}">
                <a16:creationId xmlns:a16="http://schemas.microsoft.com/office/drawing/2014/main" id="{23E6DC33-479B-4991-B113-33362DFCDE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B6B3E81-0236-4895-9D64-9011CED8B853}" type="slidenum">
              <a:rPr lang="en-GB" altLang="en-US" sz="1000">
                <a:latin typeface="Arial" panose="020B0604020202020204" pitchFamily="34" charset="0"/>
              </a:rPr>
              <a:pPr eaLnBrk="1" hangingPunct="1"/>
              <a:t>7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2DA36835-A019-4268-992A-14C48BB7D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ED3A77CC-D94E-4EE6-ABFE-9268630FE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D7765C9-9817-4D13-9DBE-C292A42A00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62467" name="Rectangle 6">
            <a:extLst>
              <a:ext uri="{FF2B5EF4-FFF2-40B4-BE49-F238E27FC236}">
                <a16:creationId xmlns:a16="http://schemas.microsoft.com/office/drawing/2014/main" id="{3576E132-79FD-4DD9-9B19-3F1803D638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Rectangle 7">
            <a:extLst>
              <a:ext uri="{FF2B5EF4-FFF2-40B4-BE49-F238E27FC236}">
                <a16:creationId xmlns:a16="http://schemas.microsoft.com/office/drawing/2014/main" id="{497DF921-60B9-4C4A-AB61-5E7B7C7B93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E4E675-8E42-4D87-8F1E-1A9EA8CBE9A0}" type="slidenum">
              <a:rPr lang="en-GB" altLang="en-US" sz="1000">
                <a:latin typeface="Arial" panose="020B0604020202020204" pitchFamily="34" charset="0"/>
              </a:rPr>
              <a:pPr eaLnBrk="1" hangingPunct="1"/>
              <a:t>8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66905181-8C41-4903-AC19-3DC2457044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FE853DA5-38FC-4D48-A369-19C1F027C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9AD016F-76B7-4D33-A65F-5779AE35F1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sp>
        <p:nvSpPr>
          <p:cNvPr id="63491" name="Rectangle 6">
            <a:extLst>
              <a:ext uri="{FF2B5EF4-FFF2-40B4-BE49-F238E27FC236}">
                <a16:creationId xmlns:a16="http://schemas.microsoft.com/office/drawing/2014/main" id="{6084224D-4076-40BB-AD14-F54DD526E9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CMC Internal</a:t>
            </a:r>
            <a:endParaRPr lang="en-GB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7">
            <a:extLst>
              <a:ext uri="{FF2B5EF4-FFF2-40B4-BE49-F238E27FC236}">
                <a16:creationId xmlns:a16="http://schemas.microsoft.com/office/drawing/2014/main" id="{06BF8D17-A038-483D-8038-26A11EF23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4A2BF1-4DFB-439A-A05A-223D8D6E9946}" type="slidenum">
              <a:rPr lang="en-GB" altLang="en-US" sz="1000">
                <a:latin typeface="Arial" panose="020B0604020202020204" pitchFamily="34" charset="0"/>
              </a:rPr>
              <a:pPr eaLnBrk="1" hangingPunct="1"/>
              <a:t>9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3493" name="Rectangle 1026">
            <a:extLst>
              <a:ext uri="{FF2B5EF4-FFF2-40B4-BE49-F238E27FC236}">
                <a16:creationId xmlns:a16="http://schemas.microsoft.com/office/drawing/2014/main" id="{E8B65D33-6514-42EA-8A7B-756939876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4" name="Rectangle 1027">
            <a:extLst>
              <a:ext uri="{FF2B5EF4-FFF2-40B4-BE49-F238E27FC236}">
                <a16:creationId xmlns:a16="http://schemas.microsoft.com/office/drawing/2014/main" id="{06895B8F-2CAE-4314-83E4-054A12D94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New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48C0-8DCE-4CBE-B9BC-9180B77E67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8" y="6286500"/>
            <a:ext cx="2895600" cy="190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CMC Confidential</a:t>
            </a:r>
            <a:endParaRPr lang="en-GB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94EA2-5B3F-420A-8334-88CDB1EBF7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97D1B-0181-4C27-B65F-0EF66CCFE86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5188515"/>
      </p:ext>
    </p:extLst>
  </p:cSld>
  <p:clrMapOvr>
    <a:masterClrMapping/>
  </p:clrMapOvr>
  <p:transition spd="med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06CAE-B355-4EAF-852F-C89E7655C3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8" y="6286500"/>
            <a:ext cx="2895600" cy="190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CMC Confidential</a:t>
            </a:r>
            <a:endParaRPr lang="en-GB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FF7EB-FF17-4A5C-8CF9-86B8038F23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C36158-C48A-46B3-9701-AB74A106D3A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1768091"/>
      </p:ext>
    </p:extLst>
  </p:cSld>
  <p:clrMapOvr>
    <a:masterClrMapping/>
  </p:clrMapOvr>
  <p:transition spd="med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352425"/>
            <a:ext cx="1944687" cy="5667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352425"/>
            <a:ext cx="5686425" cy="5667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FB848-702E-4D00-BEA4-B4A08D0855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8" y="6286500"/>
            <a:ext cx="2895600" cy="190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CMC Confidential</a:t>
            </a:r>
            <a:endParaRPr lang="en-GB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51FA3-ECAB-416C-BC1A-AC49D1450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42684F-FCEC-4EA9-BD2B-07DF73A4C57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3476367"/>
      </p:ext>
    </p:extLst>
  </p:cSld>
  <p:clrMapOvr>
    <a:masterClrMapping/>
  </p:clrMapOvr>
  <p:transition spd="med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6B49B46-486B-4B3D-A8B3-2010DFAFF3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8C59E-6F4D-418A-B973-70C101C2286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5149194"/>
      </p:ext>
    </p:extLst>
  </p:cSld>
  <p:clrMapOvr>
    <a:masterClrMapping/>
  </p:clrMapOvr>
  <p:transition spd="med"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9C927E1-DCBF-49DD-99C9-8264C7F1D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E1DD47-E037-4610-9E3F-068F310F6E1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632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F819F-FF54-43AB-8F81-CA910FE1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3B467-07AB-4219-B9D3-EEE2C969D799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B2C4-5B78-43F8-BB0A-1E58D2EE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B8E8-6A41-4C44-9DCB-EA9ADF86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0D3EB-66D5-4E0B-BCB0-5152E9E1F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723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BCBF3-2C10-41EA-98D2-2856DFA3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90B52-204C-4C4A-8DE8-8BA374DBF1DC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2D8C-F0B2-48FD-87BE-3ACECEAD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A5EC-19D3-4B99-B354-3AA1C46C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A40E3-33EA-4B3A-85CC-0633FF3203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61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AB387-FFF6-4B4B-A48D-3071EB14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B33F5-65B3-4A44-BF87-B421D0D4289B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7403-1625-426E-91AE-E8099C6E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477C-2B1E-4B6E-8963-C927CA8A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3E820-22F5-4D21-9AB2-9F6DBD2EC9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769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42C9-DE23-4686-BCFC-0F69384F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099BC-DB6E-448A-992B-50C13C237721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58C4-F1E0-46AE-B222-1388D21E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1BAFE-692E-41BC-A59E-06463649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B9CC0-FD13-423D-8C1B-1447CA086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02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4B182-5A62-4447-9F78-DC459997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2C0AA-272F-4F58-9972-5264A54C823C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609C7-0362-41AF-8259-DC56243D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7274B-14AC-4029-B9F2-00DC5C22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5BE4A-54E2-4519-9EE7-DA0282D18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383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86955-55C4-4946-8547-6045CAE3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59EBD-5029-47C6-B1C0-8521625872ED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BD705-9B9F-41AA-ABE3-857A6249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67ABD-6C84-47BA-989E-8113B1F0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EC776-D805-453B-869C-56C71634A7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70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2CD6B-815E-4560-915E-3DA5F2204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8" y="6286500"/>
            <a:ext cx="2895600" cy="1905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DA54F-E9CA-4153-9EB7-878138F5A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75BCDB-CB46-4B9D-93DE-9F095D76134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8288782"/>
      </p:ext>
    </p:extLst>
  </p:cSld>
  <p:clrMapOvr>
    <a:masterClrMapping/>
  </p:clrMapOvr>
  <p:transition spd="med">
    <p:cover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0E073-414F-4196-A709-9E342E14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6B359-5E78-4A1F-B65B-1A92924BCF15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62F8C-0474-4221-8B8F-A39A7FB2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26E18-44DD-4549-B5CC-81B00CF9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0BB4B-A9D8-4D32-B523-19DA800EDC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172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DF4EB-FC32-4F46-9CEC-422C7413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E72C1-40D8-4591-B052-1B35010B1BED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88167-A625-4837-827C-A866BA13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EFC5F-7292-4C4B-B296-834CC5A2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5FD1-FC08-4082-86F4-7BC2640EE9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272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711DF-8505-4CDC-A78C-20B1794E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B64A8-C501-455C-9434-B329D3010018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3024-A1AC-425F-8ED3-8384CAD8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CF9BA-1AC9-48FE-B5B6-F8CAF3FA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CCF4F-1196-4303-A80F-B8A34BFE11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714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A485-A57E-4AB6-B366-06148EE7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618E9-1201-4995-9444-D46355ED5DB6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69C7-A55D-48BF-8EE8-CD378F79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842B4-0415-4C45-AF44-1BDDDF8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64003-6006-448E-A490-8C670BB044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176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F78D-A996-4414-8BC5-ADBCEFE9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3CE1E-43BC-4EDC-9F12-0DA3E08F3928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E3ED-DDE0-4ABE-8FDB-564FA34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5D418-57C3-4170-BA08-411D3BBA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679D4-1E9B-484E-8832-5787CD4281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31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7C970-B130-41B0-8F50-CDBF710DE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8" y="6286500"/>
            <a:ext cx="2895600" cy="190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CMC Confidential</a:t>
            </a:r>
            <a:endParaRPr lang="en-GB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C40F7-BF85-4F22-B870-AC21FB5DAB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62CC7F-525C-4C93-9B8D-E63D2C1B9D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6638075"/>
      </p:ext>
    </p:extLst>
  </p:cSld>
  <p:clrMapOvr>
    <a:masterClrMapping/>
  </p:clrMapOvr>
  <p:transition spd="med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11430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11430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3B54-7D3A-49EA-A2A7-282648F6B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8" y="6286500"/>
            <a:ext cx="2895600" cy="190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CMC Confidential</a:t>
            </a:r>
            <a:endParaRPr lang="en-GB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78DCE-2580-4613-9DDA-222C454C1E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994358-38B7-4D22-9E54-8EF41BCAE17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49193487"/>
      </p:ext>
    </p:extLst>
  </p:cSld>
  <p:clrMapOvr>
    <a:masterClrMapping/>
  </p:clrMapOvr>
  <p:transition spd="med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052057-83B5-4205-9615-1C6E7198E1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8" y="6286500"/>
            <a:ext cx="2895600" cy="190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CMC Confidential</a:t>
            </a:r>
            <a:endParaRPr lang="en-GB" sz="14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192C6C-BCF2-45C8-8545-D1AC8B46C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17D99E-4232-422B-A9FC-2B7EEC4BD8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524126"/>
      </p:ext>
    </p:extLst>
  </p:cSld>
  <p:clrMapOvr>
    <a:masterClrMapping/>
  </p:clrMapOvr>
  <p:transition spd="med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69D0C-7146-471B-85B7-D0CB1C87A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8" y="6286500"/>
            <a:ext cx="2895600" cy="190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CMC Confidential</a:t>
            </a:r>
            <a:endParaRPr lang="en-GB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0AC0-2798-47E8-B342-3160B40891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72B945-E23F-4E49-ADC9-A62D7CC2B7F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3551"/>
      </p:ext>
    </p:extLst>
  </p:cSld>
  <p:clrMapOvr>
    <a:masterClrMapping/>
  </p:clrMapOvr>
  <p:transition spd="med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35DCD80-19D7-4A71-A636-EEAC5A44FA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7E4D5-09AD-41D6-89CC-FD35C864695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7544167"/>
      </p:ext>
    </p:extLst>
  </p:cSld>
  <p:clrMapOvr>
    <a:masterClrMapping/>
  </p:clrMapOvr>
  <p:transition spd="med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5B81-2718-46C4-935C-2ED940F993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8" y="6286500"/>
            <a:ext cx="2895600" cy="190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CMC Confidential</a:t>
            </a:r>
            <a:endParaRPr lang="en-GB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D7F8-4092-4B0E-B75C-BE8705DB0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92BBC3-5F87-4864-8A71-AB789FAFD23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5784627"/>
      </p:ext>
    </p:extLst>
  </p:cSld>
  <p:clrMapOvr>
    <a:masterClrMapping/>
  </p:clrMapOvr>
  <p:transition spd="med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E9342-28F4-4FFE-AF07-E281E8D7F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8" y="6286500"/>
            <a:ext cx="2895600" cy="190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CMC Confidential</a:t>
            </a:r>
            <a:endParaRPr lang="en-GB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2883-0FDD-47B9-9DFA-699BE0860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79B26E-02BC-4E05-B3C6-26221FCFF5E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9506247"/>
      </p:ext>
    </p:extLst>
  </p:cSld>
  <p:clrMapOvr>
    <a:masterClrMapping/>
  </p:clrMapOvr>
  <p:transition spd="med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4D615CA-B06D-47D1-8537-66DEE3E8D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52425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FDC1C3-4F0C-4106-B8DC-5B11F804B9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9144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2C72"/>
                </a:solidFill>
                <a:latin typeface="Arial" panose="020B0604020202020204" pitchFamily="34" charset="0"/>
              </a:defRPr>
            </a:lvl1pPr>
          </a:lstStyle>
          <a:p>
            <a:fld id="{F3973D0B-7D5D-4322-BF3C-B1FB2786C495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3DED64A4-86AD-4E15-9B29-D86AFA0B8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1430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9" name="Line 11">
            <a:extLst>
              <a:ext uri="{FF2B5EF4-FFF2-40B4-BE49-F238E27FC236}">
                <a16:creationId xmlns:a16="http://schemas.microsoft.com/office/drawing/2014/main" id="{0D15E19B-4E29-4F58-BB00-64FED9235F9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19200" y="942975"/>
            <a:ext cx="7239000" cy="0"/>
          </a:xfrm>
          <a:prstGeom prst="line">
            <a:avLst/>
          </a:prstGeom>
          <a:noFill/>
          <a:ln w="31750">
            <a:solidFill>
              <a:srgbClr val="002C7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Line 12">
            <a:extLst>
              <a:ext uri="{FF2B5EF4-FFF2-40B4-BE49-F238E27FC236}">
                <a16:creationId xmlns:a16="http://schemas.microsoft.com/office/drawing/2014/main" id="{F62C79F8-1A2E-4069-A16D-B872D766E61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38175" y="6173788"/>
            <a:ext cx="7848600" cy="0"/>
          </a:xfrm>
          <a:prstGeom prst="line">
            <a:avLst/>
          </a:prstGeom>
          <a:noFill/>
          <a:ln w="31750">
            <a:solidFill>
              <a:srgbClr val="002C7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85" r:id="rId7"/>
    <p:sldLayoutId id="2147483794" r:id="rId8"/>
    <p:sldLayoutId id="2147483795" r:id="rId9"/>
    <p:sldLayoutId id="2147483796" r:id="rId10"/>
    <p:sldLayoutId id="2147483797" r:id="rId11"/>
    <p:sldLayoutId id="2147483786" r:id="rId12"/>
    <p:sldLayoutId id="2147483787" r:id="rId13"/>
  </p:sldLayoutIdLst>
  <p:transition spd="med">
    <p:cover dir="d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C7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C7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C7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C7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C7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2C7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2C7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2C7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2C7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§"/>
        <a:defRPr sz="2800">
          <a:solidFill>
            <a:srgbClr val="002C7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-"/>
        <a:defRPr sz="2400">
          <a:solidFill>
            <a:srgbClr val="002C72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v"/>
        <a:defRPr sz="2200">
          <a:solidFill>
            <a:srgbClr val="002C72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02C72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002C72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002C72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002C72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002C72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002C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180FF1D-F288-4C0F-B085-A0ED85DB41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077AD6D8-70B0-49D4-AED4-57A8F9290D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DEC6-1085-4624-8866-3CCAD6D6B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2C761D-F6DF-4093-A21B-BBB78F496797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61A8-7BDD-489B-AE76-97607778C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Prof. </a:t>
            </a:r>
            <a:r>
              <a:rPr lang="en-US" err="1"/>
              <a:t>Shatrunjay</a:t>
            </a:r>
            <a:r>
              <a:rPr lang="en-US"/>
              <a:t> </a:t>
            </a:r>
            <a:r>
              <a:rPr lang="en-US" err="1"/>
              <a:t>Rawat</a:t>
            </a:r>
            <a:r>
              <a:rPr lang="en-US"/>
              <a:t>, IIIT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8C0-FB75-437E-8C53-0EB346F3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5B37E91-9367-4AB7-82E8-B077548584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B43208E-80EB-4AE7-BC04-DB6DFA8B2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25908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br>
              <a:rPr lang="en-US" altLang="en-US" sz="3400" dirty="0"/>
            </a:br>
            <a:br>
              <a:rPr lang="en-US" altLang="en-US" sz="3400" dirty="0"/>
            </a:br>
            <a:br>
              <a:rPr lang="en-US" altLang="en-US" sz="2800" b="0" dirty="0"/>
            </a:br>
            <a:r>
              <a:rPr lang="en-US" altLang="en-US" sz="4800" dirty="0">
                <a:solidFill>
                  <a:srgbClr val="0070C0"/>
                </a:solidFill>
              </a:rPr>
              <a:t>Risk Management</a:t>
            </a:r>
            <a:br>
              <a:rPr lang="en-US" altLang="en-US" sz="4800" dirty="0"/>
            </a:br>
            <a:br>
              <a:rPr lang="en-US" altLang="en-US" sz="2800" b="0" dirty="0"/>
            </a:br>
            <a:r>
              <a:rPr lang="en-US" altLang="en-US" sz="2000" b="0" dirty="0">
                <a:solidFill>
                  <a:srgbClr val="0070C0"/>
                </a:solidFill>
              </a:rPr>
              <a:t>Presented By: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70C0"/>
                </a:solidFill>
              </a:rPr>
              <a:t>Prof. Shatrunjay Rawat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2D61734-F62F-42B1-A9C7-B712FC203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DAC359-F3DA-4496-96C1-3CA1722136A2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AFBA37A-B738-40EE-9697-2F39FFF245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The boundaries of the IT system are identified, along with the resources and the information that constitute the system.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Input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Hardware, Software, System interfaces, People, Data and information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Output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System Boundary, System Functions, System and Data Criticality, System and Data Sensitivity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FA12761-7255-4715-B930-A9F04A00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System Characterization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70FFDBA-93A4-47F3-9217-44ED6FECA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0D3B010-4C98-4FCD-9A26-953C87A5E671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830B54B-3F44-446C-B5B5-F94236407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Threat-source identification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Motivation and Threat actions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Input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Previous History of system attack, Data from agencies like CERT, Web-based resources such as SANS.org, SecurityFocus.com, SecurityPortal.com etc.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Output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A threat statement containing a list of threat-sources that could exploit system vulnerabilities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AB98579-9425-4EE9-A1AA-638809DE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Threat Identification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58F7CCD-3149-4F8B-B0E2-8FB529CFF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64F64F-7DB2-4B9A-970D-9A680D860378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4E0C5C7-DF59-4461-B279-95E86D5B0C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Develop a list of system vulnerabilities (flaws or weaknesses) that could be exploited by the potential threat-sources.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Input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Reports of prior risk assessments and audits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Vulnerability databases, Vendor Advisories, mailing lists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Security test results ( vulnerability scanners)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Output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List of Potential Vulnerabilities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A3A370B-B64D-45AB-957F-078B36761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Vulnerability Identification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9D4749A-21B0-4517-8B5B-FBB63CE05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901ED1-1689-4B64-9A1A-A054A82E1A46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FE8D6B3-5B1E-49DE-A630-2ECF67730B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/>
              <a:t>To analyze the controls that have been implemented, or are planned for implementation to minimize or eliminate the risk</a:t>
            </a:r>
          </a:p>
          <a:p>
            <a:pPr eaLnBrk="1" hangingPunct="1"/>
            <a:r>
              <a:rPr lang="en-US" altLang="en-US"/>
              <a:t>Input </a:t>
            </a:r>
          </a:p>
          <a:p>
            <a:pPr lvl="1" eaLnBrk="1" hangingPunct="1"/>
            <a:r>
              <a:rPr lang="en-US" altLang="en-US"/>
              <a:t>Current controls and Planned Controls</a:t>
            </a:r>
          </a:p>
          <a:p>
            <a:pPr eaLnBrk="1" hangingPunct="1"/>
            <a:r>
              <a:rPr lang="en-US" altLang="en-US"/>
              <a:t>Output</a:t>
            </a:r>
          </a:p>
          <a:p>
            <a:pPr lvl="1" eaLnBrk="1" hangingPunct="1"/>
            <a:r>
              <a:rPr lang="en-US" altLang="en-US"/>
              <a:t>List of current or planned controls used for the IT system to reduce or mitigate the risk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79A167E-94EF-402E-A067-89292386C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Control Analysis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A884453-5A8D-416E-B0B7-8BCDCD052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8E1B78-F399-4BD0-BE1D-B8C00ED1C5D5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B697952-3FBA-427F-9467-8AD935B856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To derive an overall likelihood rating that indicates the probability that a potential vulnerability may be exercised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Likelihood Rating – HIGH, MEDIUM, LOW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Input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Threat-source motivation, Threat capacity, Nature of vulnerability, Current controls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Output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Likelihood Rating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4B70369-D67D-443E-86B8-2E644307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Likelihood Determination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6429331-4425-4BFC-9EB7-E8A5C331B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5997970-E416-442F-BDC3-EACFAA782AD7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35F641C-E000-4278-ADE0-ACFF5186E3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/>
              <a:t>To determine the adverse impact resulting from a successful threat exercise of a vulnerability</a:t>
            </a:r>
          </a:p>
          <a:p>
            <a:pPr eaLnBrk="1" hangingPunct="1"/>
            <a:r>
              <a:rPr lang="en-US" altLang="en-US"/>
              <a:t>Magnitude of Impact – HIGH, MEDIUM, LOW</a:t>
            </a:r>
          </a:p>
          <a:p>
            <a:pPr eaLnBrk="1" hangingPunct="1"/>
            <a:r>
              <a:rPr lang="en-US" altLang="en-US"/>
              <a:t>Input </a:t>
            </a:r>
          </a:p>
          <a:p>
            <a:pPr lvl="1" eaLnBrk="1" hangingPunct="1"/>
            <a:r>
              <a:rPr lang="en-US" altLang="en-US"/>
              <a:t>Asset criticality assessment, Data criticality or Data sensitivity</a:t>
            </a:r>
          </a:p>
          <a:p>
            <a:pPr eaLnBrk="1" hangingPunct="1"/>
            <a:r>
              <a:rPr lang="en-US" altLang="en-US"/>
              <a:t>Output</a:t>
            </a:r>
          </a:p>
          <a:p>
            <a:pPr lvl="1" eaLnBrk="1" hangingPunct="1"/>
            <a:r>
              <a:rPr lang="en-US" altLang="en-US"/>
              <a:t>Impact Rating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BCC8CCC-450C-42EB-8E38-7893432A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Impact Analysis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EA35708-C7C1-4B40-B360-0EF4DB9CB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6891F5-2373-4713-BD04-2658C661C7DA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238D5AE-56B3-4E77-97DE-99F394C499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/>
              <a:t>To assess the level of risk to the IT system </a:t>
            </a:r>
          </a:p>
          <a:p>
            <a:pPr eaLnBrk="1" hangingPunct="1"/>
            <a:r>
              <a:rPr lang="en-US" altLang="en-US"/>
              <a:t>Function of  </a:t>
            </a:r>
          </a:p>
          <a:p>
            <a:pPr lvl="1" eaLnBrk="1" hangingPunct="1"/>
            <a:r>
              <a:rPr lang="en-US" altLang="en-US"/>
              <a:t>The likelihood of a given threat attempting to exploit a given vulnerability</a:t>
            </a:r>
          </a:p>
          <a:p>
            <a:pPr lvl="1" eaLnBrk="1" hangingPunct="1"/>
            <a:r>
              <a:rPr lang="en-US" altLang="en-US"/>
              <a:t>The magnitude of the impact if a threat successfully exploits the vulnerability</a:t>
            </a:r>
          </a:p>
          <a:p>
            <a:pPr lvl="1" eaLnBrk="1" hangingPunct="1"/>
            <a:r>
              <a:rPr lang="en-US" altLang="en-US"/>
              <a:t>The adequacy of planned or existing security controls for reducing or eliminating risk</a:t>
            </a:r>
          </a:p>
          <a:p>
            <a:pPr eaLnBrk="1" hangingPunct="1"/>
            <a:r>
              <a:rPr lang="en-US" altLang="en-US"/>
              <a:t>Risk level matrix and Risk Scale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5B3DEA0-8F9C-4F1B-87FC-E40D1E40E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Risk Determination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3A522F2-25FE-43D0-A42E-363CBF01E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636BD7-B467-4539-A648-4C17B8131988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51028CE-4759-44F5-89B9-043B59D2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Risk Determination – Risk level Matrix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pic>
        <p:nvPicPr>
          <p:cNvPr id="40964" name="Picture 4" descr="D:\Projects\Proposals\NSSF-Tanzania-Course\Presentations\1.jpg">
            <a:extLst>
              <a:ext uri="{FF2B5EF4-FFF2-40B4-BE49-F238E27FC236}">
                <a16:creationId xmlns:a16="http://schemas.microsoft.com/office/drawing/2014/main" id="{08121DFF-BBF5-4E47-8C65-D3B881970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2925"/>
            <a:ext cx="7907338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72665A2-292A-4602-90BB-D43CF4AC1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91FCDB-251B-4686-AC59-FDA503833413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A476298C-9B5E-4A2C-85C9-6274B26712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/>
              <a:t>Risk Scale</a:t>
            </a:r>
          </a:p>
          <a:p>
            <a:pPr lvl="1" eaLnBrk="1" hangingPunct="1"/>
            <a:r>
              <a:rPr lang="en-US" altLang="en-US"/>
              <a:t>HIGH              &gt;50 to 100</a:t>
            </a:r>
          </a:p>
          <a:p>
            <a:pPr lvl="1" eaLnBrk="1" hangingPunct="1"/>
            <a:r>
              <a:rPr lang="en-US" altLang="en-US"/>
              <a:t>MEDIUM        &gt;10 to 50</a:t>
            </a:r>
          </a:p>
          <a:p>
            <a:pPr lvl="1" eaLnBrk="1" hangingPunct="1"/>
            <a:r>
              <a:rPr lang="en-US" altLang="en-US"/>
              <a:t>LOW                 1 to 10</a:t>
            </a:r>
          </a:p>
        </p:txBody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40EEB44A-17EF-4A1C-8902-B540B6E5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Risk Determination – Risk Scale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5853C11-E3AB-4BCA-825D-1207D2DD7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FC0519-7B13-47F8-8BA1-B6C06553A432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4C26271-14A6-4511-9E13-91FB1E4FBF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The goal of the recommended controls is to reduce the level of risk to the IT system and its data to an acceptable level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Factors to be considered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Effectiveness of recommended options (e.g., system compatibility)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Legislation and regulation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Organizational policy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Operational impact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Safety and reliability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EC49D1C-4D54-4368-9985-D9FC37542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Control Recommendations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3275C63-F2E9-4EA7-9C0A-38C037829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FBA3E1-C67D-44B9-B735-8F3DFDFCDE25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9B78706-D2F1-4A66-9562-E63CA02D81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305800" cy="47244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altLang="en-US"/>
              <a:t>Introduction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</a:pPr>
            <a:endParaRPr lang="en-US" altLang="en-US" sz="20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altLang="en-US"/>
              <a:t>Risk Management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</a:pPr>
            <a:endParaRPr lang="en-US" altLang="en-US" sz="140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altLang="en-US"/>
              <a:t>Risk Assessment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</a:pPr>
            <a:endParaRPr lang="en-US" altLang="en-US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altLang="en-US"/>
              <a:t>Risk Mitigation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</a:pPr>
            <a:endParaRPr lang="en-US" altLang="en-US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altLang="en-US"/>
              <a:t>Evaluation and Assessment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</a:pPr>
            <a:endParaRPr lang="en-US" altLang="en-US" sz="20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altLang="en-US"/>
              <a:t>Success Factors 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EE03CBF6-9BFE-478C-B137-1E4F1AD82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Agenda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C2974B6-0B1D-4BB0-9627-F65ABE01A6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3E9C098-2457-4392-A017-DB8EE8987D8C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F519F11-16CC-4495-88B8-AC1572F194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 sz="3200"/>
              <a:t>Risk assessment report that describes the threats and vulnerabilities,measures the risk, and provides recommendations for control implementation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F057D8D-9F4C-48BA-8502-05D258FC2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Results Documentation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C85E87F-49CB-45BD-A7F5-A9FC91B2D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F2B507-1331-4B2A-A501-4D3BF1FDAE0F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02EEC39-44B2-44FB-B501-C7BBD0BB5F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/>
              <a:t>Involves prioritizing, evaluating, and implementing the appropriate risk-reducing controls recommended from the risk assessment process</a:t>
            </a:r>
          </a:p>
          <a:p>
            <a:pPr eaLnBrk="1" hangingPunct="1"/>
            <a:r>
              <a:rPr lang="en-US" altLang="en-US"/>
              <a:t>The elimination of all risk is usually impractical or close to impossible</a:t>
            </a:r>
          </a:p>
          <a:p>
            <a:pPr eaLnBrk="1" hangingPunct="1"/>
            <a:r>
              <a:rPr lang="en-US" altLang="en-US"/>
              <a:t>Implement the most appropriate controls to decrease risk to an acceptable level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DD8935F-F60D-4BD0-80E6-49B10B0DC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Risk Mitigation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415F061-31AA-45AE-8C0F-C8C0C0FF71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6B29A5-12C6-4C51-8FF6-EAD9978F2B8D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73790A4-879B-4835-81BC-0299E91223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Risk Assumption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To accept the potential risk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Risk Avoidance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To avoid the risk by eliminating the risk cause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Risk Limitation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To limit the risk by implementing controls that minimize the impact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Risk Transfer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To transfer the risk by using options to compensate for the loss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8BB4E3B-1531-4EBB-8018-980CE1506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Risk Mitigation Options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8508581-A409-48AE-8BB9-8A21823E8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08829B-78DE-422D-A829-862058C861B3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19FA798-BBE3-4BA6-A5BE-56374A47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Risk Mitigation Strategy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pic>
        <p:nvPicPr>
          <p:cNvPr id="47108" name="Picture 4" descr="D:\Projects\Proposals\NSSF-Tanzania-Course\Presentations\untitled.jpg">
            <a:extLst>
              <a:ext uri="{FF2B5EF4-FFF2-40B4-BE49-F238E27FC236}">
                <a16:creationId xmlns:a16="http://schemas.microsoft.com/office/drawing/2014/main" id="{4C6C4FEB-7D62-49B2-AC26-D0C5EE24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341438"/>
            <a:ext cx="6489700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8D61479-5156-45EA-91AB-D596D2712A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9F7489-0C0C-4964-A4B0-CFDDEF50C9A6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DD396A7-AD81-46D6-9956-7AC03C411E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/>
              <a:t>Prioritize Actions</a:t>
            </a:r>
          </a:p>
          <a:p>
            <a:pPr eaLnBrk="1" hangingPunct="1"/>
            <a:r>
              <a:rPr lang="en-US" altLang="en-US"/>
              <a:t>Evaluate Recommended Control Options</a:t>
            </a:r>
          </a:p>
          <a:p>
            <a:pPr eaLnBrk="1" hangingPunct="1"/>
            <a:r>
              <a:rPr lang="en-US" altLang="en-US"/>
              <a:t>Conduct Cost-Benefit Analysis</a:t>
            </a:r>
          </a:p>
          <a:p>
            <a:pPr eaLnBrk="1" hangingPunct="1"/>
            <a:r>
              <a:rPr lang="en-US" altLang="en-US"/>
              <a:t>Select Control</a:t>
            </a:r>
          </a:p>
          <a:p>
            <a:pPr eaLnBrk="1" hangingPunct="1"/>
            <a:r>
              <a:rPr lang="en-US" altLang="en-US"/>
              <a:t>Assign Responsibility</a:t>
            </a:r>
          </a:p>
          <a:p>
            <a:pPr eaLnBrk="1" hangingPunct="1"/>
            <a:r>
              <a:rPr lang="en-US" altLang="en-US"/>
              <a:t>Develop a Safeguard Implementation Plan</a:t>
            </a:r>
          </a:p>
          <a:p>
            <a:pPr eaLnBrk="1" hangingPunct="1"/>
            <a:r>
              <a:rPr lang="en-US" altLang="en-US"/>
              <a:t>Implement Selected Control(s)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64C7C80-11B9-4E06-9456-4B2E57A93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Approach for Control Implementation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7D92588-580F-49A9-BD74-C39EF9979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ADDE8E-C617-43CC-9D66-98178F4BDE6E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D11A1B4E-7A4E-4555-8192-1FB35665C6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/>
              <a:t>Technical Security Controls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Management Security Controls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Operational Security Controls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E933614-BDA4-4974-B37D-040B41CA6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Control Categories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ADB5FC1-1EE2-4D31-8AD8-9B74D07DA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8B9E72F-1862-4CF2-9BE8-5ED287C57463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88B6A38-5C43-45FA-A2CB-9CBBD49211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/>
              <a:t>Qualitative Analysis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Quantitative Analysis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Residual Risk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4C3C949-46D6-4978-8E06-243DE53C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Cost-Benefit Analysis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85745F4-A48B-42E8-9FDE-74CD317BE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0AF8C3-9FB6-410F-A5F0-F1E0AFB6896B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C57AC9A-B68F-4835-9CEB-0DA0567D8A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Risk Management is ongoing and adapting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>
                <a:cs typeface="Times New Roman" panose="02020603050405020304" pitchFamily="18" charset="0"/>
              </a:rPr>
              <a:t>Scheduled, periodic re-assessing and mitigating risks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>
                <a:cs typeface="Times New Roman" panose="02020603050405020304" pitchFamily="18" charset="0"/>
              </a:rPr>
              <a:t>Flexible to allow changes when warranted</a:t>
            </a:r>
          </a:p>
          <a:p>
            <a:pPr eaLnBrk="1" hangingPunct="1"/>
            <a:endParaRPr lang="en-US" altLang="en-US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0D04228-974D-4CE6-A875-99AC2887B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Evaluation and Assessment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C749F43-FAF0-43FB-A842-D1AEEF0D9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175705-795D-4A50-8B2C-98FE923D825C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7ECC815-3AA6-4150-AF26-74747E1AB9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Senior management commitment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>
                <a:cs typeface="Times New Roman" panose="02020603050405020304" pitchFamily="18" charset="0"/>
              </a:rPr>
              <a:t>Support and participation of the IT team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>
                <a:cs typeface="Times New Roman" panose="02020603050405020304" pitchFamily="18" charset="0"/>
              </a:rPr>
              <a:t>Competence of the risk assessment team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>
                <a:cs typeface="Times New Roman" panose="02020603050405020304" pitchFamily="18" charset="0"/>
              </a:rPr>
              <a:t>Awareness and cooperation of users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>
                <a:cs typeface="Times New Roman" panose="02020603050405020304" pitchFamily="18" charset="0"/>
              </a:rPr>
              <a:t>Ongoing assessment of the risks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E3BAD46-7006-4937-A2C8-91AAFDEB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Success Factors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9A909D3-550C-4B90-9838-FF5480D9F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0DF605-AE5D-429A-A084-2892758594E2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3D6DF7F-FBA1-459A-9639-C9EB4493D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2833688"/>
            <a:ext cx="50609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7200" b="1">
                <a:solidFill>
                  <a:srgbClr val="002C72"/>
                </a:solidFill>
                <a:latin typeface="Arial" panose="020B0604020202020204" pitchFamily="34" charset="0"/>
              </a:rPr>
              <a:t>Thank you!</a:t>
            </a:r>
            <a:endParaRPr lang="en-GB" altLang="en-US" sz="7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FBB54D7-4ED7-4E41-86C8-F8C2283592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5A58A0-56E0-4857-AB66-67ADC13DC35E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8784864-9EE0-46C3-B1E5-E5B7EAFBCB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 sz="3200"/>
              <a:t>Risk management is the process of identifying risk, assessing risk, and taking steps to reduce risk to an acceptable level.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C26F7F27-00F5-4E33-9A3F-48BDAFC53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Risk Management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EB2EAF0-F107-4E5A-A5D0-E279003C0B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3E8F43-F527-43EE-AFC5-ADC2EE8A84F1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3D8C8C7-01C1-4F93-A538-5D1D3BE690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/>
              <a:t>The objective of performing risk management is to </a:t>
            </a:r>
          </a:p>
          <a:p>
            <a:pPr eaLnBrk="1" hangingPunct="1"/>
            <a:endParaRPr lang="en-US" altLang="en-US" sz="1200"/>
          </a:p>
          <a:p>
            <a:pPr lvl="1" eaLnBrk="1" hangingPunct="1"/>
            <a:r>
              <a:rPr lang="en-US" altLang="en-US"/>
              <a:t>Secure the IT systems that store, process, or transmit information</a:t>
            </a:r>
          </a:p>
          <a:p>
            <a:pPr lvl="1" eaLnBrk="1" hangingPunct="1"/>
            <a:endParaRPr lang="en-US" altLang="en-US" sz="1000"/>
          </a:p>
          <a:p>
            <a:pPr lvl="1" eaLnBrk="1" hangingPunct="1"/>
            <a:r>
              <a:rPr lang="en-US" altLang="en-US"/>
              <a:t>Enable management to make well-informed risk management decisions </a:t>
            </a:r>
          </a:p>
          <a:p>
            <a:pPr lvl="1" eaLnBrk="1" hangingPunct="1"/>
            <a:endParaRPr lang="en-US" altLang="en-US" sz="1000"/>
          </a:p>
          <a:p>
            <a:pPr lvl="1" eaLnBrk="1" hangingPunct="1"/>
            <a:r>
              <a:rPr lang="en-US" altLang="en-US"/>
              <a:t>Assist management in authorizing (or accrediting) the IT systems on the basis of results of risk management.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0EF77FF-9FBB-4375-BCC3-DD32F055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Objective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2FD8AFA6-C647-4AAA-8416-52F2F0BA2F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34D098-3E15-4FD6-A1D8-AD398DEE5EA2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grpSp>
        <p:nvGrpSpPr>
          <p:cNvPr id="28675" name="Group 2">
            <a:extLst>
              <a:ext uri="{FF2B5EF4-FFF2-40B4-BE49-F238E27FC236}">
                <a16:creationId xmlns:a16="http://schemas.microsoft.com/office/drawing/2014/main" id="{C836CF58-6EC2-4893-A976-ED15E18B07FF}"/>
              </a:ext>
            </a:extLst>
          </p:cNvPr>
          <p:cNvGrpSpPr>
            <a:grpSpLocks/>
          </p:cNvGrpSpPr>
          <p:nvPr/>
        </p:nvGrpSpPr>
        <p:grpSpPr bwMode="auto">
          <a:xfrm>
            <a:off x="1917700" y="1257300"/>
            <a:ext cx="6005513" cy="4614863"/>
            <a:chOff x="1208" y="792"/>
            <a:chExt cx="3783" cy="2907"/>
          </a:xfrm>
        </p:grpSpPr>
        <p:sp>
          <p:nvSpPr>
            <p:cNvPr id="28677" name="Text Box 3">
              <a:extLst>
                <a:ext uri="{FF2B5EF4-FFF2-40B4-BE49-F238E27FC236}">
                  <a16:creationId xmlns:a16="http://schemas.microsoft.com/office/drawing/2014/main" id="{A147CA39-A258-4FF4-9995-0CD2B562B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24"/>
              <a:ext cx="949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latin typeface="Arial" panose="020B0604020202020204" pitchFamily="34" charset="0"/>
                </a:rPr>
                <a:t>Threat Agent</a:t>
              </a:r>
              <a:r>
                <a:rPr lang="en-US" altLang="en-US" sz="16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8678" name="Text Box 4">
              <a:extLst>
                <a:ext uri="{FF2B5EF4-FFF2-40B4-BE49-F238E27FC236}">
                  <a16:creationId xmlns:a16="http://schemas.microsoft.com/office/drawing/2014/main" id="{D3E3A7A7-8DB9-45FB-92AE-3538E6E9A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368"/>
              <a:ext cx="546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latin typeface="Arial" panose="020B0604020202020204" pitchFamily="34" charset="0"/>
                </a:rPr>
                <a:t>Threat</a:t>
              </a:r>
              <a:r>
                <a:rPr lang="en-US" altLang="en-US" sz="1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8679" name="Text Box 5">
              <a:extLst>
                <a:ext uri="{FF2B5EF4-FFF2-40B4-BE49-F238E27FC236}">
                  <a16:creationId xmlns:a16="http://schemas.microsoft.com/office/drawing/2014/main" id="{AF060EB8-2CA7-48BD-9DC5-D1E4220FC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1656"/>
              <a:ext cx="924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latin typeface="Arial" panose="020B0604020202020204" pitchFamily="34" charset="0"/>
                </a:rPr>
                <a:t>Vulnerability</a:t>
              </a:r>
              <a:r>
                <a:rPr lang="en-US" altLang="en-US" sz="1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8680" name="Text Box 6">
              <a:extLst>
                <a:ext uri="{FF2B5EF4-FFF2-40B4-BE49-F238E27FC236}">
                  <a16:creationId xmlns:a16="http://schemas.microsoft.com/office/drawing/2014/main" id="{69C5C576-4FAB-4124-94CC-1DE3591CA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136"/>
              <a:ext cx="394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Risk</a:t>
              </a:r>
            </a:p>
          </p:txBody>
        </p:sp>
        <p:sp>
          <p:nvSpPr>
            <p:cNvPr id="28681" name="Text Box 7">
              <a:extLst>
                <a:ext uri="{FF2B5EF4-FFF2-40B4-BE49-F238E27FC236}">
                  <a16:creationId xmlns:a16="http://schemas.microsoft.com/office/drawing/2014/main" id="{2D8BCA9D-4C67-4283-9C85-6CE22171E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682"/>
              <a:ext cx="576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latin typeface="Arial" panose="020B0604020202020204" pitchFamily="34" charset="0"/>
                </a:rPr>
                <a:t>Assets</a:t>
              </a:r>
            </a:p>
          </p:txBody>
        </p:sp>
        <p:sp>
          <p:nvSpPr>
            <p:cNvPr id="28682" name="Text Box 8">
              <a:extLst>
                <a:ext uri="{FF2B5EF4-FFF2-40B4-BE49-F238E27FC236}">
                  <a16:creationId xmlns:a16="http://schemas.microsoft.com/office/drawing/2014/main" id="{7555E2FF-083E-4FDB-A91F-A9CE9F0AF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" y="3000"/>
              <a:ext cx="706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latin typeface="Arial" panose="020B0604020202020204" pitchFamily="34" charset="0"/>
                </a:rPr>
                <a:t>Exposure</a:t>
              </a:r>
            </a:p>
          </p:txBody>
        </p:sp>
        <p:sp>
          <p:nvSpPr>
            <p:cNvPr id="28683" name="Text Box 9">
              <a:extLst>
                <a:ext uri="{FF2B5EF4-FFF2-40B4-BE49-F238E27FC236}">
                  <a16:creationId xmlns:a16="http://schemas.microsoft.com/office/drawing/2014/main" id="{8F67A25E-0D7B-41F3-B497-BADD924C7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3240"/>
              <a:ext cx="820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latin typeface="Arial" panose="020B0604020202020204" pitchFamily="34" charset="0"/>
                </a:rPr>
                <a:t>Safeguards</a:t>
              </a:r>
            </a:p>
          </p:txBody>
        </p:sp>
        <p:sp>
          <p:nvSpPr>
            <p:cNvPr id="28684" name="Line 10">
              <a:extLst>
                <a:ext uri="{FF2B5EF4-FFF2-40B4-BE49-F238E27FC236}">
                  <a16:creationId xmlns:a16="http://schemas.microsoft.com/office/drawing/2014/main" id="{E4BCC124-A196-4825-889F-F6939764D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5" y="1434"/>
              <a:ext cx="0" cy="18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11">
              <a:extLst>
                <a:ext uri="{FF2B5EF4-FFF2-40B4-BE49-F238E27FC236}">
                  <a16:creationId xmlns:a16="http://schemas.microsoft.com/office/drawing/2014/main" id="{77632D6F-C9CA-4A48-8EEF-45E32E1967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8" y="105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Line 12">
              <a:extLst>
                <a:ext uri="{FF2B5EF4-FFF2-40B4-BE49-F238E27FC236}">
                  <a16:creationId xmlns:a16="http://schemas.microsoft.com/office/drawing/2014/main" id="{F1FBD537-E31D-4122-8AE5-27A75236E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105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13">
              <a:extLst>
                <a:ext uri="{FF2B5EF4-FFF2-40B4-BE49-F238E27FC236}">
                  <a16:creationId xmlns:a16="http://schemas.microsoft.com/office/drawing/2014/main" id="{FB9E252C-373D-4A34-A74D-C872F75FE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0" y="105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Text Box 14">
              <a:extLst>
                <a:ext uri="{FF2B5EF4-FFF2-40B4-BE49-F238E27FC236}">
                  <a16:creationId xmlns:a16="http://schemas.microsoft.com/office/drawing/2014/main" id="{2D2A56AA-625C-4413-AF64-7A3E9EECC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5" y="792"/>
              <a:ext cx="8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Gives rise to</a:t>
              </a:r>
              <a:r>
                <a:rPr lang="en-US" altLang="en-US" sz="1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8689" name="Line 15">
              <a:extLst>
                <a:ext uri="{FF2B5EF4-FFF2-40B4-BE49-F238E27FC236}">
                  <a16:creationId xmlns:a16="http://schemas.microsoft.com/office/drawing/2014/main" id="{F166D98A-FD45-462D-8E14-AAE7CDEDA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148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16">
              <a:extLst>
                <a:ext uri="{FF2B5EF4-FFF2-40B4-BE49-F238E27FC236}">
                  <a16:creationId xmlns:a16="http://schemas.microsoft.com/office/drawing/2014/main" id="{BF0FBED8-5AD0-4C2B-8071-EFA892470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6" y="148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17">
              <a:extLst>
                <a:ext uri="{FF2B5EF4-FFF2-40B4-BE49-F238E27FC236}">
                  <a16:creationId xmlns:a16="http://schemas.microsoft.com/office/drawing/2014/main" id="{5A2C4E31-2273-4291-BCDF-B6982A217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" y="177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18">
              <a:extLst>
                <a:ext uri="{FF2B5EF4-FFF2-40B4-BE49-F238E27FC236}">
                  <a16:creationId xmlns:a16="http://schemas.microsoft.com/office/drawing/2014/main" id="{BE02BFD6-0999-4DE4-A2DF-BDE9527E9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77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Line 19">
              <a:extLst>
                <a:ext uri="{FF2B5EF4-FFF2-40B4-BE49-F238E27FC236}">
                  <a16:creationId xmlns:a16="http://schemas.microsoft.com/office/drawing/2014/main" id="{5D67C64E-348F-4448-85D4-BE4DA6C0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235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20">
              <a:extLst>
                <a:ext uri="{FF2B5EF4-FFF2-40B4-BE49-F238E27FC236}">
                  <a16:creationId xmlns:a16="http://schemas.microsoft.com/office/drawing/2014/main" id="{F069EA00-A03A-4595-A303-20081781C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" y="277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Line 21">
              <a:extLst>
                <a:ext uri="{FF2B5EF4-FFF2-40B4-BE49-F238E27FC236}">
                  <a16:creationId xmlns:a16="http://schemas.microsoft.com/office/drawing/2014/main" id="{43DDA598-BF03-4923-B19E-F29E945AE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2883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Line 22">
              <a:extLst>
                <a:ext uri="{FF2B5EF4-FFF2-40B4-BE49-F238E27FC236}">
                  <a16:creationId xmlns:a16="http://schemas.microsoft.com/office/drawing/2014/main" id="{3DA8282B-5224-40FB-AB57-2CFC57A96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0" y="310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Line 23">
              <a:extLst>
                <a:ext uri="{FF2B5EF4-FFF2-40B4-BE49-F238E27FC236}">
                  <a16:creationId xmlns:a16="http://schemas.microsoft.com/office/drawing/2014/main" id="{6F9DB4BB-D93C-4431-86C5-BA9864992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219"/>
              <a:ext cx="0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24">
              <a:extLst>
                <a:ext uri="{FF2B5EF4-FFF2-40B4-BE49-F238E27FC236}">
                  <a16:creationId xmlns:a16="http://schemas.microsoft.com/office/drawing/2014/main" id="{820B476C-8AD8-48A5-AEC0-E188B71E1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3" y="3366"/>
              <a:ext cx="66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Text Box 25">
              <a:extLst>
                <a:ext uri="{FF2B5EF4-FFF2-40B4-BE49-F238E27FC236}">
                  <a16:creationId xmlns:a16="http://schemas.microsoft.com/office/drawing/2014/main" id="{F7CB3852-D81F-4FC9-8EA3-27B39DA55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1" y="1225"/>
              <a:ext cx="5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Exploits</a:t>
              </a:r>
              <a:r>
                <a:rPr lang="en-US" altLang="en-US" sz="1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8700" name="Text Box 26">
              <a:extLst>
                <a:ext uri="{FF2B5EF4-FFF2-40B4-BE49-F238E27FC236}">
                  <a16:creationId xmlns:a16="http://schemas.microsoft.com/office/drawing/2014/main" id="{D2AA56F4-ED6E-47B2-91E3-3DC8D7C39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1513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Leads to</a:t>
              </a:r>
            </a:p>
          </p:txBody>
        </p:sp>
        <p:sp>
          <p:nvSpPr>
            <p:cNvPr id="28701" name="Text Box 27">
              <a:extLst>
                <a:ext uri="{FF2B5EF4-FFF2-40B4-BE49-F238E27FC236}">
                  <a16:creationId xmlns:a16="http://schemas.microsoft.com/office/drawing/2014/main" id="{0A21B7D1-CEEA-4036-9C3F-65F0FD3D9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2480"/>
              <a:ext cx="8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Can damage</a:t>
              </a:r>
            </a:p>
          </p:txBody>
        </p:sp>
        <p:sp>
          <p:nvSpPr>
            <p:cNvPr id="28702" name="Text Box 28">
              <a:extLst>
                <a:ext uri="{FF2B5EF4-FFF2-40B4-BE49-F238E27FC236}">
                  <a16:creationId xmlns:a16="http://schemas.microsoft.com/office/drawing/2014/main" id="{3F599358-0CD0-4233-AD36-A58DA7019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" y="3104"/>
              <a:ext cx="8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Can result in</a:t>
              </a:r>
              <a:r>
                <a:rPr lang="en-US" altLang="en-US" sz="1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8703" name="Text Box 29">
              <a:extLst>
                <a:ext uri="{FF2B5EF4-FFF2-40B4-BE49-F238E27FC236}">
                  <a16:creationId xmlns:a16="http://schemas.microsoft.com/office/drawing/2014/main" id="{02C53779-B033-4C64-A26C-6E42D24BA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3487"/>
              <a:ext cx="17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Prevent or reduce exposure</a:t>
              </a:r>
              <a:r>
                <a:rPr lang="en-US" altLang="en-US" sz="1400">
                  <a:latin typeface="Arial" panose="020B0604020202020204" pitchFamily="34" charset="0"/>
                </a:rPr>
                <a:t>  </a:t>
              </a:r>
            </a:p>
          </p:txBody>
        </p:sp>
        <p:sp>
          <p:nvSpPr>
            <p:cNvPr id="28704" name="Text Box 30">
              <a:extLst>
                <a:ext uri="{FF2B5EF4-FFF2-40B4-BE49-F238E27FC236}">
                  <a16:creationId xmlns:a16="http://schemas.microsoft.com/office/drawing/2014/main" id="{50CB1D46-9E33-46C8-89A5-76D10B97F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353596">
              <a:off x="1280" y="2141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latin typeface="Arial" panose="020B0604020202020204" pitchFamily="34" charset="0"/>
                </a:rPr>
                <a:t>Directly affect</a:t>
              </a:r>
            </a:p>
          </p:txBody>
        </p:sp>
      </p:grpSp>
      <p:sp>
        <p:nvSpPr>
          <p:cNvPr id="28676" name="Rectangle 31">
            <a:extLst>
              <a:ext uri="{FF2B5EF4-FFF2-40B4-BE49-F238E27FC236}">
                <a16:creationId xmlns:a16="http://schemas.microsoft.com/office/drawing/2014/main" id="{FB14A609-CAF7-4B2D-94C5-385139044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Risk Vs Vulnerability &amp; Threat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C70237-6AFE-4823-AA34-8179D27E1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32C6BE-500A-48AD-A211-E7C68518F592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050">
            <a:extLst>
              <a:ext uri="{FF2B5EF4-FFF2-40B4-BE49-F238E27FC236}">
                <a16:creationId xmlns:a16="http://schemas.microsoft.com/office/drawing/2014/main" id="{6108DF3D-5D93-4ABA-80A4-9CF07C5A40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4724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Initiation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Acquisition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Implementation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Operation and maintenance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en-US" altLang="en-US"/>
              <a:t>Disposal </a:t>
            </a:r>
          </a:p>
        </p:txBody>
      </p:sp>
      <p:sp>
        <p:nvSpPr>
          <p:cNvPr id="29700" name="Rectangle 2051">
            <a:extLst>
              <a:ext uri="{FF2B5EF4-FFF2-40B4-BE49-F238E27FC236}">
                <a16:creationId xmlns:a16="http://schemas.microsoft.com/office/drawing/2014/main" id="{C6D79C23-4A8F-4CC4-B80A-2B3913217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Risk Management &amp; SDLC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33669B8-6441-4BC9-91D4-BED72768F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57BEED-018F-47B8-92D3-0E4AA057C8BD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E745324-56CA-4E05-BAD4-24C8133446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/>
              <a:t>Risk Assessment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Risk Mitigation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Evaluation and Assessment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A89013A-8D7D-4152-86DA-1A3262ED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Processes of Risk Management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051A50F-6C01-4265-AB1D-51CAB2BE3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04152E-265C-450B-99D5-173E488D8C5A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905CFF6-9118-4D69-AA08-04EC147086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/>
              <a:t>Organizations use risk assessment to determine the extent of the potential threat and the risk associated with an IT system throughout its SDLC.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output of this process helps to identify appropriate controls for reducing or eliminating risk during the risk mitigation process.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4904A70-85C9-40D1-AA68-13DF79DF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Risk Assessment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268BAD2-A559-4734-BA55-002F90087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D8E18F-B680-4337-A8C9-71506B45154C}" type="slidenum">
              <a:rPr lang="en-GB" altLang="en-US" sz="1200">
                <a:solidFill>
                  <a:srgbClr val="002C72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GB" altLang="en-US" sz="1200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1C397A3A-B611-4F0D-A2ED-6B5E24C21D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4724400"/>
          </a:xfrm>
        </p:spPr>
        <p:txBody>
          <a:bodyPr/>
          <a:lstStyle/>
          <a:p>
            <a:pPr eaLnBrk="1" hangingPunct="1"/>
            <a:r>
              <a:rPr lang="en-US" altLang="en-US" sz="2400"/>
              <a:t>System Characterization </a:t>
            </a:r>
          </a:p>
          <a:p>
            <a:pPr eaLnBrk="1" hangingPunct="1"/>
            <a:r>
              <a:rPr lang="en-US" altLang="en-US" sz="2400"/>
              <a:t>Threat Identification</a:t>
            </a:r>
          </a:p>
          <a:p>
            <a:pPr eaLnBrk="1" hangingPunct="1"/>
            <a:r>
              <a:rPr lang="en-US" altLang="en-US" sz="2400"/>
              <a:t>Vulnerability Identification</a:t>
            </a:r>
          </a:p>
          <a:p>
            <a:pPr eaLnBrk="1" hangingPunct="1"/>
            <a:r>
              <a:rPr lang="en-US" altLang="en-US" sz="2400"/>
              <a:t>Control Analysis</a:t>
            </a:r>
          </a:p>
          <a:p>
            <a:pPr eaLnBrk="1" hangingPunct="1"/>
            <a:r>
              <a:rPr lang="en-US" altLang="en-US" sz="2400"/>
              <a:t>Likelihood Determination</a:t>
            </a:r>
          </a:p>
          <a:p>
            <a:pPr eaLnBrk="1" hangingPunct="1"/>
            <a:r>
              <a:rPr lang="en-US" altLang="en-US" sz="2400"/>
              <a:t>Impact Analysis</a:t>
            </a:r>
          </a:p>
          <a:p>
            <a:pPr eaLnBrk="1" hangingPunct="1"/>
            <a:r>
              <a:rPr lang="en-US" altLang="en-US" sz="2400"/>
              <a:t>Risk Determination </a:t>
            </a:r>
          </a:p>
          <a:p>
            <a:pPr eaLnBrk="1" hangingPunct="1"/>
            <a:r>
              <a:rPr lang="en-US" altLang="en-US" sz="2400"/>
              <a:t>Control Recommendations </a:t>
            </a:r>
          </a:p>
          <a:p>
            <a:pPr eaLnBrk="1" hangingPunct="1"/>
            <a:r>
              <a:rPr lang="en-US" altLang="en-US" sz="2400"/>
              <a:t>Results Documentation </a:t>
            </a:r>
          </a:p>
        </p:txBody>
      </p:sp>
      <p:sp>
        <p:nvSpPr>
          <p:cNvPr id="32772" name="Rectangle 1027">
            <a:extLst>
              <a:ext uri="{FF2B5EF4-FFF2-40B4-BE49-F238E27FC236}">
                <a16:creationId xmlns:a16="http://schemas.microsoft.com/office/drawing/2014/main" id="{D000931A-C8D5-4DEB-B047-C78FC1974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2425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2C72"/>
                </a:solidFill>
                <a:latin typeface="Arial" panose="020B0604020202020204" pitchFamily="34" charset="0"/>
              </a:rPr>
              <a:t>Risk Assessment Methodology</a:t>
            </a:r>
            <a:endParaRPr lang="en-GB" altLang="en-US" sz="3200" b="1">
              <a:solidFill>
                <a:srgbClr val="002C7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943</Words>
  <Application>Microsoft Office PowerPoint</Application>
  <PresentationFormat>On-screen Show (4:3)</PresentationFormat>
  <Paragraphs>259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Default Design</vt:lpstr>
      <vt:lpstr>Custom Design</vt:lpstr>
      <vt:lpstr>   Risk Management  Presented By: Prof. Shatrunjay Rawat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CMC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CMC Presentation template</dc:title>
  <dc:subject/>
  <dc:creator>Shubhra Panda</dc:creator>
  <cp:lastModifiedBy>Prof Rawat</cp:lastModifiedBy>
  <cp:revision>512</cp:revision>
  <dcterms:created xsi:type="dcterms:W3CDTF">2006-07-19T07:45:08Z</dcterms:created>
  <dcterms:modified xsi:type="dcterms:W3CDTF">2022-03-07T09:34:04Z</dcterms:modified>
</cp:coreProperties>
</file>