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Slab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6f26b8d6f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6f26b8d6f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6f26b8d6f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6f26b8d6f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6f26b8d6f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6f26b8d6f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f26b8d6f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f26b8d6f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f26b8d6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f26b8d6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6f26b8d6f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6f26b8d6f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6f26b8d6f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6f26b8d6f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6f26b8d6f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6f26b8d6f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6f26b8d6f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6f26b8d6f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6f26b8d6f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6f26b8d6f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6f26b8d6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6f26b8d6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6f26b8d6f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6f26b8d6f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6f26b8d6f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6f26b8d6f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6f26b8d6f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6f26b8d6f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710c33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710c33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f26b8d6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f26b8d6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f26b8d6f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f26b8d6f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f26b8d6f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f26b8d6f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6f26b8d6f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6f26b8d6f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f26b8d6f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6f26b8d6f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POSIX SHELL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Pointers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87900" y="1489825"/>
            <a:ext cx="83682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75" y="2234100"/>
            <a:ext cx="7957249" cy="24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489825"/>
            <a:ext cx="8368200" cy="3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multiple commands separated by ‘;’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525" y="2247625"/>
            <a:ext cx="7164975" cy="26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Piping for execution chaining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87900" y="1489825"/>
            <a:ext cx="83682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‘|’ can be used to concatenate any number of commands. 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00" y="2093425"/>
            <a:ext cx="8103575" cy="27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87900" y="1541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 Redirection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87900" y="979175"/>
            <a:ext cx="8368200" cy="4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 redirection with ‘&gt;&gt;’(append) and ‘&gt;’(write)  is done for one source and one destination.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00" y="1688250"/>
            <a:ext cx="7833398" cy="32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Piping with I/O Redirection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87900" y="1489825"/>
            <a:ext cx="8368200" cy="3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Piping can be used with I/O redirection also.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00" y="2165925"/>
            <a:ext cx="8081023" cy="26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87900" y="2779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87900" y="1148000"/>
            <a:ext cx="8368200" cy="3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reminder / alarm (text based) has been implemented.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00" y="1688250"/>
            <a:ext cx="7991000" cy="32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87900" y="753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Alias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87900" y="761475"/>
            <a:ext cx="8368200" cy="4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alias support for commands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75" y="1339325"/>
            <a:ext cx="8024751" cy="36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87900" y="2216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for ‘$$’ ‘$?’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87900" y="1080475"/>
            <a:ext cx="8368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$$ is the id of the current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$? variable represents the exit status of the previous command.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12" y="1944250"/>
            <a:ext cx="7945976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variables and export.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87900" y="1489825"/>
            <a:ext cx="83682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 variables support .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25" y="2120100"/>
            <a:ext cx="7698351" cy="28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Foreground Process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87900" y="1489825"/>
            <a:ext cx="8368200" cy="3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 a command in background by passing ‘&amp;’ as last token.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maintaining a list of background jobs.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bring any background job to foreground by ‘fg &lt;job_num&gt;’</a:t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50" y="2571750"/>
            <a:ext cx="7765899" cy="23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in the form of USER + "@" + HOST + ":" + "~" + DIR + user_symbol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113" y="3435850"/>
            <a:ext cx="7495775" cy="9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4513" y="2571750"/>
            <a:ext cx="5694975" cy="6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400"/>
              <a:t>Questions?</a:t>
            </a:r>
            <a:endParaRPr sz="8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0"/>
              <a:t>Thank You</a:t>
            </a:r>
            <a:endParaRPr sz="8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HOME, USER, HOSTNAME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cho $HOME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echo $USER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echo $HOSTNAME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Complete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 writing any partial command if we enter the tab key, it’ll show the possible proposed autocompletions.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50" y="3196400"/>
            <a:ext cx="8137301" cy="9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for prompt via PS1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writing PS1=”&lt;symbol&gt;”, the prompt will change to &lt;symbol&gt;.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writing PS1=DEFAULT, the prompt will go back to normal.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25" y="2492950"/>
            <a:ext cx="8148550" cy="19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1541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080475"/>
            <a:ext cx="8368200" cy="3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ls, echo, cat, head, tail has been implemented.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75" y="1834550"/>
            <a:ext cx="7754651" cy="30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640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810350"/>
            <a:ext cx="8368200" cy="4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touch, chmod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50" y="1294325"/>
            <a:ext cx="7810926" cy="36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7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896525"/>
            <a:ext cx="8368200" cy="4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200" y="1373100"/>
            <a:ext cx="7169376" cy="36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489825"/>
            <a:ext cx="83682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cd, mkdir, quit 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875" y="2296000"/>
            <a:ext cx="7428250" cy="23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