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4"/>
  </p:notesMasterIdLst>
  <p:sldIdLst>
    <p:sldId id="288" r:id="rId3"/>
    <p:sldId id="289" r:id="rId4"/>
    <p:sldId id="290" r:id="rId5"/>
    <p:sldId id="291" r:id="rId6"/>
    <p:sldId id="292" r:id="rId7"/>
    <p:sldId id="264" r:id="rId8"/>
    <p:sldId id="258" r:id="rId9"/>
    <p:sldId id="260" r:id="rId10"/>
    <p:sldId id="265" r:id="rId11"/>
    <p:sldId id="266" r:id="rId12"/>
    <p:sldId id="271" r:id="rId13"/>
    <p:sldId id="284" r:id="rId14"/>
    <p:sldId id="267" r:id="rId15"/>
    <p:sldId id="268" r:id="rId16"/>
    <p:sldId id="269" r:id="rId17"/>
    <p:sldId id="270" r:id="rId18"/>
    <p:sldId id="285" r:id="rId19"/>
    <p:sldId id="272" r:id="rId20"/>
    <p:sldId id="273" r:id="rId21"/>
    <p:sldId id="274" r:id="rId22"/>
    <p:sldId id="275" r:id="rId23"/>
    <p:sldId id="277" r:id="rId24"/>
    <p:sldId id="276" r:id="rId25"/>
    <p:sldId id="286" r:id="rId26"/>
    <p:sldId id="278" r:id="rId27"/>
    <p:sldId id="279" r:id="rId28"/>
    <p:sldId id="280" r:id="rId29"/>
    <p:sldId id="281" r:id="rId30"/>
    <p:sldId id="282" r:id="rId31"/>
    <p:sldId id="283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than K" userId="edde4c6f-1f3a-4f26-9cbe-e7289b0d5609" providerId="ADAL" clId="{7A852ED6-2233-4222-A21B-90136B1455E0}"/>
    <pc:docChg chg="custSel addSld modSld">
      <pc:chgData name="Srinathan K" userId="edde4c6f-1f3a-4f26-9cbe-e7289b0d5609" providerId="ADAL" clId="{7A852ED6-2233-4222-A21B-90136B1455E0}" dt="2022-01-05T06:02:42.334" v="134" actId="20577"/>
      <pc:docMkLst>
        <pc:docMk/>
      </pc:docMkLst>
      <pc:sldChg chg="modSp mod">
        <pc:chgData name="Srinathan K" userId="edde4c6f-1f3a-4f26-9cbe-e7289b0d5609" providerId="ADAL" clId="{7A852ED6-2233-4222-A21B-90136B1455E0}" dt="2022-01-05T05:58:34.356" v="1" actId="27636"/>
        <pc:sldMkLst>
          <pc:docMk/>
          <pc:sldMk cId="0" sldId="265"/>
        </pc:sldMkLst>
        <pc:spChg chg="mod">
          <ac:chgData name="Srinathan K" userId="edde4c6f-1f3a-4f26-9cbe-e7289b0d5609" providerId="ADAL" clId="{7A852ED6-2233-4222-A21B-90136B1455E0}" dt="2022-01-05T05:58:34.356" v="1" actId="27636"/>
          <ac:spMkLst>
            <pc:docMk/>
            <pc:sldMk cId="0" sldId="265"/>
            <ac:spMk id="3" creationId="{FDD17DFB-787A-464B-885F-E56798F248FD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4" actId="27636"/>
        <pc:sldMkLst>
          <pc:docMk/>
          <pc:sldMk cId="0" sldId="277"/>
        </pc:sldMkLst>
        <pc:spChg chg="mod">
          <ac:chgData name="Srinathan K" userId="edde4c6f-1f3a-4f26-9cbe-e7289b0d5609" providerId="ADAL" clId="{7A852ED6-2233-4222-A21B-90136B1455E0}" dt="2022-01-05T05:58:34.367" v="4" actId="27636"/>
          <ac:spMkLst>
            <pc:docMk/>
            <pc:sldMk cId="0" sldId="277"/>
            <ac:spMk id="45063" creationId="{E1227861-79F2-4000-A302-E853EEE9481C}"/>
          </ac:spMkLst>
        </pc:spChg>
      </pc:sldChg>
      <pc:sldChg chg="modSp mod">
        <pc:chgData name="Srinathan K" userId="edde4c6f-1f3a-4f26-9cbe-e7289b0d5609" providerId="ADAL" clId="{7A852ED6-2233-4222-A21B-90136B1455E0}" dt="2022-01-05T05:58:34.363" v="2" actId="27636"/>
        <pc:sldMkLst>
          <pc:docMk/>
          <pc:sldMk cId="0" sldId="284"/>
        </pc:sldMkLst>
        <pc:spChg chg="mod">
          <ac:chgData name="Srinathan K" userId="edde4c6f-1f3a-4f26-9cbe-e7289b0d5609" providerId="ADAL" clId="{7A852ED6-2233-4222-A21B-90136B1455E0}" dt="2022-01-05T05:58:34.363" v="2" actId="27636"/>
          <ac:spMkLst>
            <pc:docMk/>
            <pc:sldMk cId="0" sldId="284"/>
            <ac:spMk id="59394" creationId="{AE4BC019-A4E8-46EB-B36A-615FA006AAAC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3" actId="27636"/>
        <pc:sldMkLst>
          <pc:docMk/>
          <pc:sldMk cId="0" sldId="285"/>
        </pc:sldMkLst>
        <pc:spChg chg="mod">
          <ac:chgData name="Srinathan K" userId="edde4c6f-1f3a-4f26-9cbe-e7289b0d5609" providerId="ADAL" clId="{7A852ED6-2233-4222-A21B-90136B1455E0}" dt="2022-01-05T05:58:34.367" v="3" actId="27636"/>
          <ac:spMkLst>
            <pc:docMk/>
            <pc:sldMk cId="0" sldId="285"/>
            <ac:spMk id="60418" creationId="{C76DAA7E-47BC-4C42-998F-6FA4A027464B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5" actId="27636"/>
        <pc:sldMkLst>
          <pc:docMk/>
          <pc:sldMk cId="0" sldId="286"/>
        </pc:sldMkLst>
        <pc:spChg chg="mod">
          <ac:chgData name="Srinathan K" userId="edde4c6f-1f3a-4f26-9cbe-e7289b0d5609" providerId="ADAL" clId="{7A852ED6-2233-4222-A21B-90136B1455E0}" dt="2022-01-05T05:58:34.367" v="5" actId="27636"/>
          <ac:spMkLst>
            <pc:docMk/>
            <pc:sldMk cId="0" sldId="286"/>
            <ac:spMk id="61442" creationId="{2AAE4B5A-8366-4427-AA3F-B6775F485866}"/>
          </ac:spMkLst>
        </pc:spChg>
      </pc:sldChg>
      <pc:sldChg chg="modSp add mod">
        <pc:chgData name="Srinathan K" userId="edde4c6f-1f3a-4f26-9cbe-e7289b0d5609" providerId="ADAL" clId="{7A852ED6-2233-4222-A21B-90136B1455E0}" dt="2022-01-05T06:02:42.334" v="134" actId="20577"/>
        <pc:sldMkLst>
          <pc:docMk/>
          <pc:sldMk cId="0" sldId="288"/>
        </pc:sldMkLst>
        <pc:spChg chg="mod">
          <ac:chgData name="Srinathan K" userId="edde4c6f-1f3a-4f26-9cbe-e7289b0d5609" providerId="ADAL" clId="{7A852ED6-2233-4222-A21B-90136B1455E0}" dt="2022-01-05T06:02:42.334" v="134" actId="20577"/>
          <ac:spMkLst>
            <pc:docMk/>
            <pc:sldMk cId="0" sldId="288"/>
            <ac:spMk id="8198" creationId="{679EBAB1-56D6-4D92-A9B9-BB70CA090CFF}"/>
          </ac:spMkLst>
        </pc:spChg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89"/>
        </pc:sldMkLst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90"/>
        </pc:sldMkLst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91"/>
        </pc:sldMkLst>
      </pc:sldChg>
      <pc:sldChg chg="delSp modSp add mod">
        <pc:chgData name="Srinathan K" userId="edde4c6f-1f3a-4f26-9cbe-e7289b0d5609" providerId="ADAL" clId="{7A852ED6-2233-4222-A21B-90136B1455E0}" dt="2022-01-05T06:00:10.066" v="84" actId="404"/>
        <pc:sldMkLst>
          <pc:docMk/>
          <pc:sldMk cId="4148815740" sldId="292"/>
        </pc:sldMkLst>
        <pc:spChg chg="del mod">
          <ac:chgData name="Srinathan K" userId="edde4c6f-1f3a-4f26-9cbe-e7289b0d5609" providerId="ADAL" clId="{7A852ED6-2233-4222-A21B-90136B1455E0}" dt="2022-01-05T05:59:18.478" v="8" actId="478"/>
          <ac:spMkLst>
            <pc:docMk/>
            <pc:sldMk cId="4148815740" sldId="292"/>
            <ac:spMk id="55299" creationId="{40F92608-3E8E-4547-8350-B489EB7D1E7C}"/>
          </ac:spMkLst>
        </pc:spChg>
        <pc:spChg chg="mod">
          <ac:chgData name="Srinathan K" userId="edde4c6f-1f3a-4f26-9cbe-e7289b0d5609" providerId="ADAL" clId="{7A852ED6-2233-4222-A21B-90136B1455E0}" dt="2022-01-05T06:00:10.066" v="84" actId="404"/>
          <ac:spMkLst>
            <pc:docMk/>
            <pc:sldMk cId="4148815740" sldId="292"/>
            <ac:spMk id="55300" creationId="{231A43F1-6819-47D9-B1FD-E27DBF0E03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507D8-492D-439A-9E10-8C5C1CCD71E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EE3FA-BEBB-4C0B-BC44-49764527A48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51B9F705-49EC-4C52-8C54-41C2C44B962E}" type="parTrans" cxnId="{894CF7CC-D1B4-41EB-919D-A9CE966A2138}">
      <dgm:prSet/>
      <dgm:spPr/>
      <dgm:t>
        <a:bodyPr/>
        <a:lstStyle/>
        <a:p>
          <a:endParaRPr lang="en-US"/>
        </a:p>
      </dgm:t>
    </dgm:pt>
    <dgm:pt modelId="{19F664FF-AC25-4107-964D-773AA2EB10FE}" type="sibTrans" cxnId="{894CF7CC-D1B4-41EB-919D-A9CE966A2138}">
      <dgm:prSet/>
      <dgm:spPr/>
      <dgm:t>
        <a:bodyPr/>
        <a:lstStyle/>
        <a:p>
          <a:endParaRPr lang="en-US"/>
        </a:p>
      </dgm:t>
    </dgm:pt>
    <dgm:pt modelId="{26D322FE-0A92-4264-8622-EF9A469770FC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B9E1B86F-FD66-4E5C-8B25-E829CB2D355F}" type="parTrans" cxnId="{9BB78C65-420E-4EA4-B666-D99D6DE00546}">
      <dgm:prSet/>
      <dgm:spPr/>
      <dgm:t>
        <a:bodyPr/>
        <a:lstStyle/>
        <a:p>
          <a:endParaRPr lang="en-US"/>
        </a:p>
      </dgm:t>
    </dgm:pt>
    <dgm:pt modelId="{53156039-15B9-4BAB-A5EC-B8B0B6EDB441}" type="sibTrans" cxnId="{9BB78C65-420E-4EA4-B666-D99D6DE00546}">
      <dgm:prSet/>
      <dgm:spPr/>
      <dgm:t>
        <a:bodyPr/>
        <a:lstStyle/>
        <a:p>
          <a:endParaRPr lang="en-US"/>
        </a:p>
      </dgm:t>
    </dgm:pt>
    <dgm:pt modelId="{585C57B0-24BB-44AA-B4AC-B272F93DB3DB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22F8BB06-8637-42E4-8D23-2A0510D57271}" type="parTrans" cxnId="{76AB0B29-288A-493C-BF4A-19A940011815}">
      <dgm:prSet/>
      <dgm:spPr/>
      <dgm:t>
        <a:bodyPr/>
        <a:lstStyle/>
        <a:p>
          <a:endParaRPr lang="en-US"/>
        </a:p>
      </dgm:t>
    </dgm:pt>
    <dgm:pt modelId="{F2A619CB-A48A-4D63-B9FF-9C3757363810}" type="sibTrans" cxnId="{76AB0B29-288A-493C-BF4A-19A940011815}">
      <dgm:prSet/>
      <dgm:spPr/>
      <dgm:t>
        <a:bodyPr/>
        <a:lstStyle/>
        <a:p>
          <a:endParaRPr lang="en-US"/>
        </a:p>
      </dgm:t>
    </dgm:pt>
    <dgm:pt modelId="{27E34411-47FA-4813-825F-CA566CAF9124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FFFA244C-750F-45F7-827E-859119E0C2DD}" type="parTrans" cxnId="{31FCCEBF-5510-42B0-9857-A70E2C3412EB}">
      <dgm:prSet/>
      <dgm:spPr/>
      <dgm:t>
        <a:bodyPr/>
        <a:lstStyle/>
        <a:p>
          <a:endParaRPr lang="en-US"/>
        </a:p>
      </dgm:t>
    </dgm:pt>
    <dgm:pt modelId="{1A95AC7C-5B37-400C-909B-BE7764365204}" type="sibTrans" cxnId="{31FCCEBF-5510-42B0-9857-A70E2C3412EB}">
      <dgm:prSet/>
      <dgm:spPr/>
      <dgm:t>
        <a:bodyPr/>
        <a:lstStyle/>
        <a:p>
          <a:endParaRPr lang="en-US"/>
        </a:p>
      </dgm:t>
    </dgm:pt>
    <dgm:pt modelId="{9C5BF790-96FF-45D3-A3A0-ABA578BBEA5C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A8B6D44D-EAFC-4DB7-AAFB-9DD9E6E210A3}" type="parTrans" cxnId="{5B2189C3-F2FE-4C59-955F-F0BC481EE2F8}">
      <dgm:prSet/>
      <dgm:spPr/>
      <dgm:t>
        <a:bodyPr/>
        <a:lstStyle/>
        <a:p>
          <a:endParaRPr lang="en-US"/>
        </a:p>
      </dgm:t>
    </dgm:pt>
    <dgm:pt modelId="{98822906-D9EA-4B33-9597-717A53663615}" type="sibTrans" cxnId="{5B2189C3-F2FE-4C59-955F-F0BC481EE2F8}">
      <dgm:prSet/>
      <dgm:spPr/>
      <dgm:t>
        <a:bodyPr/>
        <a:lstStyle/>
        <a:p>
          <a:endParaRPr lang="en-US"/>
        </a:p>
      </dgm:t>
    </dgm:pt>
    <dgm:pt modelId="{8AF1227E-9246-4771-9ABB-638EB1C7F5D5}" type="pres">
      <dgm:prSet presAssocID="{697507D8-492D-439A-9E10-8C5C1CCD71EB}" presName="cycle" presStyleCnt="0">
        <dgm:presLayoutVars>
          <dgm:dir/>
          <dgm:resizeHandles val="exact"/>
        </dgm:presLayoutVars>
      </dgm:prSet>
      <dgm:spPr/>
    </dgm:pt>
    <dgm:pt modelId="{9EA80D3B-7064-4773-AA7A-70EA14B64189}" type="pres">
      <dgm:prSet presAssocID="{A5AEE3FA-BEBB-4C0B-BC44-49764527A48B}" presName="node" presStyleLbl="node1" presStyleIdx="0" presStyleCnt="5">
        <dgm:presLayoutVars>
          <dgm:bulletEnabled val="1"/>
        </dgm:presLayoutVars>
      </dgm:prSet>
      <dgm:spPr/>
    </dgm:pt>
    <dgm:pt modelId="{BE1F1655-7BF6-4EDB-95D5-DBC5FA555137}" type="pres">
      <dgm:prSet presAssocID="{19F664FF-AC25-4107-964D-773AA2EB10FE}" presName="sibTrans" presStyleLbl="sibTrans2D1" presStyleIdx="0" presStyleCnt="5"/>
      <dgm:spPr/>
    </dgm:pt>
    <dgm:pt modelId="{266EBF3A-C100-4D8D-8890-F2752B510EC1}" type="pres">
      <dgm:prSet presAssocID="{19F664FF-AC25-4107-964D-773AA2EB10FE}" presName="connectorText" presStyleLbl="sibTrans2D1" presStyleIdx="0" presStyleCnt="5"/>
      <dgm:spPr/>
    </dgm:pt>
    <dgm:pt modelId="{A545B952-6B14-4972-817E-5E8EE464F2AD}" type="pres">
      <dgm:prSet presAssocID="{26D322FE-0A92-4264-8622-EF9A469770FC}" presName="node" presStyleLbl="node1" presStyleIdx="1" presStyleCnt="5">
        <dgm:presLayoutVars>
          <dgm:bulletEnabled val="1"/>
        </dgm:presLayoutVars>
      </dgm:prSet>
      <dgm:spPr/>
    </dgm:pt>
    <dgm:pt modelId="{61BF4FC9-31D7-404D-A9F4-9A997E922F49}" type="pres">
      <dgm:prSet presAssocID="{53156039-15B9-4BAB-A5EC-B8B0B6EDB441}" presName="sibTrans" presStyleLbl="sibTrans2D1" presStyleIdx="1" presStyleCnt="5"/>
      <dgm:spPr/>
    </dgm:pt>
    <dgm:pt modelId="{D5224663-7EA4-4F95-8B92-311FF9C9F256}" type="pres">
      <dgm:prSet presAssocID="{53156039-15B9-4BAB-A5EC-B8B0B6EDB441}" presName="connectorText" presStyleLbl="sibTrans2D1" presStyleIdx="1" presStyleCnt="5"/>
      <dgm:spPr/>
    </dgm:pt>
    <dgm:pt modelId="{4E5A7841-1230-4A8A-A183-31F34427331B}" type="pres">
      <dgm:prSet presAssocID="{585C57B0-24BB-44AA-B4AC-B272F93DB3DB}" presName="node" presStyleLbl="node1" presStyleIdx="2" presStyleCnt="5">
        <dgm:presLayoutVars>
          <dgm:bulletEnabled val="1"/>
        </dgm:presLayoutVars>
      </dgm:prSet>
      <dgm:spPr/>
    </dgm:pt>
    <dgm:pt modelId="{F56D97FC-8F14-475E-841C-DC179A8406DD}" type="pres">
      <dgm:prSet presAssocID="{F2A619CB-A48A-4D63-B9FF-9C3757363810}" presName="sibTrans" presStyleLbl="sibTrans2D1" presStyleIdx="2" presStyleCnt="5"/>
      <dgm:spPr/>
    </dgm:pt>
    <dgm:pt modelId="{65A280D2-0A73-4F72-8A9C-0CCEC10C54F4}" type="pres">
      <dgm:prSet presAssocID="{F2A619CB-A48A-4D63-B9FF-9C3757363810}" presName="connectorText" presStyleLbl="sibTrans2D1" presStyleIdx="2" presStyleCnt="5"/>
      <dgm:spPr/>
    </dgm:pt>
    <dgm:pt modelId="{1058A79A-C51B-4CFE-8C8E-704D28436C77}" type="pres">
      <dgm:prSet presAssocID="{27E34411-47FA-4813-825F-CA566CAF9124}" presName="node" presStyleLbl="node1" presStyleIdx="3" presStyleCnt="5" custRadScaleRad="101464" custRadScaleInc="3118">
        <dgm:presLayoutVars>
          <dgm:bulletEnabled val="1"/>
        </dgm:presLayoutVars>
      </dgm:prSet>
      <dgm:spPr/>
    </dgm:pt>
    <dgm:pt modelId="{F44E3622-47B4-4120-A7EA-EE66D4AA87E4}" type="pres">
      <dgm:prSet presAssocID="{1A95AC7C-5B37-400C-909B-BE7764365204}" presName="sibTrans" presStyleLbl="sibTrans2D1" presStyleIdx="3" presStyleCnt="5" custAng="6411225" custLinFactX="167354" custLinFactNeighborX="200000" custLinFactNeighborY="-45762"/>
      <dgm:spPr/>
    </dgm:pt>
    <dgm:pt modelId="{407AAC67-82EE-4B4E-8FA6-6BE6BAAF4B52}" type="pres">
      <dgm:prSet presAssocID="{1A95AC7C-5B37-400C-909B-BE7764365204}" presName="connectorText" presStyleLbl="sibTrans2D1" presStyleIdx="3" presStyleCnt="5"/>
      <dgm:spPr/>
    </dgm:pt>
    <dgm:pt modelId="{60DDD80C-D731-4904-AEAA-3CBF6A7AF567}" type="pres">
      <dgm:prSet presAssocID="{9C5BF790-96FF-45D3-A3A0-ABA578BBEA5C}" presName="node" presStyleLbl="node1" presStyleIdx="4" presStyleCnt="5">
        <dgm:presLayoutVars>
          <dgm:bulletEnabled val="1"/>
        </dgm:presLayoutVars>
      </dgm:prSet>
      <dgm:spPr/>
    </dgm:pt>
    <dgm:pt modelId="{14163126-DC61-4C93-A6CB-B7F4CB8FF5F0}" type="pres">
      <dgm:prSet presAssocID="{98822906-D9EA-4B33-9597-717A53663615}" presName="sibTrans" presStyleLbl="sibTrans2D1" presStyleIdx="4" presStyleCnt="5"/>
      <dgm:spPr/>
    </dgm:pt>
    <dgm:pt modelId="{86099D72-CFD7-4530-9D6C-FFBA7E86D0C9}" type="pres">
      <dgm:prSet presAssocID="{98822906-D9EA-4B33-9597-717A53663615}" presName="connectorText" presStyleLbl="sibTrans2D1" presStyleIdx="4" presStyleCnt="5"/>
      <dgm:spPr/>
    </dgm:pt>
  </dgm:ptLst>
  <dgm:cxnLst>
    <dgm:cxn modelId="{02916605-1F06-4D66-BAB8-AFDAD383B587}" type="presOf" srcId="{98822906-D9EA-4B33-9597-717A53663615}" destId="{14163126-DC61-4C93-A6CB-B7F4CB8FF5F0}" srcOrd="0" destOrd="0" presId="urn:microsoft.com/office/officeart/2005/8/layout/cycle2"/>
    <dgm:cxn modelId="{11368E05-C0E6-41F0-9C21-16720377E100}" type="presOf" srcId="{585C57B0-24BB-44AA-B4AC-B272F93DB3DB}" destId="{4E5A7841-1230-4A8A-A183-31F34427331B}" srcOrd="0" destOrd="0" presId="urn:microsoft.com/office/officeart/2005/8/layout/cycle2"/>
    <dgm:cxn modelId="{46AD970A-15B8-4607-BFC0-E2C109E40B9E}" type="presOf" srcId="{1A95AC7C-5B37-400C-909B-BE7764365204}" destId="{407AAC67-82EE-4B4E-8FA6-6BE6BAAF4B52}" srcOrd="1" destOrd="0" presId="urn:microsoft.com/office/officeart/2005/8/layout/cycle2"/>
    <dgm:cxn modelId="{8EA19712-50C9-45BD-87FD-277BA3896552}" type="presOf" srcId="{53156039-15B9-4BAB-A5EC-B8B0B6EDB441}" destId="{61BF4FC9-31D7-404D-A9F4-9A997E922F49}" srcOrd="0" destOrd="0" presId="urn:microsoft.com/office/officeart/2005/8/layout/cycle2"/>
    <dgm:cxn modelId="{76AB0B29-288A-493C-BF4A-19A940011815}" srcId="{697507D8-492D-439A-9E10-8C5C1CCD71EB}" destId="{585C57B0-24BB-44AA-B4AC-B272F93DB3DB}" srcOrd="2" destOrd="0" parTransId="{22F8BB06-8637-42E4-8D23-2A0510D57271}" sibTransId="{F2A619CB-A48A-4D63-B9FF-9C3757363810}"/>
    <dgm:cxn modelId="{0B40323B-8CA8-4C83-B1F4-9E71557D2145}" type="presOf" srcId="{53156039-15B9-4BAB-A5EC-B8B0B6EDB441}" destId="{D5224663-7EA4-4F95-8B92-311FF9C9F256}" srcOrd="1" destOrd="0" presId="urn:microsoft.com/office/officeart/2005/8/layout/cycle2"/>
    <dgm:cxn modelId="{9BB78C65-420E-4EA4-B666-D99D6DE00546}" srcId="{697507D8-492D-439A-9E10-8C5C1CCD71EB}" destId="{26D322FE-0A92-4264-8622-EF9A469770FC}" srcOrd="1" destOrd="0" parTransId="{B9E1B86F-FD66-4E5C-8B25-E829CB2D355F}" sibTransId="{53156039-15B9-4BAB-A5EC-B8B0B6EDB441}"/>
    <dgm:cxn modelId="{4B19B345-E69C-4A11-9B53-6B3F50FC074E}" type="presOf" srcId="{19F664FF-AC25-4107-964D-773AA2EB10FE}" destId="{BE1F1655-7BF6-4EDB-95D5-DBC5FA555137}" srcOrd="0" destOrd="0" presId="urn:microsoft.com/office/officeart/2005/8/layout/cycle2"/>
    <dgm:cxn modelId="{65A1164D-571B-4032-9500-6856FFBAB8D1}" type="presOf" srcId="{697507D8-492D-439A-9E10-8C5C1CCD71EB}" destId="{8AF1227E-9246-4771-9ABB-638EB1C7F5D5}" srcOrd="0" destOrd="0" presId="urn:microsoft.com/office/officeart/2005/8/layout/cycle2"/>
    <dgm:cxn modelId="{69BA4359-2606-42DC-B389-4814E8C5DA4F}" type="presOf" srcId="{26D322FE-0A92-4264-8622-EF9A469770FC}" destId="{A545B952-6B14-4972-817E-5E8EE464F2AD}" srcOrd="0" destOrd="0" presId="urn:microsoft.com/office/officeart/2005/8/layout/cycle2"/>
    <dgm:cxn modelId="{2A941B8C-5A6E-494C-94B9-FE1D28FD76AC}" type="presOf" srcId="{F2A619CB-A48A-4D63-B9FF-9C3757363810}" destId="{F56D97FC-8F14-475E-841C-DC179A8406DD}" srcOrd="0" destOrd="0" presId="urn:microsoft.com/office/officeart/2005/8/layout/cycle2"/>
    <dgm:cxn modelId="{252C178D-6A1D-426D-A507-BE57996B120D}" type="presOf" srcId="{27E34411-47FA-4813-825F-CA566CAF9124}" destId="{1058A79A-C51B-4CFE-8C8E-704D28436C77}" srcOrd="0" destOrd="0" presId="urn:microsoft.com/office/officeart/2005/8/layout/cycle2"/>
    <dgm:cxn modelId="{ADE63DB5-3056-4411-B9CE-AF9233465599}" type="presOf" srcId="{98822906-D9EA-4B33-9597-717A53663615}" destId="{86099D72-CFD7-4530-9D6C-FFBA7E86D0C9}" srcOrd="1" destOrd="0" presId="urn:microsoft.com/office/officeart/2005/8/layout/cycle2"/>
    <dgm:cxn modelId="{0C2825BB-A39E-408C-94BD-78D45EED7C27}" type="presOf" srcId="{A5AEE3FA-BEBB-4C0B-BC44-49764527A48B}" destId="{9EA80D3B-7064-4773-AA7A-70EA14B64189}" srcOrd="0" destOrd="0" presId="urn:microsoft.com/office/officeart/2005/8/layout/cycle2"/>
    <dgm:cxn modelId="{31FCCEBF-5510-42B0-9857-A70E2C3412EB}" srcId="{697507D8-492D-439A-9E10-8C5C1CCD71EB}" destId="{27E34411-47FA-4813-825F-CA566CAF9124}" srcOrd="3" destOrd="0" parTransId="{FFFA244C-750F-45F7-827E-859119E0C2DD}" sibTransId="{1A95AC7C-5B37-400C-909B-BE7764365204}"/>
    <dgm:cxn modelId="{5B2189C3-F2FE-4C59-955F-F0BC481EE2F8}" srcId="{697507D8-492D-439A-9E10-8C5C1CCD71EB}" destId="{9C5BF790-96FF-45D3-A3A0-ABA578BBEA5C}" srcOrd="4" destOrd="0" parTransId="{A8B6D44D-EAFC-4DB7-AAFB-9DD9E6E210A3}" sibTransId="{98822906-D9EA-4B33-9597-717A53663615}"/>
    <dgm:cxn modelId="{CDDF2BC8-99A7-4F7F-9E33-D8D432ADFCBF}" type="presOf" srcId="{19F664FF-AC25-4107-964D-773AA2EB10FE}" destId="{266EBF3A-C100-4D8D-8890-F2752B510EC1}" srcOrd="1" destOrd="0" presId="urn:microsoft.com/office/officeart/2005/8/layout/cycle2"/>
    <dgm:cxn modelId="{894CF7CC-D1B4-41EB-919D-A9CE966A2138}" srcId="{697507D8-492D-439A-9E10-8C5C1CCD71EB}" destId="{A5AEE3FA-BEBB-4C0B-BC44-49764527A48B}" srcOrd="0" destOrd="0" parTransId="{51B9F705-49EC-4C52-8C54-41C2C44B962E}" sibTransId="{19F664FF-AC25-4107-964D-773AA2EB10FE}"/>
    <dgm:cxn modelId="{A736F8EA-5332-474B-97B4-3BF2EE8FF155}" type="presOf" srcId="{9C5BF790-96FF-45D3-A3A0-ABA578BBEA5C}" destId="{60DDD80C-D731-4904-AEAA-3CBF6A7AF567}" srcOrd="0" destOrd="0" presId="urn:microsoft.com/office/officeart/2005/8/layout/cycle2"/>
    <dgm:cxn modelId="{1B5628F9-D346-4792-A2A4-2F26602B30D6}" type="presOf" srcId="{F2A619CB-A48A-4D63-B9FF-9C3757363810}" destId="{65A280D2-0A73-4F72-8A9C-0CCEC10C54F4}" srcOrd="1" destOrd="0" presId="urn:microsoft.com/office/officeart/2005/8/layout/cycle2"/>
    <dgm:cxn modelId="{6D0BC2FE-42CC-4CFB-A298-00EFE8825152}" type="presOf" srcId="{1A95AC7C-5B37-400C-909B-BE7764365204}" destId="{F44E3622-47B4-4120-A7EA-EE66D4AA87E4}" srcOrd="0" destOrd="0" presId="urn:microsoft.com/office/officeart/2005/8/layout/cycle2"/>
    <dgm:cxn modelId="{8A9C936A-54B1-49E4-AE61-D5A56905A5C8}" type="presParOf" srcId="{8AF1227E-9246-4771-9ABB-638EB1C7F5D5}" destId="{9EA80D3B-7064-4773-AA7A-70EA14B64189}" srcOrd="0" destOrd="0" presId="urn:microsoft.com/office/officeart/2005/8/layout/cycle2"/>
    <dgm:cxn modelId="{A6BBDF28-C834-4563-989D-C2497310185C}" type="presParOf" srcId="{8AF1227E-9246-4771-9ABB-638EB1C7F5D5}" destId="{BE1F1655-7BF6-4EDB-95D5-DBC5FA555137}" srcOrd="1" destOrd="0" presId="urn:microsoft.com/office/officeart/2005/8/layout/cycle2"/>
    <dgm:cxn modelId="{6A9E4BC5-BF1B-4AC3-89E5-1B5ED4F236B9}" type="presParOf" srcId="{BE1F1655-7BF6-4EDB-95D5-DBC5FA555137}" destId="{266EBF3A-C100-4D8D-8890-F2752B510EC1}" srcOrd="0" destOrd="0" presId="urn:microsoft.com/office/officeart/2005/8/layout/cycle2"/>
    <dgm:cxn modelId="{06D2AE6D-71B0-4C66-9A9B-EEF4B5D13EB5}" type="presParOf" srcId="{8AF1227E-9246-4771-9ABB-638EB1C7F5D5}" destId="{A545B952-6B14-4972-817E-5E8EE464F2AD}" srcOrd="2" destOrd="0" presId="urn:microsoft.com/office/officeart/2005/8/layout/cycle2"/>
    <dgm:cxn modelId="{8559912B-0089-46A2-AFB4-8AA5E8B75590}" type="presParOf" srcId="{8AF1227E-9246-4771-9ABB-638EB1C7F5D5}" destId="{61BF4FC9-31D7-404D-A9F4-9A997E922F49}" srcOrd="3" destOrd="0" presId="urn:microsoft.com/office/officeart/2005/8/layout/cycle2"/>
    <dgm:cxn modelId="{529F5A16-EAF7-4706-BE3F-39A6BF43DBF3}" type="presParOf" srcId="{61BF4FC9-31D7-404D-A9F4-9A997E922F49}" destId="{D5224663-7EA4-4F95-8B92-311FF9C9F256}" srcOrd="0" destOrd="0" presId="urn:microsoft.com/office/officeart/2005/8/layout/cycle2"/>
    <dgm:cxn modelId="{648958D3-FA5F-43FA-93E3-D8C872220FD3}" type="presParOf" srcId="{8AF1227E-9246-4771-9ABB-638EB1C7F5D5}" destId="{4E5A7841-1230-4A8A-A183-31F34427331B}" srcOrd="4" destOrd="0" presId="urn:microsoft.com/office/officeart/2005/8/layout/cycle2"/>
    <dgm:cxn modelId="{16FDDC29-5485-451F-BDE8-58B04265CC58}" type="presParOf" srcId="{8AF1227E-9246-4771-9ABB-638EB1C7F5D5}" destId="{F56D97FC-8F14-475E-841C-DC179A8406DD}" srcOrd="5" destOrd="0" presId="urn:microsoft.com/office/officeart/2005/8/layout/cycle2"/>
    <dgm:cxn modelId="{972EE861-D26E-491E-B0DA-B592B97F3500}" type="presParOf" srcId="{F56D97FC-8F14-475E-841C-DC179A8406DD}" destId="{65A280D2-0A73-4F72-8A9C-0CCEC10C54F4}" srcOrd="0" destOrd="0" presId="urn:microsoft.com/office/officeart/2005/8/layout/cycle2"/>
    <dgm:cxn modelId="{7B451E3F-2C39-456D-8AAC-8AF00B96DDAE}" type="presParOf" srcId="{8AF1227E-9246-4771-9ABB-638EB1C7F5D5}" destId="{1058A79A-C51B-4CFE-8C8E-704D28436C77}" srcOrd="6" destOrd="0" presId="urn:microsoft.com/office/officeart/2005/8/layout/cycle2"/>
    <dgm:cxn modelId="{A45B50C0-7B32-4F92-A246-19788C3D75DA}" type="presParOf" srcId="{8AF1227E-9246-4771-9ABB-638EB1C7F5D5}" destId="{F44E3622-47B4-4120-A7EA-EE66D4AA87E4}" srcOrd="7" destOrd="0" presId="urn:microsoft.com/office/officeart/2005/8/layout/cycle2"/>
    <dgm:cxn modelId="{D71EF47E-B735-4949-995F-354AFCA0A286}" type="presParOf" srcId="{F44E3622-47B4-4120-A7EA-EE66D4AA87E4}" destId="{407AAC67-82EE-4B4E-8FA6-6BE6BAAF4B52}" srcOrd="0" destOrd="0" presId="urn:microsoft.com/office/officeart/2005/8/layout/cycle2"/>
    <dgm:cxn modelId="{CE6A9357-2842-429D-B7CB-249CC6CF9E78}" type="presParOf" srcId="{8AF1227E-9246-4771-9ABB-638EB1C7F5D5}" destId="{60DDD80C-D731-4904-AEAA-3CBF6A7AF567}" srcOrd="8" destOrd="0" presId="urn:microsoft.com/office/officeart/2005/8/layout/cycle2"/>
    <dgm:cxn modelId="{5B89DD34-1D03-4174-9A02-627CDEAF3389}" type="presParOf" srcId="{8AF1227E-9246-4771-9ABB-638EB1C7F5D5}" destId="{14163126-DC61-4C93-A6CB-B7F4CB8FF5F0}" srcOrd="9" destOrd="0" presId="urn:microsoft.com/office/officeart/2005/8/layout/cycle2"/>
    <dgm:cxn modelId="{6D61A149-20D2-4C11-860A-646773CC85C0}" type="presParOf" srcId="{14163126-DC61-4C93-A6CB-B7F4CB8FF5F0}" destId="{86099D72-CFD7-4530-9D6C-FFBA7E86D0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507D8-492D-439A-9E10-8C5C1CCD71E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EE3FA-BEBB-4C0B-BC44-49764527A48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51B9F705-49EC-4C52-8C54-41C2C44B962E}" type="parTrans" cxnId="{894CF7CC-D1B4-41EB-919D-A9CE966A2138}">
      <dgm:prSet/>
      <dgm:spPr/>
      <dgm:t>
        <a:bodyPr/>
        <a:lstStyle/>
        <a:p>
          <a:endParaRPr lang="en-US"/>
        </a:p>
      </dgm:t>
    </dgm:pt>
    <dgm:pt modelId="{19F664FF-AC25-4107-964D-773AA2EB10FE}" type="sibTrans" cxnId="{894CF7CC-D1B4-41EB-919D-A9CE966A2138}">
      <dgm:prSet/>
      <dgm:spPr/>
      <dgm:t>
        <a:bodyPr/>
        <a:lstStyle/>
        <a:p>
          <a:endParaRPr lang="en-US"/>
        </a:p>
      </dgm:t>
    </dgm:pt>
    <dgm:pt modelId="{26D322FE-0A92-4264-8622-EF9A469770FC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B9E1B86F-FD66-4E5C-8B25-E829CB2D355F}" type="parTrans" cxnId="{9BB78C65-420E-4EA4-B666-D99D6DE00546}">
      <dgm:prSet/>
      <dgm:spPr/>
      <dgm:t>
        <a:bodyPr/>
        <a:lstStyle/>
        <a:p>
          <a:endParaRPr lang="en-US"/>
        </a:p>
      </dgm:t>
    </dgm:pt>
    <dgm:pt modelId="{53156039-15B9-4BAB-A5EC-B8B0B6EDB441}" type="sibTrans" cxnId="{9BB78C65-420E-4EA4-B666-D99D6DE00546}">
      <dgm:prSet/>
      <dgm:spPr/>
      <dgm:t>
        <a:bodyPr/>
        <a:lstStyle/>
        <a:p>
          <a:endParaRPr lang="en-US"/>
        </a:p>
      </dgm:t>
    </dgm:pt>
    <dgm:pt modelId="{585C57B0-24BB-44AA-B4AC-B272F93DB3DB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22F8BB06-8637-42E4-8D23-2A0510D57271}" type="parTrans" cxnId="{76AB0B29-288A-493C-BF4A-19A940011815}">
      <dgm:prSet/>
      <dgm:spPr/>
      <dgm:t>
        <a:bodyPr/>
        <a:lstStyle/>
        <a:p>
          <a:endParaRPr lang="en-US"/>
        </a:p>
      </dgm:t>
    </dgm:pt>
    <dgm:pt modelId="{F2A619CB-A48A-4D63-B9FF-9C3757363810}" type="sibTrans" cxnId="{76AB0B29-288A-493C-BF4A-19A940011815}">
      <dgm:prSet/>
      <dgm:spPr/>
      <dgm:t>
        <a:bodyPr/>
        <a:lstStyle/>
        <a:p>
          <a:endParaRPr lang="en-US"/>
        </a:p>
      </dgm:t>
    </dgm:pt>
    <dgm:pt modelId="{27E34411-47FA-4813-825F-CA566CAF9124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FFFA244C-750F-45F7-827E-859119E0C2DD}" type="parTrans" cxnId="{31FCCEBF-5510-42B0-9857-A70E2C3412EB}">
      <dgm:prSet/>
      <dgm:spPr/>
      <dgm:t>
        <a:bodyPr/>
        <a:lstStyle/>
        <a:p>
          <a:endParaRPr lang="en-US"/>
        </a:p>
      </dgm:t>
    </dgm:pt>
    <dgm:pt modelId="{1A95AC7C-5B37-400C-909B-BE7764365204}" type="sibTrans" cxnId="{31FCCEBF-5510-42B0-9857-A70E2C3412EB}">
      <dgm:prSet/>
      <dgm:spPr/>
      <dgm:t>
        <a:bodyPr/>
        <a:lstStyle/>
        <a:p>
          <a:endParaRPr lang="en-US"/>
        </a:p>
      </dgm:t>
    </dgm:pt>
    <dgm:pt modelId="{9C5BF790-96FF-45D3-A3A0-ABA578BBEA5C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A8B6D44D-EAFC-4DB7-AAFB-9DD9E6E210A3}" type="parTrans" cxnId="{5B2189C3-F2FE-4C59-955F-F0BC481EE2F8}">
      <dgm:prSet/>
      <dgm:spPr/>
      <dgm:t>
        <a:bodyPr/>
        <a:lstStyle/>
        <a:p>
          <a:endParaRPr lang="en-US"/>
        </a:p>
      </dgm:t>
    </dgm:pt>
    <dgm:pt modelId="{98822906-D9EA-4B33-9597-717A53663615}" type="sibTrans" cxnId="{5B2189C3-F2FE-4C59-955F-F0BC481EE2F8}">
      <dgm:prSet/>
      <dgm:spPr/>
      <dgm:t>
        <a:bodyPr/>
        <a:lstStyle/>
        <a:p>
          <a:endParaRPr lang="en-US"/>
        </a:p>
      </dgm:t>
    </dgm:pt>
    <dgm:pt modelId="{8AF1227E-9246-4771-9ABB-638EB1C7F5D5}" type="pres">
      <dgm:prSet presAssocID="{697507D8-492D-439A-9E10-8C5C1CCD71EB}" presName="cycle" presStyleCnt="0">
        <dgm:presLayoutVars>
          <dgm:dir/>
          <dgm:resizeHandles val="exact"/>
        </dgm:presLayoutVars>
      </dgm:prSet>
      <dgm:spPr/>
    </dgm:pt>
    <dgm:pt modelId="{9EA80D3B-7064-4773-AA7A-70EA14B64189}" type="pres">
      <dgm:prSet presAssocID="{A5AEE3FA-BEBB-4C0B-BC44-49764527A48B}" presName="node" presStyleLbl="node1" presStyleIdx="0" presStyleCnt="5">
        <dgm:presLayoutVars>
          <dgm:bulletEnabled val="1"/>
        </dgm:presLayoutVars>
      </dgm:prSet>
      <dgm:spPr/>
    </dgm:pt>
    <dgm:pt modelId="{BE1F1655-7BF6-4EDB-95D5-DBC5FA555137}" type="pres">
      <dgm:prSet presAssocID="{19F664FF-AC25-4107-964D-773AA2EB10FE}" presName="sibTrans" presStyleLbl="sibTrans2D1" presStyleIdx="0" presStyleCnt="5" custAng="10800000"/>
      <dgm:spPr/>
    </dgm:pt>
    <dgm:pt modelId="{266EBF3A-C100-4D8D-8890-F2752B510EC1}" type="pres">
      <dgm:prSet presAssocID="{19F664FF-AC25-4107-964D-773AA2EB10FE}" presName="connectorText" presStyleLbl="sibTrans2D1" presStyleIdx="0" presStyleCnt="5"/>
      <dgm:spPr/>
    </dgm:pt>
    <dgm:pt modelId="{A545B952-6B14-4972-817E-5E8EE464F2AD}" type="pres">
      <dgm:prSet presAssocID="{26D322FE-0A92-4264-8622-EF9A469770FC}" presName="node" presStyleLbl="node1" presStyleIdx="1" presStyleCnt="5">
        <dgm:presLayoutVars>
          <dgm:bulletEnabled val="1"/>
        </dgm:presLayoutVars>
      </dgm:prSet>
      <dgm:spPr/>
    </dgm:pt>
    <dgm:pt modelId="{61BF4FC9-31D7-404D-A9F4-9A997E922F49}" type="pres">
      <dgm:prSet presAssocID="{53156039-15B9-4BAB-A5EC-B8B0B6EDB441}" presName="sibTrans" presStyleLbl="sibTrans2D1" presStyleIdx="1" presStyleCnt="5" custAng="10894690"/>
      <dgm:spPr/>
    </dgm:pt>
    <dgm:pt modelId="{D5224663-7EA4-4F95-8B92-311FF9C9F256}" type="pres">
      <dgm:prSet presAssocID="{53156039-15B9-4BAB-A5EC-B8B0B6EDB441}" presName="connectorText" presStyleLbl="sibTrans2D1" presStyleIdx="1" presStyleCnt="5"/>
      <dgm:spPr/>
    </dgm:pt>
    <dgm:pt modelId="{4E5A7841-1230-4A8A-A183-31F34427331B}" type="pres">
      <dgm:prSet presAssocID="{585C57B0-24BB-44AA-B4AC-B272F93DB3DB}" presName="node" presStyleLbl="node1" presStyleIdx="2" presStyleCnt="5">
        <dgm:presLayoutVars>
          <dgm:bulletEnabled val="1"/>
        </dgm:presLayoutVars>
      </dgm:prSet>
      <dgm:spPr/>
    </dgm:pt>
    <dgm:pt modelId="{F56D97FC-8F14-475E-841C-DC179A8406DD}" type="pres">
      <dgm:prSet presAssocID="{F2A619CB-A48A-4D63-B9FF-9C3757363810}" presName="sibTrans" presStyleLbl="sibTrans2D1" presStyleIdx="2" presStyleCnt="5" custAng="10635388"/>
      <dgm:spPr/>
    </dgm:pt>
    <dgm:pt modelId="{65A280D2-0A73-4F72-8A9C-0CCEC10C54F4}" type="pres">
      <dgm:prSet presAssocID="{F2A619CB-A48A-4D63-B9FF-9C3757363810}" presName="connectorText" presStyleLbl="sibTrans2D1" presStyleIdx="2" presStyleCnt="5"/>
      <dgm:spPr/>
    </dgm:pt>
    <dgm:pt modelId="{1058A79A-C51B-4CFE-8C8E-704D28436C77}" type="pres">
      <dgm:prSet presAssocID="{27E34411-47FA-4813-825F-CA566CAF9124}" presName="node" presStyleLbl="node1" presStyleIdx="3" presStyleCnt="5" custRadScaleRad="101464" custRadScaleInc="3118">
        <dgm:presLayoutVars>
          <dgm:bulletEnabled val="1"/>
        </dgm:presLayoutVars>
      </dgm:prSet>
      <dgm:spPr/>
    </dgm:pt>
    <dgm:pt modelId="{F44E3622-47B4-4120-A7EA-EE66D4AA87E4}" type="pres">
      <dgm:prSet presAssocID="{1A95AC7C-5B37-400C-909B-BE7764365204}" presName="sibTrans" presStyleLbl="sibTrans2D1" presStyleIdx="3" presStyleCnt="5" custAng="6411225" custLinFactX="167354" custLinFactNeighborX="200000" custLinFactNeighborY="-45762"/>
      <dgm:spPr/>
    </dgm:pt>
    <dgm:pt modelId="{407AAC67-82EE-4B4E-8FA6-6BE6BAAF4B52}" type="pres">
      <dgm:prSet presAssocID="{1A95AC7C-5B37-400C-909B-BE7764365204}" presName="connectorText" presStyleLbl="sibTrans2D1" presStyleIdx="3" presStyleCnt="5"/>
      <dgm:spPr/>
    </dgm:pt>
    <dgm:pt modelId="{60DDD80C-D731-4904-AEAA-3CBF6A7AF567}" type="pres">
      <dgm:prSet presAssocID="{9C5BF790-96FF-45D3-A3A0-ABA578BBEA5C}" presName="node" presStyleLbl="node1" presStyleIdx="4" presStyleCnt="5">
        <dgm:presLayoutVars>
          <dgm:bulletEnabled val="1"/>
        </dgm:presLayoutVars>
      </dgm:prSet>
      <dgm:spPr/>
    </dgm:pt>
    <dgm:pt modelId="{14163126-DC61-4C93-A6CB-B7F4CB8FF5F0}" type="pres">
      <dgm:prSet presAssocID="{98822906-D9EA-4B33-9597-717A53663615}" presName="sibTrans" presStyleLbl="sibTrans2D1" presStyleIdx="4" presStyleCnt="5" custAng="10800000"/>
      <dgm:spPr/>
    </dgm:pt>
    <dgm:pt modelId="{86099D72-CFD7-4530-9D6C-FFBA7E86D0C9}" type="pres">
      <dgm:prSet presAssocID="{98822906-D9EA-4B33-9597-717A53663615}" presName="connectorText" presStyleLbl="sibTrans2D1" presStyleIdx="4" presStyleCnt="5"/>
      <dgm:spPr/>
    </dgm:pt>
  </dgm:ptLst>
  <dgm:cxnLst>
    <dgm:cxn modelId="{185E5707-C704-4064-BF98-2D58D140653C}" type="presOf" srcId="{1A95AC7C-5B37-400C-909B-BE7764365204}" destId="{407AAC67-82EE-4B4E-8FA6-6BE6BAAF4B52}" srcOrd="1" destOrd="0" presId="urn:microsoft.com/office/officeart/2005/8/layout/cycle2"/>
    <dgm:cxn modelId="{71B99324-4347-4938-A51E-948715EE6204}" type="presOf" srcId="{53156039-15B9-4BAB-A5EC-B8B0B6EDB441}" destId="{D5224663-7EA4-4F95-8B92-311FF9C9F256}" srcOrd="1" destOrd="0" presId="urn:microsoft.com/office/officeart/2005/8/layout/cycle2"/>
    <dgm:cxn modelId="{81379528-CA40-47EC-A76B-425DFBC55D73}" type="presOf" srcId="{53156039-15B9-4BAB-A5EC-B8B0B6EDB441}" destId="{61BF4FC9-31D7-404D-A9F4-9A997E922F49}" srcOrd="0" destOrd="0" presId="urn:microsoft.com/office/officeart/2005/8/layout/cycle2"/>
    <dgm:cxn modelId="{76AB0B29-288A-493C-BF4A-19A940011815}" srcId="{697507D8-492D-439A-9E10-8C5C1CCD71EB}" destId="{585C57B0-24BB-44AA-B4AC-B272F93DB3DB}" srcOrd="2" destOrd="0" parTransId="{22F8BB06-8637-42E4-8D23-2A0510D57271}" sibTransId="{F2A619CB-A48A-4D63-B9FF-9C3757363810}"/>
    <dgm:cxn modelId="{7BE0952E-25CA-4908-98B0-CF6BDB08F830}" type="presOf" srcId="{F2A619CB-A48A-4D63-B9FF-9C3757363810}" destId="{65A280D2-0A73-4F72-8A9C-0CCEC10C54F4}" srcOrd="1" destOrd="0" presId="urn:microsoft.com/office/officeart/2005/8/layout/cycle2"/>
    <dgm:cxn modelId="{8EA49E36-9427-4A67-BAC9-DFF0FF0FFAC6}" type="presOf" srcId="{98822906-D9EA-4B33-9597-717A53663615}" destId="{86099D72-CFD7-4530-9D6C-FFBA7E86D0C9}" srcOrd="1" destOrd="0" presId="urn:microsoft.com/office/officeart/2005/8/layout/cycle2"/>
    <dgm:cxn modelId="{9BB78C65-420E-4EA4-B666-D99D6DE00546}" srcId="{697507D8-492D-439A-9E10-8C5C1CCD71EB}" destId="{26D322FE-0A92-4264-8622-EF9A469770FC}" srcOrd="1" destOrd="0" parTransId="{B9E1B86F-FD66-4E5C-8B25-E829CB2D355F}" sibTransId="{53156039-15B9-4BAB-A5EC-B8B0B6EDB441}"/>
    <dgm:cxn modelId="{725E9F69-DD8F-4164-AA69-E7C53E67E2CB}" type="presOf" srcId="{585C57B0-24BB-44AA-B4AC-B272F93DB3DB}" destId="{4E5A7841-1230-4A8A-A183-31F34427331B}" srcOrd="0" destOrd="0" presId="urn:microsoft.com/office/officeart/2005/8/layout/cycle2"/>
    <dgm:cxn modelId="{27A5346E-C8C1-4102-9125-1504CD621C71}" type="presOf" srcId="{1A95AC7C-5B37-400C-909B-BE7764365204}" destId="{F44E3622-47B4-4120-A7EA-EE66D4AA87E4}" srcOrd="0" destOrd="0" presId="urn:microsoft.com/office/officeart/2005/8/layout/cycle2"/>
    <dgm:cxn modelId="{CC3A217C-282A-4C5C-9789-CBBBF54EC110}" type="presOf" srcId="{A5AEE3FA-BEBB-4C0B-BC44-49764527A48B}" destId="{9EA80D3B-7064-4773-AA7A-70EA14B64189}" srcOrd="0" destOrd="0" presId="urn:microsoft.com/office/officeart/2005/8/layout/cycle2"/>
    <dgm:cxn modelId="{820F4C98-A91A-4DB0-B12F-82AA97A489C9}" type="presOf" srcId="{697507D8-492D-439A-9E10-8C5C1CCD71EB}" destId="{8AF1227E-9246-4771-9ABB-638EB1C7F5D5}" srcOrd="0" destOrd="0" presId="urn:microsoft.com/office/officeart/2005/8/layout/cycle2"/>
    <dgm:cxn modelId="{174EE39E-E8D8-4DB8-B1DF-E32E5313810D}" type="presOf" srcId="{27E34411-47FA-4813-825F-CA566CAF9124}" destId="{1058A79A-C51B-4CFE-8C8E-704D28436C77}" srcOrd="0" destOrd="0" presId="urn:microsoft.com/office/officeart/2005/8/layout/cycle2"/>
    <dgm:cxn modelId="{68CAF8AA-6B9F-4DFF-8FB4-1A869F635351}" type="presOf" srcId="{19F664FF-AC25-4107-964D-773AA2EB10FE}" destId="{266EBF3A-C100-4D8D-8890-F2752B510EC1}" srcOrd="1" destOrd="0" presId="urn:microsoft.com/office/officeart/2005/8/layout/cycle2"/>
    <dgm:cxn modelId="{91A8BFAF-B5F6-45AC-BDA2-3A22F698F596}" type="presOf" srcId="{19F664FF-AC25-4107-964D-773AA2EB10FE}" destId="{BE1F1655-7BF6-4EDB-95D5-DBC5FA555137}" srcOrd="0" destOrd="0" presId="urn:microsoft.com/office/officeart/2005/8/layout/cycle2"/>
    <dgm:cxn modelId="{31FCCEBF-5510-42B0-9857-A70E2C3412EB}" srcId="{697507D8-492D-439A-9E10-8C5C1CCD71EB}" destId="{27E34411-47FA-4813-825F-CA566CAF9124}" srcOrd="3" destOrd="0" parTransId="{FFFA244C-750F-45F7-827E-859119E0C2DD}" sibTransId="{1A95AC7C-5B37-400C-909B-BE7764365204}"/>
    <dgm:cxn modelId="{5B2189C3-F2FE-4C59-955F-F0BC481EE2F8}" srcId="{697507D8-492D-439A-9E10-8C5C1CCD71EB}" destId="{9C5BF790-96FF-45D3-A3A0-ABA578BBEA5C}" srcOrd="4" destOrd="0" parTransId="{A8B6D44D-EAFC-4DB7-AAFB-9DD9E6E210A3}" sibTransId="{98822906-D9EA-4B33-9597-717A53663615}"/>
    <dgm:cxn modelId="{CA2E54C4-DEED-4EF2-B3C5-F07B019C1268}" type="presOf" srcId="{26D322FE-0A92-4264-8622-EF9A469770FC}" destId="{A545B952-6B14-4972-817E-5E8EE464F2AD}" srcOrd="0" destOrd="0" presId="urn:microsoft.com/office/officeart/2005/8/layout/cycle2"/>
    <dgm:cxn modelId="{894CF7CC-D1B4-41EB-919D-A9CE966A2138}" srcId="{697507D8-492D-439A-9E10-8C5C1CCD71EB}" destId="{A5AEE3FA-BEBB-4C0B-BC44-49764527A48B}" srcOrd="0" destOrd="0" parTransId="{51B9F705-49EC-4C52-8C54-41C2C44B962E}" sibTransId="{19F664FF-AC25-4107-964D-773AA2EB10FE}"/>
    <dgm:cxn modelId="{365660D4-AC04-4FF9-BFBC-4D6052412DB6}" type="presOf" srcId="{98822906-D9EA-4B33-9597-717A53663615}" destId="{14163126-DC61-4C93-A6CB-B7F4CB8FF5F0}" srcOrd="0" destOrd="0" presId="urn:microsoft.com/office/officeart/2005/8/layout/cycle2"/>
    <dgm:cxn modelId="{49A96ADF-9EF6-46C1-BA09-ECD3ABB5D505}" type="presOf" srcId="{9C5BF790-96FF-45D3-A3A0-ABA578BBEA5C}" destId="{60DDD80C-D731-4904-AEAA-3CBF6A7AF567}" srcOrd="0" destOrd="0" presId="urn:microsoft.com/office/officeart/2005/8/layout/cycle2"/>
    <dgm:cxn modelId="{2D9FE4FC-CB85-4675-A28F-2132A612B035}" type="presOf" srcId="{F2A619CB-A48A-4D63-B9FF-9C3757363810}" destId="{F56D97FC-8F14-475E-841C-DC179A8406DD}" srcOrd="0" destOrd="0" presId="urn:microsoft.com/office/officeart/2005/8/layout/cycle2"/>
    <dgm:cxn modelId="{A366A012-B79A-4CD7-918E-80542A19FCC4}" type="presParOf" srcId="{8AF1227E-9246-4771-9ABB-638EB1C7F5D5}" destId="{9EA80D3B-7064-4773-AA7A-70EA14B64189}" srcOrd="0" destOrd="0" presId="urn:microsoft.com/office/officeart/2005/8/layout/cycle2"/>
    <dgm:cxn modelId="{BA99274F-42D6-49A3-83AE-A0B2D2D8C255}" type="presParOf" srcId="{8AF1227E-9246-4771-9ABB-638EB1C7F5D5}" destId="{BE1F1655-7BF6-4EDB-95D5-DBC5FA555137}" srcOrd="1" destOrd="0" presId="urn:microsoft.com/office/officeart/2005/8/layout/cycle2"/>
    <dgm:cxn modelId="{A46603C9-F8EB-49A0-BA50-FF27E2F712FC}" type="presParOf" srcId="{BE1F1655-7BF6-4EDB-95D5-DBC5FA555137}" destId="{266EBF3A-C100-4D8D-8890-F2752B510EC1}" srcOrd="0" destOrd="0" presId="urn:microsoft.com/office/officeart/2005/8/layout/cycle2"/>
    <dgm:cxn modelId="{1FCD9402-0773-411E-A110-F6757623F943}" type="presParOf" srcId="{8AF1227E-9246-4771-9ABB-638EB1C7F5D5}" destId="{A545B952-6B14-4972-817E-5E8EE464F2AD}" srcOrd="2" destOrd="0" presId="urn:microsoft.com/office/officeart/2005/8/layout/cycle2"/>
    <dgm:cxn modelId="{A2276470-2045-4889-8209-2CFFAA8A6340}" type="presParOf" srcId="{8AF1227E-9246-4771-9ABB-638EB1C7F5D5}" destId="{61BF4FC9-31D7-404D-A9F4-9A997E922F49}" srcOrd="3" destOrd="0" presId="urn:microsoft.com/office/officeart/2005/8/layout/cycle2"/>
    <dgm:cxn modelId="{5CF09771-A0F9-4528-A727-93B3294441CB}" type="presParOf" srcId="{61BF4FC9-31D7-404D-A9F4-9A997E922F49}" destId="{D5224663-7EA4-4F95-8B92-311FF9C9F256}" srcOrd="0" destOrd="0" presId="urn:microsoft.com/office/officeart/2005/8/layout/cycle2"/>
    <dgm:cxn modelId="{AD05250D-F4CB-41D4-AE9C-7109BD746C8B}" type="presParOf" srcId="{8AF1227E-9246-4771-9ABB-638EB1C7F5D5}" destId="{4E5A7841-1230-4A8A-A183-31F34427331B}" srcOrd="4" destOrd="0" presId="urn:microsoft.com/office/officeart/2005/8/layout/cycle2"/>
    <dgm:cxn modelId="{7CDB68B0-E3D4-488E-998B-3B82A575B723}" type="presParOf" srcId="{8AF1227E-9246-4771-9ABB-638EB1C7F5D5}" destId="{F56D97FC-8F14-475E-841C-DC179A8406DD}" srcOrd="5" destOrd="0" presId="urn:microsoft.com/office/officeart/2005/8/layout/cycle2"/>
    <dgm:cxn modelId="{A96B7FC3-FE3A-4A45-82AA-1EC3AE4A046B}" type="presParOf" srcId="{F56D97FC-8F14-475E-841C-DC179A8406DD}" destId="{65A280D2-0A73-4F72-8A9C-0CCEC10C54F4}" srcOrd="0" destOrd="0" presId="urn:microsoft.com/office/officeart/2005/8/layout/cycle2"/>
    <dgm:cxn modelId="{A9E40FCE-E247-4586-9D35-D28372C7A0DD}" type="presParOf" srcId="{8AF1227E-9246-4771-9ABB-638EB1C7F5D5}" destId="{1058A79A-C51B-4CFE-8C8E-704D28436C77}" srcOrd="6" destOrd="0" presId="urn:microsoft.com/office/officeart/2005/8/layout/cycle2"/>
    <dgm:cxn modelId="{73BFEDE8-D068-47AD-8370-5CC31BDE20C9}" type="presParOf" srcId="{8AF1227E-9246-4771-9ABB-638EB1C7F5D5}" destId="{F44E3622-47B4-4120-A7EA-EE66D4AA87E4}" srcOrd="7" destOrd="0" presId="urn:microsoft.com/office/officeart/2005/8/layout/cycle2"/>
    <dgm:cxn modelId="{5D030871-C510-4293-BF16-8FB5280B6BFB}" type="presParOf" srcId="{F44E3622-47B4-4120-A7EA-EE66D4AA87E4}" destId="{407AAC67-82EE-4B4E-8FA6-6BE6BAAF4B52}" srcOrd="0" destOrd="0" presId="urn:microsoft.com/office/officeart/2005/8/layout/cycle2"/>
    <dgm:cxn modelId="{C59D9207-5F08-49BD-A37C-9EE65BE5E559}" type="presParOf" srcId="{8AF1227E-9246-4771-9ABB-638EB1C7F5D5}" destId="{60DDD80C-D731-4904-AEAA-3CBF6A7AF567}" srcOrd="8" destOrd="0" presId="urn:microsoft.com/office/officeart/2005/8/layout/cycle2"/>
    <dgm:cxn modelId="{4C1FC732-7951-48C4-A220-AFFEA59757C3}" type="presParOf" srcId="{8AF1227E-9246-4771-9ABB-638EB1C7F5D5}" destId="{14163126-DC61-4C93-A6CB-B7F4CB8FF5F0}" srcOrd="9" destOrd="0" presId="urn:microsoft.com/office/officeart/2005/8/layout/cycle2"/>
    <dgm:cxn modelId="{4F762FAD-4C83-4A9A-981B-F49D32A507A6}" type="presParOf" srcId="{14163126-DC61-4C93-A6CB-B7F4CB8FF5F0}" destId="{86099D72-CFD7-4530-9D6C-FFBA7E86D0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0D3B-7064-4773-AA7A-70EA14B64189}">
      <dsp:nvSpPr>
        <dsp:cNvPr id="0" name=""/>
        <dsp:cNvSpPr/>
      </dsp:nvSpPr>
      <dsp:spPr>
        <a:xfrm>
          <a:off x="1079748" y="243706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</a:t>
          </a:r>
        </a:p>
      </dsp:txBody>
      <dsp:txXfrm>
        <a:off x="1209866" y="373824"/>
        <a:ext cx="628267" cy="628267"/>
      </dsp:txXfrm>
    </dsp:sp>
    <dsp:sp modelId="{BE1F1655-7BF6-4EDB-95D5-DBC5FA555137}">
      <dsp:nvSpPr>
        <dsp:cNvPr id="0" name=""/>
        <dsp:cNvSpPr/>
      </dsp:nvSpPr>
      <dsp:spPr>
        <a:xfrm rot="2160000">
          <a:off x="1940173" y="926198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46940" y="965346"/>
        <a:ext cx="165344" cy="179922"/>
      </dsp:txXfrm>
    </dsp:sp>
    <dsp:sp modelId="{A545B952-6B14-4972-817E-5E8EE464F2AD}">
      <dsp:nvSpPr>
        <dsp:cNvPr id="0" name=""/>
        <dsp:cNvSpPr/>
      </dsp:nvSpPr>
      <dsp:spPr>
        <a:xfrm>
          <a:off x="2159117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2289235" y="1158032"/>
        <a:ext cx="628267" cy="628267"/>
      </dsp:txXfrm>
    </dsp:sp>
    <dsp:sp modelId="{61BF4FC9-31D7-404D-A9F4-9A997E922F49}">
      <dsp:nvSpPr>
        <dsp:cNvPr id="0" name=""/>
        <dsp:cNvSpPr/>
      </dsp:nvSpPr>
      <dsp:spPr>
        <a:xfrm rot="6480000">
          <a:off x="2281191" y="1950310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27570" y="1976588"/>
        <a:ext cx="165344" cy="179922"/>
      </dsp:txXfrm>
    </dsp:sp>
    <dsp:sp modelId="{4E5A7841-1230-4A8A-A183-31F34427331B}">
      <dsp:nvSpPr>
        <dsp:cNvPr id="0" name=""/>
        <dsp:cNvSpPr/>
      </dsp:nvSpPr>
      <dsp:spPr>
        <a:xfrm>
          <a:off x="1746834" y="2296789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</a:t>
          </a:r>
        </a:p>
      </dsp:txBody>
      <dsp:txXfrm>
        <a:off x="1876952" y="2426907"/>
        <a:ext cx="628267" cy="628267"/>
      </dsp:txXfrm>
    </dsp:sp>
    <dsp:sp modelId="{F56D97FC-8F14-475E-841C-DC179A8406DD}">
      <dsp:nvSpPr>
        <dsp:cNvPr id="0" name=""/>
        <dsp:cNvSpPr/>
      </dsp:nvSpPr>
      <dsp:spPr>
        <a:xfrm rot="10799990">
          <a:off x="1391667" y="2591107"/>
          <a:ext cx="250984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466962" y="2651081"/>
        <a:ext cx="175689" cy="179922"/>
      </dsp:txXfrm>
    </dsp:sp>
    <dsp:sp modelId="{1058A79A-C51B-4CFE-8C8E-704D28436C77}">
      <dsp:nvSpPr>
        <dsp:cNvPr id="0" name=""/>
        <dsp:cNvSpPr/>
      </dsp:nvSpPr>
      <dsp:spPr>
        <a:xfrm>
          <a:off x="384774" y="2296792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</a:t>
          </a:r>
        </a:p>
      </dsp:txBody>
      <dsp:txXfrm>
        <a:off x="514892" y="2426910"/>
        <a:ext cx="628267" cy="628267"/>
      </dsp:txXfrm>
    </dsp:sp>
    <dsp:sp modelId="{F44E3622-47B4-4120-A7EA-EE66D4AA87E4}">
      <dsp:nvSpPr>
        <dsp:cNvPr id="0" name=""/>
        <dsp:cNvSpPr/>
      </dsp:nvSpPr>
      <dsp:spPr>
        <a:xfrm>
          <a:off x="1374295" y="1825722"/>
          <a:ext cx="231780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74295" y="1885696"/>
        <a:ext cx="162246" cy="179922"/>
      </dsp:txXfrm>
    </dsp:sp>
    <dsp:sp modelId="{60DDD80C-D731-4904-AEAA-3CBF6A7AF567}">
      <dsp:nvSpPr>
        <dsp:cNvPr id="0" name=""/>
        <dsp:cNvSpPr/>
      </dsp:nvSpPr>
      <dsp:spPr>
        <a:xfrm>
          <a:off x="378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</a:t>
          </a:r>
        </a:p>
      </dsp:txBody>
      <dsp:txXfrm>
        <a:off x="130496" y="1158032"/>
        <a:ext cx="628267" cy="628267"/>
      </dsp:txXfrm>
    </dsp:sp>
    <dsp:sp modelId="{14163126-DC61-4C93-A6CB-B7F4CB8FF5F0}">
      <dsp:nvSpPr>
        <dsp:cNvPr id="0" name=""/>
        <dsp:cNvSpPr/>
      </dsp:nvSpPr>
      <dsp:spPr>
        <a:xfrm rot="19440000">
          <a:off x="860804" y="934057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67571" y="1014857"/>
        <a:ext cx="165344" cy="179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0D3B-7064-4773-AA7A-70EA14B64189}">
      <dsp:nvSpPr>
        <dsp:cNvPr id="0" name=""/>
        <dsp:cNvSpPr/>
      </dsp:nvSpPr>
      <dsp:spPr>
        <a:xfrm>
          <a:off x="1079748" y="243706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</a:t>
          </a:r>
        </a:p>
      </dsp:txBody>
      <dsp:txXfrm>
        <a:off x="1209866" y="373824"/>
        <a:ext cx="628267" cy="628267"/>
      </dsp:txXfrm>
    </dsp:sp>
    <dsp:sp modelId="{BE1F1655-7BF6-4EDB-95D5-DBC5FA555137}">
      <dsp:nvSpPr>
        <dsp:cNvPr id="0" name=""/>
        <dsp:cNvSpPr/>
      </dsp:nvSpPr>
      <dsp:spPr>
        <a:xfrm rot="12960000">
          <a:off x="1940173" y="926198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04267" y="1006998"/>
        <a:ext cx="165344" cy="179922"/>
      </dsp:txXfrm>
    </dsp:sp>
    <dsp:sp modelId="{A545B952-6B14-4972-817E-5E8EE464F2AD}">
      <dsp:nvSpPr>
        <dsp:cNvPr id="0" name=""/>
        <dsp:cNvSpPr/>
      </dsp:nvSpPr>
      <dsp:spPr>
        <a:xfrm>
          <a:off x="2159117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2289235" y="1158032"/>
        <a:ext cx="628267" cy="628267"/>
      </dsp:txXfrm>
    </dsp:sp>
    <dsp:sp modelId="{61BF4FC9-31D7-404D-A9F4-9A997E922F49}">
      <dsp:nvSpPr>
        <dsp:cNvPr id="0" name=""/>
        <dsp:cNvSpPr/>
      </dsp:nvSpPr>
      <dsp:spPr>
        <a:xfrm rot="17374690">
          <a:off x="2281191" y="1950310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04749" y="2043666"/>
        <a:ext cx="165344" cy="179922"/>
      </dsp:txXfrm>
    </dsp:sp>
    <dsp:sp modelId="{4E5A7841-1230-4A8A-A183-31F34427331B}">
      <dsp:nvSpPr>
        <dsp:cNvPr id="0" name=""/>
        <dsp:cNvSpPr/>
      </dsp:nvSpPr>
      <dsp:spPr>
        <a:xfrm>
          <a:off x="1746834" y="2296789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</a:t>
          </a:r>
        </a:p>
      </dsp:txBody>
      <dsp:txXfrm>
        <a:off x="1876952" y="2426907"/>
        <a:ext cx="628267" cy="628267"/>
      </dsp:txXfrm>
    </dsp:sp>
    <dsp:sp modelId="{F56D97FC-8F14-475E-841C-DC179A8406DD}">
      <dsp:nvSpPr>
        <dsp:cNvPr id="0" name=""/>
        <dsp:cNvSpPr/>
      </dsp:nvSpPr>
      <dsp:spPr>
        <a:xfrm rot="21435378">
          <a:off x="1391667" y="2591107"/>
          <a:ext cx="250984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91710" y="2652883"/>
        <a:ext cx="175689" cy="179922"/>
      </dsp:txXfrm>
    </dsp:sp>
    <dsp:sp modelId="{1058A79A-C51B-4CFE-8C8E-704D28436C77}">
      <dsp:nvSpPr>
        <dsp:cNvPr id="0" name=""/>
        <dsp:cNvSpPr/>
      </dsp:nvSpPr>
      <dsp:spPr>
        <a:xfrm>
          <a:off x="384774" y="2296792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</a:t>
          </a:r>
        </a:p>
      </dsp:txBody>
      <dsp:txXfrm>
        <a:off x="514892" y="2426910"/>
        <a:ext cx="628267" cy="628267"/>
      </dsp:txXfrm>
    </dsp:sp>
    <dsp:sp modelId="{F44E3622-47B4-4120-A7EA-EE66D4AA87E4}">
      <dsp:nvSpPr>
        <dsp:cNvPr id="0" name=""/>
        <dsp:cNvSpPr/>
      </dsp:nvSpPr>
      <dsp:spPr>
        <a:xfrm>
          <a:off x="1374295" y="1825722"/>
          <a:ext cx="231780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74295" y="1885696"/>
        <a:ext cx="162246" cy="179922"/>
      </dsp:txXfrm>
    </dsp:sp>
    <dsp:sp modelId="{60DDD80C-D731-4904-AEAA-3CBF6A7AF567}">
      <dsp:nvSpPr>
        <dsp:cNvPr id="0" name=""/>
        <dsp:cNvSpPr/>
      </dsp:nvSpPr>
      <dsp:spPr>
        <a:xfrm>
          <a:off x="378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</a:t>
          </a:r>
        </a:p>
      </dsp:txBody>
      <dsp:txXfrm>
        <a:off x="130496" y="1158032"/>
        <a:ext cx="628267" cy="628267"/>
      </dsp:txXfrm>
    </dsp:sp>
    <dsp:sp modelId="{14163126-DC61-4C93-A6CB-B7F4CB8FF5F0}">
      <dsp:nvSpPr>
        <dsp:cNvPr id="0" name=""/>
        <dsp:cNvSpPr/>
      </dsp:nvSpPr>
      <dsp:spPr>
        <a:xfrm rot="8640000">
          <a:off x="860804" y="934057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24898" y="973205"/>
        <a:ext cx="165344" cy="179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FB5563-435D-438D-BDF2-CE0B70140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82495-ACC3-4727-ACCB-2997BCCA1E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871C6D8-86F3-4E19-8C81-B568F695AF4B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42C66D-F592-400D-805D-DC17B89BD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9A923D-362A-4280-8D8F-D8235D72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16C8-C5B8-4E47-8F8D-456410708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09C-3991-42F7-B230-E216E2907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69788C6-3020-4DBD-AE30-EDD80DF92B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3EE0C59-208B-4629-94E8-700B6C35E2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862B61C-D189-41B3-8E09-6550DCFDC1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system must be practically, if not mathematically, indecipherable;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not be required to be secret, and it must be able to fall into the hands of the enemy without inconvenience;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Its key must be communicable and retainable without the help of written notes, and changeable or modifiable at the will of the correspondents;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be applicable to telegraphic correspondence;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be portable, and its usage and function must not require the concourse of several people;</a:t>
            </a:r>
          </a:p>
          <a:p>
            <a:pPr>
              <a:spcBef>
                <a:spcPct val="0"/>
              </a:spcBef>
            </a:pPr>
            <a:r>
              <a:rPr lang="en-US" altLang="en-US"/>
              <a:t>Finally, it is necessary, given the circumstances that command its application, that the system be easy to use, requiring neither mental strain nor the knowledge of a long series of rules to observe.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E915220-3C02-4EB0-BF78-BEABFD2D9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D9BA7B67-590E-4656-B5A4-3B8F1A431F5D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D64958A-43D8-4B10-ACAA-9067DD9F3C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37A1A0F-D0FB-4F76-AB7A-91E41562BE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There is a large group of people who are capable and willing to evaluate cryptographic systems, and publishing is a way to harness the expertise of those people. </a:t>
            </a:r>
          </a:p>
          <a:p>
            <a:pPr>
              <a:spcBef>
                <a:spcPct val="0"/>
              </a:spcBef>
            </a:pPr>
            <a:r>
              <a:rPr lang="en-US" altLang="en-US"/>
              <a:t> </a:t>
            </a:r>
          </a:p>
          <a:p>
            <a:pPr>
              <a:spcBef>
                <a:spcPct val="0"/>
              </a:spcBef>
            </a:pPr>
            <a:r>
              <a:rPr lang="en-US" altLang="en-US"/>
              <a:t>There are others who need to build cryptographic systems and are on the same side, so everyone can learn from the mistakes of others.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</a:pPr>
            <a:r>
              <a:rPr lang="en-US" altLang="en-US" sz="2400"/>
              <a:t>Undergoes public scrutiny. 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Aids in stronger design.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Revelation of security flaws (by ethical hackers).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Better establishment of standards.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E9C7175-45BB-4423-9E6F-5A38A5177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11B82840-E8E1-4878-8F35-82919A692D08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FC9B8A4-A3A4-4260-B8BB-0E03F64A3F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1D45BCC-080D-4BF3-8117-D04C5EDFE6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There is a large group of people who are capable and willing to evaluate cryptographic systems, and publishing is a way to harness the expertise of those people. </a:t>
            </a:r>
          </a:p>
          <a:p>
            <a:pPr>
              <a:spcBef>
                <a:spcPct val="0"/>
              </a:spcBef>
            </a:pPr>
            <a:r>
              <a:rPr lang="en-US" altLang="en-US"/>
              <a:t> </a:t>
            </a:r>
          </a:p>
          <a:p>
            <a:pPr>
              <a:spcBef>
                <a:spcPct val="0"/>
              </a:spcBef>
            </a:pPr>
            <a:r>
              <a:rPr lang="en-US" altLang="en-US"/>
              <a:t>There are others who need to build cryptographic systems and are on the same side, so everyone can learn from the mistakes of others.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</a:pPr>
            <a:r>
              <a:rPr lang="en-US" altLang="en-US" sz="2400"/>
              <a:t>Undergoes public scrutiny. 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Aids in stronger design.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Revelation of security flaws (by ethical hackers).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Better establishment of standards.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6BE468E-6169-440C-95E1-869CB40E9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8AF861D9-2344-43AF-8FC0-057DB87BB060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B72B7-1496-43B7-AC7B-9BE7578ABA6F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4EE44-6249-42AE-B7E4-9A5C6B7FA62B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F4605-AC91-497F-859E-B6D469462E59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7EFB3-C8BF-4539-AA3C-D0408B5CF8BC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5DD93-9BE3-4A8B-A548-A1116CD99E54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C8AE70E-E828-45E9-BCF6-AC4F6F2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2D97-AC0A-469A-8705-2D6703EC183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A75C9A-95B8-44E2-ACDB-1A915080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287BD1E-A61A-4859-B21B-E581D11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4392613"/>
            <a:ext cx="1219200" cy="365125"/>
          </a:xfrm>
        </p:spPr>
        <p:txBody>
          <a:bodyPr/>
          <a:lstStyle>
            <a:lvl1pPr algn="ctr">
              <a:defRPr sz="2400">
                <a:latin typeface="Bodoni MT Condensed" panose="02070606080606020203" pitchFamily="18" charset="0"/>
              </a:defRPr>
            </a:lvl1pPr>
          </a:lstStyle>
          <a:p>
            <a:fld id="{868D11D0-65C8-4E57-B0F1-32ACC5104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42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58F3-15F6-414D-9DC7-53B76F89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283A1-662F-423C-9828-493B57CFE9E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D439-AE81-4623-A47B-C5426D8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FBBB-8A24-46C3-A421-64B687B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C5201-46E6-4985-A680-576103CF0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CDC93-152D-48C7-A1C4-D8A8693046DB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863F9-468C-4B32-A25B-415F38139B1F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11009-FFFE-42CD-8B1D-C451326F8573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30E6D9-7333-4FED-90C0-1D6B56AD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6A8-4074-4A37-9D3F-B213A399CEEE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6AB868-19CE-4743-B8F5-C8A75DD4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8876B3-DE75-4D0A-B1AD-5164BC71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F584651B-766A-4F34-9F8D-A621DDA1E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23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ABC1-3AF3-4994-98D5-90B027FC00E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82563"/>
            <a:ext cx="8229600" cy="1111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6F52-EDE1-4C72-ACA5-4AC2D24124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E05C-11D7-4626-A32D-423076CE37A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EF19D-2576-4034-8CAD-C38512E4E8B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0085-301F-44E2-8C26-388F83CB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8BDC6-2532-4C0B-8090-27606CA2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1FD2-AC90-4960-92C0-3582F7BF1EB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09B8F-914F-4262-A916-4DA0AF6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0F492-F372-412A-9B87-B0AF9C04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C730CD9-F376-44E9-A491-53F421275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5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0D71-41F2-4230-A8E8-FB96CBC5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D4153-DA54-45C2-AD67-28DA49B8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CB06-E567-43ED-A914-F026E9D9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A882-98A5-4783-9244-81D25B5DF993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3D89-2D41-487A-B919-AE28C222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140F-E9A2-42FF-8A22-6BC048F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6E545-3418-45DB-A7C9-89DFD64D29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6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BD7-D36F-4602-89DB-D9B1BDEA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0DB8-600C-44F7-8267-33914F78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1874-473D-4586-8A5B-ADDA88B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21F8-D1F6-449A-996D-9BA3BB8FA1A5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E751-1AB9-407E-9B37-66413AE8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1DE2-48B8-4FE8-A833-86F329F4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483D7-3D58-4813-9244-87B7166B0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21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3A70-796B-4C70-80E7-FCA381FD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5C8C-22FC-49BC-A812-97CC606F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E195-9503-4DC1-8882-D524DA97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D0A96-77AE-4A74-BA1B-6C2C9AB54D8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6ACA-4E38-4606-B7E0-339B5E74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7330-0BCD-4A1A-8CB4-FA27BCD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8ECD1-C900-4100-86BA-52F916D9E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6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159-1CB3-4489-A470-4CC1BBE7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357D-AA43-4DB7-B1A6-62DA83F56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EDE1-224E-4A11-AA51-B33DFB4B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7832-F39F-4138-AF59-2BFD5CF7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7231E-9FF1-4DF5-ADB5-84E918E1F59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7E5F-42BD-4EC5-91E1-2539A976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D54B-3FA4-446F-85FB-E9FF31C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C1D3E-585D-4132-AAFB-D2556138E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5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23E8-89FD-45BC-BD90-59755750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37F0-EDEA-4BFB-B618-C4144C9D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5A4D-585F-4209-9B81-2EDD4D79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441A-7F30-4827-94E2-F611B59E1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394A-F9E7-4A5B-A05F-433830760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FE104-4FE7-4260-97A3-A9565D7F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DA770-CA2E-4777-8211-50DDBE73A7F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DBA06-33F6-41D4-A4DF-2A5E31AF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932F-1EFA-4264-8EA9-122C4621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6F683-0E94-42CB-AE8A-AFC35C7C5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B3FE-A5EB-49CF-B28F-C00BAECC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22245-FC55-47CE-AC3F-5446B5BA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48B43-9F46-41D9-A66F-991C20DDBC3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0044-6049-4498-BB24-80E56D5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C1-4D50-4A50-B1BD-111AAC1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1CFCD-931F-4327-B398-CEB189F10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12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A3593-3BC1-4A50-A3B3-1FE6F718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3C063-2D78-4F0A-B4B8-182C9EC42E6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48FBF-7E5A-48E0-85AA-D79EAF1D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48612-4601-4277-96CF-C323FDA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D8B95-37C6-4AF3-90AA-137A78124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7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1451-469F-4D0F-A446-2CE01559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6C01B-425E-4A70-A3C8-87B2F1D8622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8DCD-ABC0-4376-9121-C8150E75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58C9-B34B-4F3F-89DE-FFB83B2F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6B8E4-4916-496F-9E91-0ABFB138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43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DC4-4339-42C4-8656-FABA7D8F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7DB7-AA0A-4250-809C-32F1B7A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2853-C272-4999-AC56-37007D081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5F28-3F16-492A-A0A0-12718212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1386-06E7-4BE5-8569-2F3AEDEFD3D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E3D-87E1-4AFC-B3BB-22D7C6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4397-407E-4800-9EC0-A53A50E7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5055A-377F-45B8-8ABF-C841CBEE9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25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93AD-A556-4806-9E91-5FDC879E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F7F5A-60F4-4151-ACD1-E2E2ABE3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2CBA7-B559-45A0-87D9-001B45C6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63CD-9174-400A-8848-12E91BB7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05C-CA53-44B7-A26E-D524F0D1034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B4A4-DF1F-4ABA-9260-23DC7D7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B961-F66C-4725-801F-25312BB8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DE22E-24AC-42BD-B2DE-B3A27D1C8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97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2EC4-6875-4DE9-91A9-3006CC65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36622-6D7C-4285-B353-45FACF46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A371-A80C-4FDA-B554-C45AB81E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B1C4-5813-47C5-96F2-2F0753FB3F0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FAD2-D267-4659-942B-7622D18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8151-8E72-4974-B720-DBC9103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26D15-C3C6-4C7E-A4C0-5E36CBEF0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50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2113E-1931-4F5B-B51B-F2E7BF19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82563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9D63-119B-409D-9B84-C3971E9F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61B0-090B-4F30-AB3F-7CE9436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89A00-F3AB-4EC0-8D74-C5458816FC4F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E2A2-58BE-4433-AA38-1ADF3002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3B33-0142-435E-A6F8-BCC7C3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19D6C-EB80-487C-94CB-CC58A0674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01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65CD-8C77-4EE8-BCFD-A7176105107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82563"/>
            <a:ext cx="8229600" cy="1111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B22-B3E9-41A4-90A8-11CA8A4AAF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A834E-DAA8-4484-A330-0F74F2D6003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2DD-7261-4601-84FF-A09A78BEA98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A075-5216-470A-AD2F-E3B09813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CDB45-2937-4830-9806-D0005C9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8704-AD86-4F4B-9719-C26F36B8BAF1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AA6F3-EF29-46BF-85DC-3CAE5143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E7DB7-69A8-490B-9B8F-8CD425B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DED1EE1-979A-4E92-BA84-C458C60DE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F9BE5-D4A5-4034-8FFA-52B2B4FA611F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E4B53-BF6D-4D32-B3C0-98E9E25540EE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2CA3B-C53D-4AAD-952F-F852BF730F12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326D-C9AA-42EE-A1F7-012A8BDDC47A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3D309-653F-4E00-82DA-EF0C53DCB8D7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F95D8A5-2B91-46E3-9774-484F3DB4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52B7-00D5-4FF0-AF17-54DFCCB4D2EF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E7C71A-CF8A-4B3D-A1C7-1D7FE0D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5A8B6-BB80-45AC-A5D8-967936D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552F277-685A-4193-8495-DAF378A4D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7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7649AD-D24E-48C8-A98E-E8BFC747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E3D78-6DCA-454D-A919-306A9FA1EEEB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D77EE-D695-4F79-AD1B-E25F9172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F26897-2FF5-4D0A-8797-F4D518C5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65808-DCD9-40E0-BAA6-AE9DEBBDD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80D7F2-7558-42A0-B690-4BC87C10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431D-F2B2-4C1C-BDDA-6CAE038DA56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7F3570-DD18-4E33-9E15-496D926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76BA3C-2BDE-4D7C-BEB4-A9C829EA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A1F74-0583-4B56-BEC9-C8C97D8EA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4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866DAB-72DC-49E0-90CD-679951C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A723D-B96C-436F-A120-76B3FCA1CCDD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4801A8-4199-4AF8-941A-343DE1E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FCC018-8421-4A35-B20A-5F57977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1C969-7A46-48B4-9D42-849F02D8F1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AEBD8-9ACB-4EF7-AE66-5E2FE7E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5B99B-3458-421E-9712-0912F8D3003E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D7C29-72CA-453D-935C-40198393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52BF-F78F-4AE3-A8A4-479F0F81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0E944-D25B-43BC-BEC4-9F5678CB3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D16672-09EB-40E9-827A-6BD45AE4BE5D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93959-ED07-4BFB-8210-A9B4307AB72A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0A1D4-6BB9-4F17-9E29-EC0A3A556D96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2ED30C4-F472-42D5-90D2-2660ED5A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4045-716F-44D9-90D9-9AFE75253D4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EC2539-6293-46AF-80B7-86C74862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9CE5A34-1628-4826-B4EE-C6F30ADF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7FFC3-3109-4AF1-81B2-89BD8E7C6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8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914164-E575-4A8F-A40C-8A2B4F7B479B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46F6F-CC73-4A26-9031-D9FAFA7D99BD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7FCE9-1534-4679-9FCF-2A2728D28D88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76EC2CA-24EA-44E1-8E1E-D36335D3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C04A2-6F18-4AB5-91E0-6C8B5B8750D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CDD7BD-2869-4784-95D7-94282482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6ACBC6-CB94-44F4-B04E-C19B817C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EA3AC-A08B-42AE-A9EC-9815FC9D4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69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7D2180-FE74-46AA-958B-C86DF85BB2FE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73178-4176-4E3D-A846-F0F323C98061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81257-FDBD-4ECC-B00E-B782755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3EC73B1F-02AB-4677-AC5B-0CD201AE8E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8C36-5973-460C-98F3-8B75277E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7D57C6C-F4E7-4ED7-8A87-9BE5AC0BB2B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E634-D48D-43B4-BD46-06CDEB901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ED12-CF14-420C-82CF-21FF3A47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14A9C01-D841-4EA4-BED4-90B71C3084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22CE6-5825-4364-9FAC-7E1C997236C5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81" r:id="rId5"/>
    <p:sldLayoutId id="2147483680" r:id="rId6"/>
    <p:sldLayoutId id="2147483698" r:id="rId7"/>
    <p:sldLayoutId id="2147483699" r:id="rId8"/>
    <p:sldLayoutId id="2147483700" r:id="rId9"/>
    <p:sldLayoutId id="2147483679" r:id="rId10"/>
    <p:sldLayoutId id="2147483701" r:id="rId11"/>
    <p:sldLayoutId id="214748370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1E017E-FE78-4B5E-AF95-E25443F30431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4E082-372B-45CB-9CF0-2C821B5012DB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BA58-3120-4075-9A55-2D241B9A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3" name="Text Placeholder 2">
            <a:extLst>
              <a:ext uri="{FF2B5EF4-FFF2-40B4-BE49-F238E27FC236}">
                <a16:creationId xmlns:a16="http://schemas.microsoft.com/office/drawing/2014/main" id="{5B401CA3-6EFD-4795-8B6A-E294145D75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4C8C-875B-4D28-9E64-333C11A9E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D3A7E8-5380-4773-A504-D0198BBFA8E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C759-31ED-489C-895E-EC5324BF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F320-B662-4E3E-8F05-5D23C381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128528FC-D68D-4395-9029-FBA2B576AE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315B4-0E6D-43E9-BDF6-C93266723544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C60F1488-C977-48DB-B8F1-5CD4BB7B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759075"/>
            <a:ext cx="5848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2400" b="1" dirty="0"/>
          </a:p>
          <a:p>
            <a:pPr algn="ctr"/>
            <a:r>
              <a:rPr lang="en-US" altLang="en-US" sz="3600" b="1" dirty="0"/>
              <a:t>PRINCIPLES OF </a:t>
            </a:r>
          </a:p>
          <a:p>
            <a:pPr algn="ctr"/>
            <a:r>
              <a:rPr lang="en-US" altLang="en-US" sz="3600" b="1" dirty="0"/>
              <a:t>INFORMATION SECURITY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679EBAB1-56D6-4D92-A9B9-BB70CA09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89513"/>
            <a:ext cx="7186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 The Subject Matter, Basic Pre-requisites and Design Challenges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5B0-2768-4CC7-8D7A-232964D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Why should it be made public?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D8FB-3B05-4C08-BA28-EFFF6D91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/>
              <a:t>There are others who need to build cryptographic systems and are on the same side, so everyone can learn from the mistakes of others. 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Undergoes public scrutiny.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Aids in stronger design.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Revelation of security flaws (by ethical hackers).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Better establishment of standards.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ubtitle 2">
            <a:extLst>
              <a:ext uri="{FF2B5EF4-FFF2-40B4-BE49-F238E27FC236}">
                <a16:creationId xmlns:a16="http://schemas.microsoft.com/office/drawing/2014/main" id="{A1B165B3-41D6-4B6C-A307-07244FB1ED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FFFF"/>
                </a:solidFill>
              </a:rPr>
              <a:t>Shift Cipher, Mono-alphabetic Substitution Cipher and Vigenere Cipher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50E591D-DD62-44BD-895A-674A843C8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87675"/>
            <a:ext cx="869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CRYPTANALYSIS OF HISTORICAL CIPHERS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4BC019-A4E8-46EB-B36A-615FA006A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3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>
                <a:ln>
                  <a:noFill/>
                </a:ln>
                <a:solidFill>
                  <a:schemeClr val="tx1"/>
                </a:solidFill>
                <a:effectLst/>
              </a:rPr>
              <a:t>The Shift Cipher and the Sufficient Key Space Principle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CD046-03AB-4A30-BBCD-00199DE7FB2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762000" y="2133600"/>
          <a:ext cx="304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CF57B07-9108-4CF9-A16E-76CAD8B57B75}"/>
              </a:ext>
            </a:extLst>
          </p:cNvPr>
          <p:cNvGraphicFramePr>
            <a:graphicFrameLocks/>
          </p:cNvGraphicFramePr>
          <p:nvPr/>
        </p:nvGraphicFramePr>
        <p:xfrm>
          <a:off x="5486400" y="2209800"/>
          <a:ext cx="304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2D8ADED1-4684-4B41-A758-1E113DEFD90A}"/>
              </a:ext>
            </a:extLst>
          </p:cNvPr>
          <p:cNvSpPr txBox="1">
            <a:spLocks/>
          </p:cNvSpPr>
          <p:nvPr/>
        </p:nvSpPr>
        <p:spPr bwMode="auto">
          <a:xfrm>
            <a:off x="304800" y="57150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da-DK" altLang="en-US" sz="2000">
                <a:solidFill>
                  <a:schemeClr val="tx2"/>
                </a:solidFill>
              </a:rPr>
              <a:t>   Encryption                                                              Decryption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da-DK" altLang="en-US" sz="2000">
                <a:solidFill>
                  <a:schemeClr val="tx2"/>
                </a:solidFill>
              </a:rPr>
              <a:t>Enc(x) = ( x + k ) mod 26.                                       Dec(x) = ( x - k ) mod 26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3797" name="Content Placeholder 2">
            <a:extLst>
              <a:ext uri="{FF2B5EF4-FFF2-40B4-BE49-F238E27FC236}">
                <a16:creationId xmlns:a16="http://schemas.microsoft.com/office/drawing/2014/main" id="{64C91F01-6BD6-41E5-82A0-137BAE1986B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400">
                <a:solidFill>
                  <a:schemeClr val="tx2"/>
                </a:solidFill>
              </a:rPr>
              <a:t>Rotate each letter by the key k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400">
                <a:solidFill>
                  <a:schemeClr val="tx2"/>
                </a:solidFill>
              </a:rPr>
              <a:t>For example, if k is 3 then: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31430367-CCEB-4B2B-896F-B76E61A5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bg1"/>
                </a:solidFill>
              </a:rPr>
              <a:t>SHIFT CIPHER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4">
            <a:extLst>
              <a:ext uri="{FF2B5EF4-FFF2-40B4-BE49-F238E27FC236}">
                <a16:creationId xmlns:a16="http://schemas.microsoft.com/office/drawing/2014/main" id="{BF411FFD-CE2B-40DF-9E10-C943CBAF615C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2073275"/>
            <a:ext cx="5241925" cy="669925"/>
            <a:chOff x="1493520" y="2179320"/>
            <a:chExt cx="5242560" cy="670560"/>
          </a:xfrm>
        </p:grpSpPr>
        <p:grpSp>
          <p:nvGrpSpPr>
            <p:cNvPr id="34819" name="Group 6">
              <a:extLst>
                <a:ext uri="{FF2B5EF4-FFF2-40B4-BE49-F238E27FC236}">
                  <a16:creationId xmlns:a16="http://schemas.microsoft.com/office/drawing/2014/main" id="{9AFD40D8-053C-42C8-B3A7-14289CCBB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230AE24-13EC-42D3-9CB2-345C3532F863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E163D06D-12A2-4BB5-A478-B6AA7219E98E}"/>
                  </a:ext>
                </a:extLst>
              </p:cNvPr>
              <p:cNvSpPr/>
              <p:nvPr/>
            </p:nvSpPr>
            <p:spPr>
              <a:xfrm>
                <a:off x="1209777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22" name="Group 9">
              <a:extLst>
                <a:ext uri="{FF2B5EF4-FFF2-40B4-BE49-F238E27FC236}">
                  <a16:creationId xmlns:a16="http://schemas.microsoft.com/office/drawing/2014/main" id="{0D074DFB-A384-4416-AABF-AA0B0190E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743629D-AFE6-44CC-A771-4491CC140CD9}"/>
                  </a:ext>
                </a:extLst>
              </p:cNvPr>
              <p:cNvSpPr/>
              <p:nvPr/>
            </p:nvSpPr>
            <p:spPr>
              <a:xfrm>
                <a:off x="1079465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4">
                <a:extLst>
                  <a:ext uri="{FF2B5EF4-FFF2-40B4-BE49-F238E27FC236}">
                    <a16:creationId xmlns:a16="http://schemas.microsoft.com/office/drawing/2014/main" id="{E21137AF-46AA-4EC3-A7ED-CC5322BECA90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25" name="Group 12">
              <a:extLst>
                <a:ext uri="{FF2B5EF4-FFF2-40B4-BE49-F238E27FC236}">
                  <a16:creationId xmlns:a16="http://schemas.microsoft.com/office/drawing/2014/main" id="{3C3455F8-A821-4EF4-85FB-DB778B8A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EEC0D83-7E22-4764-BF9A-6304B76559FA}"/>
                  </a:ext>
                </a:extLst>
              </p:cNvPr>
              <p:cNvSpPr/>
              <p:nvPr/>
            </p:nvSpPr>
            <p:spPr>
              <a:xfrm>
                <a:off x="1079619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5413C616-1BA4-4000-8CCF-B6933E677B9A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28" name="Group 15">
              <a:extLst>
                <a:ext uri="{FF2B5EF4-FFF2-40B4-BE49-F238E27FC236}">
                  <a16:creationId xmlns:a16="http://schemas.microsoft.com/office/drawing/2014/main" id="{9A35E523-4937-4953-A0BB-5FFED8507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37E3C9-DA95-4315-9852-226236C23C4B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0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Oval 4">
                <a:extLst>
                  <a:ext uri="{FF2B5EF4-FFF2-40B4-BE49-F238E27FC236}">
                    <a16:creationId xmlns:a16="http://schemas.microsoft.com/office/drawing/2014/main" id="{CEC7DC29-7735-4AE6-9831-2B114C476387}"/>
                  </a:ext>
                </a:extLst>
              </p:cNvPr>
              <p:cNvSpPr/>
              <p:nvPr/>
            </p:nvSpPr>
            <p:spPr>
              <a:xfrm>
                <a:off x="1210392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C</a:t>
                </a:r>
              </a:p>
            </p:txBody>
          </p:sp>
        </p:grpSp>
        <p:grpSp>
          <p:nvGrpSpPr>
            <p:cNvPr id="34831" name="Group 18">
              <a:extLst>
                <a:ext uri="{FF2B5EF4-FFF2-40B4-BE49-F238E27FC236}">
                  <a16:creationId xmlns:a16="http://schemas.microsoft.com/office/drawing/2014/main" id="{3FE140BD-A2C4-416E-BFF9-908AE5AB3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58B03-7B81-402D-83ED-3417EFAFDC6C}"/>
                  </a:ext>
                </a:extLst>
              </p:cNvPr>
              <p:cNvSpPr/>
              <p:nvPr/>
            </p:nvSpPr>
            <p:spPr>
              <a:xfrm>
                <a:off x="1079773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20AA82CA-0216-4C9F-B981-8B2F1F662706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34" name="Group 21">
              <a:extLst>
                <a:ext uri="{FF2B5EF4-FFF2-40B4-BE49-F238E27FC236}">
                  <a16:creationId xmlns:a16="http://schemas.microsoft.com/office/drawing/2014/main" id="{6A77DF0D-D3BE-4600-8D18-2BCF146C4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54FDF45-B020-4FC6-8D41-D584EBEEB883}"/>
                  </a:ext>
                </a:extLst>
              </p:cNvPr>
              <p:cNvSpPr/>
              <p:nvPr/>
            </p:nvSpPr>
            <p:spPr>
              <a:xfrm>
                <a:off x="1080080" y="243306"/>
                <a:ext cx="888171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>
                <a:extLst>
                  <a:ext uri="{FF2B5EF4-FFF2-40B4-BE49-F238E27FC236}">
                    <a16:creationId xmlns:a16="http://schemas.microsoft.com/office/drawing/2014/main" id="{566C4D60-AB61-46CC-AB98-15EB153BD637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K</a:t>
                </a:r>
              </a:p>
            </p:txBody>
          </p:sp>
        </p:grpSp>
      </p:grpSp>
      <p:grpSp>
        <p:nvGrpSpPr>
          <p:cNvPr id="34837" name="Group 43">
            <a:extLst>
              <a:ext uri="{FF2B5EF4-FFF2-40B4-BE49-F238E27FC236}">
                <a16:creationId xmlns:a16="http://schemas.microsoft.com/office/drawing/2014/main" id="{E0EFEBFD-706C-4657-892A-6C90E98262A2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3749675"/>
            <a:ext cx="5241925" cy="669925"/>
            <a:chOff x="1493520" y="2179320"/>
            <a:chExt cx="5242560" cy="670560"/>
          </a:xfrm>
        </p:grpSpPr>
        <p:grpSp>
          <p:nvGrpSpPr>
            <p:cNvPr id="34838" name="Group 44">
              <a:extLst>
                <a:ext uri="{FF2B5EF4-FFF2-40B4-BE49-F238E27FC236}">
                  <a16:creationId xmlns:a16="http://schemas.microsoft.com/office/drawing/2014/main" id="{F9E84F0E-0680-40C3-A5E6-7B919194B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FE467F-6D35-492F-B97E-E4A3CB49DE47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0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Oval 4">
                <a:extLst>
                  <a:ext uri="{FF2B5EF4-FFF2-40B4-BE49-F238E27FC236}">
                    <a16:creationId xmlns:a16="http://schemas.microsoft.com/office/drawing/2014/main" id="{4935623A-E978-41BB-9165-2AB804EB20D8}"/>
                  </a:ext>
                </a:extLst>
              </p:cNvPr>
              <p:cNvSpPr/>
              <p:nvPr/>
            </p:nvSpPr>
            <p:spPr>
              <a:xfrm>
                <a:off x="1209777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D</a:t>
                </a:r>
              </a:p>
            </p:txBody>
          </p:sp>
        </p:grpSp>
        <p:grpSp>
          <p:nvGrpSpPr>
            <p:cNvPr id="34841" name="Group 45">
              <a:extLst>
                <a:ext uri="{FF2B5EF4-FFF2-40B4-BE49-F238E27FC236}">
                  <a16:creationId xmlns:a16="http://schemas.microsoft.com/office/drawing/2014/main" id="{0FC660DE-0D52-4C18-96A5-48A66AFB4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44C1368-6902-480E-A99E-5E3529B45961}"/>
                  </a:ext>
                </a:extLst>
              </p:cNvPr>
              <p:cNvSpPr/>
              <p:nvPr/>
            </p:nvSpPr>
            <p:spPr>
              <a:xfrm>
                <a:off x="1079465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9118BB39-482F-4DB8-9F72-C75411A258B1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W</a:t>
                </a:r>
              </a:p>
            </p:txBody>
          </p:sp>
        </p:grpSp>
        <p:grpSp>
          <p:nvGrpSpPr>
            <p:cNvPr id="34844" name="Group 46">
              <a:extLst>
                <a:ext uri="{FF2B5EF4-FFF2-40B4-BE49-F238E27FC236}">
                  <a16:creationId xmlns:a16="http://schemas.microsoft.com/office/drawing/2014/main" id="{A181BCBC-EBC5-42D2-80EB-794219E3F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537CD43-B4DE-42F0-BDC3-58D7DDA7C885}"/>
                  </a:ext>
                </a:extLst>
              </p:cNvPr>
              <p:cNvSpPr/>
              <p:nvPr/>
            </p:nvSpPr>
            <p:spPr>
              <a:xfrm>
                <a:off x="1079619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3172938C-2C64-4390-88BC-83A27A58B1B2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W</a:t>
                </a:r>
              </a:p>
            </p:txBody>
          </p:sp>
        </p:grpSp>
        <p:grpSp>
          <p:nvGrpSpPr>
            <p:cNvPr id="34847" name="Group 47">
              <a:extLst>
                <a:ext uri="{FF2B5EF4-FFF2-40B4-BE49-F238E27FC236}">
                  <a16:creationId xmlns:a16="http://schemas.microsoft.com/office/drawing/2014/main" id="{24D653D6-D67C-41C4-85FE-BA7CD84E0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0D0DDBC-A99E-407C-BDFE-852859AA5D75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0" cy="88890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Oval 4">
                <a:extLst>
                  <a:ext uri="{FF2B5EF4-FFF2-40B4-BE49-F238E27FC236}">
                    <a16:creationId xmlns:a16="http://schemas.microsoft.com/office/drawing/2014/main" id="{860FF7A7-0041-4176-A904-6F88271AE618}"/>
                  </a:ext>
                </a:extLst>
              </p:cNvPr>
              <p:cNvSpPr/>
              <p:nvPr/>
            </p:nvSpPr>
            <p:spPr>
              <a:xfrm>
                <a:off x="1210392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F</a:t>
                </a:r>
              </a:p>
            </p:txBody>
          </p:sp>
        </p:grpSp>
        <p:grpSp>
          <p:nvGrpSpPr>
            <p:cNvPr id="34850" name="Group 48">
              <a:extLst>
                <a:ext uri="{FF2B5EF4-FFF2-40B4-BE49-F238E27FC236}">
                  <a16:creationId xmlns:a16="http://schemas.microsoft.com/office/drawing/2014/main" id="{051255B8-6AF1-48AA-A202-A28A1E22E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7D58DE-954A-4C8F-BBDD-CD6DF2B7CF57}"/>
                  </a:ext>
                </a:extLst>
              </p:cNvPr>
              <p:cNvSpPr/>
              <p:nvPr/>
            </p:nvSpPr>
            <p:spPr>
              <a:xfrm>
                <a:off x="1079773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Oval 4">
                <a:extLst>
                  <a:ext uri="{FF2B5EF4-FFF2-40B4-BE49-F238E27FC236}">
                    <a16:creationId xmlns:a16="http://schemas.microsoft.com/office/drawing/2014/main" id="{EBA9BB75-BB73-4BAF-8CD1-335AA0D9188B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D</a:t>
                </a:r>
              </a:p>
            </p:txBody>
          </p:sp>
        </p:grpSp>
        <p:grpSp>
          <p:nvGrpSpPr>
            <p:cNvPr id="34853" name="Group 49">
              <a:extLst>
                <a:ext uri="{FF2B5EF4-FFF2-40B4-BE49-F238E27FC236}">
                  <a16:creationId xmlns:a16="http://schemas.microsoft.com/office/drawing/2014/main" id="{859A4BC8-68DA-4BB4-BAA0-B1D5128B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81ED01D-1500-4E85-B2AB-A6D289838D21}"/>
                  </a:ext>
                </a:extLst>
              </p:cNvPr>
              <p:cNvSpPr/>
              <p:nvPr/>
            </p:nvSpPr>
            <p:spPr>
              <a:xfrm>
                <a:off x="1080080" y="243306"/>
                <a:ext cx="888171" cy="88890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Oval 4">
                <a:extLst>
                  <a:ext uri="{FF2B5EF4-FFF2-40B4-BE49-F238E27FC236}">
                    <a16:creationId xmlns:a16="http://schemas.microsoft.com/office/drawing/2014/main" id="{23298B4E-6E27-49D0-9FC0-20D337551830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N</a:t>
                </a:r>
              </a:p>
            </p:txBody>
          </p:sp>
        </p:grpSp>
      </p:grpSp>
      <p:grpSp>
        <p:nvGrpSpPr>
          <p:cNvPr id="34856" name="Group 62">
            <a:extLst>
              <a:ext uri="{FF2B5EF4-FFF2-40B4-BE49-F238E27FC236}">
                <a16:creationId xmlns:a16="http://schemas.microsoft.com/office/drawing/2014/main" id="{214E74BA-9B57-4326-AA66-DBCACEF5F86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410200"/>
            <a:ext cx="5241925" cy="669925"/>
            <a:chOff x="1493520" y="2179320"/>
            <a:chExt cx="5242560" cy="670560"/>
          </a:xfrm>
        </p:grpSpPr>
        <p:grpSp>
          <p:nvGrpSpPr>
            <p:cNvPr id="34857" name="Group 63">
              <a:extLst>
                <a:ext uri="{FF2B5EF4-FFF2-40B4-BE49-F238E27FC236}">
                  <a16:creationId xmlns:a16="http://schemas.microsoft.com/office/drawing/2014/main" id="{4B4EB2D0-8002-4538-BFC7-DC0E416E5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E1C98C5-C539-49BB-BE3E-6739265071FA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Oval 4">
                <a:extLst>
                  <a:ext uri="{FF2B5EF4-FFF2-40B4-BE49-F238E27FC236}">
                    <a16:creationId xmlns:a16="http://schemas.microsoft.com/office/drawing/2014/main" id="{CEB198DD-4CAA-4230-A84B-355A5FF1F08F}"/>
                  </a:ext>
                </a:extLst>
              </p:cNvPr>
              <p:cNvSpPr/>
              <p:nvPr/>
            </p:nvSpPr>
            <p:spPr>
              <a:xfrm>
                <a:off x="1209779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60" name="Group 64">
              <a:extLst>
                <a:ext uri="{FF2B5EF4-FFF2-40B4-BE49-F238E27FC236}">
                  <a16:creationId xmlns:a16="http://schemas.microsoft.com/office/drawing/2014/main" id="{21798A40-539A-4C35-A524-3B27FBEAB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258D8A0-7245-4D00-BED2-7F97FB4D7713}"/>
                  </a:ext>
                </a:extLst>
              </p:cNvPr>
              <p:cNvSpPr/>
              <p:nvPr/>
            </p:nvSpPr>
            <p:spPr>
              <a:xfrm>
                <a:off x="1079466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Oval 4">
                <a:extLst>
                  <a:ext uri="{FF2B5EF4-FFF2-40B4-BE49-F238E27FC236}">
                    <a16:creationId xmlns:a16="http://schemas.microsoft.com/office/drawing/2014/main" id="{6FF91830-1867-4136-968E-F4EF879BE488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63" name="Group 65">
              <a:extLst>
                <a:ext uri="{FF2B5EF4-FFF2-40B4-BE49-F238E27FC236}">
                  <a16:creationId xmlns:a16="http://schemas.microsoft.com/office/drawing/2014/main" id="{34E1F027-6DA6-4DAE-861B-EB114367F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A03857A-BED2-4EF4-8117-ED0EFE82633D}"/>
                  </a:ext>
                </a:extLst>
              </p:cNvPr>
              <p:cNvSpPr/>
              <p:nvPr/>
            </p:nvSpPr>
            <p:spPr>
              <a:xfrm>
                <a:off x="1079620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Oval 4">
                <a:extLst>
                  <a:ext uri="{FF2B5EF4-FFF2-40B4-BE49-F238E27FC236}">
                    <a16:creationId xmlns:a16="http://schemas.microsoft.com/office/drawing/2014/main" id="{BC2081A7-5CE1-4B86-87F4-DA568046D613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66" name="Group 66">
              <a:extLst>
                <a:ext uri="{FF2B5EF4-FFF2-40B4-BE49-F238E27FC236}">
                  <a16:creationId xmlns:a16="http://schemas.microsoft.com/office/drawing/2014/main" id="{390C02B4-5DBE-4819-BEAE-94CFD2058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0AAD3B-B0B2-42F3-8AED-3DC6EC79456C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1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Oval 4">
                <a:extLst>
                  <a:ext uri="{FF2B5EF4-FFF2-40B4-BE49-F238E27FC236}">
                    <a16:creationId xmlns:a16="http://schemas.microsoft.com/office/drawing/2014/main" id="{40516A5F-DE30-457D-BFAD-79151E0D6552}"/>
                  </a:ext>
                </a:extLst>
              </p:cNvPr>
              <p:cNvSpPr/>
              <p:nvPr/>
            </p:nvSpPr>
            <p:spPr>
              <a:xfrm>
                <a:off x="1210394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C</a:t>
                </a:r>
              </a:p>
            </p:txBody>
          </p:sp>
        </p:grpSp>
        <p:grpSp>
          <p:nvGrpSpPr>
            <p:cNvPr id="34869" name="Group 67">
              <a:extLst>
                <a:ext uri="{FF2B5EF4-FFF2-40B4-BE49-F238E27FC236}">
                  <a16:creationId xmlns:a16="http://schemas.microsoft.com/office/drawing/2014/main" id="{E95476D8-B5FC-461C-812C-2B8A815DA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4E07B03-8250-4E36-9A44-A74A50A5A04E}"/>
                  </a:ext>
                </a:extLst>
              </p:cNvPr>
              <p:cNvSpPr/>
              <p:nvPr/>
            </p:nvSpPr>
            <p:spPr>
              <a:xfrm>
                <a:off x="1079774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Oval 4">
                <a:extLst>
                  <a:ext uri="{FF2B5EF4-FFF2-40B4-BE49-F238E27FC236}">
                    <a16:creationId xmlns:a16="http://schemas.microsoft.com/office/drawing/2014/main" id="{85A1D4C8-594E-4106-96B8-E47E9F27591B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72" name="Group 68">
              <a:extLst>
                <a:ext uri="{FF2B5EF4-FFF2-40B4-BE49-F238E27FC236}">
                  <a16:creationId xmlns:a16="http://schemas.microsoft.com/office/drawing/2014/main" id="{613E507B-0D87-4390-B05C-3519348F9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385FC88-0E5F-40C8-AC63-9A7E51433475}"/>
                  </a:ext>
                </a:extLst>
              </p:cNvPr>
              <p:cNvSpPr/>
              <p:nvPr/>
            </p:nvSpPr>
            <p:spPr>
              <a:xfrm>
                <a:off x="1080081" y="243306"/>
                <a:ext cx="888170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4411423F-2A49-4A54-83AF-0F64A57B12E0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K</a:t>
                </a:r>
              </a:p>
            </p:txBody>
          </p:sp>
        </p:grpSp>
      </p:grpSp>
      <p:grpSp>
        <p:nvGrpSpPr>
          <p:cNvPr id="34875" name="Group 81">
            <a:extLst>
              <a:ext uri="{FF2B5EF4-FFF2-40B4-BE49-F238E27FC236}">
                <a16:creationId xmlns:a16="http://schemas.microsoft.com/office/drawing/2014/main" id="{AA061525-3129-4C46-BA72-D93E6DE7B3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71900" y="4838700"/>
            <a:ext cx="685800" cy="304800"/>
            <a:chOff x="3886199" y="2434493"/>
            <a:chExt cx="357238" cy="461106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A53B4020-C801-47CD-B6FC-2A712DACF70A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ight Arrow 4">
              <a:extLst>
                <a:ext uri="{FF2B5EF4-FFF2-40B4-BE49-F238E27FC236}">
                  <a16:creationId xmlns:a16="http://schemas.microsoft.com/office/drawing/2014/main" id="{1AF3903B-5EB2-4C5F-8399-90C2452B8961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78" name="Group 84">
            <a:extLst>
              <a:ext uri="{FF2B5EF4-FFF2-40B4-BE49-F238E27FC236}">
                <a16:creationId xmlns:a16="http://schemas.microsoft.com/office/drawing/2014/main" id="{81709286-8309-445C-BBC3-E8E994EF798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57500" y="4838700"/>
            <a:ext cx="685800" cy="304800"/>
            <a:chOff x="3886199" y="2434493"/>
            <a:chExt cx="357238" cy="461106"/>
          </a:xfrm>
        </p:grpSpPr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6348B011-5388-4431-94E5-C258982E4C59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ight Arrow 4">
              <a:extLst>
                <a:ext uri="{FF2B5EF4-FFF2-40B4-BE49-F238E27FC236}">
                  <a16:creationId xmlns:a16="http://schemas.microsoft.com/office/drawing/2014/main" id="{F69FAC48-F5FB-4A3C-8782-AEBC67819489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1" name="Group 87">
            <a:extLst>
              <a:ext uri="{FF2B5EF4-FFF2-40B4-BE49-F238E27FC236}">
                <a16:creationId xmlns:a16="http://schemas.microsoft.com/office/drawing/2014/main" id="{2EE44472-89B2-477A-9996-74A7BABD872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943100" y="4838700"/>
            <a:ext cx="685800" cy="304800"/>
            <a:chOff x="3886199" y="2434493"/>
            <a:chExt cx="357238" cy="461106"/>
          </a:xfrm>
        </p:grpSpPr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9E9DCFC5-71FD-4D46-82F0-E4F4D9029D96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ight Arrow 4">
              <a:extLst>
                <a:ext uri="{FF2B5EF4-FFF2-40B4-BE49-F238E27FC236}">
                  <a16:creationId xmlns:a16="http://schemas.microsoft.com/office/drawing/2014/main" id="{6165B66B-9894-465E-9166-D9592B04A44E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4" name="Group 90">
            <a:extLst>
              <a:ext uri="{FF2B5EF4-FFF2-40B4-BE49-F238E27FC236}">
                <a16:creationId xmlns:a16="http://schemas.microsoft.com/office/drawing/2014/main" id="{6A8B22F6-B7A2-44EC-A4F9-9FE1B0DD6D3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86300" y="4838700"/>
            <a:ext cx="685800" cy="304800"/>
            <a:chOff x="3886199" y="2434493"/>
            <a:chExt cx="357238" cy="461106"/>
          </a:xfrm>
        </p:grpSpPr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021570DE-2F58-4F3D-B411-627FFEADB5D4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Right Arrow 4">
              <a:extLst>
                <a:ext uri="{FF2B5EF4-FFF2-40B4-BE49-F238E27FC236}">
                  <a16:creationId xmlns:a16="http://schemas.microsoft.com/office/drawing/2014/main" id="{35390E0D-1AC7-45BF-8DC4-F74B2B58A81E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7" name="Group 93">
            <a:extLst>
              <a:ext uri="{FF2B5EF4-FFF2-40B4-BE49-F238E27FC236}">
                <a16:creationId xmlns:a16="http://schemas.microsoft.com/office/drawing/2014/main" id="{2C455AA8-702B-4A0B-86FF-9317652961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00700" y="4838700"/>
            <a:ext cx="685800" cy="304800"/>
            <a:chOff x="3886199" y="2434493"/>
            <a:chExt cx="357238" cy="461106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6B5D3C31-B1CD-4C8D-97C6-CC57FE5BF99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ight Arrow 4">
              <a:extLst>
                <a:ext uri="{FF2B5EF4-FFF2-40B4-BE49-F238E27FC236}">
                  <a16:creationId xmlns:a16="http://schemas.microsoft.com/office/drawing/2014/main" id="{430020D6-9253-4A9F-AAA7-664D3AA3A6E8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0" name="Group 96">
            <a:extLst>
              <a:ext uri="{FF2B5EF4-FFF2-40B4-BE49-F238E27FC236}">
                <a16:creationId xmlns:a16="http://schemas.microsoft.com/office/drawing/2014/main" id="{250B98F3-DDAD-411C-9F95-F0E5EDDDB9B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15100" y="4838700"/>
            <a:ext cx="685800" cy="304800"/>
            <a:chOff x="3886199" y="2434493"/>
            <a:chExt cx="357238" cy="461106"/>
          </a:xfrm>
        </p:grpSpPr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9921D16A-9CDD-45D7-9DA0-C14306CA547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ight Arrow 4">
              <a:extLst>
                <a:ext uri="{FF2B5EF4-FFF2-40B4-BE49-F238E27FC236}">
                  <a16:creationId xmlns:a16="http://schemas.microsoft.com/office/drawing/2014/main" id="{42BCB552-1570-468E-84BA-2EFC7F21E4F6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3" name="Group 99">
            <a:extLst>
              <a:ext uri="{FF2B5EF4-FFF2-40B4-BE49-F238E27FC236}">
                <a16:creationId xmlns:a16="http://schemas.microsoft.com/office/drawing/2014/main" id="{3C4A9632-79E3-408F-984C-0AEA540DE46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95700" y="3162300"/>
            <a:ext cx="685800" cy="304800"/>
            <a:chOff x="3886199" y="2434493"/>
            <a:chExt cx="357238" cy="461106"/>
          </a:xfrm>
        </p:grpSpPr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00F2DA3F-1256-4B37-A395-DC669C44F15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ight Arrow 4">
              <a:extLst>
                <a:ext uri="{FF2B5EF4-FFF2-40B4-BE49-F238E27FC236}">
                  <a16:creationId xmlns:a16="http://schemas.microsoft.com/office/drawing/2014/main" id="{0371B822-C50F-4BBC-8A5D-38F779C569A7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6" name="Group 102">
            <a:extLst>
              <a:ext uri="{FF2B5EF4-FFF2-40B4-BE49-F238E27FC236}">
                <a16:creationId xmlns:a16="http://schemas.microsoft.com/office/drawing/2014/main" id="{17A9060E-7C0E-42F0-B339-7C8462F7E5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81300" y="3162300"/>
            <a:ext cx="685800" cy="304800"/>
            <a:chOff x="3886199" y="2434493"/>
            <a:chExt cx="357238" cy="461106"/>
          </a:xfrm>
        </p:grpSpPr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B1D4B6EC-DD69-4890-82A2-2DE7055385FA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ight Arrow 4">
              <a:extLst>
                <a:ext uri="{FF2B5EF4-FFF2-40B4-BE49-F238E27FC236}">
                  <a16:creationId xmlns:a16="http://schemas.microsoft.com/office/drawing/2014/main" id="{D16374E7-7658-48BB-8F59-9B047E556FB9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9" name="Group 105">
            <a:extLst>
              <a:ext uri="{FF2B5EF4-FFF2-40B4-BE49-F238E27FC236}">
                <a16:creationId xmlns:a16="http://schemas.microsoft.com/office/drawing/2014/main" id="{5D007BBD-7D79-4EC6-B17E-05AACC24C03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866900" y="3162300"/>
            <a:ext cx="685800" cy="304800"/>
            <a:chOff x="3886199" y="2434493"/>
            <a:chExt cx="357238" cy="461106"/>
          </a:xfrm>
        </p:grpSpPr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4631B00F-1F8A-4331-BB38-1988A44894D5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ight Arrow 4">
              <a:extLst>
                <a:ext uri="{FF2B5EF4-FFF2-40B4-BE49-F238E27FC236}">
                  <a16:creationId xmlns:a16="http://schemas.microsoft.com/office/drawing/2014/main" id="{F41F395E-5759-4010-BD9E-A05D79070848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2" name="Group 108">
            <a:extLst>
              <a:ext uri="{FF2B5EF4-FFF2-40B4-BE49-F238E27FC236}">
                <a16:creationId xmlns:a16="http://schemas.microsoft.com/office/drawing/2014/main" id="{B97753D0-2D48-44D7-B4EF-AA107FE1845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10100" y="3162300"/>
            <a:ext cx="685800" cy="304800"/>
            <a:chOff x="3886199" y="2434493"/>
            <a:chExt cx="357238" cy="461106"/>
          </a:xfrm>
        </p:grpSpPr>
        <p:sp>
          <p:nvSpPr>
            <p:cNvPr id="110" name="Right Arrow 109">
              <a:extLst>
                <a:ext uri="{FF2B5EF4-FFF2-40B4-BE49-F238E27FC236}">
                  <a16:creationId xmlns:a16="http://schemas.microsoft.com/office/drawing/2014/main" id="{6A3C05C8-A124-472B-BF14-B4020B15CDA5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ight Arrow 4">
              <a:extLst>
                <a:ext uri="{FF2B5EF4-FFF2-40B4-BE49-F238E27FC236}">
                  <a16:creationId xmlns:a16="http://schemas.microsoft.com/office/drawing/2014/main" id="{633FE893-9077-4CF4-AF54-2221A2D94B92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5" name="Group 111">
            <a:extLst>
              <a:ext uri="{FF2B5EF4-FFF2-40B4-BE49-F238E27FC236}">
                <a16:creationId xmlns:a16="http://schemas.microsoft.com/office/drawing/2014/main" id="{27856F3B-EE82-42F3-B331-8730AD818F1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24500" y="3162300"/>
            <a:ext cx="685800" cy="304800"/>
            <a:chOff x="3886199" y="2434493"/>
            <a:chExt cx="357238" cy="461106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32788FD9-F6C7-4CED-9DA5-F85755E190A4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ight Arrow 4">
              <a:extLst>
                <a:ext uri="{FF2B5EF4-FFF2-40B4-BE49-F238E27FC236}">
                  <a16:creationId xmlns:a16="http://schemas.microsoft.com/office/drawing/2014/main" id="{CA376D96-BBE5-42C1-95BD-AEC168F07AA2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8" name="Group 114">
            <a:extLst>
              <a:ext uri="{FF2B5EF4-FFF2-40B4-BE49-F238E27FC236}">
                <a16:creationId xmlns:a16="http://schemas.microsoft.com/office/drawing/2014/main" id="{94894DA2-CB8B-45D5-B598-17B222289C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438900" y="3162300"/>
            <a:ext cx="685800" cy="304800"/>
            <a:chOff x="3886199" y="2434493"/>
            <a:chExt cx="357238" cy="461106"/>
          </a:xfrm>
        </p:grpSpPr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E8267446-5A84-464A-90C2-06CEC0F4782C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ight Arrow 4">
              <a:extLst>
                <a:ext uri="{FF2B5EF4-FFF2-40B4-BE49-F238E27FC236}">
                  <a16:creationId xmlns:a16="http://schemas.microsoft.com/office/drawing/2014/main" id="{91D9C474-2353-471A-907C-5F8CD387342D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A2FEEAF4-BEF2-4B9C-9A4E-FAC45DDAF834}"/>
              </a:ext>
            </a:extLst>
          </p:cNvPr>
          <p:cNvSpPr txBox="1">
            <a:spLocks/>
          </p:cNvSpPr>
          <p:nvPr/>
        </p:nvSpPr>
        <p:spPr>
          <a:xfrm>
            <a:off x="7315200" y="2971800"/>
            <a:ext cx="9144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Enc()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6A471419-24B6-4ED4-9678-78C8F119D3E7}"/>
              </a:ext>
            </a:extLst>
          </p:cNvPr>
          <p:cNvSpPr txBox="1">
            <a:spLocks/>
          </p:cNvSpPr>
          <p:nvPr/>
        </p:nvSpPr>
        <p:spPr>
          <a:xfrm>
            <a:off x="7315200" y="4724400"/>
            <a:ext cx="9144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Dec()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34913" name="Text Box 97">
            <a:extLst>
              <a:ext uri="{FF2B5EF4-FFF2-40B4-BE49-F238E27FC236}">
                <a16:creationId xmlns:a16="http://schemas.microsoft.com/office/drawing/2014/main" id="{1D50835B-2143-4F32-BFF1-27F2E08D5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17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bg1"/>
                </a:solidFill>
              </a:rPr>
              <a:t>Example: Key = 3 and Plaintext = “ATTACK”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D6E7-9ADB-47E2-B516-8A35E3467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3970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Shift ciphers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BD22DAF-C198-49A4-A8F3-799B077074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/>
              <a:t>Not enough keys!</a:t>
            </a:r>
          </a:p>
          <a:p>
            <a:r>
              <a:rPr lang="en-US" altLang="en-US"/>
              <a:t>If we shift a letter 26 times, we get the same letter back.</a:t>
            </a:r>
          </a:p>
          <a:p>
            <a:pPr lvl="1"/>
            <a:r>
              <a:rPr lang="en-US" altLang="en-US"/>
              <a:t>A shift of 27 is the same as a shift of 1, etc.</a:t>
            </a:r>
          </a:p>
          <a:p>
            <a:pPr lvl="1"/>
            <a:r>
              <a:rPr lang="en-US" altLang="en-US"/>
              <a:t>So we only have 25 keys (1 to 25).</a:t>
            </a:r>
          </a:p>
          <a:p>
            <a:r>
              <a:rPr lang="en-US" altLang="en-US"/>
              <a:t>Therefore, easy to attack via brute force.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AA2-51D1-48A1-9E40-4C657DC886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3970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Example: Cryptanalysis of shift ciphers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7ABB036-0474-4B36-BC35-74F546FAC0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/>
              <a:t>Cipher text : OVDTHUFWVZZPISLRLFZHYLAOLYL</a:t>
            </a:r>
          </a:p>
        </p:txBody>
      </p:sp>
      <p:graphicFrame>
        <p:nvGraphicFramePr>
          <p:cNvPr id="4" name="Group 562">
            <a:extLst>
              <a:ext uri="{FF2B5EF4-FFF2-40B4-BE49-F238E27FC236}">
                <a16:creationId xmlns:a16="http://schemas.microsoft.com/office/drawing/2014/main" id="{D53A4B89-32FE-4C25-885E-852D2DC7642C}"/>
              </a:ext>
            </a:extLst>
          </p:cNvPr>
          <p:cNvGraphicFramePr>
            <a:graphicFrameLocks/>
          </p:cNvGraphicFramePr>
          <p:nvPr/>
        </p:nvGraphicFramePr>
        <p:xfrm>
          <a:off x="533400" y="2133600"/>
          <a:ext cx="7620000" cy="44259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Possible Plain Text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NUCSGTEVUYYOHRKQKEYGXKZNKXK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MTBRFSDUTXXNGQJPJDXFWJYMJWJ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LSAQERCTSWWMFPIOICWEVIXLIVI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KRZPDQBSRVVLEOHNHBVDUHWKHUH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JQYOCPARQUUKDNGMGAUCTGVJGTG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IPXNBOZQPTTJCMFLFZTBSFUIFSF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HOWMANYPOSSIBLEKEYSARETHERE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GNVLZMXONRRHAKDJDXRZQDSGDQD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FMUKYLWNMQQGZJCICWQYPCRFCPC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ELTJXKVMLPPFYIBHBVPXOBQEBOB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DKSIWJULKOOEXHAGAUOWNAPDANA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CJRHVITKJNNDWGZFZTNVMZOCZMZ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BIQGUHSJIMMCVFYEYSMULYNBYLY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76DAA7E-47BC-4C42-998F-6FA4A0274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90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400">
                <a:solidFill>
                  <a:schemeClr val="accent2"/>
                </a:solidFill>
              </a:rPr>
              <a:t>Mono-Alphabetic Substitution Cipher: Just Large Key Space Isn’t Enough!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93DEBA3-00E1-42DB-A50E-C4A00402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31775"/>
            <a:ext cx="91440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/>
              <a:t>Mono Alphabetic Substitution Cipher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5A4D622-C6A8-4861-893A-0BAF0A7A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256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Each character in the plain text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23F01DA6-6D02-4EFB-81B6-16115146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732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Unique character in the Cipher Text</a:t>
            </a: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FEE1A584-D8A1-4C6A-9F24-281B71B98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FFEBBE1E-AB79-4CB6-B601-8B5A9C85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sym typeface="Wingdings" panose="05000000000000000000" pitchFamily="2" charset="2"/>
              </a:rPr>
              <a:t> A total of 26! Keys</a:t>
            </a:r>
            <a:endParaRPr lang="en-US" altLang="en-US" sz="2400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468BF29D-8B51-4870-A945-BE106897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81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Mapped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4" grpId="0"/>
      <p:bldP spid="39945" grpId="0"/>
      <p:bldP spid="39947" grpId="0"/>
      <p:bldP spid="399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DE97968-325A-46BD-8838-F064F926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/>
              <a:t>Plain Text : “Tell him about me”</a:t>
            </a:r>
          </a:p>
        </p:txBody>
      </p:sp>
      <p:graphicFrame>
        <p:nvGraphicFramePr>
          <p:cNvPr id="41109" name="Group 149">
            <a:extLst>
              <a:ext uri="{FF2B5EF4-FFF2-40B4-BE49-F238E27FC236}">
                <a16:creationId xmlns:a16="http://schemas.microsoft.com/office/drawing/2014/main" id="{556F9358-5AAA-420C-B6A1-3617FF1C9AB4}"/>
              </a:ext>
            </a:extLst>
          </p:cNvPr>
          <p:cNvGraphicFramePr>
            <a:graphicFrameLocks noGrp="1"/>
          </p:cNvGraphicFramePr>
          <p:nvPr/>
        </p:nvGraphicFramePr>
        <p:xfrm>
          <a:off x="312738" y="2819400"/>
          <a:ext cx="7002462" cy="9906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1000287694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635846823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650183611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186732884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160952635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424909536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378122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443466238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157389233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22158362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1231601612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2486295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4222496841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9570419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7683125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4372295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46744004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32013973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45902647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8488035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47627511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749592770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87971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88074"/>
                  </a:ext>
                </a:extLst>
              </a:tr>
            </a:tbl>
          </a:graphicData>
        </a:graphic>
      </p:graphicFrame>
      <p:graphicFrame>
        <p:nvGraphicFramePr>
          <p:cNvPr id="41034" name="Group 74">
            <a:extLst>
              <a:ext uri="{FF2B5EF4-FFF2-40B4-BE49-F238E27FC236}">
                <a16:creationId xmlns:a16="http://schemas.microsoft.com/office/drawing/2014/main" id="{02DF9157-9BC6-4191-B688-11F9294BCCDF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2819400"/>
          <a:ext cx="1295400" cy="9906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88591073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01950366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5269499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120338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3105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03147"/>
                  </a:ext>
                </a:extLst>
              </a:tr>
            </a:tbl>
          </a:graphicData>
        </a:graphic>
      </p:graphicFrame>
      <p:sp>
        <p:nvSpPr>
          <p:cNvPr id="41051" name="Text Box 91">
            <a:extLst>
              <a:ext uri="{FF2B5EF4-FFF2-40B4-BE49-F238E27FC236}">
                <a16:creationId xmlns:a16="http://schemas.microsoft.com/office/drawing/2014/main" id="{9E3F81B0-7B53-4E09-BD17-D1E01B32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83075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The plaintext would be encrypted as follows: (ignore the spaces)</a:t>
            </a:r>
          </a:p>
        </p:txBody>
      </p:sp>
      <p:graphicFrame>
        <p:nvGraphicFramePr>
          <p:cNvPr id="41052" name="Group 92">
            <a:extLst>
              <a:ext uri="{FF2B5EF4-FFF2-40B4-BE49-F238E27FC236}">
                <a16:creationId xmlns:a16="http://schemas.microsoft.com/office/drawing/2014/main" id="{C3903ACA-72FC-4575-AD5B-D49AD635BE4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5565775"/>
          <a:ext cx="7086600" cy="911226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19445210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20119645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28196293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91086061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97894634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74125053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48606924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398399487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32839557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22674492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157240163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1579542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882853314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1296083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7155914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7636351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4002124957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59206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84384"/>
                  </a:ext>
                </a:extLst>
              </a:tr>
            </a:tbl>
          </a:graphicData>
        </a:graphic>
      </p:graphicFrame>
      <p:sp>
        <p:nvSpPr>
          <p:cNvPr id="41108" name="Text Box 148">
            <a:extLst>
              <a:ext uri="{FF2B5EF4-FFF2-40B4-BE49-F238E27FC236}">
                <a16:creationId xmlns:a16="http://schemas.microsoft.com/office/drawing/2014/main" id="{1EBB2608-C3CC-4F0B-BE20-94FE3191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Assume the following  mapping: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FBBC32DA-2A9A-49A4-A5AE-2C5459FDA3C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THE SUBJECT MATTER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BF915C3-C88D-4966-86BF-1CC39D1A650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Today’s Multi-verses of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0338D55E-89A8-4BB8-8603-C113FCFA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545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/>
              <a:t>Frequency Analysis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D7BCC676-1689-4DCD-8E3F-5B1CF870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43063"/>
            <a:ext cx="89154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/>
              <a:t>Consider the cipher: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/>
              <a:t>UZQSOVUOHXMOPVGPOZPEVSGZWSZOPFPESXUDBMETSXAIZVUEPHZHMDZSHZOWSFPAPPDTSVPQUZWYMXUZUHSXEPYEPOPDZSZUFPOMBZWPFUPZHMDJUDTMOHMQ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8199D168-FA7E-48D8-AD2E-CF48B50D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Standard Frequency Distribution of English Alphabets: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37361A46-43AF-4A96-A8A9-337C9C78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859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>
            <a:extLst>
              <a:ext uri="{FF2B5EF4-FFF2-40B4-BE49-F238E27FC236}">
                <a16:creationId xmlns:a16="http://schemas.microsoft.com/office/drawing/2014/main" id="{F43DB349-311A-486B-A432-CBFD87D7F1E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665288"/>
          <a:ext cx="7467600" cy="2525713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158430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30511363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1757959528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16424917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24566616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13.33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5.83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85596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11.67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5.00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63303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8.33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5.00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2.50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42123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8.33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4.17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2.50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0.83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8977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7.50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4.17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0.83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71238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6.67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689777"/>
                  </a:ext>
                </a:extLst>
              </a:tr>
            </a:tbl>
          </a:graphicData>
        </a:graphic>
      </p:graphicFrame>
      <p:sp>
        <p:nvSpPr>
          <p:cNvPr id="43054" name="Text Box 46">
            <a:extLst>
              <a:ext uri="{FF2B5EF4-FFF2-40B4-BE49-F238E27FC236}">
                <a16:creationId xmlns:a16="http://schemas.microsoft.com/office/drawing/2014/main" id="{AD072815-8F67-409E-B782-321BFD2C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325"/>
            <a:ext cx="586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/>
              <a:t>Frequency of alphabets in the cipher text: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65E7E3C8-701F-4801-858E-93C99870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{P,Z}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{e,t}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6" name="Text Box 48">
            <a:extLst>
              <a:ext uri="{FF2B5EF4-FFF2-40B4-BE49-F238E27FC236}">
                <a16:creationId xmlns:a16="http://schemas.microsoft.com/office/drawing/2014/main" id="{C6A9A382-08D5-4BAB-B17E-10D7165D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{S,U,O,M,H}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{a,h,I,n,o,r,s}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7" name="Text Box 49">
            <a:extLst>
              <a:ext uri="{FF2B5EF4-FFF2-40B4-BE49-F238E27FC236}">
                <a16:creationId xmlns:a16="http://schemas.microsoft.com/office/drawing/2014/main" id="{6317DBED-6A55-4F4B-8D49-3D973B14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{A,B,G,Y,I,J}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{b,j,k,q,v,x,z}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8" name="AutoShape 50">
            <a:extLst>
              <a:ext uri="{FF2B5EF4-FFF2-40B4-BE49-F238E27FC236}">
                <a16:creationId xmlns:a16="http://schemas.microsoft.com/office/drawing/2014/main" id="{75A0181C-1C75-4DDB-A9EF-B10D636A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581400" cy="1676400"/>
          </a:xfrm>
          <a:prstGeom prst="cloudCallout">
            <a:avLst>
              <a:gd name="adj1" fmla="val -30852"/>
              <a:gd name="adj2" fmla="val 663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2400"/>
              <a:t>What is the actual mapping?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4" grpId="0"/>
      <p:bldP spid="43055" grpId="0"/>
      <p:bldP spid="43056" grpId="0"/>
      <p:bldP spid="43057" grpId="0"/>
      <p:bldP spid="430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>
            <a:extLst>
              <a:ext uri="{FF2B5EF4-FFF2-40B4-BE49-F238E27FC236}">
                <a16:creationId xmlns:a16="http://schemas.microsoft.com/office/drawing/2014/main" id="{DD3AF909-AF87-4FE0-B8DC-2CB843F9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E1227861-79F2-4000-A302-E853EEE9481C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4000">
                <a:solidFill>
                  <a:schemeClr val="tx1"/>
                </a:solidFill>
              </a:rPr>
              <a:t>it was disclosed yesterday that several informal but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direct contacts have been made with political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representatives of the viet cong in moscow 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38350B3C-4C5D-473D-9D92-4519D0BA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"/>
            <a:ext cx="7829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The Plaintext (after breaking it)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44502CB-3F49-44F6-B450-97FD7333A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/>
              <a:t>A Statistical Approach to Break Shift Cipher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12BE34E-2F68-41BC-A8EB-B9A10256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427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plaintext</a:t>
            </a:r>
            <a:endParaRPr lang="en-US" altLang="en-US" baseline="30000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712963B0-992A-4BDA-93AE-5EBDF2CD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67088"/>
            <a:ext cx="441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ciphertext</a:t>
            </a:r>
            <a:endParaRPr lang="en-US" altLang="en-US" baseline="30000"/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9DC1EFAD-4928-4905-B023-1F3C06F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524000"/>
            <a:ext cx="1863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E73C161F-2D5E-4EC5-A948-6E71B10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21875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Text Box 8">
            <a:extLst>
              <a:ext uri="{FF2B5EF4-FFF2-40B4-BE49-F238E27FC236}">
                <a16:creationId xmlns:a16="http://schemas.microsoft.com/office/drawing/2014/main" id="{5C962C80-223F-4F14-8186-E958E587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967288"/>
            <a:ext cx="352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k such that I</a:t>
            </a:r>
            <a:r>
              <a:rPr lang="en-US" altLang="en-US" baseline="-25000"/>
              <a:t>k </a:t>
            </a:r>
            <a:r>
              <a:rPr lang="en-US" altLang="en-US"/>
              <a:t>is nearly 0.065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AAE4B5A-8366-4427-AA3F-B6775F485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6600">
                <a:solidFill>
                  <a:schemeClr val="accent2"/>
                </a:solidFill>
              </a:rPr>
              <a:t>Vigenere Cipher: Code Complexity Does Not Guarantee Security!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FE58826-8FC9-4564-9B35-AE61E064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600"/>
              <a:t>Vigenere Cipher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734E91DC-E99B-4540-9A5E-AEBAAB17B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68450"/>
            <a:ext cx="563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600"/>
              <a:t>Poly alphabetic substitution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7FF26F91-DDE4-42CB-8877-9228BC55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352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Each character in the plain text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EF53AB4E-8394-48D1-A608-9777E704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352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Any character in the Cipher Text</a:t>
            </a: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3CA2866-56A4-441A-AEAC-4D1CC5B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A68A4070-7B55-440B-8BF8-0F123805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95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Mapped to</a:t>
            </a:r>
          </a:p>
        </p:txBody>
      </p:sp>
      <p:pic>
        <p:nvPicPr>
          <p:cNvPr id="47115" name="Picture 11">
            <a:extLst>
              <a:ext uri="{FF2B5EF4-FFF2-40B4-BE49-F238E27FC236}">
                <a16:creationId xmlns:a16="http://schemas.microsoft.com/office/drawing/2014/main" id="{F33872B9-92BF-462C-A56B-927DADB4A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4114800"/>
            <a:ext cx="1481138" cy="22336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6" name="Text Box 12">
            <a:extLst>
              <a:ext uri="{FF2B5EF4-FFF2-40B4-BE49-F238E27FC236}">
                <a16:creationId xmlns:a16="http://schemas.microsoft.com/office/drawing/2014/main" id="{77548D55-12AB-42F9-94C3-3CA72D14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/>
              <a:t>Blaise de Vigenere</a:t>
            </a:r>
          </a:p>
        </p:txBody>
      </p:sp>
      <p:sp>
        <p:nvSpPr>
          <p:cNvPr id="47117" name="AutoShape 13">
            <a:extLst>
              <a:ext uri="{FF2B5EF4-FFF2-40B4-BE49-F238E27FC236}">
                <a16:creationId xmlns:a16="http://schemas.microsoft.com/office/drawing/2014/main" id="{8B59418B-C90D-4E63-A211-F9057763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209800" cy="1143000"/>
          </a:xfrm>
          <a:prstGeom prst="wedgeRectCallout">
            <a:avLst>
              <a:gd name="adj1" fmla="val -98204"/>
              <a:gd name="adj2" fmla="val 126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/>
              <a:t>Try breaking my cipher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09" grpId="0"/>
      <p:bldP spid="47111" grpId="0"/>
      <p:bldP spid="47116" grpId="0"/>
      <p:bldP spid="47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C8CF4F76-E732-44AC-84E6-9CBCA0B8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/>
              <a:t>Encryption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2EBC6D0-A69D-4628-90C5-27B325F4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Periodic key: deceptivedeceptivedeceptive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1212029-6257-49EA-A1D0-127F5E08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Plaintext:  wearediscoveredsaveyourself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63189503-44B5-47C8-8E4E-F6712944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638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altLang="en-US" sz="2400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753A174D-A8E8-444D-AD4D-9DAB6EC6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Ciphertext: ZICVTWQNGRZGVTWAVZHCQYGLMGJ</a:t>
            </a:r>
          </a:p>
        </p:txBody>
      </p:sp>
      <p:graphicFrame>
        <p:nvGraphicFramePr>
          <p:cNvPr id="48364" name="Group 236">
            <a:extLst>
              <a:ext uri="{FF2B5EF4-FFF2-40B4-BE49-F238E27FC236}">
                <a16:creationId xmlns:a16="http://schemas.microsoft.com/office/drawing/2014/main" id="{A39D61FE-0DE0-48A8-AD5C-669418317C38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5013325"/>
          <a:ext cx="8991600" cy="1082676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12611708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91171215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868508116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2269277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52992833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71434924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46987199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236985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60021206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87145598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129199076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6522715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73547329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643976105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49960255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3754391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1793346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36586706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225764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103189281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7410235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45757767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373624158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59669346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89253726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216482886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16107239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789659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63891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6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2" grpId="0"/>
      <p:bldP spid="48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2170D69-1E5E-420B-87E7-8E5DD8D5A99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155575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/>
              <a:t>Cryptanalysis of Vigenere Cipher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3BC1EE2A-FEAE-4BD1-B939-0A4602C2214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438400"/>
            <a:ext cx="1739900" cy="1739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C3B2A625-A23D-493E-B862-50ABB9A2C85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4495800"/>
            <a:ext cx="2286000" cy="15922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7" name="Text Box 5">
            <a:extLst>
              <a:ext uri="{FF2B5EF4-FFF2-40B4-BE49-F238E27FC236}">
                <a16:creationId xmlns:a16="http://schemas.microsoft.com/office/drawing/2014/main" id="{62BAFC62-CCEC-4144-8C8D-030BC282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Brute force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AD1EBFDA-6821-4D11-B5CD-F10D483DB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24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Infeasible !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60C2D833-1F36-4540-B0AD-FA69C7E72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752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111CB4DC-88CB-4728-9E9F-C4637D55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Frequency Analysis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54AEAA1F-995D-4342-8CDF-B4C7308B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Information is Obscured !</a:t>
            </a: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15A43068-BB21-4ABA-A18C-BFE7BF5EF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8B3C9DA0-92DF-4AFD-BA7C-732A59280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Unbreakable ?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C444F462-881C-4D59-8395-F3A4F8A4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95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NO !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259D6079-1743-4224-8F53-1A01B114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5632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Not all information is lost !</a:t>
            </a:r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214C5F1F-76C8-4B76-AFC3-6BC078349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05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95115417-4A2F-47DA-9BAE-17ACEDA6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578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Still there is scope for Frequency Analysis !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16A2089D-1394-494C-B64E-5EA8EFED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72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Attacker</a:t>
            </a:r>
          </a:p>
        </p:txBody>
      </p:sp>
      <p:pic>
        <p:nvPicPr>
          <p:cNvPr id="49169" name="Picture 17">
            <a:extLst>
              <a:ext uri="{FF2B5EF4-FFF2-40B4-BE49-F238E27FC236}">
                <a16:creationId xmlns:a16="http://schemas.microsoft.com/office/drawing/2014/main" id="{2E55AA2E-89F5-444B-B119-D7DCAF92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9445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0" name="Picture 18">
            <a:extLst>
              <a:ext uri="{FF2B5EF4-FFF2-40B4-BE49-F238E27FC236}">
                <a16:creationId xmlns:a16="http://schemas.microsoft.com/office/drawing/2014/main" id="{3655A907-0F52-4256-8262-62DCA638A6B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3810000"/>
            <a:ext cx="2181225" cy="21859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7" grpId="0"/>
      <p:bldP spid="49160" grpId="0"/>
      <p:bldP spid="49161" grpId="0"/>
      <p:bldP spid="49163" grpId="0"/>
      <p:bldP spid="49164" grpId="0"/>
      <p:bldP spid="49165" grpId="0"/>
      <p:bldP spid="49167" grpId="0"/>
      <p:bldP spid="491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7038E292-D96A-4ED6-849A-38B97237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125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400"/>
              <a:t>Cryptanalysis (Contd.)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FF4848C7-7E44-4088-B2A1-DBDC4ABBA5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695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ext Box 4">
            <a:extLst>
              <a:ext uri="{FF2B5EF4-FFF2-40B4-BE49-F238E27FC236}">
                <a16:creationId xmlns:a16="http://schemas.microsoft.com/office/drawing/2014/main" id="{80A7B1DB-8EC3-4CB7-8E67-6BCFF95A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513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Two Steps:</a:t>
            </a: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3F18DBC7-6531-4883-B6AA-D4E8A32B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79638"/>
            <a:ext cx="1752600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6">
            <a:extLst>
              <a:ext uri="{FF2B5EF4-FFF2-40B4-BE49-F238E27FC236}">
                <a16:creationId xmlns:a16="http://schemas.microsoft.com/office/drawing/2014/main" id="{42BA95D3-35D9-44AF-8906-171E2451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1. Find the Key Length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835DCEF1-417B-427B-948A-C8EE3267A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18038"/>
            <a:ext cx="1660525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4" name="Text Box 8">
            <a:extLst>
              <a:ext uri="{FF2B5EF4-FFF2-40B4-BE49-F238E27FC236}">
                <a16:creationId xmlns:a16="http://schemas.microsoft.com/office/drawing/2014/main" id="{6C75D521-C308-4C56-A0F7-67DEEBAA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9277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2. Find the Key</a:t>
            </a:r>
          </a:p>
        </p:txBody>
      </p:sp>
      <p:sp>
        <p:nvSpPr>
          <p:cNvPr id="50185" name="AutoShape 9">
            <a:extLst>
              <a:ext uri="{FF2B5EF4-FFF2-40B4-BE49-F238E27FC236}">
                <a16:creationId xmlns:a16="http://schemas.microsoft.com/office/drawing/2014/main" id="{35E6F34C-A0CC-4101-BB60-A1DA1D8CA816}"/>
              </a:ext>
            </a:extLst>
          </p:cNvPr>
          <p:cNvSpPr>
            <a:spLocks noChangeArrowheads="1"/>
          </p:cNvSpPr>
          <p:nvPr/>
        </p:nvSpPr>
        <p:spPr bwMode="auto">
          <a:xfrm rot="133572" flipV="1">
            <a:off x="1520825" y="4648200"/>
            <a:ext cx="2974975" cy="914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01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501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50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80" grpId="0"/>
      <p:bldP spid="50182" grpId="0"/>
      <p:bldP spid="501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3F34AB9-1B22-46EF-AD24-8DB1C2D30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Statistical Approach to Vigenere Cipher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7467724-72EA-4467-9C5C-140E6881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427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plaintext</a:t>
            </a:r>
            <a:endParaRPr lang="en-US" altLang="en-US" baseline="300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5FFFA7E-655F-42CF-967F-9C699878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67088"/>
            <a:ext cx="598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the cipher sub-sequence </a:t>
            </a:r>
            <a:endParaRPr lang="en-US" altLang="en-US" baseline="30000"/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919E73CD-307E-4C35-B09A-5B5524B9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524000"/>
            <a:ext cx="1863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Text Box 7">
            <a:extLst>
              <a:ext uri="{FF2B5EF4-FFF2-40B4-BE49-F238E27FC236}">
                <a16:creationId xmlns:a16="http://schemas.microsoft.com/office/drawing/2014/main" id="{2249274C-C4A7-4E33-878E-166D4612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800600"/>
            <a:ext cx="463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key length t such that S</a:t>
            </a:r>
            <a:r>
              <a:rPr lang="en-US" altLang="en-US" baseline="-25000"/>
              <a:t>t </a:t>
            </a:r>
            <a:r>
              <a:rPr lang="en-US" altLang="en-US"/>
              <a:t>is nearly 0.065</a:t>
            </a:r>
            <a:endParaRPr lang="en-US" altLang="en-US" baseline="-25000"/>
          </a:p>
        </p:txBody>
      </p:sp>
      <p:pic>
        <p:nvPicPr>
          <p:cNvPr id="51208" name="Picture 8">
            <a:extLst>
              <a:ext uri="{FF2B5EF4-FFF2-40B4-BE49-F238E27FC236}">
                <a16:creationId xmlns:a16="http://schemas.microsoft.com/office/drawing/2014/main" id="{7637D77F-7C95-4353-83D9-A76B069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389313"/>
            <a:ext cx="1395412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>
            <a:extLst>
              <a:ext uri="{FF2B5EF4-FFF2-40B4-BE49-F238E27FC236}">
                <a16:creationId xmlns:a16="http://schemas.microsoft.com/office/drawing/2014/main" id="{98FA6458-4A5C-466C-831A-CB69375A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71913"/>
            <a:ext cx="1898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0" name="Text Box 10">
            <a:extLst>
              <a:ext uri="{FF2B5EF4-FFF2-40B4-BE49-F238E27FC236}">
                <a16:creationId xmlns:a16="http://schemas.microsoft.com/office/drawing/2014/main" id="{A3E0C1D0-C54F-4781-9A33-06BFE9C84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805488"/>
            <a:ext cx="890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Once key length t is found, Vigenere cipher is nothing but a collection of t shift ciphers!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7" grpId="0"/>
      <p:bldP spid="512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3D76AEB-7731-4BEB-853F-2385BD25262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The Four Silos of Contemporary Security</a:t>
            </a:r>
          </a:p>
        </p:txBody>
      </p:sp>
      <p:grpSp>
        <p:nvGrpSpPr>
          <p:cNvPr id="2" name="Content Placeholder 38942">
            <a:extLst>
              <a:ext uri="{FF2B5EF4-FFF2-40B4-BE49-F238E27FC236}">
                <a16:creationId xmlns:a16="http://schemas.microsoft.com/office/drawing/2014/main" id="{C518572B-06E2-49FD-9443-A0C0BECBFC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1625600"/>
            <a:ext cx="4038600" cy="2133600"/>
            <a:chOff x="288" y="1024"/>
            <a:chExt cx="2880" cy="720"/>
          </a:xfrm>
        </p:grpSpPr>
        <p:cxnSp>
          <p:nvCxnSpPr>
            <p:cNvPr id="38950" name="_s38950">
              <a:extLst>
                <a:ext uri="{FF2B5EF4-FFF2-40B4-BE49-F238E27FC236}">
                  <a16:creationId xmlns:a16="http://schemas.microsoft.com/office/drawing/2014/main" id="{440D4C81-A1BC-45CA-8841-068448133456}"/>
                </a:ext>
              </a:extLst>
            </p:cNvPr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2161" y="879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9" name="_s38949">
              <a:extLst>
                <a:ext uri="{FF2B5EF4-FFF2-40B4-BE49-F238E27FC236}">
                  <a16:creationId xmlns:a16="http://schemas.microsoft.com/office/drawing/2014/main" id="{A8C9DA0B-B4FD-4EC3-A35E-5EC839ACD4EC}"/>
                </a:ext>
              </a:extLst>
            </p:cNvPr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1657" y="1383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8" name="_s38948">
              <a:extLst>
                <a:ext uri="{FF2B5EF4-FFF2-40B4-BE49-F238E27FC236}">
                  <a16:creationId xmlns:a16="http://schemas.microsoft.com/office/drawing/2014/main" id="{26AB6AE8-997B-4A81-A63C-F55DC849BE1A}"/>
                </a:ext>
              </a:extLst>
            </p:cNvPr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152" y="880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38944">
              <a:extLst>
                <a:ext uri="{FF2B5EF4-FFF2-40B4-BE49-F238E27FC236}">
                  <a16:creationId xmlns:a16="http://schemas.microsoft.com/office/drawing/2014/main" id="{066464B9-92EE-441F-A1A0-B778FB9D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2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INFORMATION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THEORETIC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4" name="_s38945">
              <a:extLst>
                <a:ext uri="{FF2B5EF4-FFF2-40B4-BE49-F238E27FC236}">
                  <a16:creationId xmlns:a16="http://schemas.microsoft.com/office/drawing/2014/main" id="{BC353880-CCFF-41A4-8BB7-3CAF3ED4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One-Time Pad</a:t>
              </a:r>
            </a:p>
          </p:txBody>
        </p:sp>
        <p:sp>
          <p:nvSpPr>
            <p:cNvPr id="5" name="_s38946">
              <a:extLst>
                <a:ext uri="{FF2B5EF4-FFF2-40B4-BE49-F238E27FC236}">
                  <a16:creationId xmlns:a16="http://schemas.microsoft.com/office/drawing/2014/main" id="{841B1AA0-B33F-4CB0-B26F-5F072150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Perfect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Secret Sharing</a:t>
              </a:r>
            </a:p>
          </p:txBody>
        </p:sp>
        <p:sp>
          <p:nvSpPr>
            <p:cNvPr id="6" name="_s38947">
              <a:extLst>
                <a:ext uri="{FF2B5EF4-FFF2-40B4-BE49-F238E27FC236}">
                  <a16:creationId xmlns:a16="http://schemas.microsoft.com/office/drawing/2014/main" id="{B1E330EB-7564-45FF-BDB2-B4CF32FE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Unconditional Secure Multiparty Computations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</a:t>
              </a: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7" name="Content Placeholder 38951">
            <a:extLst>
              <a:ext uri="{FF2B5EF4-FFF2-40B4-BE49-F238E27FC236}">
                <a16:creationId xmlns:a16="http://schemas.microsoft.com/office/drawing/2014/main" id="{D7B0841C-1AFA-4A4C-836A-D8FF01C0A0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3965575"/>
            <a:ext cx="4038600" cy="2133600"/>
            <a:chOff x="2928" y="2498"/>
            <a:chExt cx="2880" cy="720"/>
          </a:xfrm>
        </p:grpSpPr>
        <p:cxnSp>
          <p:nvCxnSpPr>
            <p:cNvPr id="38959" name="_s38959">
              <a:extLst>
                <a:ext uri="{FF2B5EF4-FFF2-40B4-BE49-F238E27FC236}">
                  <a16:creationId xmlns:a16="http://schemas.microsoft.com/office/drawing/2014/main" id="{5B6FAF82-89D1-4417-9BE4-E0F9E12C1C94}"/>
                </a:ext>
              </a:extLst>
            </p:cNvPr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4801" y="2353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8" name="_s38958">
              <a:extLst>
                <a:ext uri="{FF2B5EF4-FFF2-40B4-BE49-F238E27FC236}">
                  <a16:creationId xmlns:a16="http://schemas.microsoft.com/office/drawing/2014/main" id="{7CCA948E-5FFC-4F22-8F16-00357DDC8B52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16200000">
              <a:off x="4297" y="2857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7" name="_s38957">
              <a:extLst>
                <a:ext uri="{FF2B5EF4-FFF2-40B4-BE49-F238E27FC236}">
                  <a16:creationId xmlns:a16="http://schemas.microsoft.com/office/drawing/2014/main" id="{BDF9FF5D-2DB9-4BD3-92F4-2A6C87BEF563}"/>
                </a:ext>
              </a:extLst>
            </p:cNvPr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792" y="2354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38953">
              <a:extLst>
                <a:ext uri="{FF2B5EF4-FFF2-40B4-BE49-F238E27FC236}">
                  <a16:creationId xmlns:a16="http://schemas.microsoft.com/office/drawing/2014/main" id="{D5697428-F99F-4A8E-98B8-CD456E52C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UNCERTAINTY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BASED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9" name="_s38954">
              <a:extLst>
                <a:ext uri="{FF2B5EF4-FFF2-40B4-BE49-F238E27FC236}">
                  <a16:creationId xmlns:a16="http://schemas.microsoft.com/office/drawing/2014/main" id="{9BDABFC6-1641-444A-9053-8A9A0319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Noisy Channels</a:t>
              </a:r>
            </a:p>
          </p:txBody>
        </p:sp>
        <p:sp>
          <p:nvSpPr>
            <p:cNvPr id="10" name="_s38955">
              <a:extLst>
                <a:ext uri="{FF2B5EF4-FFF2-40B4-BE49-F238E27FC236}">
                  <a16:creationId xmlns:a16="http://schemas.microsoft.com/office/drawing/2014/main" id="{3525B25B-D6AB-4B0A-A7BF-D304CB17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Quantum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Cryptography</a:t>
              </a:r>
            </a:p>
          </p:txBody>
        </p:sp>
        <p:sp>
          <p:nvSpPr>
            <p:cNvPr id="11" name="_s38956">
              <a:extLst>
                <a:ext uri="{FF2B5EF4-FFF2-40B4-BE49-F238E27FC236}">
                  <a16:creationId xmlns:a16="http://schemas.microsoft.com/office/drawing/2014/main" id="{6B5D3559-54AE-4476-85B9-9F2D2948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Asynchrony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Based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 …</a:t>
              </a:r>
            </a:p>
          </p:txBody>
        </p:sp>
      </p:grpSp>
      <p:grpSp>
        <p:nvGrpSpPr>
          <p:cNvPr id="12" name="Content Placeholder 38960">
            <a:extLst>
              <a:ext uri="{FF2B5EF4-FFF2-40B4-BE49-F238E27FC236}">
                <a16:creationId xmlns:a16="http://schemas.microsoft.com/office/drawing/2014/main" id="{A3C04B9D-42DF-480F-85B1-4B692AF6B0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1625600"/>
            <a:ext cx="4038600" cy="2133600"/>
            <a:chOff x="2928" y="1024"/>
            <a:chExt cx="2880" cy="720"/>
          </a:xfrm>
        </p:grpSpPr>
        <p:cxnSp>
          <p:nvCxnSpPr>
            <p:cNvPr id="38968" name="_s38968">
              <a:extLst>
                <a:ext uri="{FF2B5EF4-FFF2-40B4-BE49-F238E27FC236}">
                  <a16:creationId xmlns:a16="http://schemas.microsoft.com/office/drawing/2014/main" id="{569A00AE-4101-4296-A9D9-980B05539407}"/>
                </a:ext>
              </a:extLst>
            </p:cNvPr>
            <p:cNvCxnSpPr>
              <a:cxnSpLocks noChangeShapeType="1"/>
              <a:stCxn id="16" idx="0"/>
              <a:endCxn id="13" idx="2"/>
            </p:cNvCxnSpPr>
            <p:nvPr/>
          </p:nvCxnSpPr>
          <p:spPr bwMode="auto">
            <a:xfrm rot="5400000" flipH="1">
              <a:off x="4801" y="879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7" name="_s38967">
              <a:extLst>
                <a:ext uri="{FF2B5EF4-FFF2-40B4-BE49-F238E27FC236}">
                  <a16:creationId xmlns:a16="http://schemas.microsoft.com/office/drawing/2014/main" id="{7EE58D51-9301-439B-A65C-324F73EBBE5E}"/>
                </a:ext>
              </a:extLst>
            </p:cNvPr>
            <p:cNvCxnSpPr>
              <a:cxnSpLocks noChangeShapeType="1"/>
              <a:stCxn id="15" idx="0"/>
              <a:endCxn id="13" idx="2"/>
            </p:cNvCxnSpPr>
            <p:nvPr/>
          </p:nvCxnSpPr>
          <p:spPr bwMode="auto">
            <a:xfrm rot="16200000">
              <a:off x="4297" y="1383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6" name="_s38966">
              <a:extLst>
                <a:ext uri="{FF2B5EF4-FFF2-40B4-BE49-F238E27FC236}">
                  <a16:creationId xmlns:a16="http://schemas.microsoft.com/office/drawing/2014/main" id="{247408EC-31BA-48A2-8789-AE957B282871}"/>
                </a:ext>
              </a:extLst>
            </p:cNvPr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rot="16200000">
              <a:off x="3792" y="880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_s38962">
              <a:extLst>
                <a:ext uri="{FF2B5EF4-FFF2-40B4-BE49-F238E27FC236}">
                  <a16:creationId xmlns:a16="http://schemas.microsoft.com/office/drawing/2014/main" id="{24052274-A2C6-4622-99E8-C22F326C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2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PROVABLE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14" name="_s38963">
              <a:extLst>
                <a:ext uri="{FF2B5EF4-FFF2-40B4-BE49-F238E27FC236}">
                  <a16:creationId xmlns:a16="http://schemas.microsoft.com/office/drawing/2014/main" id="{AF8A0D0F-9A9C-4FDB-BBC0-2717B619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Pseudo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Randomness</a:t>
              </a:r>
            </a:p>
          </p:txBody>
        </p:sp>
        <p:sp>
          <p:nvSpPr>
            <p:cNvPr id="15" name="_s38964">
              <a:extLst>
                <a:ext uri="{FF2B5EF4-FFF2-40B4-BE49-F238E27FC236}">
                  <a16:creationId xmlns:a16="http://schemas.microsoft.com/office/drawing/2014/main" id="{58CC7855-E70B-4353-A33D-1FA50E4C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One-way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Functions</a:t>
              </a:r>
            </a:p>
          </p:txBody>
        </p:sp>
        <p:sp>
          <p:nvSpPr>
            <p:cNvPr id="16" name="_s38965">
              <a:extLst>
                <a:ext uri="{FF2B5EF4-FFF2-40B4-BE49-F238E27FC236}">
                  <a16:creationId xmlns:a16="http://schemas.microsoft.com/office/drawing/2014/main" id="{7B29BE69-80E2-4284-A3F9-5B8257F9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Zero-Knowledge</a:t>
              </a: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Simulations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etc …</a:t>
              </a:r>
            </a:p>
          </p:txBody>
        </p:sp>
      </p:grpSp>
      <p:grpSp>
        <p:nvGrpSpPr>
          <p:cNvPr id="17" name="Content Placeholder 38969">
            <a:extLst>
              <a:ext uri="{FF2B5EF4-FFF2-40B4-BE49-F238E27FC236}">
                <a16:creationId xmlns:a16="http://schemas.microsoft.com/office/drawing/2014/main" id="{6AF8F950-9833-4DF8-960C-A27BB3F0D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3965575"/>
            <a:ext cx="4038600" cy="2133600"/>
            <a:chOff x="288" y="2498"/>
            <a:chExt cx="2880" cy="720"/>
          </a:xfrm>
        </p:grpSpPr>
        <p:cxnSp>
          <p:nvCxnSpPr>
            <p:cNvPr id="38977" name="_s38977">
              <a:extLst>
                <a:ext uri="{FF2B5EF4-FFF2-40B4-BE49-F238E27FC236}">
                  <a16:creationId xmlns:a16="http://schemas.microsoft.com/office/drawing/2014/main" id="{A6DC0193-1235-4F87-BA80-B468647F1242}"/>
                </a:ext>
              </a:extLst>
            </p:cNvPr>
            <p:cNvCxnSpPr>
              <a:cxnSpLocks noChangeShapeType="1"/>
              <a:stCxn id="21" idx="0"/>
              <a:endCxn id="18" idx="2"/>
            </p:cNvCxnSpPr>
            <p:nvPr/>
          </p:nvCxnSpPr>
          <p:spPr bwMode="auto">
            <a:xfrm rot="5400000" flipH="1">
              <a:off x="2161" y="2353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6" name="_s38976">
              <a:extLst>
                <a:ext uri="{FF2B5EF4-FFF2-40B4-BE49-F238E27FC236}">
                  <a16:creationId xmlns:a16="http://schemas.microsoft.com/office/drawing/2014/main" id="{F479EBBB-A211-46C7-AD03-C75553471B9A}"/>
                </a:ext>
              </a:extLst>
            </p:cNvPr>
            <p:cNvCxnSpPr>
              <a:cxnSpLocks noChangeShapeType="1"/>
              <a:stCxn id="20" idx="0"/>
              <a:endCxn id="18" idx="2"/>
            </p:cNvCxnSpPr>
            <p:nvPr/>
          </p:nvCxnSpPr>
          <p:spPr bwMode="auto">
            <a:xfrm rot="16200000">
              <a:off x="1657" y="2857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5" name="_s38975">
              <a:extLst>
                <a:ext uri="{FF2B5EF4-FFF2-40B4-BE49-F238E27FC236}">
                  <a16:creationId xmlns:a16="http://schemas.microsoft.com/office/drawing/2014/main" id="{A8BD7297-70FB-4A69-B9A6-042A90B75963}"/>
                </a:ext>
              </a:extLst>
            </p:cNvPr>
            <p:cNvCxnSpPr>
              <a:cxnSpLocks noChangeShapeType="1"/>
              <a:stCxn id="19" idx="0"/>
              <a:endCxn id="18" idx="2"/>
            </p:cNvCxnSpPr>
            <p:nvPr/>
          </p:nvCxnSpPr>
          <p:spPr bwMode="auto">
            <a:xfrm rot="16200000">
              <a:off x="1152" y="2354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_s38971">
              <a:extLst>
                <a:ext uri="{FF2B5EF4-FFF2-40B4-BE49-F238E27FC236}">
                  <a16:creationId xmlns:a16="http://schemas.microsoft.com/office/drawing/2014/main" id="{2F3544AF-DD09-44DB-8DB1-3537973C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HEURISTIC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 SECURITY</a:t>
              </a:r>
            </a:p>
          </p:txBody>
        </p:sp>
        <p:sp>
          <p:nvSpPr>
            <p:cNvPr id="19" name="_s38972">
              <a:extLst>
                <a:ext uri="{FF2B5EF4-FFF2-40B4-BE49-F238E27FC236}">
                  <a16:creationId xmlns:a16="http://schemas.microsoft.com/office/drawing/2014/main" id="{624646D9-4549-4565-A85D-A40B78B7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Stream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Ciphers</a:t>
              </a:r>
            </a:p>
          </p:txBody>
        </p:sp>
        <p:sp>
          <p:nvSpPr>
            <p:cNvPr id="20" name="_s38973">
              <a:extLst>
                <a:ext uri="{FF2B5EF4-FFF2-40B4-BE49-F238E27FC236}">
                  <a16:creationId xmlns:a16="http://schemas.microsoft.com/office/drawing/2014/main" id="{5A2EBD5A-AE36-4E43-88A3-D4ED6ACA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Triple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DES</a:t>
              </a:r>
            </a:p>
          </p:txBody>
        </p:sp>
        <p:sp>
          <p:nvSpPr>
            <p:cNvPr id="21" name="_s38974">
              <a:extLst>
                <a:ext uri="{FF2B5EF4-FFF2-40B4-BE49-F238E27FC236}">
                  <a16:creationId xmlns:a16="http://schemas.microsoft.com/office/drawing/2014/main" id="{67852CD0-23D0-46A6-9506-A0DC1CF88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ubtitle 2">
            <a:extLst>
              <a:ext uri="{FF2B5EF4-FFF2-40B4-BE49-F238E27FC236}">
                <a16:creationId xmlns:a16="http://schemas.microsoft.com/office/drawing/2014/main" id="{40F92608-3E8E-4547-8350-B489EB7D1E7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The entry of SHANNON’s Genius (next class!) 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231A43F1-6819-47D9-B1FD-E27DBF0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70238"/>
            <a:ext cx="8788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/>
              <a:t>DESIGNING SECURE SYSTEMS </a:t>
            </a:r>
          </a:p>
          <a:p>
            <a:pPr algn="ctr"/>
            <a:r>
              <a:rPr lang="en-US" altLang="en-US" sz="4400" b="1"/>
              <a:t>IS HARD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ubtitle 2">
            <a:extLst>
              <a:ext uri="{FF2B5EF4-FFF2-40B4-BE49-F238E27FC236}">
                <a16:creationId xmlns:a16="http://schemas.microsoft.com/office/drawing/2014/main" id="{21D4F582-B6A0-4B10-804E-630F141347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918F2E6E-8DBF-464A-9CE5-CBB8CC3D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3048000"/>
            <a:ext cx="4260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29BF-72B1-4B34-B8D2-32E6B9F7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67400"/>
            <a:ext cx="9144000" cy="1020763"/>
          </a:xfr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1"/>
                </a:solidFill>
              </a:rPr>
              <a:t>OUR CURRENT (LACK OF) UNDERSTANDING OF THE WORLD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AF90837-FEF6-4078-BBD8-502886592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73075"/>
            <a:ext cx="901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BUT WHY DIFFERENT TYPES OF SECURITY?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498CEFCD-A90D-4153-A52C-D33CA7E4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 = NP </a:t>
            </a:r>
            <a:r>
              <a:rPr lang="en-US" altLang="en-US" sz="2000"/>
              <a:t>: A world where it is </a:t>
            </a:r>
            <a:r>
              <a:rPr lang="en-US" altLang="en-US" sz="2000" i="1"/>
              <a:t>impossible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85DD32D6-F9D4-480A-A403-3B06F88EB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62200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 \neq NP (but only in worst-case) </a:t>
            </a:r>
            <a:r>
              <a:rPr lang="en-US" altLang="en-US" sz="2000"/>
              <a:t>: A world where it is </a:t>
            </a:r>
            <a:r>
              <a:rPr lang="en-US" altLang="en-US" sz="2000" i="1"/>
              <a:t>infeasible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A9948EF9-3B71-4E6F-98A0-D010282EA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24200"/>
            <a:ext cx="891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Average-case hard problems, but no one-way functions </a:t>
            </a:r>
            <a:r>
              <a:rPr lang="en-US" altLang="en-US" sz="2000"/>
              <a:t>: A world where it is </a:t>
            </a:r>
            <a:r>
              <a:rPr lang="en-US" altLang="en-US" sz="2000" i="1"/>
              <a:t>feasible</a:t>
            </a:r>
            <a:r>
              <a:rPr lang="en-US" altLang="en-US" sz="2000"/>
              <a:t> to pose questions (with easily demonstrable solutions) that are hard to answer (but infeasible for the poser himself/herself to solve it!). 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B8F7BE24-EA50-442E-9297-3CACF75D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175125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One-way Functions but no PKC </a:t>
            </a:r>
            <a:r>
              <a:rPr lang="en-US" altLang="en-US" sz="2000"/>
              <a:t>: A world where it is </a:t>
            </a:r>
            <a:r>
              <a:rPr lang="en-US" altLang="en-US" sz="2000" i="1"/>
              <a:t>easy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03830A60-8FC5-46BB-98F8-93D78DAE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937125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Public-Key Cryptography </a:t>
            </a:r>
            <a:r>
              <a:rPr lang="en-US" altLang="en-US" sz="2000"/>
              <a:t>: It is </a:t>
            </a:r>
            <a:r>
              <a:rPr lang="en-US" altLang="en-US" sz="2000" i="1"/>
              <a:t>easy</a:t>
            </a:r>
            <a:r>
              <a:rPr lang="en-US" altLang="en-US" sz="2000"/>
              <a:t> to pose questions (with easily demonstrable solutions) that are hard to answer </a:t>
            </a:r>
            <a:r>
              <a:rPr lang="en-US" altLang="en-US" sz="2000" i="1"/>
              <a:t>except</a:t>
            </a:r>
            <a:r>
              <a:rPr lang="en-US" altLang="en-US" sz="2000"/>
              <a:t> for a selected group.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9" grpId="0"/>
      <p:bldP spid="9230" grpId="0"/>
      <p:bldP spid="9231" grpId="0"/>
      <p:bldP spid="9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>
            <a:extLst>
              <a:ext uri="{FF2B5EF4-FFF2-40B4-BE49-F238E27FC236}">
                <a16:creationId xmlns:a16="http://schemas.microsoft.com/office/drawing/2014/main" id="{231A43F1-6819-47D9-B1FD-E27DBF0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93" y="2819400"/>
            <a:ext cx="8386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/>
              <a:t>WHY IS HEAVY-DUTY MATHEMATICS NEEDED FOR SECURITY?</a:t>
            </a:r>
          </a:p>
        </p:txBody>
      </p:sp>
    </p:spTree>
    <p:extLst>
      <p:ext uri="{BB962C8B-B14F-4D97-AF65-F5344CB8AC3E}">
        <p14:creationId xmlns:p14="http://schemas.microsoft.com/office/powerpoint/2010/main" val="41488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11C-62D8-4B42-8FE4-7AE1AE49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Kerckhoff’s Principle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008AEC43-5FAF-4709-BA31-E248FD91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r>
              <a:rPr lang="en-US" altLang="en-US"/>
              <a:t>Advantages of publishing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532-9633-4579-A5E9-4A2373D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Kerckhoff’s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5C17-D2BC-4C33-9B89-C392C406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05400"/>
            <a:ext cx="9144000" cy="1020763"/>
          </a:xfr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“a cryptosystem should be secure even if everything about the system, except the key, is public knowledge”</a:t>
            </a:r>
          </a:p>
        </p:txBody>
      </p:sp>
      <p:pic>
        <p:nvPicPr>
          <p:cNvPr id="5" name="Picture 15" descr="Kerkhoffs">
            <a:extLst>
              <a:ext uri="{FF2B5EF4-FFF2-40B4-BE49-F238E27FC236}">
                <a16:creationId xmlns:a16="http://schemas.microsoft.com/office/drawing/2014/main" id="{181AF72B-FF06-4193-9B1D-8A0C700F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33800" y="1905000"/>
            <a:ext cx="1447800" cy="1988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21" name="TextBox 5">
            <a:extLst>
              <a:ext uri="{FF2B5EF4-FFF2-40B4-BE49-F238E27FC236}">
                <a16:creationId xmlns:a16="http://schemas.microsoft.com/office/drawing/2014/main" id="{DCA47885-F77C-4B3D-AFC1-D1918F5C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14800"/>
            <a:ext cx="2347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/>
              <a:t>Dr. Auguste  Kerckhoff</a:t>
            </a:r>
          </a:p>
          <a:p>
            <a:pPr algn="ctr"/>
            <a:r>
              <a:rPr lang="en-US" altLang="en-US" sz="1400"/>
              <a:t>1883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3B54-864F-4B43-B4E3-D4DE8B0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Guidelines for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C5B2-A805-46C9-8257-CEDF873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2286000"/>
            <a:ext cx="8686800" cy="4953000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/>
              <a:t>The System must be: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Practically indecipherable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Easy for anyone to know, including the enemy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The key must be easily communicable and retainable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Portable and can be used with minimal resources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Easy to use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7C3E-0B5F-482C-9572-6D977A6E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Why should it be made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7DFB-787A-464B-885F-E56798F2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0" indent="0"/>
            <a:r>
              <a:rPr lang="en-US" altLang="en-US" sz="2800"/>
              <a:t> Reverse Engineering</a:t>
            </a:r>
          </a:p>
          <a:p>
            <a:pPr marL="0" indent="0"/>
            <a:r>
              <a:rPr lang="en-US" altLang="en-US" sz="2800"/>
              <a:t> Costly Storage</a:t>
            </a:r>
          </a:p>
          <a:p>
            <a:pPr marL="0" indent="0"/>
            <a:r>
              <a:rPr lang="en-US" altLang="en-US" sz="2800"/>
              <a:t> Ease of replacement</a:t>
            </a:r>
          </a:p>
          <a:p>
            <a:pPr marL="0" indent="0"/>
            <a:r>
              <a:rPr lang="en-US" altLang="en-US" sz="2800"/>
              <a:t> Multiple Users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AAB7F45C-6572-4FFC-9F87-C8F8DC82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9488"/>
            <a:ext cx="33528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800">
                <a:solidFill>
                  <a:schemeClr val="tx2"/>
                </a:solidFill>
                <a:latin typeface="Franklin Gothic Book" panose="020B0503020102020204" pitchFamily="34" charset="0"/>
              </a:rPr>
              <a:t>Ethical Hacking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800">
                <a:solidFill>
                  <a:schemeClr val="tx2"/>
                </a:solidFill>
                <a:latin typeface="Franklin Gothic Book" panose="020B0503020102020204" pitchFamily="34" charset="0"/>
              </a:rPr>
              <a:t> Standards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26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_1_Classical cryptography">
  <a:themeElements>
    <a:clrScheme name="CS_1_Classical cryptography 1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FFFFFF"/>
      </a:accent3>
      <a:accent4>
        <a:srgbClr val="000000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CS_1_Classical cryptography">
      <a:majorFont>
        <a:latin typeface="Bodoni MT Condense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S_1_Classical cryptography 1">
        <a:dk1>
          <a:srgbClr val="000000"/>
        </a:dk1>
        <a:lt1>
          <a:srgbClr val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FFFFFF"/>
        </a:accent3>
        <a:accent4>
          <a:srgbClr val="000000"/>
        </a:accent4>
        <a:accent5>
          <a:srgbClr val="E3D9B8"/>
        </a:accent5>
        <a:accent6>
          <a:srgbClr val="8D9F77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B4F1CBD3-A3BC-4B0E-A882-92F1BF37181E}"/>
</file>

<file path=customXml/itemProps2.xml><?xml version="1.0" encoding="utf-8"?>
<ds:datastoreItem xmlns:ds="http://schemas.openxmlformats.org/officeDocument/2006/customXml" ds:itemID="{70152EF1-2626-4DEC-BEE1-5883785F12DB}"/>
</file>

<file path=customXml/itemProps3.xml><?xml version="1.0" encoding="utf-8"?>
<ds:datastoreItem xmlns:ds="http://schemas.openxmlformats.org/officeDocument/2006/customXml" ds:itemID="{2DEF8AA9-2970-4814-80CD-D6F36274A465}"/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124</TotalTime>
  <Words>1515</Words>
  <Application>Microsoft Office PowerPoint</Application>
  <PresentationFormat>On-screen Show (4:3)</PresentationFormat>
  <Paragraphs>427</Paragraphs>
  <Slides>31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Bodoni MT Condensed</vt:lpstr>
      <vt:lpstr>Calibri</vt:lpstr>
      <vt:lpstr>Courier New</vt:lpstr>
      <vt:lpstr>Franklin Gothic Book</vt:lpstr>
      <vt:lpstr>Times New Roman</vt:lpstr>
      <vt:lpstr>Wingdings</vt:lpstr>
      <vt:lpstr>Crypto Theme</vt:lpstr>
      <vt:lpstr>CS_1_Classical cryptography</vt:lpstr>
      <vt:lpstr>PowerPoint Presentation</vt:lpstr>
      <vt:lpstr>THE SUBJECT MATTER</vt:lpstr>
      <vt:lpstr>The Four Silos of Contemporary Security</vt:lpstr>
      <vt:lpstr>PowerPoint Presentation</vt:lpstr>
      <vt:lpstr>PowerPoint Presentation</vt:lpstr>
      <vt:lpstr>Kerckhoff’s Principle</vt:lpstr>
      <vt:lpstr>Kerckhoff’s Principle</vt:lpstr>
      <vt:lpstr>Useful Guidelines for Publishing</vt:lpstr>
      <vt:lpstr>Why should it be made public?</vt:lpstr>
      <vt:lpstr>Why should it be made public? (Contd..)</vt:lpstr>
      <vt:lpstr>PowerPoint Presentation</vt:lpstr>
      <vt:lpstr>The Shift Cipher and the Sufficient Key Space Principle</vt:lpstr>
      <vt:lpstr>PowerPoint Presentation</vt:lpstr>
      <vt:lpstr>PowerPoint Presentation</vt:lpstr>
      <vt:lpstr>Problem with Shift ciphers</vt:lpstr>
      <vt:lpstr>Example: Cryptanalysis of shift ciphers</vt:lpstr>
      <vt:lpstr>Mono-Alphabetic Substitution Cipher: Just Large Key Space Isn’t Enough!</vt:lpstr>
      <vt:lpstr>Mono Alphabetic Substitution Cipher</vt:lpstr>
      <vt:lpstr>PowerPoint Presentation</vt:lpstr>
      <vt:lpstr>PowerPoint Presentation</vt:lpstr>
      <vt:lpstr>PowerPoint Presentation</vt:lpstr>
      <vt:lpstr>it was disclosed yesterday that several informal but direct contacts have been made with political representatives of the viet cong in moscow </vt:lpstr>
      <vt:lpstr>A Statistical Approach to Break Shift Cipher</vt:lpstr>
      <vt:lpstr>Vigenere Cipher: Code Complexity Does Not Guarantee Security! </vt:lpstr>
      <vt:lpstr>Vigenere Cipher</vt:lpstr>
      <vt:lpstr>PowerPoint Presentation</vt:lpstr>
      <vt:lpstr>Cryptanalysis of Vigenere Cipher</vt:lpstr>
      <vt:lpstr>PowerPoint Presentation</vt:lpstr>
      <vt:lpstr>A Statistical Approach to Vigenere Cipher</vt:lpstr>
      <vt:lpstr>PowerPoint Presentation</vt:lpstr>
      <vt:lpstr>PowerPoint Presentation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Srinathan K</cp:lastModifiedBy>
  <cp:revision>26</cp:revision>
  <dcterms:created xsi:type="dcterms:W3CDTF">2010-01-08T14:00:28Z</dcterms:created>
  <dcterms:modified xsi:type="dcterms:W3CDTF">2022-01-05T06:02:47Z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