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30"/>
  </p:notesMasterIdLst>
  <p:sldIdLst>
    <p:sldId id="394" r:id="rId5"/>
    <p:sldId id="395" r:id="rId6"/>
    <p:sldId id="259" r:id="rId7"/>
    <p:sldId id="260" r:id="rId8"/>
    <p:sldId id="262" r:id="rId9"/>
    <p:sldId id="408" r:id="rId10"/>
    <p:sldId id="409" r:id="rId11"/>
    <p:sldId id="280" r:id="rId12"/>
    <p:sldId id="281" r:id="rId13"/>
    <p:sldId id="413" r:id="rId14"/>
    <p:sldId id="414" r:id="rId15"/>
    <p:sldId id="415" r:id="rId16"/>
    <p:sldId id="396" r:id="rId17"/>
    <p:sldId id="407" r:id="rId18"/>
    <p:sldId id="416" r:id="rId19"/>
    <p:sldId id="417" r:id="rId20"/>
    <p:sldId id="418" r:id="rId21"/>
    <p:sldId id="373" r:id="rId22"/>
    <p:sldId id="411" r:id="rId23"/>
    <p:sldId id="410" r:id="rId24"/>
    <p:sldId id="412" r:id="rId25"/>
    <p:sldId id="420" r:id="rId26"/>
    <p:sldId id="419" r:id="rId27"/>
    <p:sldId id="421" r:id="rId28"/>
    <p:sldId id="42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0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DA387-D34A-4E18-84FF-88D8F7588A30}" v="2" dt="2022-02-22T06:00:25.955"/>
    <p1510:client id="{2D5B7D86-34DC-4CE4-A1DB-4EC43000DFB9}" v="7" dt="2022-01-31T18:37:29.350"/>
    <p1510:client id="{342DB54A-C2FD-4891-A3DA-616DCDF781F3}" v="6" dt="2022-02-24T09:26:54.174"/>
    <p1510:client id="{5CFAC704-BBAE-4C30-87A5-96734298F730}" v="2" dt="2022-02-23T20:22:41.343"/>
    <p1510:client id="{9727DDF7-F8B5-442A-B42E-8E5005FB8E09}" v="1" dt="2022-02-16T08:08:42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an Shantilal Faladu" userId="S::kishan.faladu@students.iiit.ac.in::8760d58c-b8ae-4262-9b5c-18c11cad5a96" providerId="AD" clId="Web-{2D5B7D86-34DC-4CE4-A1DB-4EC43000DFB9}"/>
    <pc:docChg chg="modSld">
      <pc:chgData name="Kishan Shantilal Faladu" userId="S::kishan.faladu@students.iiit.ac.in::8760d58c-b8ae-4262-9b5c-18c11cad5a96" providerId="AD" clId="Web-{2D5B7D86-34DC-4CE4-A1DB-4EC43000DFB9}" dt="2022-01-31T18:37:29.350" v="6" actId="20577"/>
      <pc:docMkLst>
        <pc:docMk/>
      </pc:docMkLst>
      <pc:sldChg chg="modSp">
        <pc:chgData name="Kishan Shantilal Faladu" userId="S::kishan.faladu@students.iiit.ac.in::8760d58c-b8ae-4262-9b5c-18c11cad5a96" providerId="AD" clId="Web-{2D5B7D86-34DC-4CE4-A1DB-4EC43000DFB9}" dt="2022-01-31T18:37:29.350" v="6" actId="20577"/>
        <pc:sldMkLst>
          <pc:docMk/>
          <pc:sldMk cId="0" sldId="421"/>
        </pc:sldMkLst>
        <pc:spChg chg="mod">
          <ac:chgData name="Kishan Shantilal Faladu" userId="S::kishan.faladu@students.iiit.ac.in::8760d58c-b8ae-4262-9b5c-18c11cad5a96" providerId="AD" clId="Web-{2D5B7D86-34DC-4CE4-A1DB-4EC43000DFB9}" dt="2022-01-31T18:37:29.350" v="6" actId="20577"/>
          <ac:spMkLst>
            <pc:docMk/>
            <pc:sldMk cId="0" sldId="421"/>
            <ac:spMk id="155651" creationId="{D3367DE2-588F-4C6C-BBAD-875B53CAC67B}"/>
          </ac:spMkLst>
        </pc:spChg>
      </pc:sldChg>
    </pc:docChg>
  </pc:docChgLst>
  <pc:docChgLst>
    <pc:chgData name="Gagan Agarwal" userId="S::gagan.agarwal@students.iiit.ac.in::a246793f-53ea-4d2d-87a6-759b1e41b8cc" providerId="AD" clId="Web-{9727DDF7-F8B5-442A-B42E-8E5005FB8E09}"/>
    <pc:docChg chg="modSld">
      <pc:chgData name="Gagan Agarwal" userId="S::gagan.agarwal@students.iiit.ac.in::a246793f-53ea-4d2d-87a6-759b1e41b8cc" providerId="AD" clId="Web-{9727DDF7-F8B5-442A-B42E-8E5005FB8E09}" dt="2022-02-16T08:08:42.884" v="0"/>
      <pc:docMkLst>
        <pc:docMk/>
      </pc:docMkLst>
      <pc:sldChg chg="addSp">
        <pc:chgData name="Gagan Agarwal" userId="S::gagan.agarwal@students.iiit.ac.in::a246793f-53ea-4d2d-87a6-759b1e41b8cc" providerId="AD" clId="Web-{9727DDF7-F8B5-442A-B42E-8E5005FB8E09}" dt="2022-02-16T08:08:42.884" v="0"/>
        <pc:sldMkLst>
          <pc:docMk/>
          <pc:sldMk cId="0" sldId="411"/>
        </pc:sldMkLst>
        <pc:spChg chg="add">
          <ac:chgData name="Gagan Agarwal" userId="S::gagan.agarwal@students.iiit.ac.in::a246793f-53ea-4d2d-87a6-759b1e41b8cc" providerId="AD" clId="Web-{9727DDF7-F8B5-442A-B42E-8E5005FB8E09}" dt="2022-02-16T08:08:42.884" v="0"/>
          <ac:spMkLst>
            <pc:docMk/>
            <pc:sldMk cId="0" sldId="411"/>
            <ac:spMk id="2" creationId="{DCB3FCB9-E199-4BB7-9E96-516F72B35E59}"/>
          </ac:spMkLst>
        </pc:spChg>
      </pc:sldChg>
    </pc:docChg>
  </pc:docChgLst>
  <pc:docChgLst>
    <pc:chgData name="Venkat Amula" userId="S::venkat.adithya@research.iiit.ac.in::f648303a-e2c6-4a3f-a214-badfa5be56b5" providerId="AD" clId="Web-{342DB54A-C2FD-4891-A3DA-616DCDF781F3}"/>
    <pc:docChg chg="modSld">
      <pc:chgData name="Venkat Amula" userId="S::venkat.adithya@research.iiit.ac.in::f648303a-e2c6-4a3f-a214-badfa5be56b5" providerId="AD" clId="Web-{342DB54A-C2FD-4891-A3DA-616DCDF781F3}" dt="2022-02-24T09:26:52.549" v="2"/>
      <pc:docMkLst>
        <pc:docMk/>
      </pc:docMkLst>
      <pc:sldChg chg="addSp delSp">
        <pc:chgData name="Venkat Amula" userId="S::venkat.adithya@research.iiit.ac.in::f648303a-e2c6-4a3f-a214-badfa5be56b5" providerId="AD" clId="Web-{342DB54A-C2FD-4891-A3DA-616DCDF781F3}" dt="2022-02-24T09:26:52.549" v="2"/>
        <pc:sldMkLst>
          <pc:docMk/>
          <pc:sldMk cId="0" sldId="411"/>
        </pc:sldMkLst>
        <pc:spChg chg="add del">
          <ac:chgData name="Venkat Amula" userId="S::venkat.adithya@research.iiit.ac.in::f648303a-e2c6-4a3f-a214-badfa5be56b5" providerId="AD" clId="Web-{342DB54A-C2FD-4891-A3DA-616DCDF781F3}" dt="2022-02-24T09:26:52.549" v="2"/>
          <ac:spMkLst>
            <pc:docMk/>
            <pc:sldMk cId="0" sldId="411"/>
            <ac:spMk id="2" creationId="{DCB3FCB9-E199-4BB7-9E96-516F72B35E59}"/>
          </ac:spMkLst>
        </pc:spChg>
      </pc:sldChg>
    </pc:docChg>
  </pc:docChgLst>
  <pc:docChgLst>
    <pc:chgData name="Venkat Amula" userId="S::venkat.adithya@research.iiit.ac.in::f648303a-e2c6-4a3f-a214-badfa5be56b5" providerId="AD" clId="Web-{2CDDA387-D34A-4E18-84FF-88D8F7588A30}"/>
    <pc:docChg chg="modSld">
      <pc:chgData name="Venkat Amula" userId="S::venkat.adithya@research.iiit.ac.in::f648303a-e2c6-4a3f-a214-badfa5be56b5" providerId="AD" clId="Web-{2CDDA387-D34A-4E18-84FF-88D8F7588A30}" dt="2022-02-22T06:00:25.955" v="1" actId="1076"/>
      <pc:docMkLst>
        <pc:docMk/>
      </pc:docMkLst>
      <pc:sldChg chg="modSp">
        <pc:chgData name="Venkat Amula" userId="S::venkat.adithya@research.iiit.ac.in::f648303a-e2c6-4a3f-a214-badfa5be56b5" providerId="AD" clId="Web-{2CDDA387-D34A-4E18-84FF-88D8F7588A30}" dt="2022-02-22T06:00:25.955" v="1" actId="1076"/>
        <pc:sldMkLst>
          <pc:docMk/>
          <pc:sldMk cId="0" sldId="420"/>
        </pc:sldMkLst>
        <pc:picChg chg="mod">
          <ac:chgData name="Venkat Amula" userId="S::venkat.adithya@research.iiit.ac.in::f648303a-e2c6-4a3f-a214-badfa5be56b5" providerId="AD" clId="Web-{2CDDA387-D34A-4E18-84FF-88D8F7588A30}" dt="2022-02-22T06:00:25.955" v="1" actId="1076"/>
          <ac:picMkLst>
            <pc:docMk/>
            <pc:sldMk cId="0" sldId="420"/>
            <ac:picMk id="154628" creationId="{6BD4754E-41FA-4C60-B5D5-7BE14FB22BB6}"/>
          </ac:picMkLst>
        </pc:picChg>
      </pc:sldChg>
    </pc:docChg>
  </pc:docChgLst>
  <pc:docChgLst>
    <pc:chgData name="Patel Marmik Sanjaykumar" userId="S::marmik.patel@students.iiit.ac.in::d3065f2d-b7e7-4410-89ba-0d86886de336" providerId="AD" clId="Web-{5CFAC704-BBAE-4C30-87A5-96734298F730}"/>
    <pc:docChg chg="modSld">
      <pc:chgData name="Patel Marmik Sanjaykumar" userId="S::marmik.patel@students.iiit.ac.in::d3065f2d-b7e7-4410-89ba-0d86886de336" providerId="AD" clId="Web-{5CFAC704-BBAE-4C30-87A5-96734298F730}" dt="2022-02-23T20:22:41.343" v="1" actId="1076"/>
      <pc:docMkLst>
        <pc:docMk/>
      </pc:docMkLst>
      <pc:sldChg chg="modSp">
        <pc:chgData name="Patel Marmik Sanjaykumar" userId="S::marmik.patel@students.iiit.ac.in::d3065f2d-b7e7-4410-89ba-0d86886de336" providerId="AD" clId="Web-{5CFAC704-BBAE-4C30-87A5-96734298F730}" dt="2022-02-23T20:22:41.343" v="1" actId="1076"/>
        <pc:sldMkLst>
          <pc:docMk/>
          <pc:sldMk cId="0" sldId="416"/>
        </pc:sldMkLst>
        <pc:picChg chg="mod">
          <ac:chgData name="Patel Marmik Sanjaykumar" userId="S::marmik.patel@students.iiit.ac.in::d3065f2d-b7e7-4410-89ba-0d86886de336" providerId="AD" clId="Web-{5CFAC704-BBAE-4C30-87A5-96734298F730}" dt="2022-02-23T20:22:41.343" v="1" actId="1076"/>
          <ac:picMkLst>
            <pc:docMk/>
            <pc:sldMk cId="0" sldId="416"/>
            <ac:picMk id="149508" creationId="{D5810255-ED20-443F-869D-64993962CF5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19C4C-28E8-48F6-9DD6-75DE627D07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011A8-E791-452D-879A-2D19C960FCB8}">
      <dgm:prSet phldrT="[Text]"/>
      <dgm:spPr/>
      <dgm:t>
        <a:bodyPr/>
        <a:lstStyle/>
        <a:p>
          <a:r>
            <a:rPr lang="en-US"/>
            <a:t>                     1</a:t>
          </a:r>
        </a:p>
      </dgm:t>
    </dgm:pt>
    <dgm:pt modelId="{5C988BE3-9051-4A38-AEA2-510FEC27A977}" type="parTrans" cxnId="{D23A1DAE-83AE-42A9-AFFE-821AD92F0E39}">
      <dgm:prSet/>
      <dgm:spPr/>
      <dgm:t>
        <a:bodyPr/>
        <a:lstStyle/>
        <a:p>
          <a:endParaRPr lang="en-US"/>
        </a:p>
      </dgm:t>
    </dgm:pt>
    <dgm:pt modelId="{38896BE4-AE09-4B3B-A7C0-BDC1CD47E984}" type="sibTrans" cxnId="{D23A1DAE-83AE-42A9-AFFE-821AD92F0E39}">
      <dgm:prSet/>
      <dgm:spPr/>
      <dgm:t>
        <a:bodyPr/>
        <a:lstStyle/>
        <a:p>
          <a:endParaRPr lang="en-US"/>
        </a:p>
      </dgm:t>
    </dgm:pt>
    <dgm:pt modelId="{73AABD00-DC4B-410C-A35E-6174F8C4A785}">
      <dgm:prSet phldrT="[Text]"/>
      <dgm:spPr/>
      <dgm:t>
        <a:bodyPr/>
        <a:lstStyle/>
        <a:p>
          <a:r>
            <a:rPr lang="en-US"/>
            <a:t>                     2</a:t>
          </a:r>
        </a:p>
      </dgm:t>
    </dgm:pt>
    <dgm:pt modelId="{01F31D78-927B-4605-87CB-A54DD4E10402}" type="parTrans" cxnId="{E2CEABB5-DA7F-4ABB-AF9F-D50130F99580}">
      <dgm:prSet/>
      <dgm:spPr/>
      <dgm:t>
        <a:bodyPr/>
        <a:lstStyle/>
        <a:p>
          <a:endParaRPr lang="en-US"/>
        </a:p>
      </dgm:t>
    </dgm:pt>
    <dgm:pt modelId="{81456ECB-C566-4910-BC01-0248E5C821D6}" type="sibTrans" cxnId="{E2CEABB5-DA7F-4ABB-AF9F-D50130F99580}">
      <dgm:prSet/>
      <dgm:spPr/>
      <dgm:t>
        <a:bodyPr/>
        <a:lstStyle/>
        <a:p>
          <a:endParaRPr lang="en-US"/>
        </a:p>
      </dgm:t>
    </dgm:pt>
    <dgm:pt modelId="{8C776C11-8F5F-48B5-AD69-5BAC63D10DBF}">
      <dgm:prSet phldrT="[Text]"/>
      <dgm:spPr/>
      <dgm:t>
        <a:bodyPr/>
        <a:lstStyle/>
        <a:p>
          <a:r>
            <a:rPr lang="en-US"/>
            <a:t>                     3</a:t>
          </a:r>
        </a:p>
      </dgm:t>
    </dgm:pt>
    <dgm:pt modelId="{821640D0-6551-4E50-9730-BC07AB1501E6}" type="parTrans" cxnId="{35774101-2906-4F65-B1C1-44CAC415F098}">
      <dgm:prSet/>
      <dgm:spPr/>
      <dgm:t>
        <a:bodyPr/>
        <a:lstStyle/>
        <a:p>
          <a:endParaRPr lang="en-US"/>
        </a:p>
      </dgm:t>
    </dgm:pt>
    <dgm:pt modelId="{F49DC68B-858A-4077-AD2B-EBD9D515AF43}" type="sibTrans" cxnId="{35774101-2906-4F65-B1C1-44CAC415F098}">
      <dgm:prSet/>
      <dgm:spPr/>
      <dgm:t>
        <a:bodyPr/>
        <a:lstStyle/>
        <a:p>
          <a:endParaRPr lang="en-US"/>
        </a:p>
      </dgm:t>
    </dgm:pt>
    <dgm:pt modelId="{7CEF44A5-51C9-4DE0-A9A6-4A76928F9576}">
      <dgm:prSet phldrT="[Text]"/>
      <dgm:spPr/>
      <dgm:t>
        <a:bodyPr/>
        <a:lstStyle/>
        <a:p>
          <a:r>
            <a:rPr lang="en-US"/>
            <a:t>                     4</a:t>
          </a:r>
        </a:p>
      </dgm:t>
    </dgm:pt>
    <dgm:pt modelId="{CF46E5DC-F05A-4845-B026-7D8097E8B85A}" type="parTrans" cxnId="{DB3F639D-06C8-4A6E-A652-C5759F56ACAE}">
      <dgm:prSet/>
      <dgm:spPr/>
      <dgm:t>
        <a:bodyPr/>
        <a:lstStyle/>
        <a:p>
          <a:endParaRPr lang="en-US"/>
        </a:p>
      </dgm:t>
    </dgm:pt>
    <dgm:pt modelId="{9DA7D62B-5802-407D-BD53-018CBFB591F6}" type="sibTrans" cxnId="{DB3F639D-06C8-4A6E-A652-C5759F56ACAE}">
      <dgm:prSet/>
      <dgm:spPr/>
      <dgm:t>
        <a:bodyPr/>
        <a:lstStyle/>
        <a:p>
          <a:endParaRPr lang="en-US"/>
        </a:p>
      </dgm:t>
    </dgm:pt>
    <dgm:pt modelId="{60F2922E-3B30-4D01-8331-5C9A3C7B8ADF}" type="pres">
      <dgm:prSet presAssocID="{23019C4C-28E8-48F6-9DD6-75DE627D07DB}" presName="linear" presStyleCnt="0">
        <dgm:presLayoutVars>
          <dgm:animLvl val="lvl"/>
          <dgm:resizeHandles val="exact"/>
        </dgm:presLayoutVars>
      </dgm:prSet>
      <dgm:spPr/>
    </dgm:pt>
    <dgm:pt modelId="{A18DB613-D302-4C1E-9577-FD1BDC03FA7C}" type="pres">
      <dgm:prSet presAssocID="{C95011A8-E791-452D-879A-2D19C960FCB8}" presName="parentText" presStyleLbl="node1" presStyleIdx="0" presStyleCnt="4" custLinFactY="-9177" custLinFactNeighborX="-2564" custLinFactNeighborY="-100000">
        <dgm:presLayoutVars>
          <dgm:chMax val="0"/>
          <dgm:bulletEnabled val="1"/>
        </dgm:presLayoutVars>
      </dgm:prSet>
      <dgm:spPr/>
    </dgm:pt>
    <dgm:pt modelId="{47894DFD-4163-4447-9FC4-2148B47A218C}" type="pres">
      <dgm:prSet presAssocID="{38896BE4-AE09-4B3B-A7C0-BDC1CD47E984}" presName="spacer" presStyleCnt="0"/>
      <dgm:spPr/>
    </dgm:pt>
    <dgm:pt modelId="{2B2FAC77-ABF7-4045-A26B-545D51CE3D87}" type="pres">
      <dgm:prSet presAssocID="{73AABD00-DC4B-410C-A35E-6174F8C4A7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FD0853-ACAC-4C18-AAA4-ECC0B160C745}" type="pres">
      <dgm:prSet presAssocID="{81456ECB-C566-4910-BC01-0248E5C821D6}" presName="spacer" presStyleCnt="0"/>
      <dgm:spPr/>
    </dgm:pt>
    <dgm:pt modelId="{0F3FF996-958A-4058-9611-9DEDF0A1A166}" type="pres">
      <dgm:prSet presAssocID="{8C776C11-8F5F-48B5-AD69-5BAC63D10DBF}" presName="parentText" presStyleLbl="node1" presStyleIdx="2" presStyleCnt="4" custLinFactNeighborY="27819">
        <dgm:presLayoutVars>
          <dgm:chMax val="0"/>
          <dgm:bulletEnabled val="1"/>
        </dgm:presLayoutVars>
      </dgm:prSet>
      <dgm:spPr/>
    </dgm:pt>
    <dgm:pt modelId="{76A14AA0-C6C3-4A6B-961B-0D4688703B9B}" type="pres">
      <dgm:prSet presAssocID="{F49DC68B-858A-4077-AD2B-EBD9D515AF43}" presName="spacer" presStyleCnt="0"/>
      <dgm:spPr/>
    </dgm:pt>
    <dgm:pt modelId="{1CBFE12C-9B5C-4777-9B3E-221D90DF0728}" type="pres">
      <dgm:prSet presAssocID="{7CEF44A5-51C9-4DE0-A9A6-4A76928F957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5774101-2906-4F65-B1C1-44CAC415F098}" srcId="{23019C4C-28E8-48F6-9DD6-75DE627D07DB}" destId="{8C776C11-8F5F-48B5-AD69-5BAC63D10DBF}" srcOrd="2" destOrd="0" parTransId="{821640D0-6551-4E50-9730-BC07AB1501E6}" sibTransId="{F49DC68B-858A-4077-AD2B-EBD9D515AF43}"/>
    <dgm:cxn modelId="{6D8E6417-BBF0-46BA-9971-4CEAFD0A57E5}" type="presOf" srcId="{7CEF44A5-51C9-4DE0-A9A6-4A76928F9576}" destId="{1CBFE12C-9B5C-4777-9B3E-221D90DF0728}" srcOrd="0" destOrd="0" presId="urn:microsoft.com/office/officeart/2005/8/layout/vList2"/>
    <dgm:cxn modelId="{939FA25F-B327-493D-B8A2-2C7538BAA543}" type="presOf" srcId="{8C776C11-8F5F-48B5-AD69-5BAC63D10DBF}" destId="{0F3FF996-958A-4058-9611-9DEDF0A1A166}" srcOrd="0" destOrd="0" presId="urn:microsoft.com/office/officeart/2005/8/layout/vList2"/>
    <dgm:cxn modelId="{9AAB0243-80C4-4D57-9507-40C8468496D9}" type="presOf" srcId="{73AABD00-DC4B-410C-A35E-6174F8C4A785}" destId="{2B2FAC77-ABF7-4045-A26B-545D51CE3D87}" srcOrd="0" destOrd="0" presId="urn:microsoft.com/office/officeart/2005/8/layout/vList2"/>
    <dgm:cxn modelId="{CCA75D6A-F95D-4C16-AE37-730E2086A3DF}" type="presOf" srcId="{23019C4C-28E8-48F6-9DD6-75DE627D07DB}" destId="{60F2922E-3B30-4D01-8331-5C9A3C7B8ADF}" srcOrd="0" destOrd="0" presId="urn:microsoft.com/office/officeart/2005/8/layout/vList2"/>
    <dgm:cxn modelId="{DB3F639D-06C8-4A6E-A652-C5759F56ACAE}" srcId="{23019C4C-28E8-48F6-9DD6-75DE627D07DB}" destId="{7CEF44A5-51C9-4DE0-A9A6-4A76928F9576}" srcOrd="3" destOrd="0" parTransId="{CF46E5DC-F05A-4845-B026-7D8097E8B85A}" sibTransId="{9DA7D62B-5802-407D-BD53-018CBFB591F6}"/>
    <dgm:cxn modelId="{D23A1DAE-83AE-42A9-AFFE-821AD92F0E39}" srcId="{23019C4C-28E8-48F6-9DD6-75DE627D07DB}" destId="{C95011A8-E791-452D-879A-2D19C960FCB8}" srcOrd="0" destOrd="0" parTransId="{5C988BE3-9051-4A38-AEA2-510FEC27A977}" sibTransId="{38896BE4-AE09-4B3B-A7C0-BDC1CD47E984}"/>
    <dgm:cxn modelId="{E2CEABB5-DA7F-4ABB-AF9F-D50130F99580}" srcId="{23019C4C-28E8-48F6-9DD6-75DE627D07DB}" destId="{73AABD00-DC4B-410C-A35E-6174F8C4A785}" srcOrd="1" destOrd="0" parTransId="{01F31D78-927B-4605-87CB-A54DD4E10402}" sibTransId="{81456ECB-C566-4910-BC01-0248E5C821D6}"/>
    <dgm:cxn modelId="{4B3E24F6-38C9-47E6-8622-2619C692EDFD}" type="presOf" srcId="{C95011A8-E791-452D-879A-2D19C960FCB8}" destId="{A18DB613-D302-4C1E-9577-FD1BDC03FA7C}" srcOrd="0" destOrd="0" presId="urn:microsoft.com/office/officeart/2005/8/layout/vList2"/>
    <dgm:cxn modelId="{DCE78B1C-E2F3-4844-B46E-2E9CB106EB1C}" type="presParOf" srcId="{60F2922E-3B30-4D01-8331-5C9A3C7B8ADF}" destId="{A18DB613-D302-4C1E-9577-FD1BDC03FA7C}" srcOrd="0" destOrd="0" presId="urn:microsoft.com/office/officeart/2005/8/layout/vList2"/>
    <dgm:cxn modelId="{33B53CF9-D01A-4C99-A0A3-FDC105F4E6F7}" type="presParOf" srcId="{60F2922E-3B30-4D01-8331-5C9A3C7B8ADF}" destId="{47894DFD-4163-4447-9FC4-2148B47A218C}" srcOrd="1" destOrd="0" presId="urn:microsoft.com/office/officeart/2005/8/layout/vList2"/>
    <dgm:cxn modelId="{36972131-47F7-4FD6-92D0-8383AC44AC6A}" type="presParOf" srcId="{60F2922E-3B30-4D01-8331-5C9A3C7B8ADF}" destId="{2B2FAC77-ABF7-4045-A26B-545D51CE3D87}" srcOrd="2" destOrd="0" presId="urn:microsoft.com/office/officeart/2005/8/layout/vList2"/>
    <dgm:cxn modelId="{A4DA1E09-8BD9-4F22-9E98-0E4E64876D5C}" type="presParOf" srcId="{60F2922E-3B30-4D01-8331-5C9A3C7B8ADF}" destId="{C1FD0853-ACAC-4C18-AAA4-ECC0B160C745}" srcOrd="3" destOrd="0" presId="urn:microsoft.com/office/officeart/2005/8/layout/vList2"/>
    <dgm:cxn modelId="{90410BEA-49FE-4CC5-9055-EE18D94320A9}" type="presParOf" srcId="{60F2922E-3B30-4D01-8331-5C9A3C7B8ADF}" destId="{0F3FF996-958A-4058-9611-9DEDF0A1A166}" srcOrd="4" destOrd="0" presId="urn:microsoft.com/office/officeart/2005/8/layout/vList2"/>
    <dgm:cxn modelId="{8EE22D7E-7920-42E4-B0DF-8A9C9E4617AB}" type="presParOf" srcId="{60F2922E-3B30-4D01-8331-5C9A3C7B8ADF}" destId="{76A14AA0-C6C3-4A6B-961B-0D4688703B9B}" srcOrd="5" destOrd="0" presId="urn:microsoft.com/office/officeart/2005/8/layout/vList2"/>
    <dgm:cxn modelId="{F4EF405D-0E2F-418B-BCC0-3B0540217D98}" type="presParOf" srcId="{60F2922E-3B30-4D01-8331-5C9A3C7B8ADF}" destId="{1CBFE12C-9B5C-4777-9B3E-221D90DF07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3858FC-CE84-47F3-80F2-D3D54938FCA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2E472D-3FFC-4DFB-9DDD-A401C00A82FF}">
      <dgm:prSet phldrT="[Text]"/>
      <dgm:spPr/>
      <dgm:t>
        <a:bodyPr/>
        <a:lstStyle/>
        <a:p>
          <a:r>
            <a:rPr lang="en-US"/>
            <a:t>23</a:t>
          </a:r>
        </a:p>
      </dgm:t>
    </dgm:pt>
    <dgm:pt modelId="{13375964-D3B3-4D7A-B24F-A8025A6A1CBE}" type="parTrans" cxnId="{B671B34E-845F-4867-AD87-F2258DAD2EBD}">
      <dgm:prSet/>
      <dgm:spPr/>
      <dgm:t>
        <a:bodyPr/>
        <a:lstStyle/>
        <a:p>
          <a:endParaRPr lang="en-US"/>
        </a:p>
      </dgm:t>
    </dgm:pt>
    <dgm:pt modelId="{8500D63E-1717-4E80-9FB2-ED4E482336A9}" type="sibTrans" cxnId="{B671B34E-845F-4867-AD87-F2258DAD2EBD}">
      <dgm:prSet/>
      <dgm:spPr/>
      <dgm:t>
        <a:bodyPr/>
        <a:lstStyle/>
        <a:p>
          <a:endParaRPr lang="en-US"/>
        </a:p>
      </dgm:t>
    </dgm:pt>
    <dgm:pt modelId="{811B803B-321F-4F3F-B506-49303D9EE23D}">
      <dgm:prSet phldrT="[Text]"/>
      <dgm:spPr/>
      <dgm:t>
        <a:bodyPr/>
        <a:lstStyle/>
        <a:p>
          <a:r>
            <a:rPr lang="en-US"/>
            <a:t>54</a:t>
          </a:r>
        </a:p>
      </dgm:t>
    </dgm:pt>
    <dgm:pt modelId="{A785D4A8-7424-4EA5-937B-CFD576B3D136}" type="parTrans" cxnId="{63E03C6A-5B8D-49BD-825B-92B23B721CCB}">
      <dgm:prSet/>
      <dgm:spPr/>
      <dgm:t>
        <a:bodyPr/>
        <a:lstStyle/>
        <a:p>
          <a:endParaRPr lang="en-US"/>
        </a:p>
      </dgm:t>
    </dgm:pt>
    <dgm:pt modelId="{4CECF31D-1C1E-4D63-8A7D-66D520EA3B45}" type="sibTrans" cxnId="{63E03C6A-5B8D-49BD-825B-92B23B721CCB}">
      <dgm:prSet/>
      <dgm:spPr/>
      <dgm:t>
        <a:bodyPr/>
        <a:lstStyle/>
        <a:p>
          <a:endParaRPr lang="en-US"/>
        </a:p>
      </dgm:t>
    </dgm:pt>
    <dgm:pt modelId="{A7C74A51-2D93-4B52-9D5D-7EB94D4BB354}">
      <dgm:prSet phldrT="[Text]"/>
      <dgm:spPr/>
      <dgm:t>
        <a:bodyPr/>
        <a:lstStyle/>
        <a:p>
          <a:r>
            <a:rPr lang="en-US"/>
            <a:t>63</a:t>
          </a:r>
        </a:p>
      </dgm:t>
    </dgm:pt>
    <dgm:pt modelId="{F02537BE-AC08-40CA-9334-1B3A57697570}" type="parTrans" cxnId="{5524BFD0-83C8-4F42-B61E-1DA117AD5C75}">
      <dgm:prSet/>
      <dgm:spPr/>
      <dgm:t>
        <a:bodyPr/>
        <a:lstStyle/>
        <a:p>
          <a:endParaRPr lang="en-US"/>
        </a:p>
      </dgm:t>
    </dgm:pt>
    <dgm:pt modelId="{6A0E704B-0F14-48B0-B39A-C04AAE31BF27}" type="sibTrans" cxnId="{5524BFD0-83C8-4F42-B61E-1DA117AD5C75}">
      <dgm:prSet/>
      <dgm:spPr/>
      <dgm:t>
        <a:bodyPr/>
        <a:lstStyle/>
        <a:p>
          <a:endParaRPr lang="en-US"/>
        </a:p>
      </dgm:t>
    </dgm:pt>
    <dgm:pt modelId="{5A8091D8-45D0-4679-8A35-20100610F0F0}">
      <dgm:prSet phldrT="[Text]"/>
      <dgm:spPr/>
      <dgm:t>
        <a:bodyPr/>
        <a:lstStyle/>
        <a:p>
          <a:r>
            <a:rPr lang="en-US"/>
            <a:t>Number to be hashed</a:t>
          </a:r>
        </a:p>
      </dgm:t>
    </dgm:pt>
    <dgm:pt modelId="{BDA0230E-41E0-4373-9CAB-A03B50CD9CBB}" type="parTrans" cxnId="{908CD262-BC65-4E93-9BF6-CCC29584C473}">
      <dgm:prSet/>
      <dgm:spPr/>
      <dgm:t>
        <a:bodyPr/>
        <a:lstStyle/>
        <a:p>
          <a:endParaRPr lang="en-US"/>
        </a:p>
      </dgm:t>
    </dgm:pt>
    <dgm:pt modelId="{8F2AF59A-1409-40DD-8F3B-1553C4655A47}" type="sibTrans" cxnId="{908CD262-BC65-4E93-9BF6-CCC29584C473}">
      <dgm:prSet/>
      <dgm:spPr/>
      <dgm:t>
        <a:bodyPr/>
        <a:lstStyle/>
        <a:p>
          <a:endParaRPr lang="en-US"/>
        </a:p>
      </dgm:t>
    </dgm:pt>
    <dgm:pt modelId="{FE5196EC-7727-419E-979F-0D0791967FA3}" type="pres">
      <dgm:prSet presAssocID="{CC3858FC-CE84-47F3-80F2-D3D54938FCAA}" presName="Name0" presStyleCnt="0">
        <dgm:presLayoutVars>
          <dgm:chMax val="4"/>
          <dgm:resizeHandles val="exact"/>
        </dgm:presLayoutVars>
      </dgm:prSet>
      <dgm:spPr/>
    </dgm:pt>
    <dgm:pt modelId="{CEFF5CAA-52B6-48B1-B6D6-C2D8F4038439}" type="pres">
      <dgm:prSet presAssocID="{CC3858FC-CE84-47F3-80F2-D3D54938FCAA}" presName="ellipse" presStyleLbl="trBgShp" presStyleIdx="0" presStyleCnt="1"/>
      <dgm:spPr/>
    </dgm:pt>
    <dgm:pt modelId="{426E87EE-D5FD-4074-B300-5842AC75CA16}" type="pres">
      <dgm:prSet presAssocID="{CC3858FC-CE84-47F3-80F2-D3D54938FCAA}" presName="arrow1" presStyleLbl="fgShp" presStyleIdx="0" presStyleCnt="1"/>
      <dgm:spPr/>
    </dgm:pt>
    <dgm:pt modelId="{87F9AEC9-EC69-4CAC-812F-2B090229B047}" type="pres">
      <dgm:prSet presAssocID="{CC3858FC-CE84-47F3-80F2-D3D54938FCAA}" presName="rectangle" presStyleLbl="revTx" presStyleIdx="0" presStyleCnt="1">
        <dgm:presLayoutVars>
          <dgm:bulletEnabled val="1"/>
        </dgm:presLayoutVars>
      </dgm:prSet>
      <dgm:spPr/>
    </dgm:pt>
    <dgm:pt modelId="{3706B2D3-F088-4BBB-B59F-52659D0E4D3E}" type="pres">
      <dgm:prSet presAssocID="{811B803B-321F-4F3F-B506-49303D9EE23D}" presName="item1" presStyleLbl="node1" presStyleIdx="0" presStyleCnt="3">
        <dgm:presLayoutVars>
          <dgm:bulletEnabled val="1"/>
        </dgm:presLayoutVars>
      </dgm:prSet>
      <dgm:spPr/>
    </dgm:pt>
    <dgm:pt modelId="{C1BA08C7-0C17-4B23-8299-9AB96ACB259F}" type="pres">
      <dgm:prSet presAssocID="{A7C74A51-2D93-4B52-9D5D-7EB94D4BB354}" presName="item2" presStyleLbl="node1" presStyleIdx="1" presStyleCnt="3">
        <dgm:presLayoutVars>
          <dgm:bulletEnabled val="1"/>
        </dgm:presLayoutVars>
      </dgm:prSet>
      <dgm:spPr/>
    </dgm:pt>
    <dgm:pt modelId="{9F7A204F-2076-4B57-B45D-E46772569B19}" type="pres">
      <dgm:prSet presAssocID="{5A8091D8-45D0-4679-8A35-20100610F0F0}" presName="item3" presStyleLbl="node1" presStyleIdx="2" presStyleCnt="3">
        <dgm:presLayoutVars>
          <dgm:bulletEnabled val="1"/>
        </dgm:presLayoutVars>
      </dgm:prSet>
      <dgm:spPr/>
    </dgm:pt>
    <dgm:pt modelId="{9FE8CCCA-EF89-43AE-B7AB-5F2248AA5B9B}" type="pres">
      <dgm:prSet presAssocID="{CC3858FC-CE84-47F3-80F2-D3D54938FCAA}" presName="funnel" presStyleLbl="trAlignAcc1" presStyleIdx="0" presStyleCnt="1"/>
      <dgm:spPr/>
    </dgm:pt>
  </dgm:ptLst>
  <dgm:cxnLst>
    <dgm:cxn modelId="{9FCFD71C-0FA0-44AC-8806-60AA686837B1}" type="presOf" srcId="{811B803B-321F-4F3F-B506-49303D9EE23D}" destId="{C1BA08C7-0C17-4B23-8299-9AB96ACB259F}" srcOrd="0" destOrd="0" presId="urn:microsoft.com/office/officeart/2005/8/layout/funnel1"/>
    <dgm:cxn modelId="{908CD262-BC65-4E93-9BF6-CCC29584C473}" srcId="{CC3858FC-CE84-47F3-80F2-D3D54938FCAA}" destId="{5A8091D8-45D0-4679-8A35-20100610F0F0}" srcOrd="3" destOrd="0" parTransId="{BDA0230E-41E0-4373-9CAB-A03B50CD9CBB}" sibTransId="{8F2AF59A-1409-40DD-8F3B-1553C4655A47}"/>
    <dgm:cxn modelId="{63E03C6A-5B8D-49BD-825B-92B23B721CCB}" srcId="{CC3858FC-CE84-47F3-80F2-D3D54938FCAA}" destId="{811B803B-321F-4F3F-B506-49303D9EE23D}" srcOrd="1" destOrd="0" parTransId="{A785D4A8-7424-4EA5-937B-CFD576B3D136}" sibTransId="{4CECF31D-1C1E-4D63-8A7D-66D520EA3B45}"/>
    <dgm:cxn modelId="{B671B34E-845F-4867-AD87-F2258DAD2EBD}" srcId="{CC3858FC-CE84-47F3-80F2-D3D54938FCAA}" destId="{102E472D-3FFC-4DFB-9DDD-A401C00A82FF}" srcOrd="0" destOrd="0" parTransId="{13375964-D3B3-4D7A-B24F-A8025A6A1CBE}" sibTransId="{8500D63E-1717-4E80-9FB2-ED4E482336A9}"/>
    <dgm:cxn modelId="{05668D4F-8432-4596-A989-09B007464BB7}" type="presOf" srcId="{A7C74A51-2D93-4B52-9D5D-7EB94D4BB354}" destId="{3706B2D3-F088-4BBB-B59F-52659D0E4D3E}" srcOrd="0" destOrd="0" presId="urn:microsoft.com/office/officeart/2005/8/layout/funnel1"/>
    <dgm:cxn modelId="{B28CDC98-FD6E-48B8-AC61-F78B33FE38F6}" type="presOf" srcId="{5A8091D8-45D0-4679-8A35-20100610F0F0}" destId="{87F9AEC9-EC69-4CAC-812F-2B090229B047}" srcOrd="0" destOrd="0" presId="urn:microsoft.com/office/officeart/2005/8/layout/funnel1"/>
    <dgm:cxn modelId="{8D17B19B-FF15-4D20-ABBD-84FD6DEEBB4E}" type="presOf" srcId="{CC3858FC-CE84-47F3-80F2-D3D54938FCAA}" destId="{FE5196EC-7727-419E-979F-0D0791967FA3}" srcOrd="0" destOrd="0" presId="urn:microsoft.com/office/officeart/2005/8/layout/funnel1"/>
    <dgm:cxn modelId="{5524BFD0-83C8-4F42-B61E-1DA117AD5C75}" srcId="{CC3858FC-CE84-47F3-80F2-D3D54938FCAA}" destId="{A7C74A51-2D93-4B52-9D5D-7EB94D4BB354}" srcOrd="2" destOrd="0" parTransId="{F02537BE-AC08-40CA-9334-1B3A57697570}" sibTransId="{6A0E704B-0F14-48B0-B39A-C04AAE31BF27}"/>
    <dgm:cxn modelId="{B137EDE8-C5A0-4C4A-878C-BD17E374F8E8}" type="presOf" srcId="{102E472D-3FFC-4DFB-9DDD-A401C00A82FF}" destId="{9F7A204F-2076-4B57-B45D-E46772569B19}" srcOrd="0" destOrd="0" presId="urn:microsoft.com/office/officeart/2005/8/layout/funnel1"/>
    <dgm:cxn modelId="{78E58E32-0B93-468F-BB9E-B24CE1CABF86}" type="presParOf" srcId="{FE5196EC-7727-419E-979F-0D0791967FA3}" destId="{CEFF5CAA-52B6-48B1-B6D6-C2D8F4038439}" srcOrd="0" destOrd="0" presId="urn:microsoft.com/office/officeart/2005/8/layout/funnel1"/>
    <dgm:cxn modelId="{B0BCE495-EBF1-46E7-A4F7-194A662E2A74}" type="presParOf" srcId="{FE5196EC-7727-419E-979F-0D0791967FA3}" destId="{426E87EE-D5FD-4074-B300-5842AC75CA16}" srcOrd="1" destOrd="0" presId="urn:microsoft.com/office/officeart/2005/8/layout/funnel1"/>
    <dgm:cxn modelId="{274A65CE-ED22-4E6A-A448-F0FA170CCCC8}" type="presParOf" srcId="{FE5196EC-7727-419E-979F-0D0791967FA3}" destId="{87F9AEC9-EC69-4CAC-812F-2B090229B047}" srcOrd="2" destOrd="0" presId="urn:microsoft.com/office/officeart/2005/8/layout/funnel1"/>
    <dgm:cxn modelId="{01089EB7-7D5C-485D-9C6C-C2CD9F715AE4}" type="presParOf" srcId="{FE5196EC-7727-419E-979F-0D0791967FA3}" destId="{3706B2D3-F088-4BBB-B59F-52659D0E4D3E}" srcOrd="3" destOrd="0" presId="urn:microsoft.com/office/officeart/2005/8/layout/funnel1"/>
    <dgm:cxn modelId="{7F6828E2-A5BE-49D2-AD59-DFC8BA477C96}" type="presParOf" srcId="{FE5196EC-7727-419E-979F-0D0791967FA3}" destId="{C1BA08C7-0C17-4B23-8299-9AB96ACB259F}" srcOrd="4" destOrd="0" presId="urn:microsoft.com/office/officeart/2005/8/layout/funnel1"/>
    <dgm:cxn modelId="{7A5DD303-13E7-4510-AF89-99F8ABEB1F3F}" type="presParOf" srcId="{FE5196EC-7727-419E-979F-0D0791967FA3}" destId="{9F7A204F-2076-4B57-B45D-E46772569B19}" srcOrd="5" destOrd="0" presId="urn:microsoft.com/office/officeart/2005/8/layout/funnel1"/>
    <dgm:cxn modelId="{0FF8A5C4-61AC-40A0-A7D1-4180A25DAD4E}" type="presParOf" srcId="{FE5196EC-7727-419E-979F-0D0791967FA3}" destId="{9FE8CCCA-EF89-43AE-B7AB-5F2248AA5B9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19C4C-28E8-48F6-9DD6-75DE627D07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ABD00-DC4B-410C-A35E-6174F8C4A785}">
      <dgm:prSet phldrT="[Text]"/>
      <dgm:spPr/>
      <dgm:t>
        <a:bodyPr/>
        <a:lstStyle/>
        <a:p>
          <a:r>
            <a:rPr lang="en-US"/>
            <a:t>                     2</a:t>
          </a:r>
        </a:p>
      </dgm:t>
    </dgm:pt>
    <dgm:pt modelId="{01F31D78-927B-4605-87CB-A54DD4E10402}" type="parTrans" cxnId="{E2CEABB5-DA7F-4ABB-AF9F-D50130F99580}">
      <dgm:prSet/>
      <dgm:spPr/>
      <dgm:t>
        <a:bodyPr/>
        <a:lstStyle/>
        <a:p>
          <a:endParaRPr lang="en-US"/>
        </a:p>
      </dgm:t>
    </dgm:pt>
    <dgm:pt modelId="{81456ECB-C566-4910-BC01-0248E5C821D6}" type="sibTrans" cxnId="{E2CEABB5-DA7F-4ABB-AF9F-D50130F99580}">
      <dgm:prSet/>
      <dgm:spPr/>
      <dgm:t>
        <a:bodyPr/>
        <a:lstStyle/>
        <a:p>
          <a:endParaRPr lang="en-US"/>
        </a:p>
      </dgm:t>
    </dgm:pt>
    <dgm:pt modelId="{8C776C11-8F5F-48B5-AD69-5BAC63D10DBF}">
      <dgm:prSet phldrT="[Text]"/>
      <dgm:spPr/>
      <dgm:t>
        <a:bodyPr/>
        <a:lstStyle/>
        <a:p>
          <a:r>
            <a:rPr lang="en-US"/>
            <a:t>                     3</a:t>
          </a:r>
        </a:p>
      </dgm:t>
    </dgm:pt>
    <dgm:pt modelId="{821640D0-6551-4E50-9730-BC07AB1501E6}" type="parTrans" cxnId="{35774101-2906-4F65-B1C1-44CAC415F098}">
      <dgm:prSet/>
      <dgm:spPr/>
      <dgm:t>
        <a:bodyPr/>
        <a:lstStyle/>
        <a:p>
          <a:endParaRPr lang="en-US"/>
        </a:p>
      </dgm:t>
    </dgm:pt>
    <dgm:pt modelId="{F49DC68B-858A-4077-AD2B-EBD9D515AF43}" type="sibTrans" cxnId="{35774101-2906-4F65-B1C1-44CAC415F098}">
      <dgm:prSet/>
      <dgm:spPr/>
      <dgm:t>
        <a:bodyPr/>
        <a:lstStyle/>
        <a:p>
          <a:endParaRPr lang="en-US"/>
        </a:p>
      </dgm:t>
    </dgm:pt>
    <dgm:pt modelId="{7CEF44A5-51C9-4DE0-A9A6-4A76928F9576}">
      <dgm:prSet phldrT="[Text]"/>
      <dgm:spPr/>
      <dgm:t>
        <a:bodyPr/>
        <a:lstStyle/>
        <a:p>
          <a:r>
            <a:rPr lang="en-US"/>
            <a:t>                     4    (54)</a:t>
          </a:r>
        </a:p>
      </dgm:t>
    </dgm:pt>
    <dgm:pt modelId="{CF46E5DC-F05A-4845-B026-7D8097E8B85A}" type="parTrans" cxnId="{DB3F639D-06C8-4A6E-A652-C5759F56ACAE}">
      <dgm:prSet/>
      <dgm:spPr/>
      <dgm:t>
        <a:bodyPr/>
        <a:lstStyle/>
        <a:p>
          <a:endParaRPr lang="en-US"/>
        </a:p>
      </dgm:t>
    </dgm:pt>
    <dgm:pt modelId="{9DA7D62B-5802-407D-BD53-018CBFB591F6}" type="sibTrans" cxnId="{DB3F639D-06C8-4A6E-A652-C5759F56ACAE}">
      <dgm:prSet/>
      <dgm:spPr/>
      <dgm:t>
        <a:bodyPr/>
        <a:lstStyle/>
        <a:p>
          <a:endParaRPr lang="en-US"/>
        </a:p>
      </dgm:t>
    </dgm:pt>
    <dgm:pt modelId="{C95011A8-E791-452D-879A-2D19C960FCB8}">
      <dgm:prSet phldrT="[Text]"/>
      <dgm:spPr/>
      <dgm:t>
        <a:bodyPr/>
        <a:lstStyle/>
        <a:p>
          <a:r>
            <a:rPr lang="en-US"/>
            <a:t>                     1</a:t>
          </a:r>
        </a:p>
      </dgm:t>
    </dgm:pt>
    <dgm:pt modelId="{38896BE4-AE09-4B3B-A7C0-BDC1CD47E984}" type="sibTrans" cxnId="{D23A1DAE-83AE-42A9-AFFE-821AD92F0E39}">
      <dgm:prSet/>
      <dgm:spPr/>
      <dgm:t>
        <a:bodyPr/>
        <a:lstStyle/>
        <a:p>
          <a:endParaRPr lang="en-US"/>
        </a:p>
      </dgm:t>
    </dgm:pt>
    <dgm:pt modelId="{5C988BE3-9051-4A38-AEA2-510FEC27A977}" type="parTrans" cxnId="{D23A1DAE-83AE-42A9-AFFE-821AD92F0E39}">
      <dgm:prSet/>
      <dgm:spPr/>
      <dgm:t>
        <a:bodyPr/>
        <a:lstStyle/>
        <a:p>
          <a:endParaRPr lang="en-US"/>
        </a:p>
      </dgm:t>
    </dgm:pt>
    <dgm:pt modelId="{60F2922E-3B30-4D01-8331-5C9A3C7B8ADF}" type="pres">
      <dgm:prSet presAssocID="{23019C4C-28E8-48F6-9DD6-75DE627D07DB}" presName="linear" presStyleCnt="0">
        <dgm:presLayoutVars>
          <dgm:animLvl val="lvl"/>
          <dgm:resizeHandles val="exact"/>
        </dgm:presLayoutVars>
      </dgm:prSet>
      <dgm:spPr/>
    </dgm:pt>
    <dgm:pt modelId="{A18DB613-D302-4C1E-9577-FD1BDC03FA7C}" type="pres">
      <dgm:prSet presAssocID="{C95011A8-E791-452D-879A-2D19C960FCB8}" presName="parentText" presStyleLbl="node1" presStyleIdx="0" presStyleCnt="4" custLinFactNeighborX="-60784" custLinFactNeighborY="-10937">
        <dgm:presLayoutVars>
          <dgm:chMax val="0"/>
          <dgm:bulletEnabled val="1"/>
        </dgm:presLayoutVars>
      </dgm:prSet>
      <dgm:spPr/>
    </dgm:pt>
    <dgm:pt modelId="{47894DFD-4163-4447-9FC4-2148B47A218C}" type="pres">
      <dgm:prSet presAssocID="{38896BE4-AE09-4B3B-A7C0-BDC1CD47E984}" presName="spacer" presStyleCnt="0"/>
      <dgm:spPr/>
    </dgm:pt>
    <dgm:pt modelId="{2B2FAC77-ABF7-4045-A26B-545D51CE3D87}" type="pres">
      <dgm:prSet presAssocID="{73AABD00-DC4B-410C-A35E-6174F8C4A7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FD0853-ACAC-4C18-AAA4-ECC0B160C745}" type="pres">
      <dgm:prSet presAssocID="{81456ECB-C566-4910-BC01-0248E5C821D6}" presName="spacer" presStyleCnt="0"/>
      <dgm:spPr/>
    </dgm:pt>
    <dgm:pt modelId="{0F3FF996-958A-4058-9611-9DEDF0A1A166}" type="pres">
      <dgm:prSet presAssocID="{8C776C11-8F5F-48B5-AD69-5BAC63D10DBF}" presName="parentText" presStyleLbl="node1" presStyleIdx="2" presStyleCnt="4" custLinFactNeighborY="27819">
        <dgm:presLayoutVars>
          <dgm:chMax val="0"/>
          <dgm:bulletEnabled val="1"/>
        </dgm:presLayoutVars>
      </dgm:prSet>
      <dgm:spPr/>
    </dgm:pt>
    <dgm:pt modelId="{76A14AA0-C6C3-4A6B-961B-0D4688703B9B}" type="pres">
      <dgm:prSet presAssocID="{F49DC68B-858A-4077-AD2B-EBD9D515AF43}" presName="spacer" presStyleCnt="0"/>
      <dgm:spPr/>
    </dgm:pt>
    <dgm:pt modelId="{1CBFE12C-9B5C-4777-9B3E-221D90DF0728}" type="pres">
      <dgm:prSet presAssocID="{7CEF44A5-51C9-4DE0-A9A6-4A76928F957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5774101-2906-4F65-B1C1-44CAC415F098}" srcId="{23019C4C-28E8-48F6-9DD6-75DE627D07DB}" destId="{8C776C11-8F5F-48B5-AD69-5BAC63D10DBF}" srcOrd="2" destOrd="0" parTransId="{821640D0-6551-4E50-9730-BC07AB1501E6}" sibTransId="{F49DC68B-858A-4077-AD2B-EBD9D515AF43}"/>
    <dgm:cxn modelId="{DCE1835F-6AF9-4456-AC40-918D0B5A576D}" type="presOf" srcId="{73AABD00-DC4B-410C-A35E-6174F8C4A785}" destId="{2B2FAC77-ABF7-4045-A26B-545D51CE3D87}" srcOrd="0" destOrd="0" presId="urn:microsoft.com/office/officeart/2005/8/layout/vList2"/>
    <dgm:cxn modelId="{7B293373-831A-4DEB-A2CB-0863631C505D}" type="presOf" srcId="{8C776C11-8F5F-48B5-AD69-5BAC63D10DBF}" destId="{0F3FF996-958A-4058-9611-9DEDF0A1A166}" srcOrd="0" destOrd="0" presId="urn:microsoft.com/office/officeart/2005/8/layout/vList2"/>
    <dgm:cxn modelId="{DB3F639D-06C8-4A6E-A652-C5759F56ACAE}" srcId="{23019C4C-28E8-48F6-9DD6-75DE627D07DB}" destId="{7CEF44A5-51C9-4DE0-A9A6-4A76928F9576}" srcOrd="3" destOrd="0" parTransId="{CF46E5DC-F05A-4845-B026-7D8097E8B85A}" sibTransId="{9DA7D62B-5802-407D-BD53-018CBFB591F6}"/>
    <dgm:cxn modelId="{D23A1DAE-83AE-42A9-AFFE-821AD92F0E39}" srcId="{23019C4C-28E8-48F6-9DD6-75DE627D07DB}" destId="{C95011A8-E791-452D-879A-2D19C960FCB8}" srcOrd="0" destOrd="0" parTransId="{5C988BE3-9051-4A38-AEA2-510FEC27A977}" sibTransId="{38896BE4-AE09-4B3B-A7C0-BDC1CD47E984}"/>
    <dgm:cxn modelId="{E2CEABB5-DA7F-4ABB-AF9F-D50130F99580}" srcId="{23019C4C-28E8-48F6-9DD6-75DE627D07DB}" destId="{73AABD00-DC4B-410C-A35E-6174F8C4A785}" srcOrd="1" destOrd="0" parTransId="{01F31D78-927B-4605-87CB-A54DD4E10402}" sibTransId="{81456ECB-C566-4910-BC01-0248E5C821D6}"/>
    <dgm:cxn modelId="{1D683AC5-8198-4404-96E9-C48B3F6A3BC8}" type="presOf" srcId="{C95011A8-E791-452D-879A-2D19C960FCB8}" destId="{A18DB613-D302-4C1E-9577-FD1BDC03FA7C}" srcOrd="0" destOrd="0" presId="urn:microsoft.com/office/officeart/2005/8/layout/vList2"/>
    <dgm:cxn modelId="{CC4583CB-DE85-482A-A1D6-3C88B85511DE}" type="presOf" srcId="{7CEF44A5-51C9-4DE0-A9A6-4A76928F9576}" destId="{1CBFE12C-9B5C-4777-9B3E-221D90DF0728}" srcOrd="0" destOrd="0" presId="urn:microsoft.com/office/officeart/2005/8/layout/vList2"/>
    <dgm:cxn modelId="{DEBACFF1-9273-4C19-A8A7-4B9C435C1BBF}" type="presOf" srcId="{23019C4C-28E8-48F6-9DD6-75DE627D07DB}" destId="{60F2922E-3B30-4D01-8331-5C9A3C7B8ADF}" srcOrd="0" destOrd="0" presId="urn:microsoft.com/office/officeart/2005/8/layout/vList2"/>
    <dgm:cxn modelId="{616FEE7D-6361-4B33-A032-1DC26AE56561}" type="presParOf" srcId="{60F2922E-3B30-4D01-8331-5C9A3C7B8ADF}" destId="{A18DB613-D302-4C1E-9577-FD1BDC03FA7C}" srcOrd="0" destOrd="0" presId="urn:microsoft.com/office/officeart/2005/8/layout/vList2"/>
    <dgm:cxn modelId="{DD3B3470-325F-43CB-87F1-CE5977AF4329}" type="presParOf" srcId="{60F2922E-3B30-4D01-8331-5C9A3C7B8ADF}" destId="{47894DFD-4163-4447-9FC4-2148B47A218C}" srcOrd="1" destOrd="0" presId="urn:microsoft.com/office/officeart/2005/8/layout/vList2"/>
    <dgm:cxn modelId="{22CD08D2-C6B2-42B4-806D-59549CC8AFC4}" type="presParOf" srcId="{60F2922E-3B30-4D01-8331-5C9A3C7B8ADF}" destId="{2B2FAC77-ABF7-4045-A26B-545D51CE3D87}" srcOrd="2" destOrd="0" presId="urn:microsoft.com/office/officeart/2005/8/layout/vList2"/>
    <dgm:cxn modelId="{839700AE-0025-4695-8B75-B226E904B2CD}" type="presParOf" srcId="{60F2922E-3B30-4D01-8331-5C9A3C7B8ADF}" destId="{C1FD0853-ACAC-4C18-AAA4-ECC0B160C745}" srcOrd="3" destOrd="0" presId="urn:microsoft.com/office/officeart/2005/8/layout/vList2"/>
    <dgm:cxn modelId="{2A3E5FC5-9CC0-4A20-B4CC-A85C5C8E9319}" type="presParOf" srcId="{60F2922E-3B30-4D01-8331-5C9A3C7B8ADF}" destId="{0F3FF996-958A-4058-9611-9DEDF0A1A166}" srcOrd="4" destOrd="0" presId="urn:microsoft.com/office/officeart/2005/8/layout/vList2"/>
    <dgm:cxn modelId="{F7763B81-C521-49B2-8B8D-16F1F2D3EA36}" type="presParOf" srcId="{60F2922E-3B30-4D01-8331-5C9A3C7B8ADF}" destId="{76A14AA0-C6C3-4A6B-961B-0D4688703B9B}" srcOrd="5" destOrd="0" presId="urn:microsoft.com/office/officeart/2005/8/layout/vList2"/>
    <dgm:cxn modelId="{F5067076-41AE-4AF6-A11D-A533895C4106}" type="presParOf" srcId="{60F2922E-3B30-4D01-8331-5C9A3C7B8ADF}" destId="{1CBFE12C-9B5C-4777-9B3E-221D90DF07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3858FC-CE84-47F3-80F2-D3D54938FCA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2E472D-3FFC-4DFB-9DDD-A401C00A82FF}">
      <dgm:prSet phldrT="[Text]"/>
      <dgm:spPr/>
      <dgm:t>
        <a:bodyPr/>
        <a:lstStyle/>
        <a:p>
          <a:r>
            <a:rPr lang="en-US"/>
            <a:t>23</a:t>
          </a:r>
        </a:p>
      </dgm:t>
    </dgm:pt>
    <dgm:pt modelId="{13375964-D3B3-4D7A-B24F-A8025A6A1CBE}" type="parTrans" cxnId="{B671B34E-845F-4867-AD87-F2258DAD2EBD}">
      <dgm:prSet/>
      <dgm:spPr/>
      <dgm:t>
        <a:bodyPr/>
        <a:lstStyle/>
        <a:p>
          <a:endParaRPr lang="en-US"/>
        </a:p>
      </dgm:t>
    </dgm:pt>
    <dgm:pt modelId="{8500D63E-1717-4E80-9FB2-ED4E482336A9}" type="sibTrans" cxnId="{B671B34E-845F-4867-AD87-F2258DAD2EBD}">
      <dgm:prSet/>
      <dgm:spPr/>
      <dgm:t>
        <a:bodyPr/>
        <a:lstStyle/>
        <a:p>
          <a:endParaRPr lang="en-US"/>
        </a:p>
      </dgm:t>
    </dgm:pt>
    <dgm:pt modelId="{811B803B-321F-4F3F-B506-49303D9EE23D}">
      <dgm:prSet phldrT="[Text]"/>
      <dgm:spPr/>
      <dgm:t>
        <a:bodyPr/>
        <a:lstStyle/>
        <a:p>
          <a:r>
            <a:rPr lang="en-US"/>
            <a:t>54</a:t>
          </a:r>
        </a:p>
      </dgm:t>
    </dgm:pt>
    <dgm:pt modelId="{A785D4A8-7424-4EA5-937B-CFD576B3D136}" type="parTrans" cxnId="{63E03C6A-5B8D-49BD-825B-92B23B721CCB}">
      <dgm:prSet/>
      <dgm:spPr/>
      <dgm:t>
        <a:bodyPr/>
        <a:lstStyle/>
        <a:p>
          <a:endParaRPr lang="en-US"/>
        </a:p>
      </dgm:t>
    </dgm:pt>
    <dgm:pt modelId="{4CECF31D-1C1E-4D63-8A7D-66D520EA3B45}" type="sibTrans" cxnId="{63E03C6A-5B8D-49BD-825B-92B23B721CCB}">
      <dgm:prSet/>
      <dgm:spPr/>
      <dgm:t>
        <a:bodyPr/>
        <a:lstStyle/>
        <a:p>
          <a:endParaRPr lang="en-US"/>
        </a:p>
      </dgm:t>
    </dgm:pt>
    <dgm:pt modelId="{A7C74A51-2D93-4B52-9D5D-7EB94D4BB354}">
      <dgm:prSet phldrT="[Text]"/>
      <dgm:spPr/>
      <dgm:t>
        <a:bodyPr/>
        <a:lstStyle/>
        <a:p>
          <a:r>
            <a:rPr lang="en-US"/>
            <a:t>63</a:t>
          </a:r>
        </a:p>
      </dgm:t>
    </dgm:pt>
    <dgm:pt modelId="{F02537BE-AC08-40CA-9334-1B3A57697570}" type="parTrans" cxnId="{5524BFD0-83C8-4F42-B61E-1DA117AD5C75}">
      <dgm:prSet/>
      <dgm:spPr/>
      <dgm:t>
        <a:bodyPr/>
        <a:lstStyle/>
        <a:p>
          <a:endParaRPr lang="en-US"/>
        </a:p>
      </dgm:t>
    </dgm:pt>
    <dgm:pt modelId="{6A0E704B-0F14-48B0-B39A-C04AAE31BF27}" type="sibTrans" cxnId="{5524BFD0-83C8-4F42-B61E-1DA117AD5C75}">
      <dgm:prSet/>
      <dgm:spPr/>
      <dgm:t>
        <a:bodyPr/>
        <a:lstStyle/>
        <a:p>
          <a:endParaRPr lang="en-US"/>
        </a:p>
      </dgm:t>
    </dgm:pt>
    <dgm:pt modelId="{5A8091D8-45D0-4679-8A35-20100610F0F0}">
      <dgm:prSet phldrT="[Text]"/>
      <dgm:spPr/>
      <dgm:t>
        <a:bodyPr/>
        <a:lstStyle/>
        <a:p>
          <a:r>
            <a:rPr lang="en-US"/>
            <a:t>Number to be hashed</a:t>
          </a:r>
        </a:p>
      </dgm:t>
    </dgm:pt>
    <dgm:pt modelId="{BDA0230E-41E0-4373-9CAB-A03B50CD9CBB}" type="parTrans" cxnId="{908CD262-BC65-4E93-9BF6-CCC29584C473}">
      <dgm:prSet/>
      <dgm:spPr/>
      <dgm:t>
        <a:bodyPr/>
        <a:lstStyle/>
        <a:p>
          <a:endParaRPr lang="en-US"/>
        </a:p>
      </dgm:t>
    </dgm:pt>
    <dgm:pt modelId="{8F2AF59A-1409-40DD-8F3B-1553C4655A47}" type="sibTrans" cxnId="{908CD262-BC65-4E93-9BF6-CCC29584C473}">
      <dgm:prSet/>
      <dgm:spPr/>
      <dgm:t>
        <a:bodyPr/>
        <a:lstStyle/>
        <a:p>
          <a:endParaRPr lang="en-US"/>
        </a:p>
      </dgm:t>
    </dgm:pt>
    <dgm:pt modelId="{FE5196EC-7727-419E-979F-0D0791967FA3}" type="pres">
      <dgm:prSet presAssocID="{CC3858FC-CE84-47F3-80F2-D3D54938FCAA}" presName="Name0" presStyleCnt="0">
        <dgm:presLayoutVars>
          <dgm:chMax val="4"/>
          <dgm:resizeHandles val="exact"/>
        </dgm:presLayoutVars>
      </dgm:prSet>
      <dgm:spPr/>
    </dgm:pt>
    <dgm:pt modelId="{CEFF5CAA-52B6-48B1-B6D6-C2D8F4038439}" type="pres">
      <dgm:prSet presAssocID="{CC3858FC-CE84-47F3-80F2-D3D54938FCAA}" presName="ellipse" presStyleLbl="trBgShp" presStyleIdx="0" presStyleCnt="1"/>
      <dgm:spPr/>
    </dgm:pt>
    <dgm:pt modelId="{426E87EE-D5FD-4074-B300-5842AC75CA16}" type="pres">
      <dgm:prSet presAssocID="{CC3858FC-CE84-47F3-80F2-D3D54938FCAA}" presName="arrow1" presStyleLbl="fgShp" presStyleIdx="0" presStyleCnt="1"/>
      <dgm:spPr/>
    </dgm:pt>
    <dgm:pt modelId="{87F9AEC9-EC69-4CAC-812F-2B090229B047}" type="pres">
      <dgm:prSet presAssocID="{CC3858FC-CE84-47F3-80F2-D3D54938FCAA}" presName="rectangle" presStyleLbl="revTx" presStyleIdx="0" presStyleCnt="1">
        <dgm:presLayoutVars>
          <dgm:bulletEnabled val="1"/>
        </dgm:presLayoutVars>
      </dgm:prSet>
      <dgm:spPr/>
    </dgm:pt>
    <dgm:pt modelId="{3706B2D3-F088-4BBB-B59F-52659D0E4D3E}" type="pres">
      <dgm:prSet presAssocID="{811B803B-321F-4F3F-B506-49303D9EE23D}" presName="item1" presStyleLbl="node1" presStyleIdx="0" presStyleCnt="3">
        <dgm:presLayoutVars>
          <dgm:bulletEnabled val="1"/>
        </dgm:presLayoutVars>
      </dgm:prSet>
      <dgm:spPr/>
    </dgm:pt>
    <dgm:pt modelId="{C1BA08C7-0C17-4B23-8299-9AB96ACB259F}" type="pres">
      <dgm:prSet presAssocID="{A7C74A51-2D93-4B52-9D5D-7EB94D4BB354}" presName="item2" presStyleLbl="node1" presStyleIdx="1" presStyleCnt="3">
        <dgm:presLayoutVars>
          <dgm:bulletEnabled val="1"/>
        </dgm:presLayoutVars>
      </dgm:prSet>
      <dgm:spPr/>
    </dgm:pt>
    <dgm:pt modelId="{9F7A204F-2076-4B57-B45D-E46772569B19}" type="pres">
      <dgm:prSet presAssocID="{5A8091D8-45D0-4679-8A35-20100610F0F0}" presName="item3" presStyleLbl="node1" presStyleIdx="2" presStyleCnt="3">
        <dgm:presLayoutVars>
          <dgm:bulletEnabled val="1"/>
        </dgm:presLayoutVars>
      </dgm:prSet>
      <dgm:spPr/>
    </dgm:pt>
    <dgm:pt modelId="{9FE8CCCA-EF89-43AE-B7AB-5F2248AA5B9B}" type="pres">
      <dgm:prSet presAssocID="{CC3858FC-CE84-47F3-80F2-D3D54938FCAA}" presName="funnel" presStyleLbl="trAlignAcc1" presStyleIdx="0" presStyleCnt="1"/>
      <dgm:spPr/>
    </dgm:pt>
  </dgm:ptLst>
  <dgm:cxnLst>
    <dgm:cxn modelId="{E12B3B26-93C5-4854-9C43-FCC11DB25999}" type="presOf" srcId="{A7C74A51-2D93-4B52-9D5D-7EB94D4BB354}" destId="{3706B2D3-F088-4BBB-B59F-52659D0E4D3E}" srcOrd="0" destOrd="0" presId="urn:microsoft.com/office/officeart/2005/8/layout/funnel1"/>
    <dgm:cxn modelId="{E87CC826-BF36-4B99-BB8A-788DCD9E40B4}" type="presOf" srcId="{CC3858FC-CE84-47F3-80F2-D3D54938FCAA}" destId="{FE5196EC-7727-419E-979F-0D0791967FA3}" srcOrd="0" destOrd="0" presId="urn:microsoft.com/office/officeart/2005/8/layout/funnel1"/>
    <dgm:cxn modelId="{908CD262-BC65-4E93-9BF6-CCC29584C473}" srcId="{CC3858FC-CE84-47F3-80F2-D3D54938FCAA}" destId="{5A8091D8-45D0-4679-8A35-20100610F0F0}" srcOrd="3" destOrd="0" parTransId="{BDA0230E-41E0-4373-9CAB-A03B50CD9CBB}" sibTransId="{8F2AF59A-1409-40DD-8F3B-1553C4655A47}"/>
    <dgm:cxn modelId="{865DC846-9CFD-4863-B461-27D8C37ED06E}" type="presOf" srcId="{102E472D-3FFC-4DFB-9DDD-A401C00A82FF}" destId="{9F7A204F-2076-4B57-B45D-E46772569B19}" srcOrd="0" destOrd="0" presId="urn:microsoft.com/office/officeart/2005/8/layout/funnel1"/>
    <dgm:cxn modelId="{63E03C6A-5B8D-49BD-825B-92B23B721CCB}" srcId="{CC3858FC-CE84-47F3-80F2-D3D54938FCAA}" destId="{811B803B-321F-4F3F-B506-49303D9EE23D}" srcOrd="1" destOrd="0" parTransId="{A785D4A8-7424-4EA5-937B-CFD576B3D136}" sibTransId="{4CECF31D-1C1E-4D63-8A7D-66D520EA3B45}"/>
    <dgm:cxn modelId="{B671B34E-845F-4867-AD87-F2258DAD2EBD}" srcId="{CC3858FC-CE84-47F3-80F2-D3D54938FCAA}" destId="{102E472D-3FFC-4DFB-9DDD-A401C00A82FF}" srcOrd="0" destOrd="0" parTransId="{13375964-D3B3-4D7A-B24F-A8025A6A1CBE}" sibTransId="{8500D63E-1717-4E80-9FB2-ED4E482336A9}"/>
    <dgm:cxn modelId="{16FF137F-B049-4713-B1B0-063E856FEF4B}" type="presOf" srcId="{5A8091D8-45D0-4679-8A35-20100610F0F0}" destId="{87F9AEC9-EC69-4CAC-812F-2B090229B047}" srcOrd="0" destOrd="0" presId="urn:microsoft.com/office/officeart/2005/8/layout/funnel1"/>
    <dgm:cxn modelId="{47036996-9EC6-4A56-A617-0CB74741A1FE}" type="presOf" srcId="{811B803B-321F-4F3F-B506-49303D9EE23D}" destId="{C1BA08C7-0C17-4B23-8299-9AB96ACB259F}" srcOrd="0" destOrd="0" presId="urn:microsoft.com/office/officeart/2005/8/layout/funnel1"/>
    <dgm:cxn modelId="{5524BFD0-83C8-4F42-B61E-1DA117AD5C75}" srcId="{CC3858FC-CE84-47F3-80F2-D3D54938FCAA}" destId="{A7C74A51-2D93-4B52-9D5D-7EB94D4BB354}" srcOrd="2" destOrd="0" parTransId="{F02537BE-AC08-40CA-9334-1B3A57697570}" sibTransId="{6A0E704B-0F14-48B0-B39A-C04AAE31BF27}"/>
    <dgm:cxn modelId="{875783CF-220F-41A1-8F0C-2CE170B3C41B}" type="presParOf" srcId="{FE5196EC-7727-419E-979F-0D0791967FA3}" destId="{CEFF5CAA-52B6-48B1-B6D6-C2D8F4038439}" srcOrd="0" destOrd="0" presId="urn:microsoft.com/office/officeart/2005/8/layout/funnel1"/>
    <dgm:cxn modelId="{CAB6413D-566D-4A33-BB31-EE60B56693B4}" type="presParOf" srcId="{FE5196EC-7727-419E-979F-0D0791967FA3}" destId="{426E87EE-D5FD-4074-B300-5842AC75CA16}" srcOrd="1" destOrd="0" presId="urn:microsoft.com/office/officeart/2005/8/layout/funnel1"/>
    <dgm:cxn modelId="{923C2FF1-00CA-4612-B562-A6E69244805F}" type="presParOf" srcId="{FE5196EC-7727-419E-979F-0D0791967FA3}" destId="{87F9AEC9-EC69-4CAC-812F-2B090229B047}" srcOrd="2" destOrd="0" presId="urn:microsoft.com/office/officeart/2005/8/layout/funnel1"/>
    <dgm:cxn modelId="{B5C9375B-9EA9-4B3F-8954-717253E398B3}" type="presParOf" srcId="{FE5196EC-7727-419E-979F-0D0791967FA3}" destId="{3706B2D3-F088-4BBB-B59F-52659D0E4D3E}" srcOrd="3" destOrd="0" presId="urn:microsoft.com/office/officeart/2005/8/layout/funnel1"/>
    <dgm:cxn modelId="{5E98E52B-E3F1-4764-B50A-623D660099FC}" type="presParOf" srcId="{FE5196EC-7727-419E-979F-0D0791967FA3}" destId="{C1BA08C7-0C17-4B23-8299-9AB96ACB259F}" srcOrd="4" destOrd="0" presId="urn:microsoft.com/office/officeart/2005/8/layout/funnel1"/>
    <dgm:cxn modelId="{D6EB169D-0B47-4B9D-BB61-41C6F2BDBB21}" type="presParOf" srcId="{FE5196EC-7727-419E-979F-0D0791967FA3}" destId="{9F7A204F-2076-4B57-B45D-E46772569B19}" srcOrd="5" destOrd="0" presId="urn:microsoft.com/office/officeart/2005/8/layout/funnel1"/>
    <dgm:cxn modelId="{FA82B43B-F0E8-4C9F-98B3-181841830A79}" type="presParOf" srcId="{FE5196EC-7727-419E-979F-0D0791967FA3}" destId="{9FE8CCCA-EF89-43AE-B7AB-5F2248AA5B9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019C4C-28E8-48F6-9DD6-75DE627D07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011A8-E791-452D-879A-2D19C960FCB8}">
      <dgm:prSet phldrT="[Text]"/>
      <dgm:spPr/>
      <dgm:t>
        <a:bodyPr/>
        <a:lstStyle/>
        <a:p>
          <a:r>
            <a:rPr lang="en-US"/>
            <a:t>                     1</a:t>
          </a:r>
        </a:p>
      </dgm:t>
    </dgm:pt>
    <dgm:pt modelId="{5C988BE3-9051-4A38-AEA2-510FEC27A977}" type="parTrans" cxnId="{D23A1DAE-83AE-42A9-AFFE-821AD92F0E39}">
      <dgm:prSet/>
      <dgm:spPr/>
      <dgm:t>
        <a:bodyPr/>
        <a:lstStyle/>
        <a:p>
          <a:endParaRPr lang="en-US"/>
        </a:p>
      </dgm:t>
    </dgm:pt>
    <dgm:pt modelId="{38896BE4-AE09-4B3B-A7C0-BDC1CD47E984}" type="sibTrans" cxnId="{D23A1DAE-83AE-42A9-AFFE-821AD92F0E39}">
      <dgm:prSet/>
      <dgm:spPr/>
      <dgm:t>
        <a:bodyPr/>
        <a:lstStyle/>
        <a:p>
          <a:endParaRPr lang="en-US"/>
        </a:p>
      </dgm:t>
    </dgm:pt>
    <dgm:pt modelId="{73AABD00-DC4B-410C-A35E-6174F8C4A785}">
      <dgm:prSet phldrT="[Text]"/>
      <dgm:spPr/>
      <dgm:t>
        <a:bodyPr/>
        <a:lstStyle/>
        <a:p>
          <a:r>
            <a:rPr lang="en-US"/>
            <a:t>                     2</a:t>
          </a:r>
        </a:p>
      </dgm:t>
    </dgm:pt>
    <dgm:pt modelId="{01F31D78-927B-4605-87CB-A54DD4E10402}" type="parTrans" cxnId="{E2CEABB5-DA7F-4ABB-AF9F-D50130F99580}">
      <dgm:prSet/>
      <dgm:spPr/>
      <dgm:t>
        <a:bodyPr/>
        <a:lstStyle/>
        <a:p>
          <a:endParaRPr lang="en-US"/>
        </a:p>
      </dgm:t>
    </dgm:pt>
    <dgm:pt modelId="{81456ECB-C566-4910-BC01-0248E5C821D6}" type="sibTrans" cxnId="{E2CEABB5-DA7F-4ABB-AF9F-D50130F99580}">
      <dgm:prSet/>
      <dgm:spPr/>
      <dgm:t>
        <a:bodyPr/>
        <a:lstStyle/>
        <a:p>
          <a:endParaRPr lang="en-US"/>
        </a:p>
      </dgm:t>
    </dgm:pt>
    <dgm:pt modelId="{8C776C11-8F5F-48B5-AD69-5BAC63D10DBF}">
      <dgm:prSet phldrT="[Text]"/>
      <dgm:spPr/>
      <dgm:t>
        <a:bodyPr/>
        <a:lstStyle/>
        <a:p>
          <a:r>
            <a:rPr lang="en-US"/>
            <a:t>                     3    (23)</a:t>
          </a:r>
        </a:p>
      </dgm:t>
    </dgm:pt>
    <dgm:pt modelId="{821640D0-6551-4E50-9730-BC07AB1501E6}" type="parTrans" cxnId="{35774101-2906-4F65-B1C1-44CAC415F098}">
      <dgm:prSet/>
      <dgm:spPr/>
      <dgm:t>
        <a:bodyPr/>
        <a:lstStyle/>
        <a:p>
          <a:endParaRPr lang="en-US"/>
        </a:p>
      </dgm:t>
    </dgm:pt>
    <dgm:pt modelId="{F49DC68B-858A-4077-AD2B-EBD9D515AF43}" type="sibTrans" cxnId="{35774101-2906-4F65-B1C1-44CAC415F098}">
      <dgm:prSet/>
      <dgm:spPr/>
      <dgm:t>
        <a:bodyPr/>
        <a:lstStyle/>
        <a:p>
          <a:endParaRPr lang="en-US"/>
        </a:p>
      </dgm:t>
    </dgm:pt>
    <dgm:pt modelId="{7CEF44A5-51C9-4DE0-A9A6-4A76928F9576}">
      <dgm:prSet phldrT="[Text]"/>
      <dgm:spPr/>
      <dgm:t>
        <a:bodyPr/>
        <a:lstStyle/>
        <a:p>
          <a:r>
            <a:rPr lang="en-US"/>
            <a:t>                     4    (54)</a:t>
          </a:r>
        </a:p>
      </dgm:t>
    </dgm:pt>
    <dgm:pt modelId="{CF46E5DC-F05A-4845-B026-7D8097E8B85A}" type="parTrans" cxnId="{DB3F639D-06C8-4A6E-A652-C5759F56ACAE}">
      <dgm:prSet/>
      <dgm:spPr/>
      <dgm:t>
        <a:bodyPr/>
        <a:lstStyle/>
        <a:p>
          <a:endParaRPr lang="en-US"/>
        </a:p>
      </dgm:t>
    </dgm:pt>
    <dgm:pt modelId="{9DA7D62B-5802-407D-BD53-018CBFB591F6}" type="sibTrans" cxnId="{DB3F639D-06C8-4A6E-A652-C5759F56ACAE}">
      <dgm:prSet/>
      <dgm:spPr/>
      <dgm:t>
        <a:bodyPr/>
        <a:lstStyle/>
        <a:p>
          <a:endParaRPr lang="en-US"/>
        </a:p>
      </dgm:t>
    </dgm:pt>
    <dgm:pt modelId="{60F2922E-3B30-4D01-8331-5C9A3C7B8ADF}" type="pres">
      <dgm:prSet presAssocID="{23019C4C-28E8-48F6-9DD6-75DE627D07DB}" presName="linear" presStyleCnt="0">
        <dgm:presLayoutVars>
          <dgm:animLvl val="lvl"/>
          <dgm:resizeHandles val="exact"/>
        </dgm:presLayoutVars>
      </dgm:prSet>
      <dgm:spPr/>
    </dgm:pt>
    <dgm:pt modelId="{A18DB613-D302-4C1E-9577-FD1BDC03FA7C}" type="pres">
      <dgm:prSet presAssocID="{C95011A8-E791-452D-879A-2D19C960FCB8}" presName="parentText" presStyleLbl="node1" presStyleIdx="0" presStyleCnt="4" custLinFactNeighborX="-60784" custLinFactNeighborY="-10937">
        <dgm:presLayoutVars>
          <dgm:chMax val="0"/>
          <dgm:bulletEnabled val="1"/>
        </dgm:presLayoutVars>
      </dgm:prSet>
      <dgm:spPr/>
    </dgm:pt>
    <dgm:pt modelId="{47894DFD-4163-4447-9FC4-2148B47A218C}" type="pres">
      <dgm:prSet presAssocID="{38896BE4-AE09-4B3B-A7C0-BDC1CD47E984}" presName="spacer" presStyleCnt="0"/>
      <dgm:spPr/>
    </dgm:pt>
    <dgm:pt modelId="{2B2FAC77-ABF7-4045-A26B-545D51CE3D87}" type="pres">
      <dgm:prSet presAssocID="{73AABD00-DC4B-410C-A35E-6174F8C4A7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FD0853-ACAC-4C18-AAA4-ECC0B160C745}" type="pres">
      <dgm:prSet presAssocID="{81456ECB-C566-4910-BC01-0248E5C821D6}" presName="spacer" presStyleCnt="0"/>
      <dgm:spPr/>
    </dgm:pt>
    <dgm:pt modelId="{0F3FF996-958A-4058-9611-9DEDF0A1A166}" type="pres">
      <dgm:prSet presAssocID="{8C776C11-8F5F-48B5-AD69-5BAC63D10DBF}" presName="parentText" presStyleLbl="node1" presStyleIdx="2" presStyleCnt="4" custLinFactNeighborY="27819">
        <dgm:presLayoutVars>
          <dgm:chMax val="0"/>
          <dgm:bulletEnabled val="1"/>
        </dgm:presLayoutVars>
      </dgm:prSet>
      <dgm:spPr/>
    </dgm:pt>
    <dgm:pt modelId="{76A14AA0-C6C3-4A6B-961B-0D4688703B9B}" type="pres">
      <dgm:prSet presAssocID="{F49DC68B-858A-4077-AD2B-EBD9D515AF43}" presName="spacer" presStyleCnt="0"/>
      <dgm:spPr/>
    </dgm:pt>
    <dgm:pt modelId="{1CBFE12C-9B5C-4777-9B3E-221D90DF0728}" type="pres">
      <dgm:prSet presAssocID="{7CEF44A5-51C9-4DE0-A9A6-4A76928F957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5774101-2906-4F65-B1C1-44CAC415F098}" srcId="{23019C4C-28E8-48F6-9DD6-75DE627D07DB}" destId="{8C776C11-8F5F-48B5-AD69-5BAC63D10DBF}" srcOrd="2" destOrd="0" parTransId="{821640D0-6551-4E50-9730-BC07AB1501E6}" sibTransId="{F49DC68B-858A-4077-AD2B-EBD9D515AF43}"/>
    <dgm:cxn modelId="{A5C5F32B-4686-4C00-BD8C-681528A12399}" type="presOf" srcId="{C95011A8-E791-452D-879A-2D19C960FCB8}" destId="{A18DB613-D302-4C1E-9577-FD1BDC03FA7C}" srcOrd="0" destOrd="0" presId="urn:microsoft.com/office/officeart/2005/8/layout/vList2"/>
    <dgm:cxn modelId="{DB3F639D-06C8-4A6E-A652-C5759F56ACAE}" srcId="{23019C4C-28E8-48F6-9DD6-75DE627D07DB}" destId="{7CEF44A5-51C9-4DE0-A9A6-4A76928F9576}" srcOrd="3" destOrd="0" parTransId="{CF46E5DC-F05A-4845-B026-7D8097E8B85A}" sibTransId="{9DA7D62B-5802-407D-BD53-018CBFB591F6}"/>
    <dgm:cxn modelId="{2479C8AC-23F4-484E-963D-AA51661160B3}" type="presOf" srcId="{73AABD00-DC4B-410C-A35E-6174F8C4A785}" destId="{2B2FAC77-ABF7-4045-A26B-545D51CE3D87}" srcOrd="0" destOrd="0" presId="urn:microsoft.com/office/officeart/2005/8/layout/vList2"/>
    <dgm:cxn modelId="{D23A1DAE-83AE-42A9-AFFE-821AD92F0E39}" srcId="{23019C4C-28E8-48F6-9DD6-75DE627D07DB}" destId="{C95011A8-E791-452D-879A-2D19C960FCB8}" srcOrd="0" destOrd="0" parTransId="{5C988BE3-9051-4A38-AEA2-510FEC27A977}" sibTransId="{38896BE4-AE09-4B3B-A7C0-BDC1CD47E984}"/>
    <dgm:cxn modelId="{E984EDB0-DA07-48B6-8F77-E4670C2486DC}" type="presOf" srcId="{8C776C11-8F5F-48B5-AD69-5BAC63D10DBF}" destId="{0F3FF996-958A-4058-9611-9DEDF0A1A166}" srcOrd="0" destOrd="0" presId="urn:microsoft.com/office/officeart/2005/8/layout/vList2"/>
    <dgm:cxn modelId="{E2CEABB5-DA7F-4ABB-AF9F-D50130F99580}" srcId="{23019C4C-28E8-48F6-9DD6-75DE627D07DB}" destId="{73AABD00-DC4B-410C-A35E-6174F8C4A785}" srcOrd="1" destOrd="0" parTransId="{01F31D78-927B-4605-87CB-A54DD4E10402}" sibTransId="{81456ECB-C566-4910-BC01-0248E5C821D6}"/>
    <dgm:cxn modelId="{AE615ABF-55E2-40A9-B716-16CE937F04F2}" type="presOf" srcId="{23019C4C-28E8-48F6-9DD6-75DE627D07DB}" destId="{60F2922E-3B30-4D01-8331-5C9A3C7B8ADF}" srcOrd="0" destOrd="0" presId="urn:microsoft.com/office/officeart/2005/8/layout/vList2"/>
    <dgm:cxn modelId="{A15711EB-8A0A-4A47-B564-1A6269953CE0}" type="presOf" srcId="{7CEF44A5-51C9-4DE0-A9A6-4A76928F9576}" destId="{1CBFE12C-9B5C-4777-9B3E-221D90DF0728}" srcOrd="0" destOrd="0" presId="urn:microsoft.com/office/officeart/2005/8/layout/vList2"/>
    <dgm:cxn modelId="{C034A042-C93D-4A54-8001-621C8652F8C3}" type="presParOf" srcId="{60F2922E-3B30-4D01-8331-5C9A3C7B8ADF}" destId="{A18DB613-D302-4C1E-9577-FD1BDC03FA7C}" srcOrd="0" destOrd="0" presId="urn:microsoft.com/office/officeart/2005/8/layout/vList2"/>
    <dgm:cxn modelId="{23153395-08D5-461F-ADAC-832559297CE1}" type="presParOf" srcId="{60F2922E-3B30-4D01-8331-5C9A3C7B8ADF}" destId="{47894DFD-4163-4447-9FC4-2148B47A218C}" srcOrd="1" destOrd="0" presId="urn:microsoft.com/office/officeart/2005/8/layout/vList2"/>
    <dgm:cxn modelId="{292642B2-8B96-4697-A653-DA3A679A48AE}" type="presParOf" srcId="{60F2922E-3B30-4D01-8331-5C9A3C7B8ADF}" destId="{2B2FAC77-ABF7-4045-A26B-545D51CE3D87}" srcOrd="2" destOrd="0" presId="urn:microsoft.com/office/officeart/2005/8/layout/vList2"/>
    <dgm:cxn modelId="{2BDE8B29-B411-4A02-8AC4-88567B45F07C}" type="presParOf" srcId="{60F2922E-3B30-4D01-8331-5C9A3C7B8ADF}" destId="{C1FD0853-ACAC-4C18-AAA4-ECC0B160C745}" srcOrd="3" destOrd="0" presId="urn:microsoft.com/office/officeart/2005/8/layout/vList2"/>
    <dgm:cxn modelId="{E6BB2F1A-7EFB-4C25-A4C7-AF9A3F16DF3F}" type="presParOf" srcId="{60F2922E-3B30-4D01-8331-5C9A3C7B8ADF}" destId="{0F3FF996-958A-4058-9611-9DEDF0A1A166}" srcOrd="4" destOrd="0" presId="urn:microsoft.com/office/officeart/2005/8/layout/vList2"/>
    <dgm:cxn modelId="{54C5579F-AD44-46A9-9393-2CC9159C2274}" type="presParOf" srcId="{60F2922E-3B30-4D01-8331-5C9A3C7B8ADF}" destId="{76A14AA0-C6C3-4A6B-961B-0D4688703B9B}" srcOrd="5" destOrd="0" presId="urn:microsoft.com/office/officeart/2005/8/layout/vList2"/>
    <dgm:cxn modelId="{36180F4D-4EC9-42C5-8FF8-47861A53A533}" type="presParOf" srcId="{60F2922E-3B30-4D01-8331-5C9A3C7B8ADF}" destId="{1CBFE12C-9B5C-4777-9B3E-221D90DF07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3858FC-CE84-47F3-80F2-D3D54938FCA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2E472D-3FFC-4DFB-9DDD-A401C00A82FF}">
      <dgm:prSet phldrT="[Text]"/>
      <dgm:spPr/>
      <dgm:t>
        <a:bodyPr/>
        <a:lstStyle/>
        <a:p>
          <a:r>
            <a:rPr lang="en-US"/>
            <a:t>23</a:t>
          </a:r>
        </a:p>
      </dgm:t>
    </dgm:pt>
    <dgm:pt modelId="{13375964-D3B3-4D7A-B24F-A8025A6A1CBE}" type="parTrans" cxnId="{B671B34E-845F-4867-AD87-F2258DAD2EBD}">
      <dgm:prSet/>
      <dgm:spPr/>
      <dgm:t>
        <a:bodyPr/>
        <a:lstStyle/>
        <a:p>
          <a:endParaRPr lang="en-US"/>
        </a:p>
      </dgm:t>
    </dgm:pt>
    <dgm:pt modelId="{8500D63E-1717-4E80-9FB2-ED4E482336A9}" type="sibTrans" cxnId="{B671B34E-845F-4867-AD87-F2258DAD2EBD}">
      <dgm:prSet/>
      <dgm:spPr/>
      <dgm:t>
        <a:bodyPr/>
        <a:lstStyle/>
        <a:p>
          <a:endParaRPr lang="en-US"/>
        </a:p>
      </dgm:t>
    </dgm:pt>
    <dgm:pt modelId="{811B803B-321F-4F3F-B506-49303D9EE23D}">
      <dgm:prSet phldrT="[Text]"/>
      <dgm:spPr/>
      <dgm:t>
        <a:bodyPr/>
        <a:lstStyle/>
        <a:p>
          <a:r>
            <a:rPr lang="en-US"/>
            <a:t>54</a:t>
          </a:r>
        </a:p>
      </dgm:t>
    </dgm:pt>
    <dgm:pt modelId="{A785D4A8-7424-4EA5-937B-CFD576B3D136}" type="parTrans" cxnId="{63E03C6A-5B8D-49BD-825B-92B23B721CCB}">
      <dgm:prSet/>
      <dgm:spPr/>
      <dgm:t>
        <a:bodyPr/>
        <a:lstStyle/>
        <a:p>
          <a:endParaRPr lang="en-US"/>
        </a:p>
      </dgm:t>
    </dgm:pt>
    <dgm:pt modelId="{4CECF31D-1C1E-4D63-8A7D-66D520EA3B45}" type="sibTrans" cxnId="{63E03C6A-5B8D-49BD-825B-92B23B721CCB}">
      <dgm:prSet/>
      <dgm:spPr/>
      <dgm:t>
        <a:bodyPr/>
        <a:lstStyle/>
        <a:p>
          <a:endParaRPr lang="en-US"/>
        </a:p>
      </dgm:t>
    </dgm:pt>
    <dgm:pt modelId="{A7C74A51-2D93-4B52-9D5D-7EB94D4BB354}">
      <dgm:prSet phldrT="[Text]"/>
      <dgm:spPr/>
      <dgm:t>
        <a:bodyPr/>
        <a:lstStyle/>
        <a:p>
          <a:r>
            <a:rPr lang="en-US"/>
            <a:t>63</a:t>
          </a:r>
        </a:p>
      </dgm:t>
    </dgm:pt>
    <dgm:pt modelId="{F02537BE-AC08-40CA-9334-1B3A57697570}" type="parTrans" cxnId="{5524BFD0-83C8-4F42-B61E-1DA117AD5C75}">
      <dgm:prSet/>
      <dgm:spPr/>
      <dgm:t>
        <a:bodyPr/>
        <a:lstStyle/>
        <a:p>
          <a:endParaRPr lang="en-US"/>
        </a:p>
      </dgm:t>
    </dgm:pt>
    <dgm:pt modelId="{6A0E704B-0F14-48B0-B39A-C04AAE31BF27}" type="sibTrans" cxnId="{5524BFD0-83C8-4F42-B61E-1DA117AD5C75}">
      <dgm:prSet/>
      <dgm:spPr/>
      <dgm:t>
        <a:bodyPr/>
        <a:lstStyle/>
        <a:p>
          <a:endParaRPr lang="en-US"/>
        </a:p>
      </dgm:t>
    </dgm:pt>
    <dgm:pt modelId="{5A8091D8-45D0-4679-8A35-20100610F0F0}">
      <dgm:prSet phldrT="[Text]"/>
      <dgm:spPr/>
      <dgm:t>
        <a:bodyPr/>
        <a:lstStyle/>
        <a:p>
          <a:r>
            <a:rPr lang="en-US"/>
            <a:t>Number to be hashed</a:t>
          </a:r>
        </a:p>
      </dgm:t>
    </dgm:pt>
    <dgm:pt modelId="{BDA0230E-41E0-4373-9CAB-A03B50CD9CBB}" type="parTrans" cxnId="{908CD262-BC65-4E93-9BF6-CCC29584C473}">
      <dgm:prSet/>
      <dgm:spPr/>
      <dgm:t>
        <a:bodyPr/>
        <a:lstStyle/>
        <a:p>
          <a:endParaRPr lang="en-US"/>
        </a:p>
      </dgm:t>
    </dgm:pt>
    <dgm:pt modelId="{8F2AF59A-1409-40DD-8F3B-1553C4655A47}" type="sibTrans" cxnId="{908CD262-BC65-4E93-9BF6-CCC29584C473}">
      <dgm:prSet/>
      <dgm:spPr/>
      <dgm:t>
        <a:bodyPr/>
        <a:lstStyle/>
        <a:p>
          <a:endParaRPr lang="en-US"/>
        </a:p>
      </dgm:t>
    </dgm:pt>
    <dgm:pt modelId="{FE5196EC-7727-419E-979F-0D0791967FA3}" type="pres">
      <dgm:prSet presAssocID="{CC3858FC-CE84-47F3-80F2-D3D54938FCAA}" presName="Name0" presStyleCnt="0">
        <dgm:presLayoutVars>
          <dgm:chMax val="4"/>
          <dgm:resizeHandles val="exact"/>
        </dgm:presLayoutVars>
      </dgm:prSet>
      <dgm:spPr/>
    </dgm:pt>
    <dgm:pt modelId="{CEFF5CAA-52B6-48B1-B6D6-C2D8F4038439}" type="pres">
      <dgm:prSet presAssocID="{CC3858FC-CE84-47F3-80F2-D3D54938FCAA}" presName="ellipse" presStyleLbl="trBgShp" presStyleIdx="0" presStyleCnt="1"/>
      <dgm:spPr/>
    </dgm:pt>
    <dgm:pt modelId="{426E87EE-D5FD-4074-B300-5842AC75CA16}" type="pres">
      <dgm:prSet presAssocID="{CC3858FC-CE84-47F3-80F2-D3D54938FCAA}" presName="arrow1" presStyleLbl="fgShp" presStyleIdx="0" presStyleCnt="1"/>
      <dgm:spPr/>
    </dgm:pt>
    <dgm:pt modelId="{87F9AEC9-EC69-4CAC-812F-2B090229B047}" type="pres">
      <dgm:prSet presAssocID="{CC3858FC-CE84-47F3-80F2-D3D54938FCAA}" presName="rectangle" presStyleLbl="revTx" presStyleIdx="0" presStyleCnt="1">
        <dgm:presLayoutVars>
          <dgm:bulletEnabled val="1"/>
        </dgm:presLayoutVars>
      </dgm:prSet>
      <dgm:spPr/>
    </dgm:pt>
    <dgm:pt modelId="{3706B2D3-F088-4BBB-B59F-52659D0E4D3E}" type="pres">
      <dgm:prSet presAssocID="{811B803B-321F-4F3F-B506-49303D9EE23D}" presName="item1" presStyleLbl="node1" presStyleIdx="0" presStyleCnt="3">
        <dgm:presLayoutVars>
          <dgm:bulletEnabled val="1"/>
        </dgm:presLayoutVars>
      </dgm:prSet>
      <dgm:spPr/>
    </dgm:pt>
    <dgm:pt modelId="{C1BA08C7-0C17-4B23-8299-9AB96ACB259F}" type="pres">
      <dgm:prSet presAssocID="{A7C74A51-2D93-4B52-9D5D-7EB94D4BB354}" presName="item2" presStyleLbl="node1" presStyleIdx="1" presStyleCnt="3">
        <dgm:presLayoutVars>
          <dgm:bulletEnabled val="1"/>
        </dgm:presLayoutVars>
      </dgm:prSet>
      <dgm:spPr/>
    </dgm:pt>
    <dgm:pt modelId="{9F7A204F-2076-4B57-B45D-E46772569B19}" type="pres">
      <dgm:prSet presAssocID="{5A8091D8-45D0-4679-8A35-20100610F0F0}" presName="item3" presStyleLbl="node1" presStyleIdx="2" presStyleCnt="3">
        <dgm:presLayoutVars>
          <dgm:bulletEnabled val="1"/>
        </dgm:presLayoutVars>
      </dgm:prSet>
      <dgm:spPr/>
    </dgm:pt>
    <dgm:pt modelId="{9FE8CCCA-EF89-43AE-B7AB-5F2248AA5B9B}" type="pres">
      <dgm:prSet presAssocID="{CC3858FC-CE84-47F3-80F2-D3D54938FCAA}" presName="funnel" presStyleLbl="trAlignAcc1" presStyleIdx="0" presStyleCnt="1"/>
      <dgm:spPr/>
    </dgm:pt>
  </dgm:ptLst>
  <dgm:cxnLst>
    <dgm:cxn modelId="{55378E0E-709F-414A-91AC-DBB2BE5D188A}" type="presOf" srcId="{5A8091D8-45D0-4679-8A35-20100610F0F0}" destId="{87F9AEC9-EC69-4CAC-812F-2B090229B047}" srcOrd="0" destOrd="0" presId="urn:microsoft.com/office/officeart/2005/8/layout/funnel1"/>
    <dgm:cxn modelId="{908CD262-BC65-4E93-9BF6-CCC29584C473}" srcId="{CC3858FC-CE84-47F3-80F2-D3D54938FCAA}" destId="{5A8091D8-45D0-4679-8A35-20100610F0F0}" srcOrd="3" destOrd="0" parTransId="{BDA0230E-41E0-4373-9CAB-A03B50CD9CBB}" sibTransId="{8F2AF59A-1409-40DD-8F3B-1553C4655A47}"/>
    <dgm:cxn modelId="{63E03C6A-5B8D-49BD-825B-92B23B721CCB}" srcId="{CC3858FC-CE84-47F3-80F2-D3D54938FCAA}" destId="{811B803B-321F-4F3F-B506-49303D9EE23D}" srcOrd="1" destOrd="0" parTransId="{A785D4A8-7424-4EA5-937B-CFD576B3D136}" sibTransId="{4CECF31D-1C1E-4D63-8A7D-66D520EA3B45}"/>
    <dgm:cxn modelId="{B671B34E-845F-4867-AD87-F2258DAD2EBD}" srcId="{CC3858FC-CE84-47F3-80F2-D3D54938FCAA}" destId="{102E472D-3FFC-4DFB-9DDD-A401C00A82FF}" srcOrd="0" destOrd="0" parTransId="{13375964-D3B3-4D7A-B24F-A8025A6A1CBE}" sibTransId="{8500D63E-1717-4E80-9FB2-ED4E482336A9}"/>
    <dgm:cxn modelId="{681D359C-FC38-4DB0-8D37-D8AEF0A69655}" type="presOf" srcId="{811B803B-321F-4F3F-B506-49303D9EE23D}" destId="{C1BA08C7-0C17-4B23-8299-9AB96ACB259F}" srcOrd="0" destOrd="0" presId="urn:microsoft.com/office/officeart/2005/8/layout/funnel1"/>
    <dgm:cxn modelId="{5524BFD0-83C8-4F42-B61E-1DA117AD5C75}" srcId="{CC3858FC-CE84-47F3-80F2-D3D54938FCAA}" destId="{A7C74A51-2D93-4B52-9D5D-7EB94D4BB354}" srcOrd="2" destOrd="0" parTransId="{F02537BE-AC08-40CA-9334-1B3A57697570}" sibTransId="{6A0E704B-0F14-48B0-B39A-C04AAE31BF27}"/>
    <dgm:cxn modelId="{A6DD5AD1-9D43-4FCD-8B88-06AFC7C41417}" type="presOf" srcId="{102E472D-3FFC-4DFB-9DDD-A401C00A82FF}" destId="{9F7A204F-2076-4B57-B45D-E46772569B19}" srcOrd="0" destOrd="0" presId="urn:microsoft.com/office/officeart/2005/8/layout/funnel1"/>
    <dgm:cxn modelId="{6232A4D6-A301-46DD-BFC3-D4A2A34E0E3B}" type="presOf" srcId="{CC3858FC-CE84-47F3-80F2-D3D54938FCAA}" destId="{FE5196EC-7727-419E-979F-0D0791967FA3}" srcOrd="0" destOrd="0" presId="urn:microsoft.com/office/officeart/2005/8/layout/funnel1"/>
    <dgm:cxn modelId="{6B6CC8F6-F1D9-4D2C-9A9B-6D887E7D08BB}" type="presOf" srcId="{A7C74A51-2D93-4B52-9D5D-7EB94D4BB354}" destId="{3706B2D3-F088-4BBB-B59F-52659D0E4D3E}" srcOrd="0" destOrd="0" presId="urn:microsoft.com/office/officeart/2005/8/layout/funnel1"/>
    <dgm:cxn modelId="{17DE0475-9359-49C9-B2F9-58CC5D44D1D4}" type="presParOf" srcId="{FE5196EC-7727-419E-979F-0D0791967FA3}" destId="{CEFF5CAA-52B6-48B1-B6D6-C2D8F4038439}" srcOrd="0" destOrd="0" presId="urn:microsoft.com/office/officeart/2005/8/layout/funnel1"/>
    <dgm:cxn modelId="{35DFE9D2-7C3C-4EFB-97AF-733C3491B907}" type="presParOf" srcId="{FE5196EC-7727-419E-979F-0D0791967FA3}" destId="{426E87EE-D5FD-4074-B300-5842AC75CA16}" srcOrd="1" destOrd="0" presId="urn:microsoft.com/office/officeart/2005/8/layout/funnel1"/>
    <dgm:cxn modelId="{1DC18259-A87E-49F2-B1E5-F5668EBF8584}" type="presParOf" srcId="{FE5196EC-7727-419E-979F-0D0791967FA3}" destId="{87F9AEC9-EC69-4CAC-812F-2B090229B047}" srcOrd="2" destOrd="0" presId="urn:microsoft.com/office/officeart/2005/8/layout/funnel1"/>
    <dgm:cxn modelId="{55997F70-8EA5-499C-9851-7FE24ECD8008}" type="presParOf" srcId="{FE5196EC-7727-419E-979F-0D0791967FA3}" destId="{3706B2D3-F088-4BBB-B59F-52659D0E4D3E}" srcOrd="3" destOrd="0" presId="urn:microsoft.com/office/officeart/2005/8/layout/funnel1"/>
    <dgm:cxn modelId="{9E2527AA-2392-4644-9DE2-2D40605FC2C9}" type="presParOf" srcId="{FE5196EC-7727-419E-979F-0D0791967FA3}" destId="{C1BA08C7-0C17-4B23-8299-9AB96ACB259F}" srcOrd="4" destOrd="0" presId="urn:microsoft.com/office/officeart/2005/8/layout/funnel1"/>
    <dgm:cxn modelId="{8C02F9A6-32B4-4CEC-B927-865E187E77A0}" type="presParOf" srcId="{FE5196EC-7727-419E-979F-0D0791967FA3}" destId="{9F7A204F-2076-4B57-B45D-E46772569B19}" srcOrd="5" destOrd="0" presId="urn:microsoft.com/office/officeart/2005/8/layout/funnel1"/>
    <dgm:cxn modelId="{EAD23638-67C6-4DD0-9867-00295554F5F4}" type="presParOf" srcId="{FE5196EC-7727-419E-979F-0D0791967FA3}" destId="{9FE8CCCA-EF89-43AE-B7AB-5F2248AA5B9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DB613-D302-4C1E-9577-FD1BDC03FA7C}">
      <dsp:nvSpPr>
        <dsp:cNvPr id="0" name=""/>
        <dsp:cNvSpPr/>
      </dsp:nvSpPr>
      <dsp:spPr>
        <a:xfrm>
          <a:off x="0" y="0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                    1</a:t>
          </a:r>
        </a:p>
      </dsp:txBody>
      <dsp:txXfrm>
        <a:off x="21161" y="21161"/>
        <a:ext cx="2853278" cy="391163"/>
      </dsp:txXfrm>
    </dsp:sp>
    <dsp:sp modelId="{2B2FAC77-ABF7-4045-A26B-545D51CE3D87}">
      <dsp:nvSpPr>
        <dsp:cNvPr id="0" name=""/>
        <dsp:cNvSpPr/>
      </dsp:nvSpPr>
      <dsp:spPr>
        <a:xfrm>
          <a:off x="0" y="529754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                    2</a:t>
          </a:r>
        </a:p>
      </dsp:txBody>
      <dsp:txXfrm>
        <a:off x="21161" y="550915"/>
        <a:ext cx="2853278" cy="391163"/>
      </dsp:txXfrm>
    </dsp:sp>
    <dsp:sp modelId="{0F3FF996-958A-4058-9611-9DEDF0A1A166}">
      <dsp:nvSpPr>
        <dsp:cNvPr id="0" name=""/>
        <dsp:cNvSpPr/>
      </dsp:nvSpPr>
      <dsp:spPr>
        <a:xfrm>
          <a:off x="0" y="1033182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                    3</a:t>
          </a:r>
        </a:p>
      </dsp:txBody>
      <dsp:txXfrm>
        <a:off x="21161" y="1054343"/>
        <a:ext cx="2853278" cy="391163"/>
      </dsp:txXfrm>
    </dsp:sp>
    <dsp:sp modelId="{1CBFE12C-9B5C-4777-9B3E-221D90DF0728}">
      <dsp:nvSpPr>
        <dsp:cNvPr id="0" name=""/>
        <dsp:cNvSpPr/>
      </dsp:nvSpPr>
      <dsp:spPr>
        <a:xfrm>
          <a:off x="0" y="1506165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                    4</a:t>
          </a:r>
        </a:p>
      </dsp:txBody>
      <dsp:txXfrm>
        <a:off x="21161" y="1527326"/>
        <a:ext cx="2853278" cy="3911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F5CAA-52B6-48B1-B6D6-C2D8F4038439}">
      <dsp:nvSpPr>
        <dsp:cNvPr id="0" name=""/>
        <dsp:cNvSpPr/>
      </dsp:nvSpPr>
      <dsp:spPr>
        <a:xfrm>
          <a:off x="1058465" y="77390"/>
          <a:ext cx="1535906" cy="53340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E87EE-D5FD-4074-B300-5842AC75CA16}">
      <dsp:nvSpPr>
        <dsp:cNvPr id="0" name=""/>
        <dsp:cNvSpPr/>
      </dsp:nvSpPr>
      <dsp:spPr>
        <a:xfrm>
          <a:off x="1679971" y="1383506"/>
          <a:ext cx="297656" cy="1905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9AEC9-EC69-4CAC-812F-2B090229B047}">
      <dsp:nvSpPr>
        <dsp:cNvPr id="0" name=""/>
        <dsp:cNvSpPr/>
      </dsp:nvSpPr>
      <dsp:spPr>
        <a:xfrm>
          <a:off x="1114424" y="1535906"/>
          <a:ext cx="1428750" cy="35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Number to be hashed</a:t>
          </a:r>
        </a:p>
      </dsp:txBody>
      <dsp:txXfrm>
        <a:off x="1114424" y="1535906"/>
        <a:ext cx="1428750" cy="357187"/>
      </dsp:txXfrm>
    </dsp:sp>
    <dsp:sp modelId="{3706B2D3-F088-4BBB-B59F-52659D0E4D3E}">
      <dsp:nvSpPr>
        <dsp:cNvPr id="0" name=""/>
        <dsp:cNvSpPr/>
      </dsp:nvSpPr>
      <dsp:spPr>
        <a:xfrm>
          <a:off x="1616868" y="651986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63</a:t>
          </a:r>
        </a:p>
      </dsp:txBody>
      <dsp:txXfrm>
        <a:off x="1695331" y="730449"/>
        <a:ext cx="378855" cy="378855"/>
      </dsp:txXfrm>
    </dsp:sp>
    <dsp:sp modelId="{C1BA08C7-0C17-4B23-8299-9AB96ACB259F}">
      <dsp:nvSpPr>
        <dsp:cNvPr id="0" name=""/>
        <dsp:cNvSpPr/>
      </dsp:nvSpPr>
      <dsp:spPr>
        <a:xfrm>
          <a:off x="1233487" y="250031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54</a:t>
          </a:r>
        </a:p>
      </dsp:txBody>
      <dsp:txXfrm>
        <a:off x="1311950" y="328494"/>
        <a:ext cx="378855" cy="378855"/>
      </dsp:txXfrm>
    </dsp:sp>
    <dsp:sp modelId="{9F7A204F-2076-4B57-B45D-E46772569B19}">
      <dsp:nvSpPr>
        <dsp:cNvPr id="0" name=""/>
        <dsp:cNvSpPr/>
      </dsp:nvSpPr>
      <dsp:spPr>
        <a:xfrm>
          <a:off x="1781175" y="120491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23</a:t>
          </a:r>
        </a:p>
      </dsp:txBody>
      <dsp:txXfrm>
        <a:off x="1859638" y="198954"/>
        <a:ext cx="378855" cy="378855"/>
      </dsp:txXfrm>
    </dsp:sp>
    <dsp:sp modelId="{9FE8CCCA-EF89-43AE-B7AB-5F2248AA5B9B}">
      <dsp:nvSpPr>
        <dsp:cNvPr id="0" name=""/>
        <dsp:cNvSpPr/>
      </dsp:nvSpPr>
      <dsp:spPr>
        <a:xfrm>
          <a:off x="995362" y="11906"/>
          <a:ext cx="1666875" cy="13335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DB613-D302-4C1E-9577-FD1BDC03FA7C}">
      <dsp:nvSpPr>
        <dsp:cNvPr id="0" name=""/>
        <dsp:cNvSpPr/>
      </dsp:nvSpPr>
      <dsp:spPr>
        <a:xfrm>
          <a:off x="0" y="35565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                    1</a:t>
          </a:r>
        </a:p>
      </dsp:txBody>
      <dsp:txXfrm>
        <a:off x="21161" y="56726"/>
        <a:ext cx="2853278" cy="391163"/>
      </dsp:txXfrm>
    </dsp:sp>
    <dsp:sp modelId="{2B2FAC77-ABF7-4045-A26B-545D51CE3D87}">
      <dsp:nvSpPr>
        <dsp:cNvPr id="0" name=""/>
        <dsp:cNvSpPr/>
      </dsp:nvSpPr>
      <dsp:spPr>
        <a:xfrm>
          <a:off x="0" y="529754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                    2</a:t>
          </a:r>
        </a:p>
      </dsp:txBody>
      <dsp:txXfrm>
        <a:off x="21161" y="550915"/>
        <a:ext cx="2853278" cy="391163"/>
      </dsp:txXfrm>
    </dsp:sp>
    <dsp:sp modelId="{0F3FF996-958A-4058-9611-9DEDF0A1A166}">
      <dsp:nvSpPr>
        <dsp:cNvPr id="0" name=""/>
        <dsp:cNvSpPr/>
      </dsp:nvSpPr>
      <dsp:spPr>
        <a:xfrm>
          <a:off x="0" y="1033182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                    3</a:t>
          </a:r>
        </a:p>
      </dsp:txBody>
      <dsp:txXfrm>
        <a:off x="21161" y="1054343"/>
        <a:ext cx="2853278" cy="391163"/>
      </dsp:txXfrm>
    </dsp:sp>
    <dsp:sp modelId="{1CBFE12C-9B5C-4777-9B3E-221D90DF0728}">
      <dsp:nvSpPr>
        <dsp:cNvPr id="0" name=""/>
        <dsp:cNvSpPr/>
      </dsp:nvSpPr>
      <dsp:spPr>
        <a:xfrm>
          <a:off x="0" y="1506165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                    4    (54)</a:t>
          </a:r>
        </a:p>
      </dsp:txBody>
      <dsp:txXfrm>
        <a:off x="21161" y="1527326"/>
        <a:ext cx="2853278" cy="3911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F5CAA-52B6-48B1-B6D6-C2D8F4038439}">
      <dsp:nvSpPr>
        <dsp:cNvPr id="0" name=""/>
        <dsp:cNvSpPr/>
      </dsp:nvSpPr>
      <dsp:spPr>
        <a:xfrm>
          <a:off x="1058465" y="77390"/>
          <a:ext cx="1535906" cy="53340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E87EE-D5FD-4074-B300-5842AC75CA16}">
      <dsp:nvSpPr>
        <dsp:cNvPr id="0" name=""/>
        <dsp:cNvSpPr/>
      </dsp:nvSpPr>
      <dsp:spPr>
        <a:xfrm>
          <a:off x="1679971" y="1383506"/>
          <a:ext cx="297656" cy="1905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9AEC9-EC69-4CAC-812F-2B090229B047}">
      <dsp:nvSpPr>
        <dsp:cNvPr id="0" name=""/>
        <dsp:cNvSpPr/>
      </dsp:nvSpPr>
      <dsp:spPr>
        <a:xfrm>
          <a:off x="1114424" y="1535906"/>
          <a:ext cx="1428750" cy="35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Number to be hashed</a:t>
          </a:r>
        </a:p>
      </dsp:txBody>
      <dsp:txXfrm>
        <a:off x="1114424" y="1535906"/>
        <a:ext cx="1428750" cy="357187"/>
      </dsp:txXfrm>
    </dsp:sp>
    <dsp:sp modelId="{3706B2D3-F088-4BBB-B59F-52659D0E4D3E}">
      <dsp:nvSpPr>
        <dsp:cNvPr id="0" name=""/>
        <dsp:cNvSpPr/>
      </dsp:nvSpPr>
      <dsp:spPr>
        <a:xfrm>
          <a:off x="1616868" y="651986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63</a:t>
          </a:r>
        </a:p>
      </dsp:txBody>
      <dsp:txXfrm>
        <a:off x="1695331" y="730449"/>
        <a:ext cx="378855" cy="378855"/>
      </dsp:txXfrm>
    </dsp:sp>
    <dsp:sp modelId="{C1BA08C7-0C17-4B23-8299-9AB96ACB259F}">
      <dsp:nvSpPr>
        <dsp:cNvPr id="0" name=""/>
        <dsp:cNvSpPr/>
      </dsp:nvSpPr>
      <dsp:spPr>
        <a:xfrm>
          <a:off x="1233487" y="250031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54</a:t>
          </a:r>
        </a:p>
      </dsp:txBody>
      <dsp:txXfrm>
        <a:off x="1311950" y="328494"/>
        <a:ext cx="378855" cy="378855"/>
      </dsp:txXfrm>
    </dsp:sp>
    <dsp:sp modelId="{9F7A204F-2076-4B57-B45D-E46772569B19}">
      <dsp:nvSpPr>
        <dsp:cNvPr id="0" name=""/>
        <dsp:cNvSpPr/>
      </dsp:nvSpPr>
      <dsp:spPr>
        <a:xfrm>
          <a:off x="1781175" y="120491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23</a:t>
          </a:r>
        </a:p>
      </dsp:txBody>
      <dsp:txXfrm>
        <a:off x="1859638" y="198954"/>
        <a:ext cx="378855" cy="378855"/>
      </dsp:txXfrm>
    </dsp:sp>
    <dsp:sp modelId="{9FE8CCCA-EF89-43AE-B7AB-5F2248AA5B9B}">
      <dsp:nvSpPr>
        <dsp:cNvPr id="0" name=""/>
        <dsp:cNvSpPr/>
      </dsp:nvSpPr>
      <dsp:spPr>
        <a:xfrm>
          <a:off x="995362" y="11906"/>
          <a:ext cx="1666875" cy="13335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DB613-D302-4C1E-9577-FD1BDC03FA7C}">
      <dsp:nvSpPr>
        <dsp:cNvPr id="0" name=""/>
        <dsp:cNvSpPr/>
      </dsp:nvSpPr>
      <dsp:spPr>
        <a:xfrm>
          <a:off x="0" y="35565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                    1</a:t>
          </a:r>
        </a:p>
      </dsp:txBody>
      <dsp:txXfrm>
        <a:off x="21161" y="56726"/>
        <a:ext cx="2853278" cy="391163"/>
      </dsp:txXfrm>
    </dsp:sp>
    <dsp:sp modelId="{2B2FAC77-ABF7-4045-A26B-545D51CE3D87}">
      <dsp:nvSpPr>
        <dsp:cNvPr id="0" name=""/>
        <dsp:cNvSpPr/>
      </dsp:nvSpPr>
      <dsp:spPr>
        <a:xfrm>
          <a:off x="0" y="529754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                    2</a:t>
          </a:r>
        </a:p>
      </dsp:txBody>
      <dsp:txXfrm>
        <a:off x="21161" y="550915"/>
        <a:ext cx="2853278" cy="391163"/>
      </dsp:txXfrm>
    </dsp:sp>
    <dsp:sp modelId="{0F3FF996-958A-4058-9611-9DEDF0A1A166}">
      <dsp:nvSpPr>
        <dsp:cNvPr id="0" name=""/>
        <dsp:cNvSpPr/>
      </dsp:nvSpPr>
      <dsp:spPr>
        <a:xfrm>
          <a:off x="0" y="1033182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                    3    (23)</a:t>
          </a:r>
        </a:p>
      </dsp:txBody>
      <dsp:txXfrm>
        <a:off x="21161" y="1054343"/>
        <a:ext cx="2853278" cy="391163"/>
      </dsp:txXfrm>
    </dsp:sp>
    <dsp:sp modelId="{1CBFE12C-9B5C-4777-9B3E-221D90DF0728}">
      <dsp:nvSpPr>
        <dsp:cNvPr id="0" name=""/>
        <dsp:cNvSpPr/>
      </dsp:nvSpPr>
      <dsp:spPr>
        <a:xfrm>
          <a:off x="0" y="1506165"/>
          <a:ext cx="2895600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                    4    (54)</a:t>
          </a:r>
        </a:p>
      </dsp:txBody>
      <dsp:txXfrm>
        <a:off x="21161" y="1527326"/>
        <a:ext cx="2853278" cy="3911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F5CAA-52B6-48B1-B6D6-C2D8F4038439}">
      <dsp:nvSpPr>
        <dsp:cNvPr id="0" name=""/>
        <dsp:cNvSpPr/>
      </dsp:nvSpPr>
      <dsp:spPr>
        <a:xfrm>
          <a:off x="1058465" y="77390"/>
          <a:ext cx="1535906" cy="53340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E87EE-D5FD-4074-B300-5842AC75CA16}">
      <dsp:nvSpPr>
        <dsp:cNvPr id="0" name=""/>
        <dsp:cNvSpPr/>
      </dsp:nvSpPr>
      <dsp:spPr>
        <a:xfrm>
          <a:off x="1679971" y="1383506"/>
          <a:ext cx="297656" cy="1905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9AEC9-EC69-4CAC-812F-2B090229B047}">
      <dsp:nvSpPr>
        <dsp:cNvPr id="0" name=""/>
        <dsp:cNvSpPr/>
      </dsp:nvSpPr>
      <dsp:spPr>
        <a:xfrm>
          <a:off x="1114424" y="1535906"/>
          <a:ext cx="1428750" cy="35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Number to be hashed</a:t>
          </a:r>
        </a:p>
      </dsp:txBody>
      <dsp:txXfrm>
        <a:off x="1114424" y="1535906"/>
        <a:ext cx="1428750" cy="357187"/>
      </dsp:txXfrm>
    </dsp:sp>
    <dsp:sp modelId="{3706B2D3-F088-4BBB-B59F-52659D0E4D3E}">
      <dsp:nvSpPr>
        <dsp:cNvPr id="0" name=""/>
        <dsp:cNvSpPr/>
      </dsp:nvSpPr>
      <dsp:spPr>
        <a:xfrm>
          <a:off x="1616868" y="651986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63</a:t>
          </a:r>
        </a:p>
      </dsp:txBody>
      <dsp:txXfrm>
        <a:off x="1695331" y="730449"/>
        <a:ext cx="378855" cy="378855"/>
      </dsp:txXfrm>
    </dsp:sp>
    <dsp:sp modelId="{C1BA08C7-0C17-4B23-8299-9AB96ACB259F}">
      <dsp:nvSpPr>
        <dsp:cNvPr id="0" name=""/>
        <dsp:cNvSpPr/>
      </dsp:nvSpPr>
      <dsp:spPr>
        <a:xfrm>
          <a:off x="1233487" y="250031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54</a:t>
          </a:r>
        </a:p>
      </dsp:txBody>
      <dsp:txXfrm>
        <a:off x="1311950" y="328494"/>
        <a:ext cx="378855" cy="378855"/>
      </dsp:txXfrm>
    </dsp:sp>
    <dsp:sp modelId="{9F7A204F-2076-4B57-B45D-E46772569B19}">
      <dsp:nvSpPr>
        <dsp:cNvPr id="0" name=""/>
        <dsp:cNvSpPr/>
      </dsp:nvSpPr>
      <dsp:spPr>
        <a:xfrm>
          <a:off x="1781175" y="120491"/>
          <a:ext cx="535781" cy="535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2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23</a:t>
          </a:r>
        </a:p>
      </dsp:txBody>
      <dsp:txXfrm>
        <a:off x="1859638" y="198954"/>
        <a:ext cx="378855" cy="378855"/>
      </dsp:txXfrm>
    </dsp:sp>
    <dsp:sp modelId="{9FE8CCCA-EF89-43AE-B7AB-5F2248AA5B9B}">
      <dsp:nvSpPr>
        <dsp:cNvPr id="0" name=""/>
        <dsp:cNvSpPr/>
      </dsp:nvSpPr>
      <dsp:spPr>
        <a:xfrm>
          <a:off x="995362" y="11906"/>
          <a:ext cx="1666875" cy="13335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762003-8F87-4D19-B6CB-D0F06DF18D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2F18C-719A-4C80-8195-F7FDC6DFD1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6A374EF-42EF-41FB-B7C5-E7F8AB28D79C}" type="datetimeFigureOut">
              <a:rPr lang="en-US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9103B41-05ED-46E2-B5CA-9F9FDFD46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9D40A3B-B73C-48AC-8FD3-618FF2A05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5DFEC-FCD5-4C53-87F2-BFC3717F02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6BCB2-0B75-4ECF-AE3F-CFE160427E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D5B2226-80BE-4334-93C4-30E291C851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8525BDC3-83BB-4BBB-841C-F2D26A3927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257E91D3-FFB5-4BA2-988B-8197E228A6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Every hash function with more inputs than outputs will necessarily have collisions. </a:t>
            </a:r>
          </a:p>
          <a:p>
            <a:pPr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 a more simple way, Collision resistance means that it should be hard to find two different messages m1 and m2 such that hash(m1) = hash(m2). Such a pair is called a (cryptographic) hash collision, and this property is sometimes referred to as strong collision resistance. </a:t>
            </a:r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1CD02876-8B5E-4A62-BB4C-A4E65FF01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57790EDA-EBD9-48DE-8C2A-1A65D4DF1232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08719184-4DA2-4BED-8876-B4EA0F88C0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711873CD-E373-4D0B-B851-101F2FEE30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Here we need to add these elements into our hash-table.</a:t>
            </a:r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499224A0-09E8-4720-A4DA-F9CCFA886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ACFA606F-7059-4E02-91A1-F5975C7B728C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19FFEE81-5E2D-45AE-8872-D76CB55002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91CE11B4-B69B-4CC1-A575-1D0E735E43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b="1" i="1"/>
              <a:t>Let us build our knowledge so far and come up with a hash.</a:t>
            </a:r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C79ED828-2C6E-4A64-9D8D-F471A0E50D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D525E74F-A49C-4812-B87E-AB8ED4F8669E}" type="slidenum">
              <a:rPr lang="en-US" altLang="en-US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C89D5-F501-414A-B0B2-07401F7861BB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1AF62-6BBE-4A88-8A83-B705F7164F13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CE3A51-8616-4AA8-830C-FE9A553F86E0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D904B-A3F8-4785-BB2A-2C05E207BFB0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>
                <a:solidFill>
                  <a:schemeClr val="accent1"/>
                </a:solidFill>
                <a:latin typeface="+mn-lt"/>
                <a:sym typeface="Wingdings"/>
              </a:rPr>
              <a:t></a:t>
            </a:r>
            <a:endParaRPr lang="en-US" sz="3200" spc="15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F075A-2239-45BA-ACF4-B93719DEC612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>
                <a:solidFill>
                  <a:schemeClr val="accent1"/>
                </a:solidFill>
                <a:latin typeface="+mn-lt"/>
                <a:sym typeface="Wingdings"/>
              </a:rPr>
              <a:t></a:t>
            </a:r>
            <a:endParaRPr lang="en-US" sz="3200" spc="15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57FAD01-4755-476E-A0F2-AD6332B5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08A33-3F4E-4560-8EFC-68D6F951EE3C}" type="datetimeFigureOut">
              <a:rPr lang="en-US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59C110E-91EF-46D3-B998-1DBB9CAC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FB1A29C-9B4B-42B5-BFC4-FFDA598A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4392613"/>
            <a:ext cx="1219200" cy="365125"/>
          </a:xfrm>
        </p:spPr>
        <p:txBody>
          <a:bodyPr/>
          <a:lstStyle>
            <a:lvl1pPr algn="ctr">
              <a:defRPr sz="2400">
                <a:latin typeface="Bodoni MT Condensed" panose="02070606080606020203" pitchFamily="18" charset="0"/>
              </a:defRPr>
            </a:lvl1pPr>
          </a:lstStyle>
          <a:p>
            <a:fld id="{61525908-AF0D-4A85-8E9A-6095A85511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66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933F-BF91-43A1-84BC-735BF749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B5AF4-FC77-4021-A7C0-762A0E91C7CA}" type="datetimeFigureOut">
              <a:rPr lang="en-US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8A73-C65A-4335-B554-93EBB7B7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139A-852A-416A-A3B4-F1164C72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52903-77A5-4D65-B800-488B5C882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10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364DE5-CC65-4431-A6E4-9EFF277F4E3B}"/>
              </a:ext>
            </a:extLst>
          </p:cNvPr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483F3-6821-451F-B03C-296355D94033}"/>
              </a:ext>
            </a:extLst>
          </p:cNvPr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1B801-52F9-49F6-B5A3-4E67AC7C7B4F}"/>
              </a:ext>
            </a:extLst>
          </p:cNvPr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5D6C213-3BB4-492C-A9F7-DFC2E8FE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900E8-721B-4815-B421-D74F4772B7BB}" type="datetimeFigureOut">
              <a:rPr lang="en-US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063823E-C455-48C9-977F-3177934F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90FC78-7836-4977-BB50-E9524637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B9BA0507-5A08-4A8A-9467-5E7C849F9F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251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3265-CF82-4EDF-A3F1-26EB5E4B5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6F02F-3B94-42DA-BD00-381334B6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EF04-1C7D-43EE-BE18-19F1097F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0E98C-DAB7-4393-B46B-B9A0F543D1FA}" type="datetimeFigureOut">
              <a:rPr lang="en-US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694FD-4E9B-4AA2-BC7D-64148913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7C8B4-1043-4AD8-9D9E-0A26F2AB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349AED0-A37E-4D74-98B8-13C967F64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31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2CCA-8B94-4C63-AC63-56E7FF02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A1777-369B-44A4-BF9A-C1D75D09B5A2}" type="datetimeFigureOut">
              <a:rPr lang="en-US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2FE1E-C752-4A99-A00A-EA4CB563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9B36-1ED5-4CAE-BC36-800DBFA1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CD0D9-3BCB-4AF7-BB13-17E4AC4460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55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8B6501-7D02-478D-B768-13A2880426D0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B465A7-DA78-4EDD-A1FF-4E8A72F11ED0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E2652-5299-439C-B250-8980696C631F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E481E-7F8C-4AA3-8AA4-DFF7798FD7CB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>
                <a:solidFill>
                  <a:srgbClr val="FFFFFF"/>
                </a:solidFill>
                <a:latin typeface="+mn-lt"/>
                <a:sym typeface="Wingdings"/>
              </a:rPr>
              <a:t></a:t>
            </a:r>
            <a:endParaRPr lang="en-US" sz="3200" spc="15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4C954-F43D-479C-8BA1-C4841EF65455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>
                <a:solidFill>
                  <a:srgbClr val="FFFFFF"/>
                </a:solidFill>
                <a:latin typeface="+mn-lt"/>
                <a:sym typeface="Wingdings"/>
              </a:rPr>
              <a:t></a:t>
            </a:r>
            <a:endParaRPr lang="en-US" sz="3200" spc="15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89CE138-D6AE-47DF-8DCC-E31E0E3C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07386-85A0-4386-8A4E-9BDE14A9A073}" type="datetimeFigureOut">
              <a:rPr lang="en-US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DB00BD3-5B75-487C-A27D-0406AAED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EDCC1E-D6F8-4B67-92EA-B7561827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E434EBC5-06CD-4247-8394-A14B8EDF8C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610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8CFD89-F6B5-485D-B71E-DB837787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AF225-1F35-4E8E-83CF-943162F5D1F4}" type="datetimeFigureOut">
              <a:rPr lang="en-US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019CFA-29A1-4F42-A821-9E941AA2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C4B0DF-450A-4EE7-B50D-7F71EC48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4630F-3BAD-4721-B032-63DD70BCC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09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4DF622E-3D1E-4606-9212-38D901B8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5E474-7CD6-4CF7-8707-1B780B151DEF}" type="datetimeFigureOut">
              <a:rPr lang="en-US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E0440F-B091-4E1E-8E09-6A5FAEF5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AB13B4-FF7D-497D-96D9-17D1CD93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72B1E-0278-493B-92B5-30013B7CDF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45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63CBBCE-AF2F-4715-B8AA-401C3D0F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6BAB2-13F2-42C7-844B-C321A83B9EA3}" type="datetimeFigureOut">
              <a:rPr lang="en-US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8709C5F-04F3-47DF-99CF-3665AF66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8856044-AAEE-46FB-B2EF-BDB7E83F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1BC7C-37B5-4A72-8A3D-C222B53C7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76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61264-1735-4D25-A9F1-8D8D312A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9C177-EE86-4DFC-8EE6-D3AD6338C01D}" type="datetimeFigureOut">
              <a:rPr lang="en-US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ABB6B-DC22-40F4-A883-4CC5E99A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C8CD2-5AA7-435D-AF30-7BCAEEA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CC3599-780C-4404-8C30-10CFE2069B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80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97913D-EC80-407B-B89B-84ADDDFF96BA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0EF2D-A31D-431A-AA0E-A8A29CD0594C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3318B8-5710-4A14-9FAF-8B59B2A7C285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634B0B64-51EF-41B0-87B8-A7ABB6F9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32690-500D-4AE0-8379-A480137B74BD}" type="datetimeFigureOut">
              <a:rPr lang="en-US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A8F539B-155B-411A-AA77-28CB3A03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592FEA1-D3E4-48AE-A11D-2F90ED65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C812C-F882-4EF1-95DA-D0872B444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18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14DAFC-ABAE-4446-9E0D-FFC6CCF88B5E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3B9621-211A-470D-8B69-A06E3245147B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D8B1E-4781-4840-A78B-663208CF7F89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1B04A140-C86E-4A22-8C36-972C793C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AA0C9-054C-469F-8F7F-699131E0A5D5}" type="datetimeFigureOut">
              <a:rPr lang="en-US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1F8618C-34D4-4D1F-BFFB-E1B9EF91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0D68CAA-FBCD-4A89-85D8-573F9BD4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F4655-F050-4555-900D-D561DCA3CC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70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F0EF92-567C-4E9A-BDDC-E34BC88A6F27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06BE5-FF95-44B1-A405-F0C63F5B5CBD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5B725-45AA-4CC7-8ED9-42980086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7B5C9434-CA02-466F-877E-09648DCEAD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B0F4F-7259-4FAA-B3B6-D019380AA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28963F3-3E5A-451A-AE3C-10F4B977CCED}" type="datetimeFigureOut">
              <a:rPr lang="en-US"/>
              <a:pPr>
                <a:defRPr/>
              </a:pPr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0C65B-DCD4-4347-AEB2-8C284CEDC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CBAC-EF19-4097-90E8-D8430FA4A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fld id="{FE3EF0FD-58B9-4A25-B4E2-9C873B3600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485F5A-9D36-4FBA-A0A9-34FE63006D9E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1" r:id="rId2"/>
    <p:sldLayoutId id="2147483698" r:id="rId3"/>
    <p:sldLayoutId id="2147483692" r:id="rId4"/>
    <p:sldLayoutId id="2147483693" r:id="rId5"/>
    <p:sldLayoutId id="2147483694" r:id="rId6"/>
    <p:sldLayoutId id="2147483699" r:id="rId7"/>
    <p:sldLayoutId id="2147483700" r:id="rId8"/>
    <p:sldLayoutId id="2147483701" r:id="rId9"/>
    <p:sldLayoutId id="2147483695" r:id="rId10"/>
    <p:sldLayoutId id="2147483702" r:id="rId11"/>
    <p:sldLayoutId id="2147483696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wmf"/><Relationship Id="rId7" Type="http://schemas.openxmlformats.org/officeDocument/2006/relationships/image" Target="../media/image9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67764-5176-44C3-B1B5-24CDAA329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3230562"/>
            <a:ext cx="8686800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Collision Resistant Hash Functions</a:t>
            </a:r>
          </a:p>
        </p:txBody>
      </p:sp>
      <p:sp>
        <p:nvSpPr>
          <p:cNvPr id="8195" name="Subtitle 4">
            <a:extLst>
              <a:ext uri="{FF2B5EF4-FFF2-40B4-BE49-F238E27FC236}">
                <a16:creationId xmlns:a16="http://schemas.microsoft.com/office/drawing/2014/main" id="{AC895779-4A9B-4AE2-9D58-FE618E610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5334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7B6E3E0F-EE3A-4990-9E8B-80387F730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7200" b="1">
                <a:ln>
                  <a:noFill/>
                </a:ln>
                <a:effectLst/>
              </a:rPr>
              <a:t>TEXTBOOK VERSION</a:t>
            </a:r>
          </a:p>
        </p:txBody>
      </p:sp>
      <p:pic>
        <p:nvPicPr>
          <p:cNvPr id="145413" name="Picture 5">
            <a:extLst>
              <a:ext uri="{FF2B5EF4-FFF2-40B4-BE49-F238E27FC236}">
                <a16:creationId xmlns:a16="http://schemas.microsoft.com/office/drawing/2014/main" id="{0A5A204A-4448-4C3B-9A1A-991ACB8DE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082800"/>
            <a:ext cx="8724900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8E84FB0F-434B-4FFC-AB33-926EA0A02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8800" b="1">
                <a:ln>
                  <a:noFill/>
                </a:ln>
                <a:effectLst/>
              </a:rPr>
              <a:t>PROOF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5AA7D36F-8603-4C8E-AFC5-C02F3B13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r>
              <a:rPr lang="en-US" altLang="en-US" b="1"/>
              <a:t>NoColl</a:t>
            </a:r>
            <a:r>
              <a:rPr lang="en-US" altLang="en-US" b="1" baseline="-25000"/>
              <a:t>i</a:t>
            </a:r>
            <a:r>
              <a:rPr lang="en-US" altLang="en-US" b="1"/>
              <a:t> : Denotes the event of NO COLLISION upto i </a:t>
            </a:r>
            <a:endParaRPr lang="en-US" altLang="en-US" b="1" baseline="-25000"/>
          </a:p>
        </p:txBody>
      </p:sp>
      <p:pic>
        <p:nvPicPr>
          <p:cNvPr id="146437" name="Picture 5">
            <a:extLst>
              <a:ext uri="{FF2B5EF4-FFF2-40B4-BE49-F238E27FC236}">
                <a16:creationId xmlns:a16="http://schemas.microsoft.com/office/drawing/2014/main" id="{C50EA81D-0568-4AC5-BFA2-FC8CA864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1994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38" name="Picture 6">
            <a:extLst>
              <a:ext uri="{FF2B5EF4-FFF2-40B4-BE49-F238E27FC236}">
                <a16:creationId xmlns:a16="http://schemas.microsoft.com/office/drawing/2014/main" id="{4417C518-C682-4FE4-ADF5-DD5AA2924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47950"/>
            <a:ext cx="171926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39" name="Picture 7">
            <a:extLst>
              <a:ext uri="{FF2B5EF4-FFF2-40B4-BE49-F238E27FC236}">
                <a16:creationId xmlns:a16="http://schemas.microsoft.com/office/drawing/2014/main" id="{749BCAA7-9553-4834-BACE-BA1554D1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20950"/>
            <a:ext cx="355441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40" name="Picture 8">
            <a:extLst>
              <a:ext uri="{FF2B5EF4-FFF2-40B4-BE49-F238E27FC236}">
                <a16:creationId xmlns:a16="http://schemas.microsoft.com/office/drawing/2014/main" id="{1DD8FB68-B332-4A56-97D9-223211DA6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63863"/>
            <a:ext cx="3122613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42" name="Picture 10">
            <a:extLst>
              <a:ext uri="{FF2B5EF4-FFF2-40B4-BE49-F238E27FC236}">
                <a16:creationId xmlns:a16="http://schemas.microsoft.com/office/drawing/2014/main" id="{A0F8B492-900E-44D9-BB03-CBD5F302D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29200"/>
            <a:ext cx="5678488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43" name="Picture 11">
            <a:extLst>
              <a:ext uri="{FF2B5EF4-FFF2-40B4-BE49-F238E27FC236}">
                <a16:creationId xmlns:a16="http://schemas.microsoft.com/office/drawing/2014/main" id="{0EEA2C7D-011E-4CC2-BBED-74F11EC0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5946775"/>
            <a:ext cx="59309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44" name="Picture 12">
            <a:extLst>
              <a:ext uri="{FF2B5EF4-FFF2-40B4-BE49-F238E27FC236}">
                <a16:creationId xmlns:a16="http://schemas.microsoft.com/office/drawing/2014/main" id="{716E20FA-571C-460B-A6BE-F53FC81DA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873500"/>
            <a:ext cx="68675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445" name="Rectangle 13">
            <a:extLst>
              <a:ext uri="{FF2B5EF4-FFF2-40B4-BE49-F238E27FC236}">
                <a16:creationId xmlns:a16="http://schemas.microsoft.com/office/drawing/2014/main" id="{282B7417-E30A-4E8C-B759-EB2EA2B18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0"/>
            <a:ext cx="7162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>
            <a:extLst>
              <a:ext uri="{FF2B5EF4-FFF2-40B4-BE49-F238E27FC236}">
                <a16:creationId xmlns:a16="http://schemas.microsoft.com/office/drawing/2014/main" id="{F5778B9F-BD79-471E-8111-05154BCA97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600200"/>
            <a:ext cx="80010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7200" b="1">
                <a:ln>
                  <a:noFill/>
                </a:ln>
                <a:solidFill>
                  <a:srgbClr val="270CC8"/>
                </a:solidFill>
                <a:effectLst/>
              </a:rPr>
              <a:t>CONSTRUCTING COLLISION RESISTANT HASH FUNCTIONS</a:t>
            </a:r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F4E15DB4-9A25-48AD-BD98-8C9B5F611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5181600"/>
            <a:ext cx="7772400" cy="914400"/>
          </a:xfrm>
        </p:spPr>
        <p:txBody>
          <a:bodyPr/>
          <a:lstStyle/>
          <a:p>
            <a:pPr algn="r"/>
            <a:r>
              <a:rPr lang="en-US" altLang="en-US" sz="2000" b="1">
                <a:solidFill>
                  <a:schemeClr val="tx1"/>
                </a:solidFill>
              </a:rPr>
              <a:t>Step 1 (</a:t>
            </a:r>
            <a:r>
              <a:rPr lang="en-US" altLang="en-US" sz="2000" b="1" i="1">
                <a:solidFill>
                  <a:schemeClr val="tx1"/>
                </a:solidFill>
              </a:rPr>
              <a:t>Merkle-Damgard</a:t>
            </a:r>
            <a:r>
              <a:rPr lang="en-US" altLang="en-US" sz="2000" b="1">
                <a:solidFill>
                  <a:schemeClr val="tx1"/>
                </a:solidFill>
              </a:rPr>
              <a:t>): From Fixed Length Hash to Arbitrary Hash</a:t>
            </a:r>
          </a:p>
          <a:p>
            <a:pPr algn="r"/>
            <a:r>
              <a:rPr lang="en-US" altLang="en-US" sz="2000" b="1">
                <a:solidFill>
                  <a:schemeClr val="tx1"/>
                </a:solidFill>
              </a:rPr>
              <a:t>Step 2: From DLP to fixed length Hashing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0A97-45D7-4B24-AC1C-2C6C784B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Constructing hash functions H</a:t>
            </a:r>
            <a:r>
              <a:rPr lang="en-US" altLang="en-US" baseline="30000"/>
              <a:t>s</a:t>
            </a:r>
            <a:r>
              <a:rPr lang="en-US" altLang="en-US"/>
              <a:t>(x) from fixed length hash functions (h</a:t>
            </a:r>
            <a:r>
              <a:rPr lang="en-US" altLang="en-US" baseline="30000"/>
              <a:t>s</a:t>
            </a:r>
            <a:r>
              <a:rPr lang="en-US" altLang="en-US"/>
              <a:t>) with inputs of length 2n and output length 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DA3974-E5FD-4263-AE69-165AD2BCA5CD}"/>
              </a:ext>
            </a:extLst>
          </p:cNvPr>
          <p:cNvCxnSpPr/>
          <p:nvPr/>
        </p:nvCxnSpPr>
        <p:spPr>
          <a:xfrm rot="10800000" flipV="1">
            <a:off x="1955800" y="3724275"/>
            <a:ext cx="1403350" cy="71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5C425F-CA5B-4260-861A-648FE84A0631}"/>
              </a:ext>
            </a:extLst>
          </p:cNvPr>
          <p:cNvCxnSpPr/>
          <p:nvPr/>
        </p:nvCxnSpPr>
        <p:spPr>
          <a:xfrm rot="5400000">
            <a:off x="3526632" y="4145756"/>
            <a:ext cx="846138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5E8D137-0230-4D9C-90D7-6812D00A229C}"/>
              </a:ext>
            </a:extLst>
          </p:cNvPr>
          <p:cNvSpPr txBox="1">
            <a:spLocks/>
          </p:cNvSpPr>
          <p:nvPr/>
        </p:nvSpPr>
        <p:spPr bwMode="auto">
          <a:xfrm>
            <a:off x="3136900" y="4568825"/>
            <a:ext cx="1625600" cy="781050"/>
          </a:xfrm>
          <a:prstGeom prst="roundRect">
            <a:avLst/>
          </a:prstGeom>
          <a:ln w="254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X</a:t>
            </a:r>
            <a:r>
              <a:rPr lang="en-US" altLang="en-US" baseline="-2500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</a:p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Length 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978AFF8-0917-44A5-A1A1-42403C5165B9}"/>
              </a:ext>
            </a:extLst>
          </p:cNvPr>
          <p:cNvSpPr txBox="1">
            <a:spLocks/>
          </p:cNvSpPr>
          <p:nvPr/>
        </p:nvSpPr>
        <p:spPr bwMode="auto">
          <a:xfrm>
            <a:off x="1143000" y="4568825"/>
            <a:ext cx="1625600" cy="781050"/>
          </a:xfrm>
          <a:prstGeom prst="roundRect">
            <a:avLst/>
          </a:prstGeom>
          <a:ln w="254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X</a:t>
            </a:r>
            <a:r>
              <a:rPr lang="en-US" altLang="en-US" sz="2000" baseline="-25000">
                <a:solidFill>
                  <a:srgbClr val="FFFFFF"/>
                </a:solidFill>
              </a:rPr>
              <a:t>1</a:t>
            </a:r>
          </a:p>
          <a:p>
            <a:pPr algn="ctr">
              <a:spcBef>
                <a:spcPct val="2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Length n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85D12AB-9048-44C2-A2B5-8986BCCD12E3}"/>
              </a:ext>
            </a:extLst>
          </p:cNvPr>
          <p:cNvSpPr txBox="1">
            <a:spLocks/>
          </p:cNvSpPr>
          <p:nvPr/>
        </p:nvSpPr>
        <p:spPr bwMode="auto">
          <a:xfrm>
            <a:off x="6683375" y="4568825"/>
            <a:ext cx="1624013" cy="781050"/>
          </a:xfrm>
          <a:prstGeom prst="roundRect">
            <a:avLst/>
          </a:prstGeom>
          <a:ln w="254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X</a:t>
            </a:r>
            <a:r>
              <a:rPr lang="en-US" altLang="en-US" baseline="-25000">
                <a:solidFill>
                  <a:srgbClr val="FFFFFF"/>
                </a:solidFill>
                <a:latin typeface="Arial" panose="020B0604020202020204" pitchFamily="34" charset="0"/>
              </a:rPr>
              <a:t>L/d(n)+1</a:t>
            </a: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=L</a:t>
            </a:r>
            <a:endParaRPr lang="en-US" altLang="en-US" baseline="-250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Length 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CD596E-0D6D-446A-9BF4-EC30F22058CF}"/>
              </a:ext>
            </a:extLst>
          </p:cNvPr>
          <p:cNvCxnSpPr/>
          <p:nvPr/>
        </p:nvCxnSpPr>
        <p:spPr>
          <a:xfrm>
            <a:off x="5280025" y="3659188"/>
            <a:ext cx="1993900" cy="84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77A106-FAAE-4305-A0A3-AE3040A7D062}"/>
              </a:ext>
            </a:extLst>
          </p:cNvPr>
          <p:cNvCxnSpPr/>
          <p:nvPr/>
        </p:nvCxnSpPr>
        <p:spPr>
          <a:xfrm>
            <a:off x="5057775" y="4959350"/>
            <a:ext cx="11826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895B88-1A49-4AD7-AA58-CC42FA7963FE}"/>
              </a:ext>
            </a:extLst>
          </p:cNvPr>
          <p:cNvSpPr txBox="1">
            <a:spLocks/>
          </p:cNvSpPr>
          <p:nvPr/>
        </p:nvSpPr>
        <p:spPr bwMode="auto">
          <a:xfrm>
            <a:off x="4419600" y="5791200"/>
            <a:ext cx="990600" cy="476250"/>
          </a:xfrm>
          <a:prstGeom prst="roundRect">
            <a:avLst/>
          </a:prstGeom>
          <a:ln w="254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FFFFFF"/>
                </a:solidFill>
              </a:rPr>
              <a:t>Padded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79EBD1-17D2-4512-A0C0-905CACA885A5}"/>
              </a:ext>
            </a:extLst>
          </p:cNvPr>
          <p:cNvCxnSpPr/>
          <p:nvPr/>
        </p:nvCxnSpPr>
        <p:spPr>
          <a:xfrm>
            <a:off x="4614863" y="5934075"/>
            <a:ext cx="3698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857DB34-4F34-44EE-92E0-440C03FBA18E}"/>
              </a:ext>
            </a:extLst>
          </p:cNvPr>
          <p:cNvSpPr txBox="1">
            <a:spLocks/>
          </p:cNvSpPr>
          <p:nvPr/>
        </p:nvSpPr>
        <p:spPr bwMode="auto">
          <a:xfrm>
            <a:off x="3352800" y="2667000"/>
            <a:ext cx="1905000" cy="838200"/>
          </a:xfrm>
          <a:prstGeom prst="roundRect">
            <a:avLst/>
          </a:prstGeom>
          <a:ln w="254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  <a:headEnd/>
            <a:tailE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Message x</a:t>
            </a:r>
          </a:p>
          <a:p>
            <a:pPr algn="ctr">
              <a:spcBef>
                <a:spcPct val="20000"/>
              </a:spcBef>
            </a:pPr>
            <a:r>
              <a:rPr lang="en-US" altLang="en-US" sz="2000">
                <a:solidFill>
                  <a:srgbClr val="FFFFFF"/>
                </a:solidFill>
              </a:rPr>
              <a:t>Length L &lt;2</a:t>
            </a:r>
            <a:r>
              <a:rPr lang="en-US" altLang="en-US" sz="2000" baseline="3000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40982" name="Freeform 22">
            <a:extLst>
              <a:ext uri="{FF2B5EF4-FFF2-40B4-BE49-F238E27FC236}">
                <a16:creationId xmlns:a16="http://schemas.microsoft.com/office/drawing/2014/main" id="{9FC4EF18-AD7E-4264-9E6E-66565922FFD7}"/>
              </a:ext>
            </a:extLst>
          </p:cNvPr>
          <p:cNvSpPr>
            <a:spLocks/>
          </p:cNvSpPr>
          <p:nvPr/>
        </p:nvSpPr>
        <p:spPr bwMode="auto">
          <a:xfrm>
            <a:off x="5562600" y="5029200"/>
            <a:ext cx="800100" cy="990600"/>
          </a:xfrm>
          <a:custGeom>
            <a:avLst/>
            <a:gdLst>
              <a:gd name="T0" fmla="*/ 0 w 504"/>
              <a:gd name="T1" fmla="*/ 624 h 624"/>
              <a:gd name="T2" fmla="*/ 432 w 504"/>
              <a:gd name="T3" fmla="*/ 432 h 624"/>
              <a:gd name="T4" fmla="*/ 432 w 504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4" h="624">
                <a:moveTo>
                  <a:pt x="0" y="624"/>
                </a:moveTo>
                <a:cubicBezTo>
                  <a:pt x="180" y="580"/>
                  <a:pt x="360" y="536"/>
                  <a:pt x="432" y="432"/>
                </a:cubicBezTo>
                <a:cubicBezTo>
                  <a:pt x="504" y="328"/>
                  <a:pt x="432" y="72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Text Box 23">
            <a:extLst>
              <a:ext uri="{FF2B5EF4-FFF2-40B4-BE49-F238E27FC236}">
                <a16:creationId xmlns:a16="http://schemas.microsoft.com/office/drawing/2014/main" id="{F6924516-0155-411D-939A-713CAF4FE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5288"/>
            <a:ext cx="7645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>
                <a:solidFill>
                  <a:schemeClr val="bg1"/>
                </a:solidFill>
              </a:rPr>
              <a:t>Merkle Damgard Transform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2" name="Text Box 50">
            <a:extLst>
              <a:ext uri="{FF2B5EF4-FFF2-40B4-BE49-F238E27FC236}">
                <a16:creationId xmlns:a16="http://schemas.microsoft.com/office/drawing/2014/main" id="{03F79AD8-E528-4D25-99C3-F2B438860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70513"/>
            <a:ext cx="8305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Theorem: If (Gen,h) is a fixed length collision resistant hash function, then (Gen, H) is a collision resistant hash function</a:t>
            </a:r>
          </a:p>
        </p:txBody>
      </p:sp>
      <p:grpSp>
        <p:nvGrpSpPr>
          <p:cNvPr id="44085" name="Group 53">
            <a:extLst>
              <a:ext uri="{FF2B5EF4-FFF2-40B4-BE49-F238E27FC236}">
                <a16:creationId xmlns:a16="http://schemas.microsoft.com/office/drawing/2014/main" id="{D7C7FD6B-EAAE-454C-8380-8C52859C161B}"/>
              </a:ext>
            </a:extLst>
          </p:cNvPr>
          <p:cNvGrpSpPr>
            <a:grpSpLocks/>
          </p:cNvGrpSpPr>
          <p:nvPr/>
        </p:nvGrpSpPr>
        <p:grpSpPr bwMode="auto">
          <a:xfrm>
            <a:off x="258763" y="1865313"/>
            <a:ext cx="7653337" cy="2401887"/>
            <a:chOff x="163" y="1175"/>
            <a:chExt cx="4821" cy="1513"/>
          </a:xfrm>
        </p:grpSpPr>
        <p:grpSp>
          <p:nvGrpSpPr>
            <p:cNvPr id="44053" name="Group 21">
              <a:extLst>
                <a:ext uri="{FF2B5EF4-FFF2-40B4-BE49-F238E27FC236}">
                  <a16:creationId xmlns:a16="http://schemas.microsoft.com/office/drawing/2014/main" id="{957D386D-16E8-4289-A2BF-DCC7042DF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824"/>
              <a:ext cx="480" cy="864"/>
              <a:chOff x="1008" y="1872"/>
              <a:chExt cx="480" cy="864"/>
            </a:xfrm>
          </p:grpSpPr>
          <p:sp>
            <p:nvSpPr>
              <p:cNvPr id="44051" name="Rectangle 19">
                <a:extLst>
                  <a:ext uri="{FF2B5EF4-FFF2-40B4-BE49-F238E27FC236}">
                    <a16:creationId xmlns:a16="http://schemas.microsoft.com/office/drawing/2014/main" id="{BF3BC78A-5259-412A-B34B-EBD196378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872"/>
                <a:ext cx="480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2" name="Text Box 20">
                <a:extLst>
                  <a:ext uri="{FF2B5EF4-FFF2-40B4-BE49-F238E27FC236}">
                    <a16:creationId xmlns:a16="http://schemas.microsoft.com/office/drawing/2014/main" id="{E6DEC5DE-8251-4997-A071-47237044B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2183"/>
                <a:ext cx="2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h</a:t>
                </a:r>
                <a:r>
                  <a:rPr lang="en-US" altLang="en-US" baseline="30000"/>
                  <a:t>s</a:t>
                </a:r>
              </a:p>
            </p:txBody>
          </p:sp>
        </p:grpSp>
        <p:sp>
          <p:nvSpPr>
            <p:cNvPr id="44054" name="Line 22">
              <a:extLst>
                <a:ext uri="{FF2B5EF4-FFF2-40B4-BE49-F238E27FC236}">
                  <a16:creationId xmlns:a16="http://schemas.microsoft.com/office/drawing/2014/main" id="{BC36590B-8B65-4122-BA9C-7273FB57A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Text Box 23">
              <a:extLst>
                <a:ext uri="{FF2B5EF4-FFF2-40B4-BE49-F238E27FC236}">
                  <a16:creationId xmlns:a16="http://schemas.microsoft.com/office/drawing/2014/main" id="{5430B86D-0609-42F4-A5B0-E89E6CC15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" y="2375"/>
              <a:ext cx="5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Z</a:t>
              </a:r>
              <a:r>
                <a:rPr lang="en-US" altLang="en-US" baseline="-25000"/>
                <a:t>0</a:t>
              </a:r>
              <a:r>
                <a:rPr lang="en-US" altLang="en-US"/>
                <a:t> = IV</a:t>
              </a:r>
            </a:p>
          </p:txBody>
        </p:sp>
        <p:sp>
          <p:nvSpPr>
            <p:cNvPr id="44056" name="Line 24">
              <a:extLst>
                <a:ext uri="{FF2B5EF4-FFF2-40B4-BE49-F238E27FC236}">
                  <a16:creationId xmlns:a16="http://schemas.microsoft.com/office/drawing/2014/main" id="{6CBA03CD-E3BC-4BDB-9D69-E0AAE7DD3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Line 25">
              <a:extLst>
                <a:ext uri="{FF2B5EF4-FFF2-40B4-BE49-F238E27FC236}">
                  <a16:creationId xmlns:a16="http://schemas.microsoft.com/office/drawing/2014/main" id="{34840225-37A9-42C6-A2FD-8292E4446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Text Box 26">
              <a:extLst>
                <a:ext uri="{FF2B5EF4-FFF2-40B4-BE49-F238E27FC236}">
                  <a16:creationId xmlns:a16="http://schemas.microsoft.com/office/drawing/2014/main" id="{ED9DC299-795D-48E7-8B55-D7EA40E9C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1175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  <a:r>
                <a:rPr lang="en-US" altLang="en-US" baseline="-25000"/>
                <a:t>1</a:t>
              </a:r>
            </a:p>
          </p:txBody>
        </p:sp>
        <p:grpSp>
          <p:nvGrpSpPr>
            <p:cNvPr id="44059" name="Group 27">
              <a:extLst>
                <a:ext uri="{FF2B5EF4-FFF2-40B4-BE49-F238E27FC236}">
                  <a16:creationId xmlns:a16="http://schemas.microsoft.com/office/drawing/2014/main" id="{3E6C965C-D768-4CD7-B516-F359120F5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824"/>
              <a:ext cx="480" cy="864"/>
              <a:chOff x="1008" y="1872"/>
              <a:chExt cx="480" cy="864"/>
            </a:xfrm>
          </p:grpSpPr>
          <p:sp>
            <p:nvSpPr>
              <p:cNvPr id="44060" name="Rectangle 28">
                <a:extLst>
                  <a:ext uri="{FF2B5EF4-FFF2-40B4-BE49-F238E27FC236}">
                    <a16:creationId xmlns:a16="http://schemas.microsoft.com/office/drawing/2014/main" id="{CCE7FE12-75A4-433A-921B-37A92EED3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872"/>
                <a:ext cx="480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1" name="Text Box 29">
                <a:extLst>
                  <a:ext uri="{FF2B5EF4-FFF2-40B4-BE49-F238E27FC236}">
                    <a16:creationId xmlns:a16="http://schemas.microsoft.com/office/drawing/2014/main" id="{95B68DA2-7391-436A-A21A-ADE2A742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2183"/>
                <a:ext cx="2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h</a:t>
                </a:r>
                <a:r>
                  <a:rPr lang="en-US" altLang="en-US" baseline="30000"/>
                  <a:t>s</a:t>
                </a:r>
              </a:p>
            </p:txBody>
          </p:sp>
        </p:grpSp>
        <p:sp>
          <p:nvSpPr>
            <p:cNvPr id="44062" name="Line 30">
              <a:extLst>
                <a:ext uri="{FF2B5EF4-FFF2-40B4-BE49-F238E27FC236}">
                  <a16:creationId xmlns:a16="http://schemas.microsoft.com/office/drawing/2014/main" id="{E4981144-02AF-46F7-B624-50D00A1A2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3" name="Text Box 31">
              <a:extLst>
                <a:ext uri="{FF2B5EF4-FFF2-40B4-BE49-F238E27FC236}">
                  <a16:creationId xmlns:a16="http://schemas.microsoft.com/office/drawing/2014/main" id="{C0894481-CCE6-4E7F-8A97-C54674771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" y="2231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z</a:t>
              </a:r>
              <a:r>
                <a:rPr lang="en-US" altLang="en-US" baseline="-25000"/>
                <a:t>1</a:t>
              </a:r>
            </a:p>
          </p:txBody>
        </p:sp>
        <p:sp>
          <p:nvSpPr>
            <p:cNvPr id="44064" name="Line 32">
              <a:extLst>
                <a:ext uri="{FF2B5EF4-FFF2-40B4-BE49-F238E27FC236}">
                  <a16:creationId xmlns:a16="http://schemas.microsoft.com/office/drawing/2014/main" id="{0287D537-76A0-49BE-9EDD-CC5FCB9EC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0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5" name="Line 33">
              <a:extLst>
                <a:ext uri="{FF2B5EF4-FFF2-40B4-BE49-F238E27FC236}">
                  <a16:creationId xmlns:a16="http://schemas.microsoft.com/office/drawing/2014/main" id="{29361726-7E20-4F06-9CAB-123F5130B8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4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6" name="Text Box 34">
              <a:extLst>
                <a:ext uri="{FF2B5EF4-FFF2-40B4-BE49-F238E27FC236}">
                  <a16:creationId xmlns:a16="http://schemas.microsoft.com/office/drawing/2014/main" id="{D9862787-544A-4ADE-8B2B-563EEA724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1" y="1248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  <a:r>
                <a:rPr lang="en-US" altLang="en-US" baseline="-25000"/>
                <a:t>2</a:t>
              </a:r>
            </a:p>
          </p:txBody>
        </p:sp>
        <p:sp>
          <p:nvSpPr>
            <p:cNvPr id="44067" name="Line 35">
              <a:extLst>
                <a:ext uri="{FF2B5EF4-FFF2-40B4-BE49-F238E27FC236}">
                  <a16:creationId xmlns:a16="http://schemas.microsoft.com/office/drawing/2014/main" id="{C915A6B5-65AF-419D-AD0A-CF2629EF3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Oval 36">
              <a:extLst>
                <a:ext uri="{FF2B5EF4-FFF2-40B4-BE49-F238E27FC236}">
                  <a16:creationId xmlns:a16="http://schemas.microsoft.com/office/drawing/2014/main" id="{15C6653A-A163-4761-9791-69E19A028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9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9" name="Oval 37">
              <a:extLst>
                <a:ext uri="{FF2B5EF4-FFF2-40B4-BE49-F238E27FC236}">
                  <a16:creationId xmlns:a16="http://schemas.microsoft.com/office/drawing/2014/main" id="{50CD73F3-6824-4E27-AF1D-119CF653B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0" name="Oval 38">
              <a:extLst>
                <a:ext uri="{FF2B5EF4-FFF2-40B4-BE49-F238E27FC236}">
                  <a16:creationId xmlns:a16="http://schemas.microsoft.com/office/drawing/2014/main" id="{15DEF8FB-41F9-4087-BF7B-23346A1AF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9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073" name="Group 41">
              <a:extLst>
                <a:ext uri="{FF2B5EF4-FFF2-40B4-BE49-F238E27FC236}">
                  <a16:creationId xmlns:a16="http://schemas.microsoft.com/office/drawing/2014/main" id="{978A5767-0A95-47DD-9609-7050FE28DC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824"/>
              <a:ext cx="480" cy="864"/>
              <a:chOff x="1008" y="1872"/>
              <a:chExt cx="480" cy="864"/>
            </a:xfrm>
          </p:grpSpPr>
          <p:sp>
            <p:nvSpPr>
              <p:cNvPr id="44074" name="Rectangle 42">
                <a:extLst>
                  <a:ext uri="{FF2B5EF4-FFF2-40B4-BE49-F238E27FC236}">
                    <a16:creationId xmlns:a16="http://schemas.microsoft.com/office/drawing/2014/main" id="{449E61FA-8F28-4C3D-8DC5-372A16BEB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872"/>
                <a:ext cx="480" cy="8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5" name="Text Box 43">
                <a:extLst>
                  <a:ext uri="{FF2B5EF4-FFF2-40B4-BE49-F238E27FC236}">
                    <a16:creationId xmlns:a16="http://schemas.microsoft.com/office/drawing/2014/main" id="{0D4492F5-721A-43F4-9DC8-674F1BC5E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2183"/>
                <a:ext cx="2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h</a:t>
                </a:r>
                <a:r>
                  <a:rPr lang="en-US" altLang="en-US" baseline="30000"/>
                  <a:t>s</a:t>
                </a:r>
              </a:p>
            </p:txBody>
          </p:sp>
        </p:grpSp>
        <p:sp>
          <p:nvSpPr>
            <p:cNvPr id="44076" name="Line 44">
              <a:extLst>
                <a:ext uri="{FF2B5EF4-FFF2-40B4-BE49-F238E27FC236}">
                  <a16:creationId xmlns:a16="http://schemas.microsoft.com/office/drawing/2014/main" id="{024DA079-73D2-46C5-8946-36384950B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4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7" name="Line 45">
              <a:extLst>
                <a:ext uri="{FF2B5EF4-FFF2-40B4-BE49-F238E27FC236}">
                  <a16:creationId xmlns:a16="http://schemas.microsoft.com/office/drawing/2014/main" id="{3388E10A-2C42-4E68-BDAB-B5350C708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4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8" name="Line 46">
              <a:extLst>
                <a:ext uri="{FF2B5EF4-FFF2-40B4-BE49-F238E27FC236}">
                  <a16:creationId xmlns:a16="http://schemas.microsoft.com/office/drawing/2014/main" id="{00486347-3841-433E-8362-1671F2A80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Text Box 47">
              <a:extLst>
                <a:ext uri="{FF2B5EF4-FFF2-40B4-BE49-F238E27FC236}">
                  <a16:creationId xmlns:a16="http://schemas.microsoft.com/office/drawing/2014/main" id="{44DFBE68-0B6E-4AC3-AC1E-D899E9D84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1296"/>
              <a:ext cx="5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L = |x|</a:t>
              </a:r>
              <a:endParaRPr lang="en-US" altLang="en-US" baseline="-25000"/>
            </a:p>
          </p:txBody>
        </p:sp>
        <p:sp>
          <p:nvSpPr>
            <p:cNvPr id="44080" name="Line 48">
              <a:extLst>
                <a:ext uri="{FF2B5EF4-FFF2-40B4-BE49-F238E27FC236}">
                  <a16:creationId xmlns:a16="http://schemas.microsoft.com/office/drawing/2014/main" id="{BA1A7959-8217-4A15-AF04-541FAFE10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1" name="Text Box 49">
              <a:extLst>
                <a:ext uri="{FF2B5EF4-FFF2-40B4-BE49-F238E27FC236}">
                  <a16:creationId xmlns:a16="http://schemas.microsoft.com/office/drawing/2014/main" id="{7A4FB29A-666F-4DD9-A9AD-C9AD07E82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329"/>
              <a:ext cx="6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H</a:t>
              </a:r>
              <a:r>
                <a:rPr lang="en-US" altLang="en-US" sz="2400" baseline="30000"/>
                <a:t>s</a:t>
              </a:r>
              <a:r>
                <a:rPr lang="en-US" altLang="en-US" sz="2400" baseline="-25000"/>
                <a:t>IV</a:t>
              </a:r>
              <a:r>
                <a:rPr lang="en-US" altLang="en-US" sz="2400"/>
                <a:t>(x)</a:t>
              </a:r>
            </a:p>
          </p:txBody>
        </p:sp>
        <p:sp>
          <p:nvSpPr>
            <p:cNvPr id="44083" name="Text Box 51">
              <a:extLst>
                <a:ext uri="{FF2B5EF4-FFF2-40B4-BE49-F238E27FC236}">
                  <a16:creationId xmlns:a16="http://schemas.microsoft.com/office/drawing/2014/main" id="{B9995F99-90C1-42F0-8A06-BB0F340FD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9" y="2208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z</a:t>
              </a:r>
              <a:r>
                <a:rPr lang="en-US" altLang="en-US" baseline="-25000"/>
                <a:t>2</a:t>
              </a:r>
            </a:p>
          </p:txBody>
        </p:sp>
      </p:grpSp>
      <p:sp>
        <p:nvSpPr>
          <p:cNvPr id="44084" name="Text Box 52">
            <a:extLst>
              <a:ext uri="{FF2B5EF4-FFF2-40B4-BE49-F238E27FC236}">
                <a16:creationId xmlns:a16="http://schemas.microsoft.com/office/drawing/2014/main" id="{D4A966F6-9472-472A-8E47-5966D2E4E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5288"/>
            <a:ext cx="7645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>
                <a:solidFill>
                  <a:schemeClr val="bg1"/>
                </a:solidFill>
              </a:rPr>
              <a:t>Merkle Damgard Transform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D164A420-1995-4C33-A8EF-0D083ABF8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7200">
                <a:ln>
                  <a:noFill/>
                </a:ln>
                <a:effectLst/>
              </a:rPr>
              <a:t>TEXTBOOK VERSION</a:t>
            </a:r>
          </a:p>
        </p:txBody>
      </p:sp>
      <p:pic>
        <p:nvPicPr>
          <p:cNvPr id="149508" name="Picture 4">
            <a:extLst>
              <a:ext uri="{FF2B5EF4-FFF2-40B4-BE49-F238E27FC236}">
                <a16:creationId xmlns:a16="http://schemas.microsoft.com/office/drawing/2014/main" id="{D5810255-ED20-443F-869D-64993962C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9" y="1572662"/>
            <a:ext cx="853440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C6DA31DC-E41F-4E5E-8709-0DB215AC8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8000">
                <a:ln>
                  <a:noFill/>
                </a:ln>
                <a:effectLst/>
              </a:rPr>
              <a:t>SECURITY PROOF</a:t>
            </a:r>
          </a:p>
        </p:txBody>
      </p:sp>
      <p:pic>
        <p:nvPicPr>
          <p:cNvPr id="150533" name="Picture 5">
            <a:extLst>
              <a:ext uri="{FF2B5EF4-FFF2-40B4-BE49-F238E27FC236}">
                <a16:creationId xmlns:a16="http://schemas.microsoft.com/office/drawing/2014/main" id="{C8A33981-2D6A-417B-97CD-44E32B52B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981200"/>
            <a:ext cx="794702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4" name="Picture 6">
            <a:extLst>
              <a:ext uri="{FF2B5EF4-FFF2-40B4-BE49-F238E27FC236}">
                <a16:creationId xmlns:a16="http://schemas.microsoft.com/office/drawing/2014/main" id="{8FF1E20B-603C-43D9-867F-B4976AF54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7910513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>
            <a:extLst>
              <a:ext uri="{FF2B5EF4-FFF2-40B4-BE49-F238E27FC236}">
                <a16:creationId xmlns:a16="http://schemas.microsoft.com/office/drawing/2014/main" id="{C8E1096A-54BD-4839-8801-C3E3950A11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5400" b="1">
                <a:ln>
                  <a:noFill/>
                </a:ln>
                <a:solidFill>
                  <a:srgbClr val="270CC8"/>
                </a:solidFill>
                <a:effectLst/>
              </a:rPr>
              <a:t>BULIDING MACs USING HASHING</a:t>
            </a:r>
          </a:p>
        </p:txBody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B70857DE-253C-4501-B3DF-662E4AC92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algn="r"/>
            <a:r>
              <a:rPr lang="en-US" altLang="en-US" b="1">
                <a:solidFill>
                  <a:schemeClr val="tx1"/>
                </a:solidFill>
              </a:rPr>
              <a:t>Keyed Hashing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4C67981C-D3B0-4ECA-8DD4-E4B4C49B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2000"/>
              <a:t>HMAC is the current industry standard as CBC-MAC is deemed to be slow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(Gen,h): A fixed length hash function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(Gen,H): Hash function after applying MD transform to (Gen,h)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Fixed constants: </a:t>
            </a:r>
            <a:r>
              <a:rPr lang="en-US" altLang="en-US" i="1"/>
              <a:t>IV</a:t>
            </a:r>
            <a:r>
              <a:rPr lang="en-US" altLang="en-US"/>
              <a:t>, </a:t>
            </a:r>
            <a:r>
              <a:rPr lang="en-US" altLang="en-US" i="1"/>
              <a:t>opad</a:t>
            </a:r>
            <a:r>
              <a:rPr lang="en-US" altLang="en-US"/>
              <a:t> and </a:t>
            </a:r>
            <a:r>
              <a:rPr lang="en-US" altLang="en-US" i="1"/>
              <a:t>ipad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i="1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folHlink"/>
                </a:solidFill>
              </a:rPr>
              <a:t>HMAC tag for m = H</a:t>
            </a:r>
            <a:r>
              <a:rPr lang="en-US" altLang="en-US" b="1" baseline="30000">
                <a:solidFill>
                  <a:schemeClr val="folHlink"/>
                </a:solidFill>
              </a:rPr>
              <a:t>s</a:t>
            </a:r>
            <a:r>
              <a:rPr lang="en-US" altLang="en-US" b="1" baseline="-25000">
                <a:solidFill>
                  <a:schemeClr val="folHlink"/>
                </a:solidFill>
              </a:rPr>
              <a:t>IV</a:t>
            </a:r>
            <a:r>
              <a:rPr lang="en-US" altLang="en-US" b="1">
                <a:solidFill>
                  <a:schemeClr val="folHlink"/>
                </a:solidFill>
              </a:rPr>
              <a:t>(</a:t>
            </a:r>
            <a:r>
              <a:rPr lang="en-US" altLang="en-US" b="1" baseline="-25000">
                <a:solidFill>
                  <a:schemeClr val="folHlink"/>
                </a:solidFill>
              </a:rPr>
              <a:t> </a:t>
            </a:r>
            <a:r>
              <a:rPr lang="en-US" altLang="en-US" b="1">
                <a:solidFill>
                  <a:schemeClr val="folHlink"/>
                </a:solidFill>
              </a:rPr>
              <a:t>(k 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 opad</a:t>
            </a:r>
            <a:r>
              <a:rPr lang="en-US" altLang="en-US" b="1">
                <a:solidFill>
                  <a:schemeClr val="folHlink"/>
                </a:solidFill>
              </a:rPr>
              <a:t>) || H</a:t>
            </a:r>
            <a:r>
              <a:rPr lang="en-US" altLang="en-US" b="1" baseline="30000">
                <a:solidFill>
                  <a:schemeClr val="folHlink"/>
                </a:solidFill>
              </a:rPr>
              <a:t>s</a:t>
            </a:r>
            <a:r>
              <a:rPr lang="en-US" altLang="en-US" b="1" baseline="-25000">
                <a:solidFill>
                  <a:schemeClr val="folHlink"/>
                </a:solidFill>
              </a:rPr>
              <a:t>IV</a:t>
            </a:r>
            <a:r>
              <a:rPr lang="en-US" altLang="en-US" b="1">
                <a:solidFill>
                  <a:schemeClr val="folHlink"/>
                </a:solidFill>
              </a:rPr>
              <a:t>( (k </a:t>
            </a:r>
            <a:r>
              <a:rPr lang="en-US" altLang="en-US" b="1">
                <a:solidFill>
                  <a:schemeClr val="folHlink"/>
                </a:solidFill>
                <a:sym typeface="Symbol" panose="05050102010706020507" pitchFamily="18" charset="2"/>
              </a:rPr>
              <a:t> ipad</a:t>
            </a:r>
            <a:r>
              <a:rPr lang="en-US" altLang="en-US" b="1">
                <a:solidFill>
                  <a:schemeClr val="folHlink"/>
                </a:solidFill>
              </a:rPr>
              <a:t>)|| m))</a:t>
            </a:r>
            <a:endParaRPr lang="en-US" altLang="en-US" b="1" baseline="-25000">
              <a:solidFill>
                <a:schemeClr val="folHlink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endParaRPr lang="en-US" altLang="en-US" sz="2000" b="1">
              <a:solidFill>
                <a:schemeClr val="fol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</a:rPr>
              <a:t>opad: 0x36 repeated as many times as needed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</a:rPr>
              <a:t>ipad:  0x5C repeated as many times as needed</a:t>
            </a:r>
            <a:r>
              <a:rPr lang="en-US" altLang="en-US" b="1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6A384C70-A8C9-430E-BC87-C21D8EBE5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220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>
                <a:solidFill>
                  <a:schemeClr val="bg1"/>
                </a:solidFill>
              </a:rPr>
              <a:t>HMAC: A Message Authentication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0019EFD-D3DA-4DEA-BA5E-254A3E795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n>
                  <a:noFill/>
                </a:ln>
                <a:effectLst/>
              </a:rPr>
              <a:t>HMAC Construction</a:t>
            </a:r>
          </a:p>
        </p:txBody>
      </p:sp>
      <p:grpSp>
        <p:nvGrpSpPr>
          <p:cNvPr id="143366" name="Group 6">
            <a:extLst>
              <a:ext uri="{FF2B5EF4-FFF2-40B4-BE49-F238E27FC236}">
                <a16:creationId xmlns:a16="http://schemas.microsoft.com/office/drawing/2014/main" id="{7CB56761-A4C9-41BE-BE9D-D6EF932E3348}"/>
              </a:ext>
            </a:extLst>
          </p:cNvPr>
          <p:cNvGrpSpPr>
            <a:grpSpLocks/>
          </p:cNvGrpSpPr>
          <p:nvPr/>
        </p:nvGrpSpPr>
        <p:grpSpPr bwMode="auto">
          <a:xfrm>
            <a:off x="1308100" y="2895600"/>
            <a:ext cx="762000" cy="1371600"/>
            <a:chOff x="1008" y="1872"/>
            <a:chExt cx="480" cy="864"/>
          </a:xfrm>
        </p:grpSpPr>
        <p:sp>
          <p:nvSpPr>
            <p:cNvPr id="143367" name="Rectangle 7">
              <a:extLst>
                <a:ext uri="{FF2B5EF4-FFF2-40B4-BE49-F238E27FC236}">
                  <a16:creationId xmlns:a16="http://schemas.microsoft.com/office/drawing/2014/main" id="{8C77C390-0F02-420A-B507-7F02B5CC3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2"/>
              <a:ext cx="480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68" name="Text Box 8">
              <a:extLst>
                <a:ext uri="{FF2B5EF4-FFF2-40B4-BE49-F238E27FC236}">
                  <a16:creationId xmlns:a16="http://schemas.microsoft.com/office/drawing/2014/main" id="{68238501-5C94-4DA4-ABBC-612CB39D8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183"/>
              <a:ext cx="24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  <a:r>
                <a:rPr lang="en-US" altLang="en-US" baseline="30000"/>
                <a:t>s</a:t>
              </a:r>
            </a:p>
          </p:txBody>
        </p:sp>
      </p:grpSp>
      <p:sp>
        <p:nvSpPr>
          <p:cNvPr id="143369" name="Line 9">
            <a:extLst>
              <a:ext uri="{FF2B5EF4-FFF2-40B4-BE49-F238E27FC236}">
                <a16:creationId xmlns:a16="http://schemas.microsoft.com/office/drawing/2014/main" id="{B3B069E3-A6E2-4659-B12F-ECE3E4BC3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9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0" name="Text Box 10">
            <a:extLst>
              <a:ext uri="{FF2B5EF4-FFF2-40B4-BE49-F238E27FC236}">
                <a16:creationId xmlns:a16="http://schemas.microsoft.com/office/drawing/2014/main" id="{CA5D3DA0-2E6D-405D-8947-AAA209DCA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3770313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IV</a:t>
            </a:r>
          </a:p>
        </p:txBody>
      </p:sp>
      <p:sp>
        <p:nvSpPr>
          <p:cNvPr id="143371" name="Line 11">
            <a:extLst>
              <a:ext uri="{FF2B5EF4-FFF2-40B4-BE49-F238E27FC236}">
                <a16:creationId xmlns:a16="http://schemas.microsoft.com/office/drawing/2014/main" id="{2F31BD11-6C73-4AE1-9994-52E16756B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" y="2362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2" name="Line 12">
            <a:extLst>
              <a:ext uri="{FF2B5EF4-FFF2-40B4-BE49-F238E27FC236}">
                <a16:creationId xmlns:a16="http://schemas.microsoft.com/office/drawing/2014/main" id="{D19B1C60-8E45-4AC5-8C1E-C462EDC22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1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3" name="Text Box 13">
            <a:extLst>
              <a:ext uri="{FF2B5EF4-FFF2-40B4-BE49-F238E27FC236}">
                <a16:creationId xmlns:a16="http://schemas.microsoft.com/office/drawing/2014/main" id="{F48D522A-503E-4AEB-80EE-FC0C6760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aseline="-25000"/>
              <a:t>k </a:t>
            </a:r>
            <a:r>
              <a:rPr lang="en-US" altLang="en-US" baseline="-25000">
                <a:sym typeface="Symbol" panose="05050102010706020507" pitchFamily="18" charset="2"/>
              </a:rPr>
              <a:t> ipad</a:t>
            </a:r>
          </a:p>
        </p:txBody>
      </p:sp>
      <p:grpSp>
        <p:nvGrpSpPr>
          <p:cNvPr id="143374" name="Group 14">
            <a:extLst>
              <a:ext uri="{FF2B5EF4-FFF2-40B4-BE49-F238E27FC236}">
                <a16:creationId xmlns:a16="http://schemas.microsoft.com/office/drawing/2014/main" id="{27C53949-BBC8-4583-984B-A0DC016151DE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2895600"/>
            <a:ext cx="762000" cy="1371600"/>
            <a:chOff x="1008" y="1872"/>
            <a:chExt cx="480" cy="864"/>
          </a:xfrm>
        </p:grpSpPr>
        <p:sp>
          <p:nvSpPr>
            <p:cNvPr id="143375" name="Rectangle 15">
              <a:extLst>
                <a:ext uri="{FF2B5EF4-FFF2-40B4-BE49-F238E27FC236}">
                  <a16:creationId xmlns:a16="http://schemas.microsoft.com/office/drawing/2014/main" id="{29AF1867-C73C-47D7-B2C2-4940FF51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2"/>
              <a:ext cx="480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6" name="Text Box 16">
              <a:extLst>
                <a:ext uri="{FF2B5EF4-FFF2-40B4-BE49-F238E27FC236}">
                  <a16:creationId xmlns:a16="http://schemas.microsoft.com/office/drawing/2014/main" id="{16AB76AA-BB45-4DCC-841D-D6CEED539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183"/>
              <a:ext cx="24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  <a:r>
                <a:rPr lang="en-US" altLang="en-US" baseline="30000"/>
                <a:t>s</a:t>
              </a:r>
            </a:p>
          </p:txBody>
        </p:sp>
      </p:grpSp>
      <p:sp>
        <p:nvSpPr>
          <p:cNvPr id="143377" name="Line 17">
            <a:extLst>
              <a:ext uri="{FF2B5EF4-FFF2-40B4-BE49-F238E27FC236}">
                <a16:creationId xmlns:a16="http://schemas.microsoft.com/office/drawing/2014/main" id="{90D2144A-1895-4687-A81E-A74516634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01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79" name="Line 19">
            <a:extLst>
              <a:ext uri="{FF2B5EF4-FFF2-40B4-BE49-F238E27FC236}">
                <a16:creationId xmlns:a16="http://schemas.microsoft.com/office/drawing/2014/main" id="{4B312AC5-F3B2-4E5E-805E-35D46AD15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73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0" name="Line 20">
            <a:extLst>
              <a:ext uri="{FF2B5EF4-FFF2-40B4-BE49-F238E27FC236}">
                <a16:creationId xmlns:a16="http://schemas.microsoft.com/office/drawing/2014/main" id="{7053C879-1F3F-4A28-8178-5950861E23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7300" y="2362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1" name="Text Box 21">
            <a:extLst>
              <a:ext uri="{FF2B5EF4-FFF2-40B4-BE49-F238E27FC236}">
                <a16:creationId xmlns:a16="http://schemas.microsoft.com/office/drawing/2014/main" id="{94F77894-D148-4CC7-BBCD-C821B38B0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1981200"/>
            <a:ext cx="4587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  <a:r>
              <a:rPr lang="en-US" altLang="en-US" baseline="-25000"/>
              <a:t>1</a:t>
            </a:r>
          </a:p>
        </p:txBody>
      </p:sp>
      <p:sp>
        <p:nvSpPr>
          <p:cNvPr id="143382" name="Line 22">
            <a:extLst>
              <a:ext uri="{FF2B5EF4-FFF2-40B4-BE49-F238E27FC236}">
                <a16:creationId xmlns:a16="http://schemas.microsoft.com/office/drawing/2014/main" id="{424953B0-CD60-420B-A37F-5BAA52CD5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79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3" name="Oval 23">
            <a:extLst>
              <a:ext uri="{FF2B5EF4-FFF2-40B4-BE49-F238E27FC236}">
                <a16:creationId xmlns:a16="http://schemas.microsoft.com/office/drawing/2014/main" id="{21C0A114-AD80-4096-BB50-5B03B1ED8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4" name="Oval 24">
            <a:extLst>
              <a:ext uri="{FF2B5EF4-FFF2-40B4-BE49-F238E27FC236}">
                <a16:creationId xmlns:a16="http://schemas.microsoft.com/office/drawing/2014/main" id="{A2EED764-79C0-4B4F-B596-0A46A8EB2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5" name="Oval 25">
            <a:extLst>
              <a:ext uri="{FF2B5EF4-FFF2-40B4-BE49-F238E27FC236}">
                <a16:creationId xmlns:a16="http://schemas.microsoft.com/office/drawing/2014/main" id="{FAF0F484-15D1-4E93-A8E3-45F1B9832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386" name="Group 26">
            <a:extLst>
              <a:ext uri="{FF2B5EF4-FFF2-40B4-BE49-F238E27FC236}">
                <a16:creationId xmlns:a16="http://schemas.microsoft.com/office/drawing/2014/main" id="{5070CEE4-9A45-412F-BE7D-E2079F379108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2895600"/>
            <a:ext cx="762000" cy="1371600"/>
            <a:chOff x="1008" y="1872"/>
            <a:chExt cx="480" cy="864"/>
          </a:xfrm>
        </p:grpSpPr>
        <p:sp>
          <p:nvSpPr>
            <p:cNvPr id="143387" name="Rectangle 27">
              <a:extLst>
                <a:ext uri="{FF2B5EF4-FFF2-40B4-BE49-F238E27FC236}">
                  <a16:creationId xmlns:a16="http://schemas.microsoft.com/office/drawing/2014/main" id="{B9194E18-E075-48C4-9FD8-3A177F148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2"/>
              <a:ext cx="480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8" name="Text Box 28">
              <a:extLst>
                <a:ext uri="{FF2B5EF4-FFF2-40B4-BE49-F238E27FC236}">
                  <a16:creationId xmlns:a16="http://schemas.microsoft.com/office/drawing/2014/main" id="{3184AF15-10A1-4E5C-8476-69BC83949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183"/>
              <a:ext cx="24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  <a:r>
                <a:rPr lang="en-US" altLang="en-US" baseline="30000"/>
                <a:t>s</a:t>
              </a:r>
            </a:p>
          </p:txBody>
        </p:sp>
      </p:grpSp>
      <p:sp>
        <p:nvSpPr>
          <p:cNvPr id="143389" name="Line 29">
            <a:extLst>
              <a:ext uri="{FF2B5EF4-FFF2-40B4-BE49-F238E27FC236}">
                <a16:creationId xmlns:a16="http://schemas.microsoft.com/office/drawing/2014/main" id="{AAB5D3BA-6175-4B3F-AC5F-2703315DB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57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0" name="Line 30">
            <a:extLst>
              <a:ext uri="{FF2B5EF4-FFF2-40B4-BE49-F238E27FC236}">
                <a16:creationId xmlns:a16="http://schemas.microsoft.com/office/drawing/2014/main" id="{1C3BE1C0-D66F-4D6D-B356-FDE7933173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1900" y="2362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1" name="Line 31">
            <a:extLst>
              <a:ext uri="{FF2B5EF4-FFF2-40B4-BE49-F238E27FC236}">
                <a16:creationId xmlns:a16="http://schemas.microsoft.com/office/drawing/2014/main" id="{12617579-2B1E-40F1-9915-C028F4BB3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9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2" name="Text Box 32">
            <a:extLst>
              <a:ext uri="{FF2B5EF4-FFF2-40B4-BE49-F238E27FC236}">
                <a16:creationId xmlns:a16="http://schemas.microsoft.com/office/drawing/2014/main" id="{D098E1BE-EBCA-4AF8-A7A7-3F808BC5A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2057400"/>
            <a:ext cx="879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 = |m|</a:t>
            </a:r>
            <a:endParaRPr lang="en-US" altLang="en-US" baseline="-25000"/>
          </a:p>
        </p:txBody>
      </p:sp>
      <p:grpSp>
        <p:nvGrpSpPr>
          <p:cNvPr id="143396" name="Group 36">
            <a:extLst>
              <a:ext uri="{FF2B5EF4-FFF2-40B4-BE49-F238E27FC236}">
                <a16:creationId xmlns:a16="http://schemas.microsoft.com/office/drawing/2014/main" id="{3ADA3FCA-1E9D-42F3-9C48-9F226151FDA6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724400"/>
            <a:ext cx="762000" cy="1371600"/>
            <a:chOff x="1008" y="1872"/>
            <a:chExt cx="480" cy="864"/>
          </a:xfrm>
        </p:grpSpPr>
        <p:sp>
          <p:nvSpPr>
            <p:cNvPr id="143397" name="Rectangle 37">
              <a:extLst>
                <a:ext uri="{FF2B5EF4-FFF2-40B4-BE49-F238E27FC236}">
                  <a16:creationId xmlns:a16="http://schemas.microsoft.com/office/drawing/2014/main" id="{6069A762-2677-4D6C-AEA9-A7204B8B4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2"/>
              <a:ext cx="480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8" name="Text Box 38">
              <a:extLst>
                <a:ext uri="{FF2B5EF4-FFF2-40B4-BE49-F238E27FC236}">
                  <a16:creationId xmlns:a16="http://schemas.microsoft.com/office/drawing/2014/main" id="{1EFF5352-AAED-4C15-AECD-B2E1B5BB4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183"/>
              <a:ext cx="24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  <a:r>
                <a:rPr lang="en-US" altLang="en-US" baseline="30000"/>
                <a:t>s</a:t>
              </a:r>
            </a:p>
          </p:txBody>
        </p:sp>
      </p:grpSp>
      <p:grpSp>
        <p:nvGrpSpPr>
          <p:cNvPr id="143399" name="Group 39">
            <a:extLst>
              <a:ext uri="{FF2B5EF4-FFF2-40B4-BE49-F238E27FC236}">
                <a16:creationId xmlns:a16="http://schemas.microsoft.com/office/drawing/2014/main" id="{0A56D833-3F58-4883-A4E2-4413032FFBD3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724400"/>
            <a:ext cx="762000" cy="1371600"/>
            <a:chOff x="1008" y="1872"/>
            <a:chExt cx="480" cy="864"/>
          </a:xfrm>
        </p:grpSpPr>
        <p:sp>
          <p:nvSpPr>
            <p:cNvPr id="143400" name="Rectangle 40">
              <a:extLst>
                <a:ext uri="{FF2B5EF4-FFF2-40B4-BE49-F238E27FC236}">
                  <a16:creationId xmlns:a16="http://schemas.microsoft.com/office/drawing/2014/main" id="{CA8F3572-6A40-4996-A63B-0AFAEA0E3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2"/>
              <a:ext cx="480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01" name="Text Box 41">
              <a:extLst>
                <a:ext uri="{FF2B5EF4-FFF2-40B4-BE49-F238E27FC236}">
                  <a16:creationId xmlns:a16="http://schemas.microsoft.com/office/drawing/2014/main" id="{DD1A9554-6498-4D8E-99B8-4D9583895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183"/>
              <a:ext cx="24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h</a:t>
              </a:r>
              <a:r>
                <a:rPr lang="en-US" altLang="en-US" baseline="30000"/>
                <a:t>s</a:t>
              </a:r>
            </a:p>
          </p:txBody>
        </p:sp>
      </p:grpSp>
      <p:sp>
        <p:nvSpPr>
          <p:cNvPr id="143403" name="Line 43">
            <a:extLst>
              <a:ext uri="{FF2B5EF4-FFF2-40B4-BE49-F238E27FC236}">
                <a16:creationId xmlns:a16="http://schemas.microsoft.com/office/drawing/2014/main" id="{B5062603-C0E1-4C44-AA72-73107DF77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4" name="Line 44">
            <a:extLst>
              <a:ext uri="{FF2B5EF4-FFF2-40B4-BE49-F238E27FC236}">
                <a16:creationId xmlns:a16="http://schemas.microsoft.com/office/drawing/2014/main" id="{3BC7FBA9-E21D-4C2C-BD5A-4AA240DE8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5" name="Line 45">
            <a:extLst>
              <a:ext uri="{FF2B5EF4-FFF2-40B4-BE49-F238E27FC236}">
                <a16:creationId xmlns:a16="http://schemas.microsoft.com/office/drawing/2014/main" id="{22973E8A-7552-43FA-9C0B-00AF0247F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029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6" name="Line 46">
            <a:extLst>
              <a:ext uri="{FF2B5EF4-FFF2-40B4-BE49-F238E27FC236}">
                <a16:creationId xmlns:a16="http://schemas.microsoft.com/office/drawing/2014/main" id="{DF2FE924-D7AC-4EE4-945B-BCB93E506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7" name="Text Box 47">
            <a:extLst>
              <a:ext uri="{FF2B5EF4-FFF2-40B4-BE49-F238E27FC236}">
                <a16:creationId xmlns:a16="http://schemas.microsoft.com/office/drawing/2014/main" id="{2EBCF02F-87FE-461D-97AC-1FC42B301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6388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IV</a:t>
            </a:r>
          </a:p>
        </p:txBody>
      </p:sp>
      <p:sp>
        <p:nvSpPr>
          <p:cNvPr id="143408" name="Line 48">
            <a:extLst>
              <a:ext uri="{FF2B5EF4-FFF2-40B4-BE49-F238E27FC236}">
                <a16:creationId xmlns:a16="http://schemas.microsoft.com/office/drawing/2014/main" id="{B3B1D2E1-003D-4CE6-9249-0A5BFAF07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029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0" name="Text Box 50">
            <a:extLst>
              <a:ext uri="{FF2B5EF4-FFF2-40B4-BE49-F238E27FC236}">
                <a16:creationId xmlns:a16="http://schemas.microsoft.com/office/drawing/2014/main" id="{B219046D-AFC5-46E3-B3B2-9EDFA471B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00600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aseline="-25000"/>
              <a:t>k </a:t>
            </a:r>
            <a:r>
              <a:rPr lang="en-US" altLang="en-US" baseline="-25000">
                <a:sym typeface="Symbol" panose="05050102010706020507" pitchFamily="18" charset="2"/>
              </a:rPr>
              <a:t> opad</a:t>
            </a:r>
          </a:p>
        </p:txBody>
      </p:sp>
      <p:sp>
        <p:nvSpPr>
          <p:cNvPr id="143411" name="Line 51">
            <a:extLst>
              <a:ext uri="{FF2B5EF4-FFF2-40B4-BE49-F238E27FC236}">
                <a16:creationId xmlns:a16="http://schemas.microsoft.com/office/drawing/2014/main" id="{E8CCFA2A-54CA-4F35-AAD0-2A9FA29C1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79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2" name="Line 52">
            <a:extLst>
              <a:ext uri="{FF2B5EF4-FFF2-40B4-BE49-F238E27FC236}">
                <a16:creationId xmlns:a16="http://schemas.microsoft.com/office/drawing/2014/main" id="{BAD24675-6600-4426-A678-CF1DC5F05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3" name="Text Box 53">
            <a:extLst>
              <a:ext uri="{FF2B5EF4-FFF2-40B4-BE49-F238E27FC236}">
                <a16:creationId xmlns:a16="http://schemas.microsoft.com/office/drawing/2014/main" id="{1D04DA62-6EE0-41B3-8F00-94BECFF89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638800"/>
            <a:ext cx="1003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HMAC tag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B8F3-6C32-4BDC-BDA9-FC1ECC8FD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en-US" sz="2800"/>
              <a:t>Traditionally, hash functions take arbitrary length strings and compress them into shorter strings</a:t>
            </a:r>
          </a:p>
          <a:p>
            <a:pPr marL="457200" indent="-457200"/>
            <a:endParaRPr lang="en-US" altLang="en-US" sz="2800"/>
          </a:p>
          <a:p>
            <a:pPr marL="457200" indent="-457200"/>
            <a:r>
              <a:rPr lang="en-US" altLang="en-US" sz="2800"/>
              <a:t>Classically used in data structures for improved look-up times in storage/retrieval</a:t>
            </a:r>
          </a:p>
          <a:p>
            <a:pPr marL="457200" indent="-457200"/>
            <a:endParaRPr lang="en-US" altLang="en-US" sz="2800"/>
          </a:p>
          <a:p>
            <a:pPr marL="457200" indent="-457200"/>
            <a:r>
              <a:rPr lang="en-US" altLang="en-US" sz="2800"/>
              <a:t>Collisions for the hash function H are distinct inputs x and y such that H(x) = H(y)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B5DB042A-6DFC-439A-89D9-14AAD5876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381000"/>
            <a:ext cx="4068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>
                <a:solidFill>
                  <a:schemeClr val="bg1"/>
                </a:solidFill>
              </a:rPr>
              <a:t>Hash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42A546DC-CDA0-47D9-9042-F19A3B87F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800">
                <a:ln>
                  <a:noFill/>
                </a:ln>
                <a:effectLst/>
              </a:rPr>
              <a:t>Collision Resistant Hash Functions in Practice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3880A9AA-FD4A-4882-927E-F3EC19F0E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en-US" sz="3600"/>
              <a:t>Popular practical constructions </a:t>
            </a:r>
          </a:p>
          <a:p>
            <a:pPr lvl="1"/>
            <a:r>
              <a:rPr lang="en-US" altLang="en-US" sz="3200"/>
              <a:t>MD5 (broken in 2004, should no longer be used)</a:t>
            </a:r>
          </a:p>
          <a:p>
            <a:pPr lvl="1"/>
            <a:r>
              <a:rPr lang="en-US" altLang="en-US" sz="3200"/>
              <a:t>SHA-1, SHA-2 etc. (uses Merkle-Damgard transform) and others</a:t>
            </a:r>
          </a:p>
          <a:p>
            <a:pPr lvl="1"/>
            <a:endParaRPr lang="en-US" altLang="en-US" sz="3200"/>
          </a:p>
          <a:p>
            <a:r>
              <a:rPr lang="en-US" altLang="en-US" sz="3600"/>
              <a:t>Theoretical Constructions</a:t>
            </a:r>
          </a:p>
          <a:p>
            <a:pPr lvl="1"/>
            <a:r>
              <a:rPr lang="en-US" altLang="en-US" sz="3200"/>
              <a:t>Based on hardness of the discrete logarithm problem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D4F8A6DB-1831-45EA-AD46-2943BB622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n>
                  <a:noFill/>
                </a:ln>
                <a:effectLst/>
              </a:rPr>
              <a:t>A Fixed Length Hash Function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012FFBA7-4E30-4912-93A1-8563AC2C4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2000"/>
              <a:t>Let P be a polynomial time algorithm that on input 1</a:t>
            </a:r>
            <a:r>
              <a:rPr lang="en-US" altLang="en-US" sz="2000" baseline="30000"/>
              <a:t>n </a:t>
            </a:r>
            <a:r>
              <a:rPr lang="en-US" altLang="en-US" sz="2000"/>
              <a:t>outputs a cyclic group G of order q (length of q is n) and generator g</a:t>
            </a:r>
          </a:p>
          <a:p>
            <a:endParaRPr lang="en-US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Gen: Run P(1</a:t>
            </a:r>
            <a:r>
              <a:rPr lang="en-US" altLang="en-US" baseline="30000"/>
              <a:t>n</a:t>
            </a:r>
            <a:r>
              <a:rPr lang="en-US" altLang="en-US"/>
              <a:t>) obtain (G,q,g); select uniformly at random an element h from G; Output </a:t>
            </a:r>
            <a:r>
              <a:rPr lang="en-US" altLang="en-US" b="1">
                <a:solidFill>
                  <a:srgbClr val="270CC8"/>
                </a:solidFill>
              </a:rPr>
              <a:t>s = (G,q,g,h)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>
              <a:solidFill>
                <a:srgbClr val="270CC8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1"/>
                </a:solidFill>
              </a:rPr>
              <a:t>H: On input x</a:t>
            </a:r>
            <a:r>
              <a:rPr lang="en-US" altLang="en-US" baseline="-25000">
                <a:solidFill>
                  <a:schemeClr val="tx1"/>
                </a:solidFill>
              </a:rPr>
              <a:t>1</a:t>
            </a:r>
            <a:r>
              <a:rPr lang="en-US" altLang="en-US">
                <a:solidFill>
                  <a:schemeClr val="tx1"/>
                </a:solidFill>
              </a:rPr>
              <a:t> and x</a:t>
            </a:r>
            <a:r>
              <a:rPr lang="en-US" altLang="en-US" baseline="-25000">
                <a:solidFill>
                  <a:schemeClr val="tx1"/>
                </a:solidFill>
              </a:rPr>
              <a:t>2 </a:t>
            </a:r>
            <a:r>
              <a:rPr lang="en-US" altLang="en-US">
                <a:solidFill>
                  <a:schemeClr val="tx1"/>
                </a:solidFill>
              </a:rPr>
              <a:t>(both in the range 0 to q-1), output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600" b="1">
                <a:solidFill>
                  <a:srgbClr val="270CC8"/>
                </a:solidFill>
              </a:rPr>
              <a:t>H</a:t>
            </a:r>
            <a:r>
              <a:rPr lang="en-US" altLang="en-US" sz="3600" b="1" baseline="30000">
                <a:solidFill>
                  <a:srgbClr val="270CC8"/>
                </a:solidFill>
              </a:rPr>
              <a:t>s</a:t>
            </a:r>
            <a:r>
              <a:rPr lang="en-US" altLang="en-US" sz="3600" b="1">
                <a:solidFill>
                  <a:srgbClr val="270CC8"/>
                </a:solidFill>
              </a:rPr>
              <a:t>(x</a:t>
            </a:r>
            <a:r>
              <a:rPr lang="en-US" altLang="en-US" sz="3600" b="1" baseline="-25000">
                <a:solidFill>
                  <a:srgbClr val="270CC8"/>
                </a:solidFill>
              </a:rPr>
              <a:t>1</a:t>
            </a:r>
            <a:r>
              <a:rPr lang="en-US" altLang="en-US" sz="3600" b="1">
                <a:solidFill>
                  <a:srgbClr val="270CC8"/>
                </a:solidFill>
              </a:rPr>
              <a:t>,x</a:t>
            </a:r>
            <a:r>
              <a:rPr lang="en-US" altLang="en-US" sz="3600" b="1" baseline="-25000">
                <a:solidFill>
                  <a:srgbClr val="270CC8"/>
                </a:solidFill>
              </a:rPr>
              <a:t>2</a:t>
            </a:r>
            <a:r>
              <a:rPr lang="en-US" altLang="en-US" sz="3600" b="1">
                <a:solidFill>
                  <a:srgbClr val="270CC8"/>
                </a:solidFill>
              </a:rPr>
              <a:t>) = g</a:t>
            </a:r>
            <a:r>
              <a:rPr lang="en-US" altLang="en-US" sz="3600" b="1" baseline="30000">
                <a:solidFill>
                  <a:srgbClr val="270CC8"/>
                </a:solidFill>
              </a:rPr>
              <a:t>x</a:t>
            </a:r>
            <a:r>
              <a:rPr lang="en-US" altLang="en-US" b="1" baseline="30000">
                <a:solidFill>
                  <a:srgbClr val="270CC8"/>
                </a:solidFill>
              </a:rPr>
              <a:t>1</a:t>
            </a:r>
            <a:r>
              <a:rPr lang="en-US" altLang="en-US" b="1">
                <a:solidFill>
                  <a:srgbClr val="270CC8"/>
                </a:solidFill>
              </a:rPr>
              <a:t> </a:t>
            </a:r>
            <a:r>
              <a:rPr lang="en-US" altLang="en-US" sz="3600" b="1">
                <a:solidFill>
                  <a:srgbClr val="270CC8"/>
                </a:solidFill>
              </a:rPr>
              <a:t>h</a:t>
            </a:r>
            <a:r>
              <a:rPr lang="en-US" altLang="en-US" sz="3600" b="1" baseline="30000">
                <a:solidFill>
                  <a:srgbClr val="270CC8"/>
                </a:solidFill>
              </a:rPr>
              <a:t>x</a:t>
            </a:r>
            <a:r>
              <a:rPr lang="en-US" altLang="en-US" b="1" baseline="30000">
                <a:solidFill>
                  <a:srgbClr val="270CC8"/>
                </a:solidFill>
              </a:rPr>
              <a:t>2</a:t>
            </a:r>
            <a:endParaRPr lang="en-US" altLang="en-US" sz="1600" b="1" baseline="30000">
              <a:solidFill>
                <a:srgbClr val="270CC8"/>
              </a:solidFill>
            </a:endParaRPr>
          </a:p>
        </p:txBody>
      </p:sp>
      <p:sp>
        <p:nvSpPr>
          <p:cNvPr id="144388" name="Text Box 4">
            <a:extLst>
              <a:ext uri="{FF2B5EF4-FFF2-40B4-BE49-F238E27FC236}">
                <a16:creationId xmlns:a16="http://schemas.microsoft.com/office/drawing/2014/main" id="{586F9AE5-B972-49F1-806A-2CCA0D750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62600"/>
            <a:ext cx="8372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Theorem: If discrete logarithm problem is hard  then the above is a fixed length collision resistant hash function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CF833142-EFDC-4543-9B04-82C443A8D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8000">
                <a:ln>
                  <a:noFill/>
                </a:ln>
                <a:effectLst/>
              </a:rPr>
              <a:t>TEXTBOOK VERSION</a:t>
            </a:r>
          </a:p>
        </p:txBody>
      </p:sp>
      <p:pic>
        <p:nvPicPr>
          <p:cNvPr id="154628" name="Picture 4">
            <a:extLst>
              <a:ext uri="{FF2B5EF4-FFF2-40B4-BE49-F238E27FC236}">
                <a16:creationId xmlns:a16="http://schemas.microsoft.com/office/drawing/2014/main" id="{6BD4754E-41FA-4C60-B5D5-7BE14FB22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839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1DDB75BE-8195-44AB-88A1-206B88C94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7200">
                <a:ln>
                  <a:noFill/>
                </a:ln>
                <a:effectLst/>
              </a:rPr>
              <a:t>SECURITY PROOF</a:t>
            </a:r>
          </a:p>
        </p:txBody>
      </p:sp>
      <p:pic>
        <p:nvPicPr>
          <p:cNvPr id="153604" name="Picture 4">
            <a:extLst>
              <a:ext uri="{FF2B5EF4-FFF2-40B4-BE49-F238E27FC236}">
                <a16:creationId xmlns:a16="http://schemas.microsoft.com/office/drawing/2014/main" id="{01A6DDE9-B5BF-4C40-A57E-0E3352C93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8950"/>
            <a:ext cx="8307388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5" name="Picture 5">
            <a:extLst>
              <a:ext uri="{FF2B5EF4-FFF2-40B4-BE49-F238E27FC236}">
                <a16:creationId xmlns:a16="http://schemas.microsoft.com/office/drawing/2014/main" id="{A36551B4-E527-48E3-9F1C-F09A72653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7848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6" name="Picture 6">
            <a:extLst>
              <a:ext uri="{FF2B5EF4-FFF2-40B4-BE49-F238E27FC236}">
                <a16:creationId xmlns:a16="http://schemas.microsoft.com/office/drawing/2014/main" id="{A1F28831-3563-425E-9305-9F1AA280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4419600"/>
            <a:ext cx="2297112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7" name="Picture 7">
            <a:extLst>
              <a:ext uri="{FF2B5EF4-FFF2-40B4-BE49-F238E27FC236}">
                <a16:creationId xmlns:a16="http://schemas.microsoft.com/office/drawing/2014/main" id="{092840CF-6911-4F93-AF5D-389B96C34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53000"/>
            <a:ext cx="8382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0209932D-7DE8-4EE1-8EDF-04B05BE34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800">
                <a:ln>
                  <a:noFill/>
                </a:ln>
                <a:effectLst/>
              </a:rPr>
              <a:t>TASKS (till date)</a:t>
            </a:r>
            <a:br>
              <a:rPr lang="en-US" altLang="en-US" sz="4800">
                <a:ln>
                  <a:noFill/>
                </a:ln>
                <a:effectLst/>
              </a:rPr>
            </a:br>
            <a:r>
              <a:rPr lang="en-US" altLang="en-US" sz="4800">
                <a:ln>
                  <a:noFill/>
                </a:ln>
                <a:effectLst/>
              </a:rPr>
              <a:t> </a:t>
            </a:r>
            <a:r>
              <a:rPr lang="en-US" altLang="en-US" sz="2700" b="1">
                <a:ln>
                  <a:noFill/>
                </a:ln>
                <a:effectLst/>
              </a:rPr>
              <a:t>Assuming Discrete Logarithm Problem to be a one-way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D3367DE2-588F-4C6C-BBAD-875B53CA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500" b="1"/>
              <a:t>Build a provably secure PRG</a:t>
            </a:r>
          </a:p>
          <a:p>
            <a:pPr>
              <a:lnSpc>
                <a:spcPct val="80000"/>
              </a:lnSpc>
            </a:pPr>
            <a:r>
              <a:rPr lang="en-US" altLang="en-US" sz="2500" b="1"/>
              <a:t>Build a provably secure PRF from PRG</a:t>
            </a:r>
          </a:p>
          <a:p>
            <a:pPr>
              <a:lnSpc>
                <a:spcPct val="80000"/>
              </a:lnSpc>
            </a:pPr>
            <a:r>
              <a:rPr lang="en-US" altLang="en-US" sz="2500" b="1"/>
              <a:t>Use the PRF in some secure mode of operation to obtain a CPA-secure encryption scheme</a:t>
            </a:r>
          </a:p>
          <a:p>
            <a:pPr>
              <a:lnSpc>
                <a:spcPct val="80000"/>
              </a:lnSpc>
            </a:pPr>
            <a:r>
              <a:rPr lang="en-US" altLang="en-US" sz="2500" b="1"/>
              <a:t>Use the PRF to build a secure MAC</a:t>
            </a:r>
          </a:p>
          <a:p>
            <a:pPr>
              <a:lnSpc>
                <a:spcPct val="80000"/>
              </a:lnSpc>
            </a:pPr>
            <a:r>
              <a:rPr lang="en-US" altLang="en-US" sz="2500" b="1"/>
              <a:t>Use  CPA-security and secure MAC to design a state-of-the-art provably CCA-secure encryption scheme</a:t>
            </a:r>
          </a:p>
          <a:p>
            <a:pPr>
              <a:lnSpc>
                <a:spcPct val="80000"/>
              </a:lnSpc>
            </a:pPr>
            <a:endParaRPr lang="en-US" altLang="en-US" sz="2500" b="1"/>
          </a:p>
          <a:p>
            <a:pPr>
              <a:lnSpc>
                <a:spcPct val="80000"/>
              </a:lnSpc>
            </a:pPr>
            <a:r>
              <a:rPr lang="en-US" altLang="en-US" sz="2500" b="1"/>
              <a:t>Using DLP to build fixed-length Collision Resistant Hash function</a:t>
            </a:r>
          </a:p>
          <a:p>
            <a:pPr>
              <a:lnSpc>
                <a:spcPct val="80000"/>
              </a:lnSpc>
            </a:pPr>
            <a:r>
              <a:rPr lang="en-US" altLang="en-US" sz="2500" b="1"/>
              <a:t>Using MD transform to obtain a (provably secure) Collision Resistant Hash Function</a:t>
            </a:r>
          </a:p>
          <a:p>
            <a:pPr>
              <a:lnSpc>
                <a:spcPct val="80000"/>
              </a:lnSpc>
            </a:pPr>
            <a:r>
              <a:rPr lang="en-US" altLang="en-US" sz="2500" b="1"/>
              <a:t>Using a collision resistant hash function to build H-MACs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>
            <a:extLst>
              <a:ext uri="{FF2B5EF4-FFF2-40B4-BE49-F238E27FC236}">
                <a16:creationId xmlns:a16="http://schemas.microsoft.com/office/drawing/2014/main" id="{B691D1E3-C6F3-4041-A2CF-43CECA3349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8800" dirty="0">
                <a:ln>
                  <a:noFill/>
                </a:ln>
                <a:solidFill>
                  <a:srgbClr val="270CC8"/>
                </a:solidFill>
                <a:effectLst/>
              </a:rPr>
              <a:t>THANK YOU</a:t>
            </a:r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C3B3A543-A6A6-4B6A-8AA9-C6DB65C21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algn="r"/>
            <a:r>
              <a:rPr lang="en-US" altLang="en-US" b="1" dirty="0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87F4-7DAA-4AF9-BA25-7D4D1937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An 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F12DF6-24CD-4DE9-864A-7370564E76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09800"/>
          <a:ext cx="28956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7891252-9AA6-4EB8-8764-A87B0D5B9AA1}"/>
              </a:ext>
            </a:extLst>
          </p:cNvPr>
          <p:cNvGraphicFramePr>
            <a:graphicFrameLocks/>
          </p:cNvGraphicFramePr>
          <p:nvPr/>
        </p:nvGraphicFramePr>
        <p:xfrm>
          <a:off x="4419600" y="1905000"/>
          <a:ext cx="3657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7AA638-BF88-48D9-AC2F-03CF5F158AC0}"/>
              </a:ext>
            </a:extLst>
          </p:cNvPr>
          <p:cNvCxnSpPr/>
          <p:nvPr/>
        </p:nvCxnSpPr>
        <p:spPr>
          <a:xfrm rot="10800000" flipV="1">
            <a:off x="3733800" y="2438400"/>
            <a:ext cx="22098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70BB816F-CBD4-492D-9270-DE222E8F77EC}"/>
              </a:ext>
            </a:extLst>
          </p:cNvPr>
          <p:cNvSpPr/>
          <p:nvPr/>
        </p:nvSpPr>
        <p:spPr>
          <a:xfrm>
            <a:off x="4038600" y="4038600"/>
            <a:ext cx="2209800" cy="1066800"/>
          </a:xfrm>
          <a:prstGeom prst="wedgeEllipseCallout">
            <a:avLst>
              <a:gd name="adj1" fmla="val -62830"/>
              <a:gd name="adj2" fmla="val -50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54 hashed to index 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0013-EAB4-4082-A21D-F2C8D55E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An Example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32B1F0F8-ADB5-4203-BC29-1E4CA3D313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09800"/>
          <a:ext cx="28956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8593055-03B0-4FD0-A1A9-A0E4A4C571B9}"/>
              </a:ext>
            </a:extLst>
          </p:cNvPr>
          <p:cNvGraphicFramePr>
            <a:graphicFrameLocks/>
          </p:cNvGraphicFramePr>
          <p:nvPr/>
        </p:nvGraphicFramePr>
        <p:xfrm>
          <a:off x="4419600" y="1905000"/>
          <a:ext cx="3657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Freeform 9">
            <a:extLst>
              <a:ext uri="{FF2B5EF4-FFF2-40B4-BE49-F238E27FC236}">
                <a16:creationId xmlns:a16="http://schemas.microsoft.com/office/drawing/2014/main" id="{DF8437E2-0218-423B-ACFC-4781076A415F}"/>
              </a:ext>
            </a:extLst>
          </p:cNvPr>
          <p:cNvSpPr/>
          <p:nvPr/>
        </p:nvSpPr>
        <p:spPr>
          <a:xfrm>
            <a:off x="3589338" y="1708150"/>
            <a:ext cx="2825750" cy="1758950"/>
          </a:xfrm>
          <a:custGeom>
            <a:avLst/>
            <a:gdLst>
              <a:gd name="connsiteX0" fmla="*/ 2825087 w 2825087"/>
              <a:gd name="connsiteY0" fmla="*/ 625522 h 1758286"/>
              <a:gd name="connsiteX1" fmla="*/ 1692323 w 2825087"/>
              <a:gd name="connsiteY1" fmla="*/ 188794 h 1758286"/>
              <a:gd name="connsiteX2" fmla="*/ 0 w 2825087"/>
              <a:gd name="connsiteY2" fmla="*/ 1758286 h 175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087" h="1758286">
                <a:moveTo>
                  <a:pt x="2825087" y="625522"/>
                </a:moveTo>
                <a:cubicBezTo>
                  <a:pt x="2494129" y="312761"/>
                  <a:pt x="2163171" y="0"/>
                  <a:pt x="1692323" y="188794"/>
                </a:cubicBezTo>
                <a:cubicBezTo>
                  <a:pt x="1221475" y="377588"/>
                  <a:pt x="610737" y="1067937"/>
                  <a:pt x="0" y="17582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99AA2E7A-851B-48E6-8797-14C314162F3F}"/>
              </a:ext>
            </a:extLst>
          </p:cNvPr>
          <p:cNvSpPr/>
          <p:nvPr/>
        </p:nvSpPr>
        <p:spPr>
          <a:xfrm>
            <a:off x="3886200" y="3733800"/>
            <a:ext cx="2133600" cy="1143000"/>
          </a:xfrm>
          <a:prstGeom prst="wedgeEllipseCallout">
            <a:avLst>
              <a:gd name="adj1" fmla="val -60236"/>
              <a:gd name="adj2" fmla="val -67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23 hashed to index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36F2-800F-4DA7-94E4-688001F8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An Example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1EF9A0-0613-4660-9285-79F332590A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09800"/>
          <a:ext cx="28956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B36EBBD-9D7E-44F7-9700-4E126C3A085A}"/>
              </a:ext>
            </a:extLst>
          </p:cNvPr>
          <p:cNvGraphicFramePr>
            <a:graphicFrameLocks/>
          </p:cNvGraphicFramePr>
          <p:nvPr/>
        </p:nvGraphicFramePr>
        <p:xfrm>
          <a:off x="4419600" y="1905000"/>
          <a:ext cx="3657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Freeform 6">
            <a:extLst>
              <a:ext uri="{FF2B5EF4-FFF2-40B4-BE49-F238E27FC236}">
                <a16:creationId xmlns:a16="http://schemas.microsoft.com/office/drawing/2014/main" id="{37B7D29F-6591-4C5D-AE60-662A3B63973A}"/>
              </a:ext>
            </a:extLst>
          </p:cNvPr>
          <p:cNvSpPr/>
          <p:nvPr/>
        </p:nvSpPr>
        <p:spPr>
          <a:xfrm>
            <a:off x="3603625" y="2879725"/>
            <a:ext cx="2578100" cy="546100"/>
          </a:xfrm>
          <a:custGeom>
            <a:avLst/>
            <a:gdLst>
              <a:gd name="connsiteX0" fmla="*/ 2579427 w 2579427"/>
              <a:gd name="connsiteY0" fmla="*/ 0 h 545910"/>
              <a:gd name="connsiteX1" fmla="*/ 0 w 2579427"/>
              <a:gd name="connsiteY1" fmla="*/ 545910 h 545910"/>
              <a:gd name="connsiteX2" fmla="*/ 0 w 2579427"/>
              <a:gd name="connsiteY2" fmla="*/ 545910 h 54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9427" h="545910">
                <a:moveTo>
                  <a:pt x="2579427" y="0"/>
                </a:moveTo>
                <a:lnTo>
                  <a:pt x="0" y="545910"/>
                </a:lnTo>
                <a:lnTo>
                  <a:pt x="0" y="54591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7CE9B1CA-AC81-45FC-9152-C48CDE14183A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505200"/>
            <a:ext cx="609600" cy="609600"/>
            <a:chOff x="3581405" y="1752605"/>
            <a:chExt cx="609589" cy="60958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32CCDF-D320-4F79-B1A8-AD7919D7F7F4}"/>
                </a:ext>
              </a:extLst>
            </p:cNvPr>
            <p:cNvSpPr/>
            <p:nvPr/>
          </p:nvSpPr>
          <p:spPr>
            <a:xfrm>
              <a:off x="3581405" y="1752605"/>
              <a:ext cx="609589" cy="60958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63D8B1D4-4DD2-4861-8CD6-583D609EFBFB}"/>
                </a:ext>
              </a:extLst>
            </p:cNvPr>
            <p:cNvSpPr/>
            <p:nvPr/>
          </p:nvSpPr>
          <p:spPr>
            <a:xfrm>
              <a:off x="3670303" y="1841503"/>
              <a:ext cx="431792" cy="4317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4290" tIns="34290" rIns="34290" bIns="34290" spcCol="1270" anchor="ctr"/>
            <a:lstStyle/>
            <a:p>
              <a:pPr algn="ctr" defTabSz="12001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400"/>
                <a:t>63</a:t>
              </a:r>
            </a:p>
          </p:txBody>
        </p:sp>
      </p:grp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70BBEA2E-B05A-4285-AC97-14186FF21E7D}"/>
              </a:ext>
            </a:extLst>
          </p:cNvPr>
          <p:cNvSpPr/>
          <p:nvPr/>
        </p:nvSpPr>
        <p:spPr>
          <a:xfrm>
            <a:off x="3810000" y="4648200"/>
            <a:ext cx="2743200" cy="1371600"/>
          </a:xfrm>
          <a:prstGeom prst="wedgeEllipseCallout">
            <a:avLst>
              <a:gd name="adj1" fmla="val -47201"/>
              <a:gd name="adj2" fmla="val -897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Collision!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147041F1-10EB-496C-9459-A7694324B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n>
                  <a:noFill/>
                </a:ln>
                <a:effectLst/>
              </a:rPr>
              <a:t>Collision Resistance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E5392F3E-628E-45E0-B5F7-8AAA345BD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en-US"/>
              <a:t>A function H is </a:t>
            </a:r>
            <a:r>
              <a:rPr lang="en-US" altLang="en-US" i="1"/>
              <a:t>collision resistant</a:t>
            </a:r>
            <a:r>
              <a:rPr lang="en-US" altLang="en-US"/>
              <a:t> if it is infeasible for any probabilistic polynomial-time algorithm to find a collision in H</a:t>
            </a:r>
          </a:p>
          <a:p>
            <a:endParaRPr lang="en-US" altLang="en-US"/>
          </a:p>
          <a:p>
            <a:r>
              <a:rPr lang="en-US" altLang="en-US"/>
              <a:t>We deal with a family of functions indexed by s, H</a:t>
            </a:r>
            <a:r>
              <a:rPr lang="en-US" altLang="en-US" baseline="30000"/>
              <a:t>s</a:t>
            </a:r>
            <a:r>
              <a:rPr lang="en-US" altLang="en-US"/>
              <a:t>(x) = H(s,x)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r>
              <a:rPr lang="en-US" altLang="en-US"/>
              <a:t>A </a:t>
            </a:r>
            <a:r>
              <a:rPr lang="en-US" altLang="en-US" b="1"/>
              <a:t>hash function</a:t>
            </a:r>
            <a:r>
              <a:rPr lang="en-US" altLang="en-US"/>
              <a:t> is a pair of algorithms (Gen, H) where Gen(1</a:t>
            </a:r>
            <a:r>
              <a:rPr lang="en-US" altLang="en-US" baseline="30000"/>
              <a:t>n</a:t>
            </a:r>
            <a:r>
              <a:rPr lang="en-US" altLang="en-US"/>
              <a:t>) outputs the index s (for choosing H</a:t>
            </a:r>
            <a:r>
              <a:rPr lang="en-US" altLang="en-US" baseline="30000"/>
              <a:t>s</a:t>
            </a:r>
            <a:r>
              <a:rPr lang="en-US" altLang="en-US"/>
              <a:t>)</a:t>
            </a:r>
          </a:p>
          <a:p>
            <a:endParaRPr lang="en-US" altLang="en-US"/>
          </a:p>
          <a:p>
            <a:r>
              <a:rPr lang="en-US" altLang="en-US"/>
              <a:t>If H</a:t>
            </a:r>
            <a:r>
              <a:rPr lang="en-US" altLang="en-US" baseline="30000"/>
              <a:t>s </a:t>
            </a:r>
            <a:r>
              <a:rPr lang="en-US" altLang="en-US"/>
              <a:t>is defined only for inputs x of a certain length, we say it is a </a:t>
            </a:r>
            <a:r>
              <a:rPr lang="en-US" altLang="en-US" b="1"/>
              <a:t>fixed length</a:t>
            </a:r>
            <a:r>
              <a:rPr lang="en-US" altLang="en-US"/>
              <a:t> hash function</a:t>
            </a:r>
            <a:endParaRPr lang="en-US" alt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4D5135A7-5BE3-4C4E-B1A6-CD7A2672D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4800">
                <a:ln>
                  <a:noFill/>
                </a:ln>
                <a:effectLst/>
              </a:rPr>
              <a:t>Defining Collision Resistant Hash Function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D50C5476-662D-4281-92BB-E3E1AFC47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3581400"/>
            <a:ext cx="5257800" cy="1752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A hash function (Gen,H) is collision resistant if for all probabilistic polynomial time adversaries A: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Pr[Output of Hash-game = 1] ≤ negl(n)</a:t>
            </a:r>
          </a:p>
        </p:txBody>
      </p:sp>
      <p:sp>
        <p:nvSpPr>
          <p:cNvPr id="141316" name="Text Box 4">
            <a:extLst>
              <a:ext uri="{FF2B5EF4-FFF2-40B4-BE49-F238E27FC236}">
                <a16:creationId xmlns:a16="http://schemas.microsoft.com/office/drawing/2014/main" id="{C2016BA2-B14A-4A29-878E-151F0DF59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17713"/>
            <a:ext cx="472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The output of Hash-game is 1 if and only if x </a:t>
            </a:r>
            <a:r>
              <a:rPr lang="en-US" altLang="en-US" sz="2400">
                <a:cs typeface="Arial" panose="020B0604020202020204" pitchFamily="34" charset="0"/>
              </a:rPr>
              <a:t>≠y and H</a:t>
            </a:r>
            <a:r>
              <a:rPr lang="en-US" altLang="en-US" sz="2400" baseline="30000">
                <a:cs typeface="Arial" panose="020B0604020202020204" pitchFamily="34" charset="0"/>
              </a:rPr>
              <a:t>s</a:t>
            </a:r>
            <a:r>
              <a:rPr lang="en-US" altLang="en-US" sz="2400">
                <a:cs typeface="Arial" panose="020B0604020202020204" pitchFamily="34" charset="0"/>
              </a:rPr>
              <a:t>(x) = H</a:t>
            </a:r>
            <a:r>
              <a:rPr lang="en-US" altLang="en-US" sz="2400" baseline="30000">
                <a:cs typeface="Arial" panose="020B0604020202020204" pitchFamily="34" charset="0"/>
              </a:rPr>
              <a:t>s</a:t>
            </a:r>
            <a:r>
              <a:rPr lang="en-US" altLang="en-US" sz="2400">
                <a:cs typeface="Arial" panose="020B0604020202020204" pitchFamily="34" charset="0"/>
              </a:rPr>
              <a:t>(y)</a:t>
            </a:r>
            <a:endParaRPr lang="en-US" altLang="en-US" sz="2400" baseline="30000">
              <a:cs typeface="Arial" panose="020B0604020202020204" pitchFamily="34" charset="0"/>
            </a:endParaRPr>
          </a:p>
        </p:txBody>
      </p:sp>
      <p:sp>
        <p:nvSpPr>
          <p:cNvPr id="141317" name="Oval 5">
            <a:extLst>
              <a:ext uri="{FF2B5EF4-FFF2-40B4-BE49-F238E27FC236}">
                <a16:creationId xmlns:a16="http://schemas.microsoft.com/office/drawing/2014/main" id="{79E98EBB-2AA0-41C4-A685-09413D525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715000"/>
            <a:ext cx="1828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8" name="Text Box 6">
            <a:extLst>
              <a:ext uri="{FF2B5EF4-FFF2-40B4-BE49-F238E27FC236}">
                <a16:creationId xmlns:a16="http://schemas.microsoft.com/office/drawing/2014/main" id="{4E300DBB-CF4B-4721-B822-875D61705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5827713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Adversary</a:t>
            </a:r>
          </a:p>
        </p:txBody>
      </p:sp>
      <p:sp>
        <p:nvSpPr>
          <p:cNvPr id="141319" name="Rectangle 7">
            <a:extLst>
              <a:ext uri="{FF2B5EF4-FFF2-40B4-BE49-F238E27FC236}">
                <a16:creationId xmlns:a16="http://schemas.microsoft.com/office/drawing/2014/main" id="{8C4213D3-9B72-466A-877B-37CC80214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3528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0" name="Text Box 8">
            <a:extLst>
              <a:ext uri="{FF2B5EF4-FFF2-40B4-BE49-F238E27FC236}">
                <a16:creationId xmlns:a16="http://schemas.microsoft.com/office/drawing/2014/main" id="{34A661A4-AA7B-4F42-859A-AF53CA3B7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3389313"/>
            <a:ext cx="99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(Gen,H)</a:t>
            </a:r>
          </a:p>
        </p:txBody>
      </p:sp>
      <p:sp>
        <p:nvSpPr>
          <p:cNvPr id="141321" name="Line 9">
            <a:extLst>
              <a:ext uri="{FF2B5EF4-FFF2-40B4-BE49-F238E27FC236}">
                <a16:creationId xmlns:a16="http://schemas.microsoft.com/office/drawing/2014/main" id="{21F9631B-6AE4-4158-B571-FCF9A3AB3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86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2" name="Text Box 10">
            <a:extLst>
              <a:ext uri="{FF2B5EF4-FFF2-40B4-BE49-F238E27FC236}">
                <a16:creationId xmlns:a16="http://schemas.microsoft.com/office/drawing/2014/main" id="{A93CDF5D-51E0-428B-B5D8-543F24D60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4373563"/>
            <a:ext cx="458787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n</a:t>
            </a:r>
            <a:r>
              <a:rPr lang="en-US" altLang="en-US"/>
              <a:t>, s</a:t>
            </a:r>
            <a:endParaRPr lang="en-US" altLang="en-US" baseline="30000"/>
          </a:p>
        </p:txBody>
      </p:sp>
      <p:sp>
        <p:nvSpPr>
          <p:cNvPr id="141323" name="Line 11">
            <a:extLst>
              <a:ext uri="{FF2B5EF4-FFF2-40B4-BE49-F238E27FC236}">
                <a16:creationId xmlns:a16="http://schemas.microsoft.com/office/drawing/2014/main" id="{D68D6EED-F5A2-4AAF-A64C-4BE0C4538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4" name="Text Box 12">
            <a:extLst>
              <a:ext uri="{FF2B5EF4-FFF2-40B4-BE49-F238E27FC236}">
                <a16:creationId xmlns:a16="http://schemas.microsoft.com/office/drawing/2014/main" id="{A233D7BD-80A6-4AE8-BA3B-50AD5383E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912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x,y</a:t>
            </a:r>
          </a:p>
        </p:txBody>
      </p:sp>
      <p:sp>
        <p:nvSpPr>
          <p:cNvPr id="141325" name="Text Box 13">
            <a:extLst>
              <a:ext uri="{FF2B5EF4-FFF2-40B4-BE49-F238E27FC236}">
                <a16:creationId xmlns:a16="http://schemas.microsoft.com/office/drawing/2014/main" id="{8C045C77-9BAA-4787-B45C-F602F88F8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50" y="2300288"/>
            <a:ext cx="1365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Hash-game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uiExpand="1" build="p" animBg="1"/>
      <p:bldP spid="1413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3118-A419-4071-9FB4-BD74C1A7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Birthday Attack</a:t>
            </a:r>
          </a:p>
        </p:txBody>
      </p:sp>
      <p:pic>
        <p:nvPicPr>
          <p:cNvPr id="30723" name="Content Placeholder 3" descr="16.JPG">
            <a:extLst>
              <a:ext uri="{FF2B5EF4-FFF2-40B4-BE49-F238E27FC236}">
                <a16:creationId xmlns:a16="http://schemas.microsoft.com/office/drawing/2014/main" id="{6882CF10-E811-49D9-8703-B70E1455A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905000"/>
            <a:ext cx="5486400" cy="3717925"/>
          </a:xfrm>
        </p:spPr>
      </p:pic>
      <p:sp>
        <p:nvSpPr>
          <p:cNvPr id="30725" name="Text Box 5">
            <a:extLst>
              <a:ext uri="{FF2B5EF4-FFF2-40B4-BE49-F238E27FC236}">
                <a16:creationId xmlns:a16="http://schemas.microsoft.com/office/drawing/2014/main" id="{A84FD5B1-340D-4D9A-93CE-F9A3A8C5F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27713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We can find a collision on a hash function by hashing random numbers until these hashed values have a collision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EAE7-CD8B-4015-AE9A-9CE47BDA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Relies on ‘Birthday Paradox’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136E-50F5-47EE-9373-F3AE09EFD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/>
              <a:t>	Theorem: If we pick independent random numbers in [1,2,…,N] with uniform distribution </a:t>
            </a:r>
            <a:r>
              <a:rPr lang="el-GR" altLang="en-US" sz="3200">
                <a:latin typeface="Franklin Gothic Book" panose="020B0503020102020204" pitchFamily="34" charset="0"/>
              </a:rPr>
              <a:t>θ</a:t>
            </a:r>
            <a:r>
              <a:rPr lang="en-US" altLang="en-US" sz="3200"/>
              <a:t>√N times, we get at least one number twice with probability tending to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270CC8"/>
                </a:solidFill>
              </a:rPr>
              <a:t>(1-e</a:t>
            </a:r>
            <a:r>
              <a:rPr lang="en-US" altLang="en-US" sz="3200" b="1" baseline="30000">
                <a:solidFill>
                  <a:srgbClr val="270CC8"/>
                </a:solidFill>
              </a:rPr>
              <a:t>-(</a:t>
            </a:r>
            <a:r>
              <a:rPr lang="el-GR" altLang="en-US" sz="2800" b="1" baseline="30000">
                <a:solidFill>
                  <a:srgbClr val="270CC8"/>
                </a:solidFill>
                <a:latin typeface="Franklin Gothic Book" panose="020B0503020102020204" pitchFamily="34" charset="0"/>
              </a:rPr>
              <a:t>θ</a:t>
            </a:r>
            <a:r>
              <a:rPr lang="en-US" altLang="en-US" sz="2800" b="1" baseline="30000">
                <a:solidFill>
                  <a:srgbClr val="270CC8"/>
                </a:solidFill>
              </a:rPr>
              <a:t>/2)*</a:t>
            </a:r>
            <a:r>
              <a:rPr lang="el-GR" altLang="en-US" sz="2800" b="1" baseline="30000">
                <a:solidFill>
                  <a:srgbClr val="270CC8"/>
                </a:solidFill>
                <a:latin typeface="Franklin Gothic Book" panose="020B0503020102020204" pitchFamily="34" charset="0"/>
              </a:rPr>
              <a:t>θ</a:t>
            </a:r>
            <a:r>
              <a:rPr lang="en-US" altLang="en-US" sz="2800" b="1">
                <a:solidFill>
                  <a:srgbClr val="270CC8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For N = 365 and </a:t>
            </a:r>
            <a:r>
              <a:rPr lang="el-GR" altLang="en-US" sz="2800">
                <a:latin typeface="Franklin Gothic Book" panose="020B0503020102020204" pitchFamily="34" charset="0"/>
              </a:rPr>
              <a:t>θ</a:t>
            </a:r>
            <a:r>
              <a:rPr lang="en-US" altLang="en-US" sz="2800"/>
              <a:t> = 1.2 we get prob </a:t>
            </a:r>
            <a:r>
              <a:rPr lang="en-US" altLang="en-US" sz="2800">
                <a:sym typeface="Symbol" panose="05050102010706020507" pitchFamily="18" charset="2"/>
              </a:rPr>
              <a:t></a:t>
            </a:r>
            <a:r>
              <a:rPr lang="en-US" altLang="en-US" sz="2800"/>
              <a:t> 50%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r>
              <a:rPr lang="en-US" altLang="en-US" sz="2800">
                <a:solidFill>
                  <a:schemeClr val="folHlink"/>
                </a:solidFill>
              </a:rPr>
              <a:t>Birthday Paradox: If there are 23 people,with probability at least ½ at least two of them have the same birthday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1"/>
                </a:solidFill>
              </a:rPr>
              <a:t>And for </a:t>
            </a:r>
            <a:r>
              <a:rPr lang="el-GR" altLang="en-US" sz="2800">
                <a:latin typeface="Franklin Gothic Book" panose="020B0503020102020204" pitchFamily="34" charset="0"/>
              </a:rPr>
              <a:t>θ</a:t>
            </a:r>
            <a:r>
              <a:rPr lang="en-US" altLang="en-US" sz="2800"/>
              <a:t> = 2.1 we get prob </a:t>
            </a:r>
            <a:r>
              <a:rPr lang="en-US" altLang="en-US" sz="2800">
                <a:sym typeface="Symbol" panose="05050102010706020507" pitchFamily="18" charset="2"/>
              </a:rPr>
              <a:t></a:t>
            </a:r>
            <a:r>
              <a:rPr lang="en-US" altLang="en-US" sz="2800"/>
              <a:t> 90% !</a:t>
            </a:r>
            <a:endParaRPr lang="el-GR" altLang="en-US" sz="280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ypto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pex">
    <a:dk1>
      <a:sysClr val="windowText" lastClr="000000"/>
    </a:dk1>
    <a:lt1>
      <a:sysClr val="window" lastClr="FFFFFF"/>
    </a:lt1>
    <a:dk2>
      <a:srgbClr val="69676D"/>
    </a:dk2>
    <a:lt2>
      <a:srgbClr val="C9C2D1"/>
    </a:lt2>
    <a:accent1>
      <a:srgbClr val="CEB966"/>
    </a:accent1>
    <a:accent2>
      <a:srgbClr val="9CB084"/>
    </a:accent2>
    <a:accent3>
      <a:srgbClr val="6BB1C9"/>
    </a:accent3>
    <a:accent4>
      <a:srgbClr val="6585CF"/>
    </a:accent4>
    <a:accent5>
      <a:srgbClr val="7E6BC9"/>
    </a:accent5>
    <a:accent6>
      <a:srgbClr val="A379BB"/>
    </a:accent6>
    <a:hlink>
      <a:srgbClr val="410082"/>
    </a:hlink>
    <a:folHlink>
      <a:srgbClr val="93296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11" ma:contentTypeDescription="Create a new document." ma:contentTypeScope="" ma:versionID="0e4525a78203c898d86207c6306d1ce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6433f4b494a130cd3bacee247fd0494a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4a7436-6881-4c77-9def-992d6ac43f94}" ma:internalName="TaxCatchAll" ma:showField="CatchAllData" ma:web="7498ef00-a751-4e43-9bcd-4f3dac93f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02f85-95b9-4d1e-8958-bf3b9f1583b9">
      <Terms xmlns="http://schemas.microsoft.com/office/infopath/2007/PartnerControls"/>
    </lcf76f155ced4ddcb4097134ff3c332f>
    <TaxCatchAll xmlns="7498ef00-a751-4e43-9bcd-4f3dac93fd8f" xsi:nil="true"/>
  </documentManagement>
</p:properties>
</file>

<file path=customXml/itemProps1.xml><?xml version="1.0" encoding="utf-8"?>
<ds:datastoreItem xmlns:ds="http://schemas.openxmlformats.org/officeDocument/2006/customXml" ds:itemID="{D166710A-75F8-46D6-A0F9-6F04F7A978B0}"/>
</file>

<file path=customXml/itemProps2.xml><?xml version="1.0" encoding="utf-8"?>
<ds:datastoreItem xmlns:ds="http://schemas.openxmlformats.org/officeDocument/2006/customXml" ds:itemID="{164DF55A-2CD9-48AE-948D-6D23D49BF1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6C946D-28B0-4C96-89BB-7C2C7DE31BE7}">
  <ds:schemaRefs>
    <ds:schemaRef ds:uri="7498ef00-a751-4e43-9bcd-4f3dac93fd8f"/>
    <ds:schemaRef ds:uri="eba02f85-95b9-4d1e-8958-bf3b9f1583b9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Crypto Theme</Template>
  <Application>Microsoft Office PowerPoint</Application>
  <PresentationFormat>On-screen Show (4:3)</PresentationFormat>
  <Slides>25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Crypto Theme</vt:lpstr>
      <vt:lpstr>Collision Resistant Hash Functions</vt:lpstr>
      <vt:lpstr>PowerPoint Presentation</vt:lpstr>
      <vt:lpstr>An Example</vt:lpstr>
      <vt:lpstr>An Example</vt:lpstr>
      <vt:lpstr>An Example</vt:lpstr>
      <vt:lpstr>Collision Resistance</vt:lpstr>
      <vt:lpstr>Defining Collision Resistant Hash Function</vt:lpstr>
      <vt:lpstr>Birthday Attack</vt:lpstr>
      <vt:lpstr>Relies on ‘Birthday Paradox’</vt:lpstr>
      <vt:lpstr>TEXTBOOK VERSION</vt:lpstr>
      <vt:lpstr>PROOF</vt:lpstr>
      <vt:lpstr>CONSTRUCTING COLLISION RESISTANT HASH FUNCTIONS</vt:lpstr>
      <vt:lpstr>PowerPoint Presentation</vt:lpstr>
      <vt:lpstr>PowerPoint Presentation</vt:lpstr>
      <vt:lpstr>TEXTBOOK VERSION</vt:lpstr>
      <vt:lpstr>SECURITY PROOF</vt:lpstr>
      <vt:lpstr>BULIDING MACs USING HASHING</vt:lpstr>
      <vt:lpstr>PowerPoint Presentation</vt:lpstr>
      <vt:lpstr>HMAC Construction</vt:lpstr>
      <vt:lpstr>Collision Resistant Hash Functions in Practice</vt:lpstr>
      <vt:lpstr>A Fixed Length Hash Function</vt:lpstr>
      <vt:lpstr>TEXTBOOK VERSION</vt:lpstr>
      <vt:lpstr>SECURITY PROOF</vt:lpstr>
      <vt:lpstr>TASKS (till date)  Assuming Discrete Logarithm Problem to be a one-way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RESISTANT HASH FUNCTIONS</dc:title>
  <dc:creator>Rohit Sethi , Ashray Mahodaya , Romit Pandey</dc:creator>
  <cp:revision>4</cp:revision>
  <dcterms:created xsi:type="dcterms:W3CDTF">2009-11-11T09:24:16Z</dcterms:created>
  <dcterms:modified xsi:type="dcterms:W3CDTF">2022-02-24T09:26:57Z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0x01010015BCC50B40434847A090975301202254</vt:lpwstr>
  </property>
  <property fmtid="{D5CDD505-2E9C-101B-9397-08002B2CF9AE}" pid="3" name="MediaServiceImageTags">
    <vt:lpwstr/>
  </property>
</Properties>
</file>